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autoCompressPictures="0">
  <p:sldMasterIdLst>
    <p:sldMasterId id="2147483648" r:id="rId1"/>
    <p:sldMasterId id="2147483659" r:id="rId2"/>
  </p:sldMasterIdLst>
  <p:notesMasterIdLst>
    <p:notesMasterId r:id="rId23"/>
  </p:notesMasterIdLst>
  <p:sldIdLst>
    <p:sldId id="8815" r:id="rId3"/>
    <p:sldId id="8817" r:id="rId4"/>
    <p:sldId id="8818" r:id="rId5"/>
    <p:sldId id="275" r:id="rId6"/>
    <p:sldId id="548" r:id="rId7"/>
    <p:sldId id="289" r:id="rId8"/>
    <p:sldId id="8813" r:id="rId9"/>
    <p:sldId id="8819" r:id="rId10"/>
    <p:sldId id="267" r:id="rId11"/>
    <p:sldId id="295" r:id="rId12"/>
    <p:sldId id="300" r:id="rId13"/>
    <p:sldId id="8820" r:id="rId14"/>
    <p:sldId id="8812" r:id="rId15"/>
    <p:sldId id="544" r:id="rId16"/>
    <p:sldId id="3169" r:id="rId17"/>
    <p:sldId id="8821" r:id="rId18"/>
    <p:sldId id="279" r:id="rId19"/>
    <p:sldId id="269" r:id="rId20"/>
    <p:sldId id="3448" r:id="rId21"/>
    <p:sldId id="8816" r:id="rId2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BA3-4467-9B86-BE95365544A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BA3-4467-9B86-BE95365544AF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BA3-4467-9B86-BE95365544AF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BA3-4467-9B86-BE95365544AF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231-4C12-B7F4-BDE56FA364D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one</c:v>
                </c:pt>
                <c:pt idx="1">
                  <c:v>tow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  <c:pt idx="6">
                  <c:v>seven</c:v>
                </c:pt>
                <c:pt idx="7">
                  <c:v>eight</c:v>
                </c:pt>
                <c:pt idx="8">
                  <c:v>nine</c:v>
                </c:pt>
                <c:pt idx="9">
                  <c:v>ten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66</c:v>
                </c:pt>
                <c:pt idx="2">
                  <c:v>70</c:v>
                </c:pt>
                <c:pt idx="3">
                  <c:v>50</c:v>
                </c:pt>
                <c:pt idx="4">
                  <c:v>95</c:v>
                </c:pt>
                <c:pt idx="5">
                  <c:v>80</c:v>
                </c:pt>
                <c:pt idx="6">
                  <c:v>65</c:v>
                </c:pt>
                <c:pt idx="7">
                  <c:v>45</c:v>
                </c:pt>
                <c:pt idx="8">
                  <c:v>50</c:v>
                </c:pt>
                <c:pt idx="9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31-4A34-A07E-46C7C0FD51F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51181440"/>
        <c:axId val="651205520"/>
      </c:barChart>
      <c:catAx>
        <c:axId val="6511814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51205520"/>
        <c:crosses val="autoZero"/>
        <c:auto val="1"/>
        <c:lblAlgn val="ctr"/>
        <c:lblOffset val="100"/>
        <c:noMultiLvlLbl val="0"/>
      </c:catAx>
      <c:valAx>
        <c:axId val="65120552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65118144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25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70137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95899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ED26-3AC0-4BEC-9770-79BC1A241DF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972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06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172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16867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4319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9A8BD-6D97-4CE5-8458-00F2683022C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326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9826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6041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3662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328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7B353-F9EB-435F-BB91-77E27EDFD4C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661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oogle Shape;31;p3"/>
          <p:cNvGrpSpPr/>
          <p:nvPr/>
        </p:nvGrpSpPr>
        <p:grpSpPr>
          <a:xfrm>
            <a:off x="-102405" y="-485475"/>
            <a:ext cx="12656288" cy="7819892"/>
            <a:chOff x="-76804" y="-364106"/>
            <a:chExt cx="9492216" cy="5864919"/>
          </a:xfrm>
        </p:grpSpPr>
        <p:sp>
          <p:nvSpPr>
            <p:cNvPr id="32" name="Google Shape;32;p3"/>
            <p:cNvSpPr/>
            <p:nvPr/>
          </p:nvSpPr>
          <p:spPr>
            <a:xfrm>
              <a:off x="0" y="0"/>
              <a:ext cx="9144000" cy="3528000"/>
            </a:xfrm>
            <a:prstGeom prst="rect">
              <a:avLst/>
            </a:prstGeom>
            <a:solidFill>
              <a:srgbClr val="0E00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4343698" y="3286144"/>
              <a:ext cx="456600" cy="456600"/>
            </a:xfrm>
            <a:prstGeom prst="ellipse">
              <a:avLst/>
            </a:prstGeom>
            <a:noFill/>
            <a:ln w="9525" cap="flat" cmpd="sng">
              <a:solidFill>
                <a:srgbClr val="6D9EEB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8312875" y="-85400"/>
              <a:ext cx="542100" cy="542100"/>
            </a:xfrm>
            <a:prstGeom prst="ellipse">
              <a:avLst/>
            </a:prstGeom>
            <a:solidFill>
              <a:srgbClr val="432E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5" name="Google Shape;35;p3"/>
            <p:cNvSpPr/>
            <p:nvPr/>
          </p:nvSpPr>
          <p:spPr>
            <a:xfrm rot="-899646">
              <a:off x="776862" y="-262199"/>
              <a:ext cx="900976" cy="856085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432E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6" name="Google Shape;36;p3"/>
            <p:cNvSpPr/>
            <p:nvPr/>
          </p:nvSpPr>
          <p:spPr>
            <a:xfrm rot="1763">
              <a:off x="8737998" y="3634823"/>
              <a:ext cx="585000" cy="556500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7" name="Google Shape;37;p3"/>
            <p:cNvSpPr/>
            <p:nvPr/>
          </p:nvSpPr>
          <p:spPr>
            <a:xfrm rot="10800000">
              <a:off x="90420" y="4650313"/>
              <a:ext cx="983100" cy="850500"/>
            </a:xfrm>
            <a:prstGeom prst="triangle">
              <a:avLst>
                <a:gd name="adj" fmla="val 50000"/>
              </a:avLst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8578650" y="858649"/>
              <a:ext cx="836762" cy="836762"/>
            </a:xfrm>
            <a:custGeom>
              <a:avLst/>
              <a:gdLst/>
              <a:ahLst/>
              <a:cxnLst/>
              <a:rect l="l" t="t" r="r" b="b"/>
              <a:pathLst>
                <a:path w="73610" h="73610" extrusionOk="0">
                  <a:moveTo>
                    <a:pt x="43502" y="603"/>
                  </a:moveTo>
                  <a:lnTo>
                    <a:pt x="64801" y="12851"/>
                  </a:lnTo>
                  <a:lnTo>
                    <a:pt x="63775" y="11705"/>
                  </a:lnTo>
                  <a:lnTo>
                    <a:pt x="62689" y="10619"/>
                  </a:lnTo>
                  <a:lnTo>
                    <a:pt x="61542" y="9533"/>
                  </a:lnTo>
                  <a:lnTo>
                    <a:pt x="60396" y="8507"/>
                  </a:lnTo>
                  <a:lnTo>
                    <a:pt x="59189" y="7542"/>
                  </a:lnTo>
                  <a:lnTo>
                    <a:pt x="57922" y="6637"/>
                  </a:lnTo>
                  <a:lnTo>
                    <a:pt x="56655" y="5792"/>
                  </a:lnTo>
                  <a:lnTo>
                    <a:pt x="55328" y="4948"/>
                  </a:lnTo>
                  <a:lnTo>
                    <a:pt x="53940" y="4223"/>
                  </a:lnTo>
                  <a:lnTo>
                    <a:pt x="52552" y="3499"/>
                  </a:lnTo>
                  <a:lnTo>
                    <a:pt x="51104" y="2896"/>
                  </a:lnTo>
                  <a:lnTo>
                    <a:pt x="49656" y="2293"/>
                  </a:lnTo>
                  <a:lnTo>
                    <a:pt x="48148" y="1750"/>
                  </a:lnTo>
                  <a:lnTo>
                    <a:pt x="46640" y="1327"/>
                  </a:lnTo>
                  <a:lnTo>
                    <a:pt x="45131" y="905"/>
                  </a:lnTo>
                  <a:lnTo>
                    <a:pt x="43502" y="603"/>
                  </a:lnTo>
                  <a:close/>
                  <a:moveTo>
                    <a:pt x="36805" y="0"/>
                  </a:moveTo>
                  <a:lnTo>
                    <a:pt x="34693" y="60"/>
                  </a:lnTo>
                  <a:lnTo>
                    <a:pt x="32642" y="241"/>
                  </a:lnTo>
                  <a:lnTo>
                    <a:pt x="70593" y="22143"/>
                  </a:lnTo>
                  <a:lnTo>
                    <a:pt x="70593" y="22143"/>
                  </a:lnTo>
                  <a:lnTo>
                    <a:pt x="69688" y="20212"/>
                  </a:lnTo>
                  <a:lnTo>
                    <a:pt x="68662" y="18342"/>
                  </a:lnTo>
                  <a:lnTo>
                    <a:pt x="36865" y="0"/>
                  </a:lnTo>
                  <a:close/>
                  <a:moveTo>
                    <a:pt x="28358" y="965"/>
                  </a:moveTo>
                  <a:lnTo>
                    <a:pt x="26789" y="1388"/>
                  </a:lnTo>
                  <a:lnTo>
                    <a:pt x="25220" y="1870"/>
                  </a:lnTo>
                  <a:lnTo>
                    <a:pt x="72886" y="29383"/>
                  </a:lnTo>
                  <a:lnTo>
                    <a:pt x="72524" y="27754"/>
                  </a:lnTo>
                  <a:lnTo>
                    <a:pt x="72101" y="26186"/>
                  </a:lnTo>
                  <a:lnTo>
                    <a:pt x="28358" y="965"/>
                  </a:lnTo>
                  <a:close/>
                  <a:moveTo>
                    <a:pt x="21842" y="3137"/>
                  </a:moveTo>
                  <a:lnTo>
                    <a:pt x="20574" y="3741"/>
                  </a:lnTo>
                  <a:lnTo>
                    <a:pt x="19368" y="4344"/>
                  </a:lnTo>
                  <a:lnTo>
                    <a:pt x="73610" y="35719"/>
                  </a:lnTo>
                  <a:lnTo>
                    <a:pt x="73549" y="34271"/>
                  </a:lnTo>
                  <a:lnTo>
                    <a:pt x="73429" y="32883"/>
                  </a:lnTo>
                  <a:lnTo>
                    <a:pt x="21842" y="3137"/>
                  </a:lnTo>
                  <a:close/>
                  <a:moveTo>
                    <a:pt x="16592" y="6034"/>
                  </a:moveTo>
                  <a:lnTo>
                    <a:pt x="15567" y="6758"/>
                  </a:lnTo>
                  <a:lnTo>
                    <a:pt x="14541" y="7482"/>
                  </a:lnTo>
                  <a:lnTo>
                    <a:pt x="73308" y="41451"/>
                  </a:lnTo>
                  <a:lnTo>
                    <a:pt x="73489" y="40184"/>
                  </a:lnTo>
                  <a:lnTo>
                    <a:pt x="73549" y="38916"/>
                  </a:lnTo>
                  <a:lnTo>
                    <a:pt x="16592" y="6034"/>
                  </a:lnTo>
                  <a:close/>
                  <a:moveTo>
                    <a:pt x="12188" y="9412"/>
                  </a:moveTo>
                  <a:lnTo>
                    <a:pt x="11343" y="10197"/>
                  </a:lnTo>
                  <a:lnTo>
                    <a:pt x="10438" y="11041"/>
                  </a:lnTo>
                  <a:lnTo>
                    <a:pt x="72282" y="46760"/>
                  </a:lnTo>
                  <a:lnTo>
                    <a:pt x="72584" y="45553"/>
                  </a:lnTo>
                  <a:lnTo>
                    <a:pt x="72825" y="44407"/>
                  </a:lnTo>
                  <a:lnTo>
                    <a:pt x="12188" y="9412"/>
                  </a:lnTo>
                  <a:close/>
                  <a:moveTo>
                    <a:pt x="8568" y="13214"/>
                  </a:moveTo>
                  <a:lnTo>
                    <a:pt x="7783" y="14119"/>
                  </a:lnTo>
                  <a:lnTo>
                    <a:pt x="7120" y="15024"/>
                  </a:lnTo>
                  <a:lnTo>
                    <a:pt x="70532" y="51647"/>
                  </a:lnTo>
                  <a:lnTo>
                    <a:pt x="70955" y="50561"/>
                  </a:lnTo>
                  <a:lnTo>
                    <a:pt x="71377" y="49475"/>
                  </a:lnTo>
                  <a:lnTo>
                    <a:pt x="8568" y="13214"/>
                  </a:lnTo>
                  <a:close/>
                  <a:moveTo>
                    <a:pt x="5551" y="17377"/>
                  </a:moveTo>
                  <a:lnTo>
                    <a:pt x="4948" y="18342"/>
                  </a:lnTo>
                  <a:lnTo>
                    <a:pt x="4344" y="19368"/>
                  </a:lnTo>
                  <a:lnTo>
                    <a:pt x="68119" y="56172"/>
                  </a:lnTo>
                  <a:lnTo>
                    <a:pt x="68722" y="55207"/>
                  </a:lnTo>
                  <a:lnTo>
                    <a:pt x="69265" y="54181"/>
                  </a:lnTo>
                  <a:lnTo>
                    <a:pt x="5551" y="17377"/>
                  </a:lnTo>
                  <a:close/>
                  <a:moveTo>
                    <a:pt x="3137" y="21902"/>
                  </a:moveTo>
                  <a:lnTo>
                    <a:pt x="2655" y="22988"/>
                  </a:lnTo>
                  <a:lnTo>
                    <a:pt x="2232" y="24074"/>
                  </a:lnTo>
                  <a:lnTo>
                    <a:pt x="65102" y="60336"/>
                  </a:lnTo>
                  <a:lnTo>
                    <a:pt x="65826" y="59431"/>
                  </a:lnTo>
                  <a:lnTo>
                    <a:pt x="66550" y="58526"/>
                  </a:lnTo>
                  <a:lnTo>
                    <a:pt x="3137" y="21902"/>
                  </a:lnTo>
                  <a:close/>
                  <a:moveTo>
                    <a:pt x="1388" y="26789"/>
                  </a:moveTo>
                  <a:lnTo>
                    <a:pt x="1026" y="27935"/>
                  </a:lnTo>
                  <a:lnTo>
                    <a:pt x="784" y="29142"/>
                  </a:lnTo>
                  <a:lnTo>
                    <a:pt x="61422" y="64137"/>
                  </a:lnTo>
                  <a:lnTo>
                    <a:pt x="62327" y="63352"/>
                  </a:lnTo>
                  <a:lnTo>
                    <a:pt x="63172" y="62447"/>
                  </a:lnTo>
                  <a:lnTo>
                    <a:pt x="1388" y="26789"/>
                  </a:lnTo>
                  <a:close/>
                  <a:moveTo>
                    <a:pt x="302" y="32038"/>
                  </a:moveTo>
                  <a:lnTo>
                    <a:pt x="121" y="33366"/>
                  </a:lnTo>
                  <a:lnTo>
                    <a:pt x="60" y="34633"/>
                  </a:lnTo>
                  <a:lnTo>
                    <a:pt x="57078" y="67516"/>
                  </a:lnTo>
                  <a:lnTo>
                    <a:pt x="58103" y="66792"/>
                  </a:lnTo>
                  <a:lnTo>
                    <a:pt x="59189" y="66068"/>
                  </a:lnTo>
                  <a:lnTo>
                    <a:pt x="302" y="32038"/>
                  </a:lnTo>
                  <a:close/>
                  <a:moveTo>
                    <a:pt x="0" y="37830"/>
                  </a:moveTo>
                  <a:lnTo>
                    <a:pt x="60" y="39218"/>
                  </a:lnTo>
                  <a:lnTo>
                    <a:pt x="181" y="40606"/>
                  </a:lnTo>
                  <a:lnTo>
                    <a:pt x="51828" y="70412"/>
                  </a:lnTo>
                  <a:lnTo>
                    <a:pt x="53095" y="69808"/>
                  </a:lnTo>
                  <a:lnTo>
                    <a:pt x="54362" y="69205"/>
                  </a:lnTo>
                  <a:lnTo>
                    <a:pt x="0" y="37830"/>
                  </a:lnTo>
                  <a:close/>
                  <a:moveTo>
                    <a:pt x="724" y="44166"/>
                  </a:moveTo>
                  <a:lnTo>
                    <a:pt x="1086" y="45734"/>
                  </a:lnTo>
                  <a:lnTo>
                    <a:pt x="1508" y="47303"/>
                  </a:lnTo>
                  <a:lnTo>
                    <a:pt x="45372" y="72644"/>
                  </a:lnTo>
                  <a:lnTo>
                    <a:pt x="46941" y="72222"/>
                  </a:lnTo>
                  <a:lnTo>
                    <a:pt x="48510" y="71739"/>
                  </a:lnTo>
                  <a:lnTo>
                    <a:pt x="724" y="44166"/>
                  </a:lnTo>
                  <a:close/>
                  <a:moveTo>
                    <a:pt x="8688" y="60577"/>
                  </a:moveTo>
                  <a:lnTo>
                    <a:pt x="9714" y="61723"/>
                  </a:lnTo>
                  <a:lnTo>
                    <a:pt x="10800" y="62870"/>
                  </a:lnTo>
                  <a:lnTo>
                    <a:pt x="11946" y="63956"/>
                  </a:lnTo>
                  <a:lnTo>
                    <a:pt x="13153" y="64981"/>
                  </a:lnTo>
                  <a:lnTo>
                    <a:pt x="14360" y="66007"/>
                  </a:lnTo>
                  <a:lnTo>
                    <a:pt x="15627" y="66912"/>
                  </a:lnTo>
                  <a:lnTo>
                    <a:pt x="16954" y="67817"/>
                  </a:lnTo>
                  <a:lnTo>
                    <a:pt x="18282" y="68662"/>
                  </a:lnTo>
                  <a:lnTo>
                    <a:pt x="19669" y="69386"/>
                  </a:lnTo>
                  <a:lnTo>
                    <a:pt x="21118" y="70110"/>
                  </a:lnTo>
                  <a:lnTo>
                    <a:pt x="22566" y="70774"/>
                  </a:lnTo>
                  <a:lnTo>
                    <a:pt x="24074" y="71377"/>
                  </a:lnTo>
                  <a:lnTo>
                    <a:pt x="25582" y="71860"/>
                  </a:lnTo>
                  <a:lnTo>
                    <a:pt x="27151" y="72342"/>
                  </a:lnTo>
                  <a:lnTo>
                    <a:pt x="28720" y="72704"/>
                  </a:lnTo>
                  <a:lnTo>
                    <a:pt x="30289" y="73066"/>
                  </a:lnTo>
                  <a:lnTo>
                    <a:pt x="8688" y="60577"/>
                  </a:lnTo>
                  <a:close/>
                  <a:moveTo>
                    <a:pt x="2956" y="51346"/>
                  </a:moveTo>
                  <a:lnTo>
                    <a:pt x="3861" y="53276"/>
                  </a:lnTo>
                  <a:lnTo>
                    <a:pt x="4887" y="55147"/>
                  </a:lnTo>
                  <a:lnTo>
                    <a:pt x="36865" y="73609"/>
                  </a:lnTo>
                  <a:lnTo>
                    <a:pt x="38977" y="73549"/>
                  </a:lnTo>
                  <a:lnTo>
                    <a:pt x="41089" y="73368"/>
                  </a:lnTo>
                  <a:lnTo>
                    <a:pt x="2956" y="51346"/>
                  </a:lnTo>
                  <a:close/>
                </a:path>
              </a:pathLst>
            </a:cu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>
                <a:solidFill>
                  <a:srgbClr val="00B4C2"/>
                </a:solidFill>
              </a:endParaRPr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588219" y="-85402"/>
              <a:ext cx="421500" cy="421500"/>
            </a:xfrm>
            <a:prstGeom prst="ellipse">
              <a:avLst/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0" name="Google Shape;40;p3"/>
            <p:cNvSpPr/>
            <p:nvPr/>
          </p:nvSpPr>
          <p:spPr>
            <a:xfrm rot="10800000">
              <a:off x="-76796" y="3768356"/>
              <a:ext cx="393900" cy="3744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76200" cap="flat" cmpd="sng">
              <a:solidFill>
                <a:srgbClr val="6D9EE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8092376" y="131852"/>
              <a:ext cx="983100" cy="983100"/>
            </a:xfrm>
            <a:prstGeom prst="ellipse">
              <a:avLst/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100477" y="456711"/>
              <a:ext cx="885029" cy="885029"/>
            </a:xfrm>
            <a:custGeom>
              <a:avLst/>
              <a:gdLst/>
              <a:ahLst/>
              <a:cxnLst/>
              <a:rect l="l" t="t" r="r" b="b"/>
              <a:pathLst>
                <a:path w="75903" h="75903" extrusionOk="0">
                  <a:moveTo>
                    <a:pt x="30349" y="724"/>
                  </a:moveTo>
                  <a:lnTo>
                    <a:pt x="28479" y="1147"/>
                  </a:lnTo>
                  <a:lnTo>
                    <a:pt x="28599" y="1267"/>
                  </a:lnTo>
                  <a:lnTo>
                    <a:pt x="28841" y="1388"/>
                  </a:lnTo>
                  <a:lnTo>
                    <a:pt x="29022" y="1448"/>
                  </a:lnTo>
                  <a:lnTo>
                    <a:pt x="29263" y="1448"/>
                  </a:lnTo>
                  <a:lnTo>
                    <a:pt x="29625" y="1388"/>
                  </a:lnTo>
                  <a:lnTo>
                    <a:pt x="29927" y="1267"/>
                  </a:lnTo>
                  <a:lnTo>
                    <a:pt x="30168" y="1026"/>
                  </a:lnTo>
                  <a:lnTo>
                    <a:pt x="30349" y="724"/>
                  </a:lnTo>
                  <a:close/>
                  <a:moveTo>
                    <a:pt x="36141" y="0"/>
                  </a:moveTo>
                  <a:lnTo>
                    <a:pt x="33909" y="181"/>
                  </a:lnTo>
                  <a:lnTo>
                    <a:pt x="33909" y="302"/>
                  </a:lnTo>
                  <a:lnTo>
                    <a:pt x="33909" y="543"/>
                  </a:lnTo>
                  <a:lnTo>
                    <a:pt x="33969" y="724"/>
                  </a:lnTo>
                  <a:lnTo>
                    <a:pt x="34090" y="966"/>
                  </a:lnTo>
                  <a:lnTo>
                    <a:pt x="34211" y="1147"/>
                  </a:lnTo>
                  <a:lnTo>
                    <a:pt x="34392" y="1267"/>
                  </a:lnTo>
                  <a:lnTo>
                    <a:pt x="34633" y="1388"/>
                  </a:lnTo>
                  <a:lnTo>
                    <a:pt x="34814" y="1448"/>
                  </a:lnTo>
                  <a:lnTo>
                    <a:pt x="35297" y="1448"/>
                  </a:lnTo>
                  <a:lnTo>
                    <a:pt x="35478" y="1388"/>
                  </a:lnTo>
                  <a:lnTo>
                    <a:pt x="35719" y="1267"/>
                  </a:lnTo>
                  <a:lnTo>
                    <a:pt x="35900" y="1147"/>
                  </a:lnTo>
                  <a:lnTo>
                    <a:pt x="36021" y="966"/>
                  </a:lnTo>
                  <a:lnTo>
                    <a:pt x="36141" y="724"/>
                  </a:lnTo>
                  <a:lnTo>
                    <a:pt x="36202" y="543"/>
                  </a:lnTo>
                  <a:lnTo>
                    <a:pt x="36202" y="302"/>
                  </a:lnTo>
                  <a:lnTo>
                    <a:pt x="36141" y="0"/>
                  </a:lnTo>
                  <a:close/>
                  <a:moveTo>
                    <a:pt x="39762" y="0"/>
                  </a:moveTo>
                  <a:lnTo>
                    <a:pt x="39701" y="302"/>
                  </a:lnTo>
                  <a:lnTo>
                    <a:pt x="39701" y="543"/>
                  </a:lnTo>
                  <a:lnTo>
                    <a:pt x="39762" y="724"/>
                  </a:lnTo>
                  <a:lnTo>
                    <a:pt x="39882" y="966"/>
                  </a:lnTo>
                  <a:lnTo>
                    <a:pt x="40003" y="1147"/>
                  </a:lnTo>
                  <a:lnTo>
                    <a:pt x="40184" y="1267"/>
                  </a:lnTo>
                  <a:lnTo>
                    <a:pt x="40425" y="1388"/>
                  </a:lnTo>
                  <a:lnTo>
                    <a:pt x="40606" y="1448"/>
                  </a:lnTo>
                  <a:lnTo>
                    <a:pt x="41089" y="1448"/>
                  </a:lnTo>
                  <a:lnTo>
                    <a:pt x="41270" y="1388"/>
                  </a:lnTo>
                  <a:lnTo>
                    <a:pt x="41511" y="1267"/>
                  </a:lnTo>
                  <a:lnTo>
                    <a:pt x="41692" y="1147"/>
                  </a:lnTo>
                  <a:lnTo>
                    <a:pt x="41813" y="966"/>
                  </a:lnTo>
                  <a:lnTo>
                    <a:pt x="41934" y="724"/>
                  </a:lnTo>
                  <a:lnTo>
                    <a:pt x="41994" y="543"/>
                  </a:lnTo>
                  <a:lnTo>
                    <a:pt x="41994" y="302"/>
                  </a:lnTo>
                  <a:lnTo>
                    <a:pt x="41994" y="181"/>
                  </a:lnTo>
                  <a:lnTo>
                    <a:pt x="39762" y="0"/>
                  </a:lnTo>
                  <a:close/>
                  <a:moveTo>
                    <a:pt x="45554" y="724"/>
                  </a:moveTo>
                  <a:lnTo>
                    <a:pt x="45735" y="1026"/>
                  </a:lnTo>
                  <a:lnTo>
                    <a:pt x="45976" y="1267"/>
                  </a:lnTo>
                  <a:lnTo>
                    <a:pt x="46278" y="1388"/>
                  </a:lnTo>
                  <a:lnTo>
                    <a:pt x="46640" y="1448"/>
                  </a:lnTo>
                  <a:lnTo>
                    <a:pt x="46881" y="1448"/>
                  </a:lnTo>
                  <a:lnTo>
                    <a:pt x="47062" y="1388"/>
                  </a:lnTo>
                  <a:lnTo>
                    <a:pt x="47243" y="1267"/>
                  </a:lnTo>
                  <a:lnTo>
                    <a:pt x="47424" y="1147"/>
                  </a:lnTo>
                  <a:lnTo>
                    <a:pt x="45554" y="724"/>
                  </a:lnTo>
                  <a:close/>
                  <a:moveTo>
                    <a:pt x="21661" y="3620"/>
                  </a:moveTo>
                  <a:lnTo>
                    <a:pt x="20273" y="4284"/>
                  </a:lnTo>
                  <a:lnTo>
                    <a:pt x="20575" y="4344"/>
                  </a:lnTo>
                  <a:lnTo>
                    <a:pt x="20937" y="4284"/>
                  </a:lnTo>
                  <a:lnTo>
                    <a:pt x="21239" y="4163"/>
                  </a:lnTo>
                  <a:lnTo>
                    <a:pt x="21480" y="3922"/>
                  </a:lnTo>
                  <a:lnTo>
                    <a:pt x="21661" y="3620"/>
                  </a:lnTo>
                  <a:close/>
                  <a:moveTo>
                    <a:pt x="26065" y="2052"/>
                  </a:moveTo>
                  <a:lnTo>
                    <a:pt x="25824" y="2172"/>
                  </a:lnTo>
                  <a:lnTo>
                    <a:pt x="25583" y="2353"/>
                  </a:lnTo>
                  <a:lnTo>
                    <a:pt x="25402" y="2534"/>
                  </a:lnTo>
                  <a:lnTo>
                    <a:pt x="25281" y="2836"/>
                  </a:lnTo>
                  <a:lnTo>
                    <a:pt x="25221" y="3198"/>
                  </a:lnTo>
                  <a:lnTo>
                    <a:pt x="25221" y="3439"/>
                  </a:lnTo>
                  <a:lnTo>
                    <a:pt x="25281" y="3620"/>
                  </a:lnTo>
                  <a:lnTo>
                    <a:pt x="25402" y="3862"/>
                  </a:lnTo>
                  <a:lnTo>
                    <a:pt x="25522" y="4043"/>
                  </a:lnTo>
                  <a:lnTo>
                    <a:pt x="25703" y="4163"/>
                  </a:lnTo>
                  <a:lnTo>
                    <a:pt x="25945" y="4284"/>
                  </a:lnTo>
                  <a:lnTo>
                    <a:pt x="26126" y="4344"/>
                  </a:lnTo>
                  <a:lnTo>
                    <a:pt x="26608" y="4344"/>
                  </a:lnTo>
                  <a:lnTo>
                    <a:pt x="26789" y="4284"/>
                  </a:lnTo>
                  <a:lnTo>
                    <a:pt x="27031" y="4163"/>
                  </a:lnTo>
                  <a:lnTo>
                    <a:pt x="27212" y="4043"/>
                  </a:lnTo>
                  <a:lnTo>
                    <a:pt x="27332" y="3862"/>
                  </a:lnTo>
                  <a:lnTo>
                    <a:pt x="27453" y="3620"/>
                  </a:lnTo>
                  <a:lnTo>
                    <a:pt x="27513" y="3439"/>
                  </a:lnTo>
                  <a:lnTo>
                    <a:pt x="27513" y="3198"/>
                  </a:lnTo>
                  <a:lnTo>
                    <a:pt x="27453" y="2836"/>
                  </a:lnTo>
                  <a:lnTo>
                    <a:pt x="27332" y="2534"/>
                  </a:lnTo>
                  <a:lnTo>
                    <a:pt x="27151" y="2353"/>
                  </a:lnTo>
                  <a:lnTo>
                    <a:pt x="26910" y="2172"/>
                  </a:lnTo>
                  <a:lnTo>
                    <a:pt x="26669" y="2052"/>
                  </a:lnTo>
                  <a:close/>
                  <a:moveTo>
                    <a:pt x="31858" y="2052"/>
                  </a:moveTo>
                  <a:lnTo>
                    <a:pt x="31616" y="2172"/>
                  </a:lnTo>
                  <a:lnTo>
                    <a:pt x="31375" y="2353"/>
                  </a:lnTo>
                  <a:lnTo>
                    <a:pt x="31194" y="2534"/>
                  </a:lnTo>
                  <a:lnTo>
                    <a:pt x="31073" y="2836"/>
                  </a:lnTo>
                  <a:lnTo>
                    <a:pt x="31013" y="3198"/>
                  </a:lnTo>
                  <a:lnTo>
                    <a:pt x="31013" y="3439"/>
                  </a:lnTo>
                  <a:lnTo>
                    <a:pt x="31073" y="3620"/>
                  </a:lnTo>
                  <a:lnTo>
                    <a:pt x="31194" y="3862"/>
                  </a:lnTo>
                  <a:lnTo>
                    <a:pt x="31315" y="4043"/>
                  </a:lnTo>
                  <a:lnTo>
                    <a:pt x="31496" y="4163"/>
                  </a:lnTo>
                  <a:lnTo>
                    <a:pt x="31737" y="4284"/>
                  </a:lnTo>
                  <a:lnTo>
                    <a:pt x="31918" y="4344"/>
                  </a:lnTo>
                  <a:lnTo>
                    <a:pt x="32401" y="4344"/>
                  </a:lnTo>
                  <a:lnTo>
                    <a:pt x="32582" y="4284"/>
                  </a:lnTo>
                  <a:lnTo>
                    <a:pt x="32823" y="4163"/>
                  </a:lnTo>
                  <a:lnTo>
                    <a:pt x="33004" y="4043"/>
                  </a:lnTo>
                  <a:lnTo>
                    <a:pt x="33125" y="3862"/>
                  </a:lnTo>
                  <a:lnTo>
                    <a:pt x="33245" y="3620"/>
                  </a:lnTo>
                  <a:lnTo>
                    <a:pt x="33306" y="3439"/>
                  </a:lnTo>
                  <a:lnTo>
                    <a:pt x="33306" y="3198"/>
                  </a:lnTo>
                  <a:lnTo>
                    <a:pt x="33245" y="2836"/>
                  </a:lnTo>
                  <a:lnTo>
                    <a:pt x="33125" y="2534"/>
                  </a:lnTo>
                  <a:lnTo>
                    <a:pt x="32944" y="2353"/>
                  </a:lnTo>
                  <a:lnTo>
                    <a:pt x="32702" y="2172"/>
                  </a:lnTo>
                  <a:lnTo>
                    <a:pt x="32461" y="2052"/>
                  </a:lnTo>
                  <a:close/>
                  <a:moveTo>
                    <a:pt x="37650" y="2052"/>
                  </a:moveTo>
                  <a:lnTo>
                    <a:pt x="37408" y="2172"/>
                  </a:lnTo>
                  <a:lnTo>
                    <a:pt x="37167" y="2353"/>
                  </a:lnTo>
                  <a:lnTo>
                    <a:pt x="36986" y="2534"/>
                  </a:lnTo>
                  <a:lnTo>
                    <a:pt x="36865" y="2836"/>
                  </a:lnTo>
                  <a:lnTo>
                    <a:pt x="36805" y="3198"/>
                  </a:lnTo>
                  <a:lnTo>
                    <a:pt x="36805" y="3439"/>
                  </a:lnTo>
                  <a:lnTo>
                    <a:pt x="36865" y="3620"/>
                  </a:lnTo>
                  <a:lnTo>
                    <a:pt x="36986" y="3862"/>
                  </a:lnTo>
                  <a:lnTo>
                    <a:pt x="37107" y="4043"/>
                  </a:lnTo>
                  <a:lnTo>
                    <a:pt x="37288" y="4163"/>
                  </a:lnTo>
                  <a:lnTo>
                    <a:pt x="37529" y="4284"/>
                  </a:lnTo>
                  <a:lnTo>
                    <a:pt x="37710" y="4344"/>
                  </a:lnTo>
                  <a:lnTo>
                    <a:pt x="38193" y="4344"/>
                  </a:lnTo>
                  <a:lnTo>
                    <a:pt x="38374" y="4284"/>
                  </a:lnTo>
                  <a:lnTo>
                    <a:pt x="38615" y="4163"/>
                  </a:lnTo>
                  <a:lnTo>
                    <a:pt x="38796" y="4043"/>
                  </a:lnTo>
                  <a:lnTo>
                    <a:pt x="38917" y="3862"/>
                  </a:lnTo>
                  <a:lnTo>
                    <a:pt x="39038" y="3620"/>
                  </a:lnTo>
                  <a:lnTo>
                    <a:pt x="39098" y="3439"/>
                  </a:lnTo>
                  <a:lnTo>
                    <a:pt x="39098" y="3198"/>
                  </a:lnTo>
                  <a:lnTo>
                    <a:pt x="39038" y="2836"/>
                  </a:lnTo>
                  <a:lnTo>
                    <a:pt x="38917" y="2534"/>
                  </a:lnTo>
                  <a:lnTo>
                    <a:pt x="38736" y="2353"/>
                  </a:lnTo>
                  <a:lnTo>
                    <a:pt x="38495" y="2172"/>
                  </a:lnTo>
                  <a:lnTo>
                    <a:pt x="38253" y="2052"/>
                  </a:lnTo>
                  <a:close/>
                  <a:moveTo>
                    <a:pt x="43442" y="2052"/>
                  </a:moveTo>
                  <a:lnTo>
                    <a:pt x="43201" y="2172"/>
                  </a:lnTo>
                  <a:lnTo>
                    <a:pt x="42959" y="2353"/>
                  </a:lnTo>
                  <a:lnTo>
                    <a:pt x="42778" y="2534"/>
                  </a:lnTo>
                  <a:lnTo>
                    <a:pt x="42658" y="2836"/>
                  </a:lnTo>
                  <a:lnTo>
                    <a:pt x="42597" y="3198"/>
                  </a:lnTo>
                  <a:lnTo>
                    <a:pt x="42597" y="3439"/>
                  </a:lnTo>
                  <a:lnTo>
                    <a:pt x="42658" y="3620"/>
                  </a:lnTo>
                  <a:lnTo>
                    <a:pt x="42778" y="3862"/>
                  </a:lnTo>
                  <a:lnTo>
                    <a:pt x="42899" y="4043"/>
                  </a:lnTo>
                  <a:lnTo>
                    <a:pt x="43080" y="4163"/>
                  </a:lnTo>
                  <a:lnTo>
                    <a:pt x="43321" y="4284"/>
                  </a:lnTo>
                  <a:lnTo>
                    <a:pt x="43502" y="4344"/>
                  </a:lnTo>
                  <a:lnTo>
                    <a:pt x="43985" y="4344"/>
                  </a:lnTo>
                  <a:lnTo>
                    <a:pt x="44166" y="4284"/>
                  </a:lnTo>
                  <a:lnTo>
                    <a:pt x="44407" y="4163"/>
                  </a:lnTo>
                  <a:lnTo>
                    <a:pt x="44588" y="4043"/>
                  </a:lnTo>
                  <a:lnTo>
                    <a:pt x="44709" y="3862"/>
                  </a:lnTo>
                  <a:lnTo>
                    <a:pt x="44830" y="3620"/>
                  </a:lnTo>
                  <a:lnTo>
                    <a:pt x="44890" y="3439"/>
                  </a:lnTo>
                  <a:lnTo>
                    <a:pt x="44890" y="3198"/>
                  </a:lnTo>
                  <a:lnTo>
                    <a:pt x="44830" y="2836"/>
                  </a:lnTo>
                  <a:lnTo>
                    <a:pt x="44709" y="2534"/>
                  </a:lnTo>
                  <a:lnTo>
                    <a:pt x="44528" y="2353"/>
                  </a:lnTo>
                  <a:lnTo>
                    <a:pt x="44287" y="2172"/>
                  </a:lnTo>
                  <a:lnTo>
                    <a:pt x="44045" y="2052"/>
                  </a:lnTo>
                  <a:close/>
                  <a:moveTo>
                    <a:pt x="49234" y="2052"/>
                  </a:moveTo>
                  <a:lnTo>
                    <a:pt x="48993" y="2172"/>
                  </a:lnTo>
                  <a:lnTo>
                    <a:pt x="48752" y="2353"/>
                  </a:lnTo>
                  <a:lnTo>
                    <a:pt x="48571" y="2534"/>
                  </a:lnTo>
                  <a:lnTo>
                    <a:pt x="48450" y="2836"/>
                  </a:lnTo>
                  <a:lnTo>
                    <a:pt x="48390" y="3198"/>
                  </a:lnTo>
                  <a:lnTo>
                    <a:pt x="48390" y="3439"/>
                  </a:lnTo>
                  <a:lnTo>
                    <a:pt x="48450" y="3620"/>
                  </a:lnTo>
                  <a:lnTo>
                    <a:pt x="48571" y="3862"/>
                  </a:lnTo>
                  <a:lnTo>
                    <a:pt x="48691" y="4043"/>
                  </a:lnTo>
                  <a:lnTo>
                    <a:pt x="48872" y="4163"/>
                  </a:lnTo>
                  <a:lnTo>
                    <a:pt x="49114" y="4284"/>
                  </a:lnTo>
                  <a:lnTo>
                    <a:pt x="49295" y="4344"/>
                  </a:lnTo>
                  <a:lnTo>
                    <a:pt x="49777" y="4344"/>
                  </a:lnTo>
                  <a:lnTo>
                    <a:pt x="49958" y="4284"/>
                  </a:lnTo>
                  <a:lnTo>
                    <a:pt x="50200" y="4163"/>
                  </a:lnTo>
                  <a:lnTo>
                    <a:pt x="50381" y="4043"/>
                  </a:lnTo>
                  <a:lnTo>
                    <a:pt x="50501" y="3862"/>
                  </a:lnTo>
                  <a:lnTo>
                    <a:pt x="50622" y="3620"/>
                  </a:lnTo>
                  <a:lnTo>
                    <a:pt x="50682" y="3439"/>
                  </a:lnTo>
                  <a:lnTo>
                    <a:pt x="50682" y="3198"/>
                  </a:lnTo>
                  <a:lnTo>
                    <a:pt x="50622" y="2836"/>
                  </a:lnTo>
                  <a:lnTo>
                    <a:pt x="50501" y="2534"/>
                  </a:lnTo>
                  <a:lnTo>
                    <a:pt x="50320" y="2353"/>
                  </a:lnTo>
                  <a:lnTo>
                    <a:pt x="50079" y="2172"/>
                  </a:lnTo>
                  <a:lnTo>
                    <a:pt x="49838" y="2052"/>
                  </a:lnTo>
                  <a:close/>
                  <a:moveTo>
                    <a:pt x="54242" y="3620"/>
                  </a:moveTo>
                  <a:lnTo>
                    <a:pt x="54423" y="3922"/>
                  </a:lnTo>
                  <a:lnTo>
                    <a:pt x="54665" y="4163"/>
                  </a:lnTo>
                  <a:lnTo>
                    <a:pt x="54966" y="4284"/>
                  </a:lnTo>
                  <a:lnTo>
                    <a:pt x="55328" y="4344"/>
                  </a:lnTo>
                  <a:lnTo>
                    <a:pt x="55630" y="4284"/>
                  </a:lnTo>
                  <a:lnTo>
                    <a:pt x="54242" y="3620"/>
                  </a:lnTo>
                  <a:close/>
                  <a:moveTo>
                    <a:pt x="18523" y="5310"/>
                  </a:moveTo>
                  <a:lnTo>
                    <a:pt x="16593" y="6517"/>
                  </a:lnTo>
                  <a:lnTo>
                    <a:pt x="16774" y="6818"/>
                  </a:lnTo>
                  <a:lnTo>
                    <a:pt x="17015" y="7060"/>
                  </a:lnTo>
                  <a:lnTo>
                    <a:pt x="17317" y="7180"/>
                  </a:lnTo>
                  <a:lnTo>
                    <a:pt x="17679" y="7241"/>
                  </a:lnTo>
                  <a:lnTo>
                    <a:pt x="17920" y="7241"/>
                  </a:lnTo>
                  <a:lnTo>
                    <a:pt x="18101" y="7180"/>
                  </a:lnTo>
                  <a:lnTo>
                    <a:pt x="18342" y="7060"/>
                  </a:lnTo>
                  <a:lnTo>
                    <a:pt x="18523" y="6939"/>
                  </a:lnTo>
                  <a:lnTo>
                    <a:pt x="18644" y="6758"/>
                  </a:lnTo>
                  <a:lnTo>
                    <a:pt x="18765" y="6517"/>
                  </a:lnTo>
                  <a:lnTo>
                    <a:pt x="18825" y="6336"/>
                  </a:lnTo>
                  <a:lnTo>
                    <a:pt x="18825" y="6094"/>
                  </a:lnTo>
                  <a:lnTo>
                    <a:pt x="18825" y="5853"/>
                  </a:lnTo>
                  <a:lnTo>
                    <a:pt x="18765" y="5672"/>
                  </a:lnTo>
                  <a:lnTo>
                    <a:pt x="18644" y="5430"/>
                  </a:lnTo>
                  <a:lnTo>
                    <a:pt x="18523" y="5310"/>
                  </a:lnTo>
                  <a:close/>
                  <a:moveTo>
                    <a:pt x="23230" y="4948"/>
                  </a:moveTo>
                  <a:lnTo>
                    <a:pt x="23049" y="5008"/>
                  </a:lnTo>
                  <a:lnTo>
                    <a:pt x="22807" y="5129"/>
                  </a:lnTo>
                  <a:lnTo>
                    <a:pt x="22626" y="5249"/>
                  </a:lnTo>
                  <a:lnTo>
                    <a:pt x="22506" y="5430"/>
                  </a:lnTo>
                  <a:lnTo>
                    <a:pt x="22385" y="5672"/>
                  </a:lnTo>
                  <a:lnTo>
                    <a:pt x="22325" y="5853"/>
                  </a:lnTo>
                  <a:lnTo>
                    <a:pt x="22325" y="6094"/>
                  </a:lnTo>
                  <a:lnTo>
                    <a:pt x="22325" y="6336"/>
                  </a:lnTo>
                  <a:lnTo>
                    <a:pt x="22385" y="6517"/>
                  </a:lnTo>
                  <a:lnTo>
                    <a:pt x="22506" y="6758"/>
                  </a:lnTo>
                  <a:lnTo>
                    <a:pt x="22626" y="6939"/>
                  </a:lnTo>
                  <a:lnTo>
                    <a:pt x="22807" y="7060"/>
                  </a:lnTo>
                  <a:lnTo>
                    <a:pt x="23049" y="7180"/>
                  </a:lnTo>
                  <a:lnTo>
                    <a:pt x="23230" y="7241"/>
                  </a:lnTo>
                  <a:lnTo>
                    <a:pt x="23712" y="7241"/>
                  </a:lnTo>
                  <a:lnTo>
                    <a:pt x="23893" y="7180"/>
                  </a:lnTo>
                  <a:lnTo>
                    <a:pt x="24135" y="7060"/>
                  </a:lnTo>
                  <a:lnTo>
                    <a:pt x="24316" y="6939"/>
                  </a:lnTo>
                  <a:lnTo>
                    <a:pt x="24436" y="6758"/>
                  </a:lnTo>
                  <a:lnTo>
                    <a:pt x="24557" y="6517"/>
                  </a:lnTo>
                  <a:lnTo>
                    <a:pt x="24617" y="6336"/>
                  </a:lnTo>
                  <a:lnTo>
                    <a:pt x="24617" y="6094"/>
                  </a:lnTo>
                  <a:lnTo>
                    <a:pt x="24617" y="5853"/>
                  </a:lnTo>
                  <a:lnTo>
                    <a:pt x="24557" y="5672"/>
                  </a:lnTo>
                  <a:lnTo>
                    <a:pt x="24436" y="5430"/>
                  </a:lnTo>
                  <a:lnTo>
                    <a:pt x="24316" y="5249"/>
                  </a:lnTo>
                  <a:lnTo>
                    <a:pt x="24135" y="5129"/>
                  </a:lnTo>
                  <a:lnTo>
                    <a:pt x="23893" y="5008"/>
                  </a:lnTo>
                  <a:lnTo>
                    <a:pt x="23712" y="4948"/>
                  </a:lnTo>
                  <a:close/>
                  <a:moveTo>
                    <a:pt x="29022" y="4948"/>
                  </a:moveTo>
                  <a:lnTo>
                    <a:pt x="28841" y="5008"/>
                  </a:lnTo>
                  <a:lnTo>
                    <a:pt x="28599" y="5129"/>
                  </a:lnTo>
                  <a:lnTo>
                    <a:pt x="28418" y="5249"/>
                  </a:lnTo>
                  <a:lnTo>
                    <a:pt x="28298" y="5430"/>
                  </a:lnTo>
                  <a:lnTo>
                    <a:pt x="28177" y="5672"/>
                  </a:lnTo>
                  <a:lnTo>
                    <a:pt x="28117" y="5853"/>
                  </a:lnTo>
                  <a:lnTo>
                    <a:pt x="28117" y="6094"/>
                  </a:lnTo>
                  <a:lnTo>
                    <a:pt x="28117" y="6336"/>
                  </a:lnTo>
                  <a:lnTo>
                    <a:pt x="28177" y="6517"/>
                  </a:lnTo>
                  <a:lnTo>
                    <a:pt x="28298" y="6758"/>
                  </a:lnTo>
                  <a:lnTo>
                    <a:pt x="28418" y="6939"/>
                  </a:lnTo>
                  <a:lnTo>
                    <a:pt x="28599" y="7060"/>
                  </a:lnTo>
                  <a:lnTo>
                    <a:pt x="28841" y="7180"/>
                  </a:lnTo>
                  <a:lnTo>
                    <a:pt x="29022" y="7241"/>
                  </a:lnTo>
                  <a:lnTo>
                    <a:pt x="29505" y="7241"/>
                  </a:lnTo>
                  <a:lnTo>
                    <a:pt x="29686" y="7180"/>
                  </a:lnTo>
                  <a:lnTo>
                    <a:pt x="29927" y="7060"/>
                  </a:lnTo>
                  <a:lnTo>
                    <a:pt x="30108" y="6939"/>
                  </a:lnTo>
                  <a:lnTo>
                    <a:pt x="30229" y="6758"/>
                  </a:lnTo>
                  <a:lnTo>
                    <a:pt x="30349" y="6517"/>
                  </a:lnTo>
                  <a:lnTo>
                    <a:pt x="30410" y="6336"/>
                  </a:lnTo>
                  <a:lnTo>
                    <a:pt x="30410" y="6094"/>
                  </a:lnTo>
                  <a:lnTo>
                    <a:pt x="30410" y="5853"/>
                  </a:lnTo>
                  <a:lnTo>
                    <a:pt x="30349" y="5672"/>
                  </a:lnTo>
                  <a:lnTo>
                    <a:pt x="30229" y="5430"/>
                  </a:lnTo>
                  <a:lnTo>
                    <a:pt x="30108" y="5249"/>
                  </a:lnTo>
                  <a:lnTo>
                    <a:pt x="29927" y="5129"/>
                  </a:lnTo>
                  <a:lnTo>
                    <a:pt x="29686" y="5008"/>
                  </a:lnTo>
                  <a:lnTo>
                    <a:pt x="29505" y="4948"/>
                  </a:lnTo>
                  <a:close/>
                  <a:moveTo>
                    <a:pt x="34814" y="4948"/>
                  </a:moveTo>
                  <a:lnTo>
                    <a:pt x="34633" y="5008"/>
                  </a:lnTo>
                  <a:lnTo>
                    <a:pt x="34392" y="5129"/>
                  </a:lnTo>
                  <a:lnTo>
                    <a:pt x="34211" y="5249"/>
                  </a:lnTo>
                  <a:lnTo>
                    <a:pt x="34090" y="5430"/>
                  </a:lnTo>
                  <a:lnTo>
                    <a:pt x="33969" y="5672"/>
                  </a:lnTo>
                  <a:lnTo>
                    <a:pt x="33909" y="5853"/>
                  </a:lnTo>
                  <a:lnTo>
                    <a:pt x="33909" y="6094"/>
                  </a:lnTo>
                  <a:lnTo>
                    <a:pt x="33909" y="6336"/>
                  </a:lnTo>
                  <a:lnTo>
                    <a:pt x="33969" y="6517"/>
                  </a:lnTo>
                  <a:lnTo>
                    <a:pt x="34090" y="6758"/>
                  </a:lnTo>
                  <a:lnTo>
                    <a:pt x="34211" y="6939"/>
                  </a:lnTo>
                  <a:lnTo>
                    <a:pt x="34392" y="7060"/>
                  </a:lnTo>
                  <a:lnTo>
                    <a:pt x="34633" y="7180"/>
                  </a:lnTo>
                  <a:lnTo>
                    <a:pt x="34814" y="7241"/>
                  </a:lnTo>
                  <a:lnTo>
                    <a:pt x="35297" y="7241"/>
                  </a:lnTo>
                  <a:lnTo>
                    <a:pt x="35478" y="7180"/>
                  </a:lnTo>
                  <a:lnTo>
                    <a:pt x="35719" y="7060"/>
                  </a:lnTo>
                  <a:lnTo>
                    <a:pt x="35900" y="6939"/>
                  </a:lnTo>
                  <a:lnTo>
                    <a:pt x="36021" y="6758"/>
                  </a:lnTo>
                  <a:lnTo>
                    <a:pt x="36141" y="6517"/>
                  </a:lnTo>
                  <a:lnTo>
                    <a:pt x="36202" y="6336"/>
                  </a:lnTo>
                  <a:lnTo>
                    <a:pt x="36202" y="6094"/>
                  </a:lnTo>
                  <a:lnTo>
                    <a:pt x="36202" y="5853"/>
                  </a:lnTo>
                  <a:lnTo>
                    <a:pt x="36141" y="5672"/>
                  </a:lnTo>
                  <a:lnTo>
                    <a:pt x="36021" y="5430"/>
                  </a:lnTo>
                  <a:lnTo>
                    <a:pt x="35900" y="5249"/>
                  </a:lnTo>
                  <a:lnTo>
                    <a:pt x="35719" y="5129"/>
                  </a:lnTo>
                  <a:lnTo>
                    <a:pt x="35478" y="5008"/>
                  </a:lnTo>
                  <a:lnTo>
                    <a:pt x="35297" y="4948"/>
                  </a:lnTo>
                  <a:close/>
                  <a:moveTo>
                    <a:pt x="40606" y="4948"/>
                  </a:moveTo>
                  <a:lnTo>
                    <a:pt x="40425" y="5008"/>
                  </a:lnTo>
                  <a:lnTo>
                    <a:pt x="40184" y="5129"/>
                  </a:lnTo>
                  <a:lnTo>
                    <a:pt x="40003" y="5249"/>
                  </a:lnTo>
                  <a:lnTo>
                    <a:pt x="39882" y="5430"/>
                  </a:lnTo>
                  <a:lnTo>
                    <a:pt x="39762" y="5672"/>
                  </a:lnTo>
                  <a:lnTo>
                    <a:pt x="39701" y="5853"/>
                  </a:lnTo>
                  <a:lnTo>
                    <a:pt x="39701" y="6094"/>
                  </a:lnTo>
                  <a:lnTo>
                    <a:pt x="39701" y="6336"/>
                  </a:lnTo>
                  <a:lnTo>
                    <a:pt x="39762" y="6517"/>
                  </a:lnTo>
                  <a:lnTo>
                    <a:pt x="39882" y="6758"/>
                  </a:lnTo>
                  <a:lnTo>
                    <a:pt x="40003" y="6939"/>
                  </a:lnTo>
                  <a:lnTo>
                    <a:pt x="40184" y="7060"/>
                  </a:lnTo>
                  <a:lnTo>
                    <a:pt x="40425" y="7180"/>
                  </a:lnTo>
                  <a:lnTo>
                    <a:pt x="40606" y="7241"/>
                  </a:lnTo>
                  <a:lnTo>
                    <a:pt x="41089" y="7241"/>
                  </a:lnTo>
                  <a:lnTo>
                    <a:pt x="41270" y="7180"/>
                  </a:lnTo>
                  <a:lnTo>
                    <a:pt x="41511" y="7060"/>
                  </a:lnTo>
                  <a:lnTo>
                    <a:pt x="41692" y="6939"/>
                  </a:lnTo>
                  <a:lnTo>
                    <a:pt x="41813" y="6758"/>
                  </a:lnTo>
                  <a:lnTo>
                    <a:pt x="41934" y="6517"/>
                  </a:lnTo>
                  <a:lnTo>
                    <a:pt x="41994" y="6336"/>
                  </a:lnTo>
                  <a:lnTo>
                    <a:pt x="41994" y="6094"/>
                  </a:lnTo>
                  <a:lnTo>
                    <a:pt x="41994" y="5853"/>
                  </a:lnTo>
                  <a:lnTo>
                    <a:pt x="41934" y="5672"/>
                  </a:lnTo>
                  <a:lnTo>
                    <a:pt x="41813" y="5430"/>
                  </a:lnTo>
                  <a:lnTo>
                    <a:pt x="41692" y="5249"/>
                  </a:lnTo>
                  <a:lnTo>
                    <a:pt x="41511" y="5129"/>
                  </a:lnTo>
                  <a:lnTo>
                    <a:pt x="41270" y="5008"/>
                  </a:lnTo>
                  <a:lnTo>
                    <a:pt x="41089" y="4948"/>
                  </a:lnTo>
                  <a:close/>
                  <a:moveTo>
                    <a:pt x="46399" y="4948"/>
                  </a:moveTo>
                  <a:lnTo>
                    <a:pt x="46218" y="5008"/>
                  </a:lnTo>
                  <a:lnTo>
                    <a:pt x="45976" y="5129"/>
                  </a:lnTo>
                  <a:lnTo>
                    <a:pt x="45795" y="5249"/>
                  </a:lnTo>
                  <a:lnTo>
                    <a:pt x="45674" y="5430"/>
                  </a:lnTo>
                  <a:lnTo>
                    <a:pt x="45554" y="5672"/>
                  </a:lnTo>
                  <a:lnTo>
                    <a:pt x="45493" y="5853"/>
                  </a:lnTo>
                  <a:lnTo>
                    <a:pt x="45493" y="6094"/>
                  </a:lnTo>
                  <a:lnTo>
                    <a:pt x="45493" y="6336"/>
                  </a:lnTo>
                  <a:lnTo>
                    <a:pt x="45554" y="6517"/>
                  </a:lnTo>
                  <a:lnTo>
                    <a:pt x="45674" y="6758"/>
                  </a:lnTo>
                  <a:lnTo>
                    <a:pt x="45795" y="6939"/>
                  </a:lnTo>
                  <a:lnTo>
                    <a:pt x="45976" y="7060"/>
                  </a:lnTo>
                  <a:lnTo>
                    <a:pt x="46218" y="7180"/>
                  </a:lnTo>
                  <a:lnTo>
                    <a:pt x="46399" y="7241"/>
                  </a:lnTo>
                  <a:lnTo>
                    <a:pt x="46881" y="7241"/>
                  </a:lnTo>
                  <a:lnTo>
                    <a:pt x="47062" y="7180"/>
                  </a:lnTo>
                  <a:lnTo>
                    <a:pt x="47304" y="7060"/>
                  </a:lnTo>
                  <a:lnTo>
                    <a:pt x="47485" y="6939"/>
                  </a:lnTo>
                  <a:lnTo>
                    <a:pt x="47605" y="6758"/>
                  </a:lnTo>
                  <a:lnTo>
                    <a:pt x="47726" y="6517"/>
                  </a:lnTo>
                  <a:lnTo>
                    <a:pt x="47786" y="6336"/>
                  </a:lnTo>
                  <a:lnTo>
                    <a:pt x="47786" y="6094"/>
                  </a:lnTo>
                  <a:lnTo>
                    <a:pt x="47786" y="5853"/>
                  </a:lnTo>
                  <a:lnTo>
                    <a:pt x="47726" y="5672"/>
                  </a:lnTo>
                  <a:lnTo>
                    <a:pt x="47605" y="5430"/>
                  </a:lnTo>
                  <a:lnTo>
                    <a:pt x="47485" y="5249"/>
                  </a:lnTo>
                  <a:lnTo>
                    <a:pt x="47304" y="5129"/>
                  </a:lnTo>
                  <a:lnTo>
                    <a:pt x="47062" y="5008"/>
                  </a:lnTo>
                  <a:lnTo>
                    <a:pt x="46881" y="4948"/>
                  </a:lnTo>
                  <a:close/>
                  <a:moveTo>
                    <a:pt x="52191" y="4948"/>
                  </a:moveTo>
                  <a:lnTo>
                    <a:pt x="52010" y="5008"/>
                  </a:lnTo>
                  <a:lnTo>
                    <a:pt x="51768" y="5129"/>
                  </a:lnTo>
                  <a:lnTo>
                    <a:pt x="51587" y="5249"/>
                  </a:lnTo>
                  <a:lnTo>
                    <a:pt x="51467" y="5430"/>
                  </a:lnTo>
                  <a:lnTo>
                    <a:pt x="51346" y="5672"/>
                  </a:lnTo>
                  <a:lnTo>
                    <a:pt x="51286" y="5853"/>
                  </a:lnTo>
                  <a:lnTo>
                    <a:pt x="51286" y="6094"/>
                  </a:lnTo>
                  <a:lnTo>
                    <a:pt x="51286" y="6336"/>
                  </a:lnTo>
                  <a:lnTo>
                    <a:pt x="51346" y="6517"/>
                  </a:lnTo>
                  <a:lnTo>
                    <a:pt x="51467" y="6758"/>
                  </a:lnTo>
                  <a:lnTo>
                    <a:pt x="51587" y="6939"/>
                  </a:lnTo>
                  <a:lnTo>
                    <a:pt x="51768" y="7060"/>
                  </a:lnTo>
                  <a:lnTo>
                    <a:pt x="52010" y="7180"/>
                  </a:lnTo>
                  <a:lnTo>
                    <a:pt x="52191" y="7241"/>
                  </a:lnTo>
                  <a:lnTo>
                    <a:pt x="52673" y="7241"/>
                  </a:lnTo>
                  <a:lnTo>
                    <a:pt x="52854" y="7180"/>
                  </a:lnTo>
                  <a:lnTo>
                    <a:pt x="53096" y="7060"/>
                  </a:lnTo>
                  <a:lnTo>
                    <a:pt x="53277" y="6939"/>
                  </a:lnTo>
                  <a:lnTo>
                    <a:pt x="53397" y="6758"/>
                  </a:lnTo>
                  <a:lnTo>
                    <a:pt x="53518" y="6517"/>
                  </a:lnTo>
                  <a:lnTo>
                    <a:pt x="53578" y="6336"/>
                  </a:lnTo>
                  <a:lnTo>
                    <a:pt x="53578" y="6094"/>
                  </a:lnTo>
                  <a:lnTo>
                    <a:pt x="53578" y="5853"/>
                  </a:lnTo>
                  <a:lnTo>
                    <a:pt x="53518" y="5672"/>
                  </a:lnTo>
                  <a:lnTo>
                    <a:pt x="53397" y="5430"/>
                  </a:lnTo>
                  <a:lnTo>
                    <a:pt x="53277" y="5249"/>
                  </a:lnTo>
                  <a:lnTo>
                    <a:pt x="53096" y="5129"/>
                  </a:lnTo>
                  <a:lnTo>
                    <a:pt x="52854" y="5008"/>
                  </a:lnTo>
                  <a:lnTo>
                    <a:pt x="52673" y="4948"/>
                  </a:lnTo>
                  <a:close/>
                  <a:moveTo>
                    <a:pt x="57380" y="5310"/>
                  </a:moveTo>
                  <a:lnTo>
                    <a:pt x="57259" y="5430"/>
                  </a:lnTo>
                  <a:lnTo>
                    <a:pt x="57138" y="5672"/>
                  </a:lnTo>
                  <a:lnTo>
                    <a:pt x="57078" y="5853"/>
                  </a:lnTo>
                  <a:lnTo>
                    <a:pt x="57078" y="6094"/>
                  </a:lnTo>
                  <a:lnTo>
                    <a:pt x="57078" y="6336"/>
                  </a:lnTo>
                  <a:lnTo>
                    <a:pt x="57138" y="6517"/>
                  </a:lnTo>
                  <a:lnTo>
                    <a:pt x="57259" y="6758"/>
                  </a:lnTo>
                  <a:lnTo>
                    <a:pt x="57380" y="6939"/>
                  </a:lnTo>
                  <a:lnTo>
                    <a:pt x="57561" y="7060"/>
                  </a:lnTo>
                  <a:lnTo>
                    <a:pt x="57802" y="7180"/>
                  </a:lnTo>
                  <a:lnTo>
                    <a:pt x="57983" y="7241"/>
                  </a:lnTo>
                  <a:lnTo>
                    <a:pt x="58224" y="7241"/>
                  </a:lnTo>
                  <a:lnTo>
                    <a:pt x="58586" y="7180"/>
                  </a:lnTo>
                  <a:lnTo>
                    <a:pt x="58888" y="7060"/>
                  </a:lnTo>
                  <a:lnTo>
                    <a:pt x="59129" y="6818"/>
                  </a:lnTo>
                  <a:lnTo>
                    <a:pt x="59310" y="6517"/>
                  </a:lnTo>
                  <a:lnTo>
                    <a:pt x="57380" y="5310"/>
                  </a:lnTo>
                  <a:close/>
                  <a:moveTo>
                    <a:pt x="14783" y="7844"/>
                  </a:moveTo>
                  <a:lnTo>
                    <a:pt x="13636" y="8689"/>
                  </a:lnTo>
                  <a:lnTo>
                    <a:pt x="13636" y="8990"/>
                  </a:lnTo>
                  <a:lnTo>
                    <a:pt x="13636" y="9232"/>
                  </a:lnTo>
                  <a:lnTo>
                    <a:pt x="13697" y="9413"/>
                  </a:lnTo>
                  <a:lnTo>
                    <a:pt x="13817" y="9654"/>
                  </a:lnTo>
                  <a:lnTo>
                    <a:pt x="13938" y="9835"/>
                  </a:lnTo>
                  <a:lnTo>
                    <a:pt x="14119" y="9956"/>
                  </a:lnTo>
                  <a:lnTo>
                    <a:pt x="14360" y="10076"/>
                  </a:lnTo>
                  <a:lnTo>
                    <a:pt x="14541" y="10137"/>
                  </a:lnTo>
                  <a:lnTo>
                    <a:pt x="15024" y="10137"/>
                  </a:lnTo>
                  <a:lnTo>
                    <a:pt x="15205" y="10076"/>
                  </a:lnTo>
                  <a:lnTo>
                    <a:pt x="15446" y="9956"/>
                  </a:lnTo>
                  <a:lnTo>
                    <a:pt x="15627" y="9835"/>
                  </a:lnTo>
                  <a:lnTo>
                    <a:pt x="15748" y="9654"/>
                  </a:lnTo>
                  <a:lnTo>
                    <a:pt x="15869" y="9413"/>
                  </a:lnTo>
                  <a:lnTo>
                    <a:pt x="15929" y="9232"/>
                  </a:lnTo>
                  <a:lnTo>
                    <a:pt x="15929" y="8990"/>
                  </a:lnTo>
                  <a:lnTo>
                    <a:pt x="15929" y="8749"/>
                  </a:lnTo>
                  <a:lnTo>
                    <a:pt x="15869" y="8568"/>
                  </a:lnTo>
                  <a:lnTo>
                    <a:pt x="15748" y="8327"/>
                  </a:lnTo>
                  <a:lnTo>
                    <a:pt x="15627" y="8146"/>
                  </a:lnTo>
                  <a:lnTo>
                    <a:pt x="15446" y="8025"/>
                  </a:lnTo>
                  <a:lnTo>
                    <a:pt x="15205" y="7904"/>
                  </a:lnTo>
                  <a:lnTo>
                    <a:pt x="15024" y="7844"/>
                  </a:lnTo>
                  <a:close/>
                  <a:moveTo>
                    <a:pt x="20333" y="7844"/>
                  </a:moveTo>
                  <a:lnTo>
                    <a:pt x="20152" y="7904"/>
                  </a:lnTo>
                  <a:lnTo>
                    <a:pt x="19911" y="8025"/>
                  </a:lnTo>
                  <a:lnTo>
                    <a:pt x="19730" y="8146"/>
                  </a:lnTo>
                  <a:lnTo>
                    <a:pt x="19609" y="8327"/>
                  </a:lnTo>
                  <a:lnTo>
                    <a:pt x="19489" y="8568"/>
                  </a:lnTo>
                  <a:lnTo>
                    <a:pt x="19428" y="8749"/>
                  </a:lnTo>
                  <a:lnTo>
                    <a:pt x="19428" y="8990"/>
                  </a:lnTo>
                  <a:lnTo>
                    <a:pt x="19428" y="9232"/>
                  </a:lnTo>
                  <a:lnTo>
                    <a:pt x="19489" y="9413"/>
                  </a:lnTo>
                  <a:lnTo>
                    <a:pt x="19609" y="9654"/>
                  </a:lnTo>
                  <a:lnTo>
                    <a:pt x="19730" y="9835"/>
                  </a:lnTo>
                  <a:lnTo>
                    <a:pt x="19911" y="9956"/>
                  </a:lnTo>
                  <a:lnTo>
                    <a:pt x="20152" y="10076"/>
                  </a:lnTo>
                  <a:lnTo>
                    <a:pt x="20333" y="10137"/>
                  </a:lnTo>
                  <a:lnTo>
                    <a:pt x="20816" y="10137"/>
                  </a:lnTo>
                  <a:lnTo>
                    <a:pt x="20997" y="10076"/>
                  </a:lnTo>
                  <a:lnTo>
                    <a:pt x="21239" y="9956"/>
                  </a:lnTo>
                  <a:lnTo>
                    <a:pt x="21420" y="9835"/>
                  </a:lnTo>
                  <a:lnTo>
                    <a:pt x="21540" y="9654"/>
                  </a:lnTo>
                  <a:lnTo>
                    <a:pt x="21661" y="9413"/>
                  </a:lnTo>
                  <a:lnTo>
                    <a:pt x="21721" y="9232"/>
                  </a:lnTo>
                  <a:lnTo>
                    <a:pt x="21721" y="8990"/>
                  </a:lnTo>
                  <a:lnTo>
                    <a:pt x="21721" y="8749"/>
                  </a:lnTo>
                  <a:lnTo>
                    <a:pt x="21661" y="8568"/>
                  </a:lnTo>
                  <a:lnTo>
                    <a:pt x="21540" y="8327"/>
                  </a:lnTo>
                  <a:lnTo>
                    <a:pt x="21420" y="8146"/>
                  </a:lnTo>
                  <a:lnTo>
                    <a:pt x="21239" y="8025"/>
                  </a:lnTo>
                  <a:lnTo>
                    <a:pt x="20997" y="7904"/>
                  </a:lnTo>
                  <a:lnTo>
                    <a:pt x="20816" y="7844"/>
                  </a:lnTo>
                  <a:close/>
                  <a:moveTo>
                    <a:pt x="26126" y="7844"/>
                  </a:moveTo>
                  <a:lnTo>
                    <a:pt x="25945" y="7904"/>
                  </a:lnTo>
                  <a:lnTo>
                    <a:pt x="25703" y="8025"/>
                  </a:lnTo>
                  <a:lnTo>
                    <a:pt x="25522" y="8146"/>
                  </a:lnTo>
                  <a:lnTo>
                    <a:pt x="25402" y="8327"/>
                  </a:lnTo>
                  <a:lnTo>
                    <a:pt x="25281" y="8568"/>
                  </a:lnTo>
                  <a:lnTo>
                    <a:pt x="25221" y="8749"/>
                  </a:lnTo>
                  <a:lnTo>
                    <a:pt x="25221" y="8990"/>
                  </a:lnTo>
                  <a:lnTo>
                    <a:pt x="25221" y="9232"/>
                  </a:lnTo>
                  <a:lnTo>
                    <a:pt x="25281" y="9413"/>
                  </a:lnTo>
                  <a:lnTo>
                    <a:pt x="25402" y="9654"/>
                  </a:lnTo>
                  <a:lnTo>
                    <a:pt x="25522" y="9835"/>
                  </a:lnTo>
                  <a:lnTo>
                    <a:pt x="25703" y="9956"/>
                  </a:lnTo>
                  <a:lnTo>
                    <a:pt x="25945" y="10076"/>
                  </a:lnTo>
                  <a:lnTo>
                    <a:pt x="26126" y="10137"/>
                  </a:lnTo>
                  <a:lnTo>
                    <a:pt x="26608" y="10137"/>
                  </a:lnTo>
                  <a:lnTo>
                    <a:pt x="26789" y="10076"/>
                  </a:lnTo>
                  <a:lnTo>
                    <a:pt x="27031" y="9956"/>
                  </a:lnTo>
                  <a:lnTo>
                    <a:pt x="27212" y="9835"/>
                  </a:lnTo>
                  <a:lnTo>
                    <a:pt x="27332" y="9654"/>
                  </a:lnTo>
                  <a:lnTo>
                    <a:pt x="27453" y="9413"/>
                  </a:lnTo>
                  <a:lnTo>
                    <a:pt x="27513" y="9232"/>
                  </a:lnTo>
                  <a:lnTo>
                    <a:pt x="27513" y="8990"/>
                  </a:lnTo>
                  <a:lnTo>
                    <a:pt x="27513" y="8749"/>
                  </a:lnTo>
                  <a:lnTo>
                    <a:pt x="27453" y="8568"/>
                  </a:lnTo>
                  <a:lnTo>
                    <a:pt x="27332" y="8327"/>
                  </a:lnTo>
                  <a:lnTo>
                    <a:pt x="27212" y="8146"/>
                  </a:lnTo>
                  <a:lnTo>
                    <a:pt x="27031" y="8025"/>
                  </a:lnTo>
                  <a:lnTo>
                    <a:pt x="26789" y="7904"/>
                  </a:lnTo>
                  <a:lnTo>
                    <a:pt x="26608" y="7844"/>
                  </a:lnTo>
                  <a:close/>
                  <a:moveTo>
                    <a:pt x="31918" y="7844"/>
                  </a:moveTo>
                  <a:lnTo>
                    <a:pt x="31737" y="7904"/>
                  </a:lnTo>
                  <a:lnTo>
                    <a:pt x="31496" y="8025"/>
                  </a:lnTo>
                  <a:lnTo>
                    <a:pt x="31315" y="8146"/>
                  </a:lnTo>
                  <a:lnTo>
                    <a:pt x="31194" y="8327"/>
                  </a:lnTo>
                  <a:lnTo>
                    <a:pt x="31073" y="8568"/>
                  </a:lnTo>
                  <a:lnTo>
                    <a:pt x="31013" y="8749"/>
                  </a:lnTo>
                  <a:lnTo>
                    <a:pt x="31013" y="8990"/>
                  </a:lnTo>
                  <a:lnTo>
                    <a:pt x="31013" y="9232"/>
                  </a:lnTo>
                  <a:lnTo>
                    <a:pt x="31073" y="9413"/>
                  </a:lnTo>
                  <a:lnTo>
                    <a:pt x="31194" y="9654"/>
                  </a:lnTo>
                  <a:lnTo>
                    <a:pt x="31315" y="9835"/>
                  </a:lnTo>
                  <a:lnTo>
                    <a:pt x="31496" y="9956"/>
                  </a:lnTo>
                  <a:lnTo>
                    <a:pt x="31737" y="10076"/>
                  </a:lnTo>
                  <a:lnTo>
                    <a:pt x="31918" y="10137"/>
                  </a:lnTo>
                  <a:lnTo>
                    <a:pt x="32401" y="10137"/>
                  </a:lnTo>
                  <a:lnTo>
                    <a:pt x="32582" y="10076"/>
                  </a:lnTo>
                  <a:lnTo>
                    <a:pt x="32823" y="9956"/>
                  </a:lnTo>
                  <a:lnTo>
                    <a:pt x="33004" y="9835"/>
                  </a:lnTo>
                  <a:lnTo>
                    <a:pt x="33125" y="9654"/>
                  </a:lnTo>
                  <a:lnTo>
                    <a:pt x="33245" y="9413"/>
                  </a:lnTo>
                  <a:lnTo>
                    <a:pt x="33306" y="9232"/>
                  </a:lnTo>
                  <a:lnTo>
                    <a:pt x="33306" y="8990"/>
                  </a:lnTo>
                  <a:lnTo>
                    <a:pt x="33306" y="8749"/>
                  </a:lnTo>
                  <a:lnTo>
                    <a:pt x="33245" y="8568"/>
                  </a:lnTo>
                  <a:lnTo>
                    <a:pt x="33125" y="8327"/>
                  </a:lnTo>
                  <a:lnTo>
                    <a:pt x="33004" y="8146"/>
                  </a:lnTo>
                  <a:lnTo>
                    <a:pt x="32823" y="8025"/>
                  </a:lnTo>
                  <a:lnTo>
                    <a:pt x="32582" y="7904"/>
                  </a:lnTo>
                  <a:lnTo>
                    <a:pt x="32401" y="7844"/>
                  </a:lnTo>
                  <a:close/>
                  <a:moveTo>
                    <a:pt x="37710" y="7844"/>
                  </a:moveTo>
                  <a:lnTo>
                    <a:pt x="37529" y="7904"/>
                  </a:lnTo>
                  <a:lnTo>
                    <a:pt x="37288" y="8025"/>
                  </a:lnTo>
                  <a:lnTo>
                    <a:pt x="37107" y="8146"/>
                  </a:lnTo>
                  <a:lnTo>
                    <a:pt x="36986" y="8327"/>
                  </a:lnTo>
                  <a:lnTo>
                    <a:pt x="36865" y="8568"/>
                  </a:lnTo>
                  <a:lnTo>
                    <a:pt x="36805" y="8749"/>
                  </a:lnTo>
                  <a:lnTo>
                    <a:pt x="36805" y="8990"/>
                  </a:lnTo>
                  <a:lnTo>
                    <a:pt x="36805" y="9232"/>
                  </a:lnTo>
                  <a:lnTo>
                    <a:pt x="36865" y="9413"/>
                  </a:lnTo>
                  <a:lnTo>
                    <a:pt x="36986" y="9654"/>
                  </a:lnTo>
                  <a:lnTo>
                    <a:pt x="37107" y="9835"/>
                  </a:lnTo>
                  <a:lnTo>
                    <a:pt x="37288" y="9956"/>
                  </a:lnTo>
                  <a:lnTo>
                    <a:pt x="37529" y="10076"/>
                  </a:lnTo>
                  <a:lnTo>
                    <a:pt x="37710" y="10137"/>
                  </a:lnTo>
                  <a:lnTo>
                    <a:pt x="38193" y="10137"/>
                  </a:lnTo>
                  <a:lnTo>
                    <a:pt x="38374" y="10076"/>
                  </a:lnTo>
                  <a:lnTo>
                    <a:pt x="38615" y="9956"/>
                  </a:lnTo>
                  <a:lnTo>
                    <a:pt x="38796" y="9835"/>
                  </a:lnTo>
                  <a:lnTo>
                    <a:pt x="38917" y="9654"/>
                  </a:lnTo>
                  <a:lnTo>
                    <a:pt x="39038" y="9413"/>
                  </a:lnTo>
                  <a:lnTo>
                    <a:pt x="39098" y="9232"/>
                  </a:lnTo>
                  <a:lnTo>
                    <a:pt x="39098" y="8990"/>
                  </a:lnTo>
                  <a:lnTo>
                    <a:pt x="39098" y="8749"/>
                  </a:lnTo>
                  <a:lnTo>
                    <a:pt x="39038" y="8568"/>
                  </a:lnTo>
                  <a:lnTo>
                    <a:pt x="38917" y="8327"/>
                  </a:lnTo>
                  <a:lnTo>
                    <a:pt x="38796" y="8146"/>
                  </a:lnTo>
                  <a:lnTo>
                    <a:pt x="38615" y="8025"/>
                  </a:lnTo>
                  <a:lnTo>
                    <a:pt x="38374" y="7904"/>
                  </a:lnTo>
                  <a:lnTo>
                    <a:pt x="38193" y="7844"/>
                  </a:lnTo>
                  <a:close/>
                  <a:moveTo>
                    <a:pt x="43502" y="7844"/>
                  </a:moveTo>
                  <a:lnTo>
                    <a:pt x="43321" y="7904"/>
                  </a:lnTo>
                  <a:lnTo>
                    <a:pt x="43080" y="8025"/>
                  </a:lnTo>
                  <a:lnTo>
                    <a:pt x="42899" y="8146"/>
                  </a:lnTo>
                  <a:lnTo>
                    <a:pt x="42778" y="8327"/>
                  </a:lnTo>
                  <a:lnTo>
                    <a:pt x="42658" y="8568"/>
                  </a:lnTo>
                  <a:lnTo>
                    <a:pt x="42597" y="8749"/>
                  </a:lnTo>
                  <a:lnTo>
                    <a:pt x="42597" y="8990"/>
                  </a:lnTo>
                  <a:lnTo>
                    <a:pt x="42597" y="9232"/>
                  </a:lnTo>
                  <a:lnTo>
                    <a:pt x="42658" y="9413"/>
                  </a:lnTo>
                  <a:lnTo>
                    <a:pt x="42778" y="9654"/>
                  </a:lnTo>
                  <a:lnTo>
                    <a:pt x="42899" y="9835"/>
                  </a:lnTo>
                  <a:lnTo>
                    <a:pt x="43080" y="9956"/>
                  </a:lnTo>
                  <a:lnTo>
                    <a:pt x="43321" y="10076"/>
                  </a:lnTo>
                  <a:lnTo>
                    <a:pt x="43502" y="10137"/>
                  </a:lnTo>
                  <a:lnTo>
                    <a:pt x="43985" y="10137"/>
                  </a:lnTo>
                  <a:lnTo>
                    <a:pt x="44166" y="10076"/>
                  </a:lnTo>
                  <a:lnTo>
                    <a:pt x="44407" y="9956"/>
                  </a:lnTo>
                  <a:lnTo>
                    <a:pt x="44588" y="9835"/>
                  </a:lnTo>
                  <a:lnTo>
                    <a:pt x="44709" y="9654"/>
                  </a:lnTo>
                  <a:lnTo>
                    <a:pt x="44830" y="9413"/>
                  </a:lnTo>
                  <a:lnTo>
                    <a:pt x="44890" y="9232"/>
                  </a:lnTo>
                  <a:lnTo>
                    <a:pt x="44890" y="8990"/>
                  </a:lnTo>
                  <a:lnTo>
                    <a:pt x="44890" y="8749"/>
                  </a:lnTo>
                  <a:lnTo>
                    <a:pt x="44830" y="8568"/>
                  </a:lnTo>
                  <a:lnTo>
                    <a:pt x="44709" y="8327"/>
                  </a:lnTo>
                  <a:lnTo>
                    <a:pt x="44588" y="8146"/>
                  </a:lnTo>
                  <a:lnTo>
                    <a:pt x="44407" y="8025"/>
                  </a:lnTo>
                  <a:lnTo>
                    <a:pt x="44166" y="7904"/>
                  </a:lnTo>
                  <a:lnTo>
                    <a:pt x="43985" y="7844"/>
                  </a:lnTo>
                  <a:close/>
                  <a:moveTo>
                    <a:pt x="49295" y="7844"/>
                  </a:moveTo>
                  <a:lnTo>
                    <a:pt x="49114" y="7904"/>
                  </a:lnTo>
                  <a:lnTo>
                    <a:pt x="48872" y="8025"/>
                  </a:lnTo>
                  <a:lnTo>
                    <a:pt x="48691" y="8146"/>
                  </a:lnTo>
                  <a:lnTo>
                    <a:pt x="48571" y="8327"/>
                  </a:lnTo>
                  <a:lnTo>
                    <a:pt x="48450" y="8568"/>
                  </a:lnTo>
                  <a:lnTo>
                    <a:pt x="48390" y="8749"/>
                  </a:lnTo>
                  <a:lnTo>
                    <a:pt x="48390" y="8990"/>
                  </a:lnTo>
                  <a:lnTo>
                    <a:pt x="48390" y="9232"/>
                  </a:lnTo>
                  <a:lnTo>
                    <a:pt x="48450" y="9413"/>
                  </a:lnTo>
                  <a:lnTo>
                    <a:pt x="48571" y="9654"/>
                  </a:lnTo>
                  <a:lnTo>
                    <a:pt x="48691" y="9835"/>
                  </a:lnTo>
                  <a:lnTo>
                    <a:pt x="48872" y="9956"/>
                  </a:lnTo>
                  <a:lnTo>
                    <a:pt x="49114" y="10076"/>
                  </a:lnTo>
                  <a:lnTo>
                    <a:pt x="49295" y="10137"/>
                  </a:lnTo>
                  <a:lnTo>
                    <a:pt x="49777" y="10137"/>
                  </a:lnTo>
                  <a:lnTo>
                    <a:pt x="49958" y="10076"/>
                  </a:lnTo>
                  <a:lnTo>
                    <a:pt x="50200" y="9956"/>
                  </a:lnTo>
                  <a:lnTo>
                    <a:pt x="50381" y="9835"/>
                  </a:lnTo>
                  <a:lnTo>
                    <a:pt x="50501" y="9654"/>
                  </a:lnTo>
                  <a:lnTo>
                    <a:pt x="50622" y="9413"/>
                  </a:lnTo>
                  <a:lnTo>
                    <a:pt x="50682" y="9232"/>
                  </a:lnTo>
                  <a:lnTo>
                    <a:pt x="50682" y="8990"/>
                  </a:lnTo>
                  <a:lnTo>
                    <a:pt x="50682" y="8749"/>
                  </a:lnTo>
                  <a:lnTo>
                    <a:pt x="50622" y="8568"/>
                  </a:lnTo>
                  <a:lnTo>
                    <a:pt x="50501" y="8327"/>
                  </a:lnTo>
                  <a:lnTo>
                    <a:pt x="50381" y="8146"/>
                  </a:lnTo>
                  <a:lnTo>
                    <a:pt x="50200" y="8025"/>
                  </a:lnTo>
                  <a:lnTo>
                    <a:pt x="49958" y="7904"/>
                  </a:lnTo>
                  <a:lnTo>
                    <a:pt x="49777" y="7844"/>
                  </a:lnTo>
                  <a:close/>
                  <a:moveTo>
                    <a:pt x="55087" y="7844"/>
                  </a:moveTo>
                  <a:lnTo>
                    <a:pt x="54906" y="7904"/>
                  </a:lnTo>
                  <a:lnTo>
                    <a:pt x="54665" y="8025"/>
                  </a:lnTo>
                  <a:lnTo>
                    <a:pt x="54483" y="8146"/>
                  </a:lnTo>
                  <a:lnTo>
                    <a:pt x="54363" y="8327"/>
                  </a:lnTo>
                  <a:lnTo>
                    <a:pt x="54242" y="8568"/>
                  </a:lnTo>
                  <a:lnTo>
                    <a:pt x="54182" y="8749"/>
                  </a:lnTo>
                  <a:lnTo>
                    <a:pt x="54182" y="8990"/>
                  </a:lnTo>
                  <a:lnTo>
                    <a:pt x="54182" y="9232"/>
                  </a:lnTo>
                  <a:lnTo>
                    <a:pt x="54242" y="9413"/>
                  </a:lnTo>
                  <a:lnTo>
                    <a:pt x="54363" y="9654"/>
                  </a:lnTo>
                  <a:lnTo>
                    <a:pt x="54483" y="9835"/>
                  </a:lnTo>
                  <a:lnTo>
                    <a:pt x="54665" y="9956"/>
                  </a:lnTo>
                  <a:lnTo>
                    <a:pt x="54906" y="10076"/>
                  </a:lnTo>
                  <a:lnTo>
                    <a:pt x="55087" y="10137"/>
                  </a:lnTo>
                  <a:lnTo>
                    <a:pt x="55570" y="10137"/>
                  </a:lnTo>
                  <a:lnTo>
                    <a:pt x="55751" y="10076"/>
                  </a:lnTo>
                  <a:lnTo>
                    <a:pt x="55992" y="9956"/>
                  </a:lnTo>
                  <a:lnTo>
                    <a:pt x="56173" y="9835"/>
                  </a:lnTo>
                  <a:lnTo>
                    <a:pt x="56294" y="9654"/>
                  </a:lnTo>
                  <a:lnTo>
                    <a:pt x="56414" y="9413"/>
                  </a:lnTo>
                  <a:lnTo>
                    <a:pt x="56475" y="9232"/>
                  </a:lnTo>
                  <a:lnTo>
                    <a:pt x="56475" y="8990"/>
                  </a:lnTo>
                  <a:lnTo>
                    <a:pt x="56475" y="8749"/>
                  </a:lnTo>
                  <a:lnTo>
                    <a:pt x="56414" y="8568"/>
                  </a:lnTo>
                  <a:lnTo>
                    <a:pt x="56294" y="8327"/>
                  </a:lnTo>
                  <a:lnTo>
                    <a:pt x="56173" y="8146"/>
                  </a:lnTo>
                  <a:lnTo>
                    <a:pt x="55992" y="8025"/>
                  </a:lnTo>
                  <a:lnTo>
                    <a:pt x="55751" y="7904"/>
                  </a:lnTo>
                  <a:lnTo>
                    <a:pt x="55570" y="7844"/>
                  </a:lnTo>
                  <a:close/>
                  <a:moveTo>
                    <a:pt x="60879" y="7844"/>
                  </a:moveTo>
                  <a:lnTo>
                    <a:pt x="60698" y="7904"/>
                  </a:lnTo>
                  <a:lnTo>
                    <a:pt x="60457" y="8025"/>
                  </a:lnTo>
                  <a:lnTo>
                    <a:pt x="60276" y="8146"/>
                  </a:lnTo>
                  <a:lnTo>
                    <a:pt x="60155" y="8327"/>
                  </a:lnTo>
                  <a:lnTo>
                    <a:pt x="60034" y="8568"/>
                  </a:lnTo>
                  <a:lnTo>
                    <a:pt x="59974" y="8749"/>
                  </a:lnTo>
                  <a:lnTo>
                    <a:pt x="59974" y="8990"/>
                  </a:lnTo>
                  <a:lnTo>
                    <a:pt x="59974" y="9232"/>
                  </a:lnTo>
                  <a:lnTo>
                    <a:pt x="60034" y="9413"/>
                  </a:lnTo>
                  <a:lnTo>
                    <a:pt x="60155" y="9654"/>
                  </a:lnTo>
                  <a:lnTo>
                    <a:pt x="60276" y="9835"/>
                  </a:lnTo>
                  <a:lnTo>
                    <a:pt x="60457" y="9956"/>
                  </a:lnTo>
                  <a:lnTo>
                    <a:pt x="60698" y="10076"/>
                  </a:lnTo>
                  <a:lnTo>
                    <a:pt x="60879" y="10137"/>
                  </a:lnTo>
                  <a:lnTo>
                    <a:pt x="61362" y="10137"/>
                  </a:lnTo>
                  <a:lnTo>
                    <a:pt x="61543" y="10076"/>
                  </a:lnTo>
                  <a:lnTo>
                    <a:pt x="61784" y="9956"/>
                  </a:lnTo>
                  <a:lnTo>
                    <a:pt x="61965" y="9835"/>
                  </a:lnTo>
                  <a:lnTo>
                    <a:pt x="62086" y="9654"/>
                  </a:lnTo>
                  <a:lnTo>
                    <a:pt x="62206" y="9413"/>
                  </a:lnTo>
                  <a:lnTo>
                    <a:pt x="62267" y="9232"/>
                  </a:lnTo>
                  <a:lnTo>
                    <a:pt x="62267" y="8990"/>
                  </a:lnTo>
                  <a:lnTo>
                    <a:pt x="62267" y="8689"/>
                  </a:lnTo>
                  <a:lnTo>
                    <a:pt x="61120" y="7844"/>
                  </a:lnTo>
                  <a:close/>
                  <a:moveTo>
                    <a:pt x="11705" y="10740"/>
                  </a:moveTo>
                  <a:lnTo>
                    <a:pt x="11464" y="10800"/>
                  </a:lnTo>
                  <a:lnTo>
                    <a:pt x="11162" y="10981"/>
                  </a:lnTo>
                  <a:lnTo>
                    <a:pt x="10981" y="11162"/>
                  </a:lnTo>
                  <a:lnTo>
                    <a:pt x="10800" y="11464"/>
                  </a:lnTo>
                  <a:lnTo>
                    <a:pt x="10740" y="11705"/>
                  </a:lnTo>
                  <a:lnTo>
                    <a:pt x="10740" y="11886"/>
                  </a:lnTo>
                  <a:lnTo>
                    <a:pt x="10740" y="12128"/>
                  </a:lnTo>
                  <a:lnTo>
                    <a:pt x="10800" y="12309"/>
                  </a:lnTo>
                  <a:lnTo>
                    <a:pt x="10921" y="12550"/>
                  </a:lnTo>
                  <a:lnTo>
                    <a:pt x="11042" y="12731"/>
                  </a:lnTo>
                  <a:lnTo>
                    <a:pt x="11223" y="12852"/>
                  </a:lnTo>
                  <a:lnTo>
                    <a:pt x="11464" y="12972"/>
                  </a:lnTo>
                  <a:lnTo>
                    <a:pt x="11645" y="13033"/>
                  </a:lnTo>
                  <a:lnTo>
                    <a:pt x="12128" y="13033"/>
                  </a:lnTo>
                  <a:lnTo>
                    <a:pt x="12309" y="12972"/>
                  </a:lnTo>
                  <a:lnTo>
                    <a:pt x="12550" y="12852"/>
                  </a:lnTo>
                  <a:lnTo>
                    <a:pt x="12731" y="12731"/>
                  </a:lnTo>
                  <a:lnTo>
                    <a:pt x="12852" y="12550"/>
                  </a:lnTo>
                  <a:lnTo>
                    <a:pt x="12973" y="12309"/>
                  </a:lnTo>
                  <a:lnTo>
                    <a:pt x="13033" y="12128"/>
                  </a:lnTo>
                  <a:lnTo>
                    <a:pt x="13033" y="11886"/>
                  </a:lnTo>
                  <a:lnTo>
                    <a:pt x="13033" y="11645"/>
                  </a:lnTo>
                  <a:lnTo>
                    <a:pt x="12973" y="11464"/>
                  </a:lnTo>
                  <a:lnTo>
                    <a:pt x="12852" y="11223"/>
                  </a:lnTo>
                  <a:lnTo>
                    <a:pt x="12731" y="11042"/>
                  </a:lnTo>
                  <a:lnTo>
                    <a:pt x="12550" y="10921"/>
                  </a:lnTo>
                  <a:lnTo>
                    <a:pt x="12309" y="10800"/>
                  </a:lnTo>
                  <a:lnTo>
                    <a:pt x="12128" y="10740"/>
                  </a:lnTo>
                  <a:close/>
                  <a:moveTo>
                    <a:pt x="17437" y="10740"/>
                  </a:moveTo>
                  <a:lnTo>
                    <a:pt x="17256" y="10800"/>
                  </a:lnTo>
                  <a:lnTo>
                    <a:pt x="17015" y="10921"/>
                  </a:lnTo>
                  <a:lnTo>
                    <a:pt x="16834" y="11042"/>
                  </a:lnTo>
                  <a:lnTo>
                    <a:pt x="16713" y="11223"/>
                  </a:lnTo>
                  <a:lnTo>
                    <a:pt x="16593" y="11464"/>
                  </a:lnTo>
                  <a:lnTo>
                    <a:pt x="16532" y="11645"/>
                  </a:lnTo>
                  <a:lnTo>
                    <a:pt x="16532" y="11886"/>
                  </a:lnTo>
                  <a:lnTo>
                    <a:pt x="16532" y="12128"/>
                  </a:lnTo>
                  <a:lnTo>
                    <a:pt x="16593" y="12309"/>
                  </a:lnTo>
                  <a:lnTo>
                    <a:pt x="16713" y="12550"/>
                  </a:lnTo>
                  <a:lnTo>
                    <a:pt x="16834" y="12731"/>
                  </a:lnTo>
                  <a:lnTo>
                    <a:pt x="17015" y="12852"/>
                  </a:lnTo>
                  <a:lnTo>
                    <a:pt x="17256" y="12972"/>
                  </a:lnTo>
                  <a:lnTo>
                    <a:pt x="17437" y="13033"/>
                  </a:lnTo>
                  <a:lnTo>
                    <a:pt x="17920" y="13033"/>
                  </a:lnTo>
                  <a:lnTo>
                    <a:pt x="18101" y="12972"/>
                  </a:lnTo>
                  <a:lnTo>
                    <a:pt x="18342" y="12852"/>
                  </a:lnTo>
                  <a:lnTo>
                    <a:pt x="18523" y="12731"/>
                  </a:lnTo>
                  <a:lnTo>
                    <a:pt x="18644" y="12550"/>
                  </a:lnTo>
                  <a:lnTo>
                    <a:pt x="18765" y="12309"/>
                  </a:lnTo>
                  <a:lnTo>
                    <a:pt x="18825" y="12128"/>
                  </a:lnTo>
                  <a:lnTo>
                    <a:pt x="18825" y="11886"/>
                  </a:lnTo>
                  <a:lnTo>
                    <a:pt x="18825" y="11645"/>
                  </a:lnTo>
                  <a:lnTo>
                    <a:pt x="18765" y="11464"/>
                  </a:lnTo>
                  <a:lnTo>
                    <a:pt x="18644" y="11223"/>
                  </a:lnTo>
                  <a:lnTo>
                    <a:pt x="18523" y="11042"/>
                  </a:lnTo>
                  <a:lnTo>
                    <a:pt x="18342" y="10921"/>
                  </a:lnTo>
                  <a:lnTo>
                    <a:pt x="18101" y="10800"/>
                  </a:lnTo>
                  <a:lnTo>
                    <a:pt x="17920" y="10740"/>
                  </a:lnTo>
                  <a:close/>
                  <a:moveTo>
                    <a:pt x="23230" y="10740"/>
                  </a:moveTo>
                  <a:lnTo>
                    <a:pt x="23049" y="10800"/>
                  </a:lnTo>
                  <a:lnTo>
                    <a:pt x="22807" y="10921"/>
                  </a:lnTo>
                  <a:lnTo>
                    <a:pt x="22626" y="11042"/>
                  </a:lnTo>
                  <a:lnTo>
                    <a:pt x="22506" y="11223"/>
                  </a:lnTo>
                  <a:lnTo>
                    <a:pt x="22385" y="11464"/>
                  </a:lnTo>
                  <a:lnTo>
                    <a:pt x="22325" y="11645"/>
                  </a:lnTo>
                  <a:lnTo>
                    <a:pt x="22325" y="11886"/>
                  </a:lnTo>
                  <a:lnTo>
                    <a:pt x="22325" y="12128"/>
                  </a:lnTo>
                  <a:lnTo>
                    <a:pt x="22385" y="12309"/>
                  </a:lnTo>
                  <a:lnTo>
                    <a:pt x="22506" y="12550"/>
                  </a:lnTo>
                  <a:lnTo>
                    <a:pt x="22626" y="12731"/>
                  </a:lnTo>
                  <a:lnTo>
                    <a:pt x="22807" y="12852"/>
                  </a:lnTo>
                  <a:lnTo>
                    <a:pt x="23049" y="12972"/>
                  </a:lnTo>
                  <a:lnTo>
                    <a:pt x="23230" y="13033"/>
                  </a:lnTo>
                  <a:lnTo>
                    <a:pt x="23712" y="13033"/>
                  </a:lnTo>
                  <a:lnTo>
                    <a:pt x="23893" y="12972"/>
                  </a:lnTo>
                  <a:lnTo>
                    <a:pt x="24135" y="12852"/>
                  </a:lnTo>
                  <a:lnTo>
                    <a:pt x="24316" y="12731"/>
                  </a:lnTo>
                  <a:lnTo>
                    <a:pt x="24436" y="12550"/>
                  </a:lnTo>
                  <a:lnTo>
                    <a:pt x="24557" y="12309"/>
                  </a:lnTo>
                  <a:lnTo>
                    <a:pt x="24617" y="12128"/>
                  </a:lnTo>
                  <a:lnTo>
                    <a:pt x="24617" y="11886"/>
                  </a:lnTo>
                  <a:lnTo>
                    <a:pt x="24617" y="11645"/>
                  </a:lnTo>
                  <a:lnTo>
                    <a:pt x="24557" y="11464"/>
                  </a:lnTo>
                  <a:lnTo>
                    <a:pt x="24436" y="11223"/>
                  </a:lnTo>
                  <a:lnTo>
                    <a:pt x="24316" y="11042"/>
                  </a:lnTo>
                  <a:lnTo>
                    <a:pt x="24135" y="10921"/>
                  </a:lnTo>
                  <a:lnTo>
                    <a:pt x="23893" y="10800"/>
                  </a:lnTo>
                  <a:lnTo>
                    <a:pt x="23712" y="10740"/>
                  </a:lnTo>
                  <a:close/>
                  <a:moveTo>
                    <a:pt x="29022" y="10740"/>
                  </a:moveTo>
                  <a:lnTo>
                    <a:pt x="28841" y="10800"/>
                  </a:lnTo>
                  <a:lnTo>
                    <a:pt x="28599" y="10921"/>
                  </a:lnTo>
                  <a:lnTo>
                    <a:pt x="28418" y="11042"/>
                  </a:lnTo>
                  <a:lnTo>
                    <a:pt x="28298" y="11223"/>
                  </a:lnTo>
                  <a:lnTo>
                    <a:pt x="28177" y="11464"/>
                  </a:lnTo>
                  <a:lnTo>
                    <a:pt x="28117" y="11645"/>
                  </a:lnTo>
                  <a:lnTo>
                    <a:pt x="28117" y="11886"/>
                  </a:lnTo>
                  <a:lnTo>
                    <a:pt x="28117" y="12128"/>
                  </a:lnTo>
                  <a:lnTo>
                    <a:pt x="28177" y="12309"/>
                  </a:lnTo>
                  <a:lnTo>
                    <a:pt x="28298" y="12550"/>
                  </a:lnTo>
                  <a:lnTo>
                    <a:pt x="28418" y="12731"/>
                  </a:lnTo>
                  <a:lnTo>
                    <a:pt x="28599" y="12852"/>
                  </a:lnTo>
                  <a:lnTo>
                    <a:pt x="28841" y="12972"/>
                  </a:lnTo>
                  <a:lnTo>
                    <a:pt x="29022" y="13033"/>
                  </a:lnTo>
                  <a:lnTo>
                    <a:pt x="29505" y="13033"/>
                  </a:lnTo>
                  <a:lnTo>
                    <a:pt x="29686" y="12972"/>
                  </a:lnTo>
                  <a:lnTo>
                    <a:pt x="29927" y="12852"/>
                  </a:lnTo>
                  <a:lnTo>
                    <a:pt x="30108" y="12731"/>
                  </a:lnTo>
                  <a:lnTo>
                    <a:pt x="30229" y="12550"/>
                  </a:lnTo>
                  <a:lnTo>
                    <a:pt x="30349" y="12309"/>
                  </a:lnTo>
                  <a:lnTo>
                    <a:pt x="30410" y="12128"/>
                  </a:lnTo>
                  <a:lnTo>
                    <a:pt x="30410" y="11886"/>
                  </a:lnTo>
                  <a:lnTo>
                    <a:pt x="30410" y="11645"/>
                  </a:lnTo>
                  <a:lnTo>
                    <a:pt x="30349" y="11464"/>
                  </a:lnTo>
                  <a:lnTo>
                    <a:pt x="30229" y="11223"/>
                  </a:lnTo>
                  <a:lnTo>
                    <a:pt x="30108" y="11042"/>
                  </a:lnTo>
                  <a:lnTo>
                    <a:pt x="29927" y="10921"/>
                  </a:lnTo>
                  <a:lnTo>
                    <a:pt x="29686" y="10800"/>
                  </a:lnTo>
                  <a:lnTo>
                    <a:pt x="29505" y="10740"/>
                  </a:lnTo>
                  <a:close/>
                  <a:moveTo>
                    <a:pt x="34814" y="10740"/>
                  </a:moveTo>
                  <a:lnTo>
                    <a:pt x="34633" y="10800"/>
                  </a:lnTo>
                  <a:lnTo>
                    <a:pt x="34392" y="10921"/>
                  </a:lnTo>
                  <a:lnTo>
                    <a:pt x="34211" y="11042"/>
                  </a:lnTo>
                  <a:lnTo>
                    <a:pt x="34090" y="11223"/>
                  </a:lnTo>
                  <a:lnTo>
                    <a:pt x="33969" y="11464"/>
                  </a:lnTo>
                  <a:lnTo>
                    <a:pt x="33909" y="11645"/>
                  </a:lnTo>
                  <a:lnTo>
                    <a:pt x="33909" y="11886"/>
                  </a:lnTo>
                  <a:lnTo>
                    <a:pt x="33909" y="12128"/>
                  </a:lnTo>
                  <a:lnTo>
                    <a:pt x="33969" y="12309"/>
                  </a:lnTo>
                  <a:lnTo>
                    <a:pt x="34090" y="12550"/>
                  </a:lnTo>
                  <a:lnTo>
                    <a:pt x="34211" y="12731"/>
                  </a:lnTo>
                  <a:lnTo>
                    <a:pt x="34392" y="12852"/>
                  </a:lnTo>
                  <a:lnTo>
                    <a:pt x="34633" y="12972"/>
                  </a:lnTo>
                  <a:lnTo>
                    <a:pt x="34814" y="13033"/>
                  </a:lnTo>
                  <a:lnTo>
                    <a:pt x="35297" y="13033"/>
                  </a:lnTo>
                  <a:lnTo>
                    <a:pt x="35478" y="12972"/>
                  </a:lnTo>
                  <a:lnTo>
                    <a:pt x="35719" y="12852"/>
                  </a:lnTo>
                  <a:lnTo>
                    <a:pt x="35900" y="12731"/>
                  </a:lnTo>
                  <a:lnTo>
                    <a:pt x="36021" y="12550"/>
                  </a:lnTo>
                  <a:lnTo>
                    <a:pt x="36141" y="12309"/>
                  </a:lnTo>
                  <a:lnTo>
                    <a:pt x="36202" y="12128"/>
                  </a:lnTo>
                  <a:lnTo>
                    <a:pt x="36202" y="11886"/>
                  </a:lnTo>
                  <a:lnTo>
                    <a:pt x="36202" y="11645"/>
                  </a:lnTo>
                  <a:lnTo>
                    <a:pt x="36141" y="11464"/>
                  </a:lnTo>
                  <a:lnTo>
                    <a:pt x="36021" y="11223"/>
                  </a:lnTo>
                  <a:lnTo>
                    <a:pt x="35900" y="11042"/>
                  </a:lnTo>
                  <a:lnTo>
                    <a:pt x="35719" y="10921"/>
                  </a:lnTo>
                  <a:lnTo>
                    <a:pt x="35478" y="10800"/>
                  </a:lnTo>
                  <a:lnTo>
                    <a:pt x="35297" y="10740"/>
                  </a:lnTo>
                  <a:close/>
                  <a:moveTo>
                    <a:pt x="40606" y="10740"/>
                  </a:moveTo>
                  <a:lnTo>
                    <a:pt x="40425" y="10800"/>
                  </a:lnTo>
                  <a:lnTo>
                    <a:pt x="40184" y="10921"/>
                  </a:lnTo>
                  <a:lnTo>
                    <a:pt x="40003" y="11042"/>
                  </a:lnTo>
                  <a:lnTo>
                    <a:pt x="39882" y="11223"/>
                  </a:lnTo>
                  <a:lnTo>
                    <a:pt x="39762" y="11464"/>
                  </a:lnTo>
                  <a:lnTo>
                    <a:pt x="39701" y="11645"/>
                  </a:lnTo>
                  <a:lnTo>
                    <a:pt x="39701" y="11886"/>
                  </a:lnTo>
                  <a:lnTo>
                    <a:pt x="39701" y="12128"/>
                  </a:lnTo>
                  <a:lnTo>
                    <a:pt x="39762" y="12309"/>
                  </a:lnTo>
                  <a:lnTo>
                    <a:pt x="39882" y="12550"/>
                  </a:lnTo>
                  <a:lnTo>
                    <a:pt x="40003" y="12731"/>
                  </a:lnTo>
                  <a:lnTo>
                    <a:pt x="40184" y="12852"/>
                  </a:lnTo>
                  <a:lnTo>
                    <a:pt x="40425" y="12972"/>
                  </a:lnTo>
                  <a:lnTo>
                    <a:pt x="40606" y="13033"/>
                  </a:lnTo>
                  <a:lnTo>
                    <a:pt x="41089" y="13033"/>
                  </a:lnTo>
                  <a:lnTo>
                    <a:pt x="41270" y="12972"/>
                  </a:lnTo>
                  <a:lnTo>
                    <a:pt x="41511" y="12852"/>
                  </a:lnTo>
                  <a:lnTo>
                    <a:pt x="41692" y="12731"/>
                  </a:lnTo>
                  <a:lnTo>
                    <a:pt x="41813" y="12550"/>
                  </a:lnTo>
                  <a:lnTo>
                    <a:pt x="41934" y="12309"/>
                  </a:lnTo>
                  <a:lnTo>
                    <a:pt x="41994" y="12128"/>
                  </a:lnTo>
                  <a:lnTo>
                    <a:pt x="41994" y="11886"/>
                  </a:lnTo>
                  <a:lnTo>
                    <a:pt x="41994" y="11645"/>
                  </a:lnTo>
                  <a:lnTo>
                    <a:pt x="41934" y="11464"/>
                  </a:lnTo>
                  <a:lnTo>
                    <a:pt x="41813" y="11223"/>
                  </a:lnTo>
                  <a:lnTo>
                    <a:pt x="41692" y="11042"/>
                  </a:lnTo>
                  <a:lnTo>
                    <a:pt x="41511" y="10921"/>
                  </a:lnTo>
                  <a:lnTo>
                    <a:pt x="41270" y="10800"/>
                  </a:lnTo>
                  <a:lnTo>
                    <a:pt x="41089" y="10740"/>
                  </a:lnTo>
                  <a:close/>
                  <a:moveTo>
                    <a:pt x="46399" y="10740"/>
                  </a:moveTo>
                  <a:lnTo>
                    <a:pt x="46218" y="10800"/>
                  </a:lnTo>
                  <a:lnTo>
                    <a:pt x="45976" y="10921"/>
                  </a:lnTo>
                  <a:lnTo>
                    <a:pt x="45795" y="11042"/>
                  </a:lnTo>
                  <a:lnTo>
                    <a:pt x="45674" y="11223"/>
                  </a:lnTo>
                  <a:lnTo>
                    <a:pt x="45554" y="11464"/>
                  </a:lnTo>
                  <a:lnTo>
                    <a:pt x="45493" y="11645"/>
                  </a:lnTo>
                  <a:lnTo>
                    <a:pt x="45493" y="11886"/>
                  </a:lnTo>
                  <a:lnTo>
                    <a:pt x="45493" y="12128"/>
                  </a:lnTo>
                  <a:lnTo>
                    <a:pt x="45554" y="12309"/>
                  </a:lnTo>
                  <a:lnTo>
                    <a:pt x="45674" y="12550"/>
                  </a:lnTo>
                  <a:lnTo>
                    <a:pt x="45795" y="12731"/>
                  </a:lnTo>
                  <a:lnTo>
                    <a:pt x="45976" y="12852"/>
                  </a:lnTo>
                  <a:lnTo>
                    <a:pt x="46218" y="12972"/>
                  </a:lnTo>
                  <a:lnTo>
                    <a:pt x="46399" y="13033"/>
                  </a:lnTo>
                  <a:lnTo>
                    <a:pt x="46881" y="13033"/>
                  </a:lnTo>
                  <a:lnTo>
                    <a:pt x="47062" y="12972"/>
                  </a:lnTo>
                  <a:lnTo>
                    <a:pt x="47304" y="12852"/>
                  </a:lnTo>
                  <a:lnTo>
                    <a:pt x="47485" y="12731"/>
                  </a:lnTo>
                  <a:lnTo>
                    <a:pt x="47605" y="12550"/>
                  </a:lnTo>
                  <a:lnTo>
                    <a:pt x="47726" y="12309"/>
                  </a:lnTo>
                  <a:lnTo>
                    <a:pt x="47786" y="12128"/>
                  </a:lnTo>
                  <a:lnTo>
                    <a:pt x="47786" y="11886"/>
                  </a:lnTo>
                  <a:lnTo>
                    <a:pt x="47786" y="11645"/>
                  </a:lnTo>
                  <a:lnTo>
                    <a:pt x="47726" y="11464"/>
                  </a:lnTo>
                  <a:lnTo>
                    <a:pt x="47605" y="11223"/>
                  </a:lnTo>
                  <a:lnTo>
                    <a:pt x="47485" y="11042"/>
                  </a:lnTo>
                  <a:lnTo>
                    <a:pt x="47304" y="10921"/>
                  </a:lnTo>
                  <a:lnTo>
                    <a:pt x="47062" y="10800"/>
                  </a:lnTo>
                  <a:lnTo>
                    <a:pt x="46881" y="10740"/>
                  </a:lnTo>
                  <a:close/>
                  <a:moveTo>
                    <a:pt x="52191" y="10740"/>
                  </a:moveTo>
                  <a:lnTo>
                    <a:pt x="52010" y="10800"/>
                  </a:lnTo>
                  <a:lnTo>
                    <a:pt x="51768" y="10921"/>
                  </a:lnTo>
                  <a:lnTo>
                    <a:pt x="51587" y="11042"/>
                  </a:lnTo>
                  <a:lnTo>
                    <a:pt x="51467" y="11223"/>
                  </a:lnTo>
                  <a:lnTo>
                    <a:pt x="51346" y="11464"/>
                  </a:lnTo>
                  <a:lnTo>
                    <a:pt x="51286" y="11645"/>
                  </a:lnTo>
                  <a:lnTo>
                    <a:pt x="51286" y="11886"/>
                  </a:lnTo>
                  <a:lnTo>
                    <a:pt x="51286" y="12128"/>
                  </a:lnTo>
                  <a:lnTo>
                    <a:pt x="51346" y="12309"/>
                  </a:lnTo>
                  <a:lnTo>
                    <a:pt x="51467" y="12550"/>
                  </a:lnTo>
                  <a:lnTo>
                    <a:pt x="51587" y="12731"/>
                  </a:lnTo>
                  <a:lnTo>
                    <a:pt x="51768" y="12852"/>
                  </a:lnTo>
                  <a:lnTo>
                    <a:pt x="52010" y="12972"/>
                  </a:lnTo>
                  <a:lnTo>
                    <a:pt x="52191" y="13033"/>
                  </a:lnTo>
                  <a:lnTo>
                    <a:pt x="52673" y="13033"/>
                  </a:lnTo>
                  <a:lnTo>
                    <a:pt x="52854" y="12972"/>
                  </a:lnTo>
                  <a:lnTo>
                    <a:pt x="53096" y="12852"/>
                  </a:lnTo>
                  <a:lnTo>
                    <a:pt x="53277" y="12731"/>
                  </a:lnTo>
                  <a:lnTo>
                    <a:pt x="53397" y="12550"/>
                  </a:lnTo>
                  <a:lnTo>
                    <a:pt x="53518" y="12309"/>
                  </a:lnTo>
                  <a:lnTo>
                    <a:pt x="53578" y="12128"/>
                  </a:lnTo>
                  <a:lnTo>
                    <a:pt x="53578" y="11886"/>
                  </a:lnTo>
                  <a:lnTo>
                    <a:pt x="53578" y="11645"/>
                  </a:lnTo>
                  <a:lnTo>
                    <a:pt x="53518" y="11464"/>
                  </a:lnTo>
                  <a:lnTo>
                    <a:pt x="53397" y="11223"/>
                  </a:lnTo>
                  <a:lnTo>
                    <a:pt x="53277" y="11042"/>
                  </a:lnTo>
                  <a:lnTo>
                    <a:pt x="53096" y="10921"/>
                  </a:lnTo>
                  <a:lnTo>
                    <a:pt x="52854" y="10800"/>
                  </a:lnTo>
                  <a:lnTo>
                    <a:pt x="52673" y="10740"/>
                  </a:lnTo>
                  <a:close/>
                  <a:moveTo>
                    <a:pt x="57983" y="10740"/>
                  </a:moveTo>
                  <a:lnTo>
                    <a:pt x="57802" y="10800"/>
                  </a:lnTo>
                  <a:lnTo>
                    <a:pt x="57561" y="10921"/>
                  </a:lnTo>
                  <a:lnTo>
                    <a:pt x="57380" y="11042"/>
                  </a:lnTo>
                  <a:lnTo>
                    <a:pt x="57259" y="11223"/>
                  </a:lnTo>
                  <a:lnTo>
                    <a:pt x="57138" y="11464"/>
                  </a:lnTo>
                  <a:lnTo>
                    <a:pt x="57078" y="11645"/>
                  </a:lnTo>
                  <a:lnTo>
                    <a:pt x="57078" y="11886"/>
                  </a:lnTo>
                  <a:lnTo>
                    <a:pt x="57078" y="12128"/>
                  </a:lnTo>
                  <a:lnTo>
                    <a:pt x="57138" y="12309"/>
                  </a:lnTo>
                  <a:lnTo>
                    <a:pt x="57259" y="12550"/>
                  </a:lnTo>
                  <a:lnTo>
                    <a:pt x="57380" y="12731"/>
                  </a:lnTo>
                  <a:lnTo>
                    <a:pt x="57561" y="12852"/>
                  </a:lnTo>
                  <a:lnTo>
                    <a:pt x="57802" y="12972"/>
                  </a:lnTo>
                  <a:lnTo>
                    <a:pt x="57983" y="13033"/>
                  </a:lnTo>
                  <a:lnTo>
                    <a:pt x="58466" y="13033"/>
                  </a:lnTo>
                  <a:lnTo>
                    <a:pt x="58647" y="12972"/>
                  </a:lnTo>
                  <a:lnTo>
                    <a:pt x="58888" y="12852"/>
                  </a:lnTo>
                  <a:lnTo>
                    <a:pt x="59069" y="12731"/>
                  </a:lnTo>
                  <a:lnTo>
                    <a:pt x="59190" y="12550"/>
                  </a:lnTo>
                  <a:lnTo>
                    <a:pt x="59310" y="12309"/>
                  </a:lnTo>
                  <a:lnTo>
                    <a:pt x="59371" y="12128"/>
                  </a:lnTo>
                  <a:lnTo>
                    <a:pt x="59371" y="11886"/>
                  </a:lnTo>
                  <a:lnTo>
                    <a:pt x="59371" y="11645"/>
                  </a:lnTo>
                  <a:lnTo>
                    <a:pt x="59310" y="11464"/>
                  </a:lnTo>
                  <a:lnTo>
                    <a:pt x="59190" y="11223"/>
                  </a:lnTo>
                  <a:lnTo>
                    <a:pt x="59069" y="11042"/>
                  </a:lnTo>
                  <a:lnTo>
                    <a:pt x="58888" y="10921"/>
                  </a:lnTo>
                  <a:lnTo>
                    <a:pt x="58647" y="10800"/>
                  </a:lnTo>
                  <a:lnTo>
                    <a:pt x="58466" y="10740"/>
                  </a:lnTo>
                  <a:close/>
                  <a:moveTo>
                    <a:pt x="63775" y="10740"/>
                  </a:moveTo>
                  <a:lnTo>
                    <a:pt x="63594" y="10800"/>
                  </a:lnTo>
                  <a:lnTo>
                    <a:pt x="63353" y="10921"/>
                  </a:lnTo>
                  <a:lnTo>
                    <a:pt x="63172" y="11042"/>
                  </a:lnTo>
                  <a:lnTo>
                    <a:pt x="63051" y="11223"/>
                  </a:lnTo>
                  <a:lnTo>
                    <a:pt x="62931" y="11464"/>
                  </a:lnTo>
                  <a:lnTo>
                    <a:pt x="62870" y="11645"/>
                  </a:lnTo>
                  <a:lnTo>
                    <a:pt x="62870" y="11886"/>
                  </a:lnTo>
                  <a:lnTo>
                    <a:pt x="62870" y="12128"/>
                  </a:lnTo>
                  <a:lnTo>
                    <a:pt x="62931" y="12309"/>
                  </a:lnTo>
                  <a:lnTo>
                    <a:pt x="63051" y="12550"/>
                  </a:lnTo>
                  <a:lnTo>
                    <a:pt x="63172" y="12731"/>
                  </a:lnTo>
                  <a:lnTo>
                    <a:pt x="63353" y="12852"/>
                  </a:lnTo>
                  <a:lnTo>
                    <a:pt x="63594" y="12972"/>
                  </a:lnTo>
                  <a:lnTo>
                    <a:pt x="63775" y="13033"/>
                  </a:lnTo>
                  <a:lnTo>
                    <a:pt x="64258" y="13033"/>
                  </a:lnTo>
                  <a:lnTo>
                    <a:pt x="64439" y="12972"/>
                  </a:lnTo>
                  <a:lnTo>
                    <a:pt x="64680" y="12852"/>
                  </a:lnTo>
                  <a:lnTo>
                    <a:pt x="64861" y="12731"/>
                  </a:lnTo>
                  <a:lnTo>
                    <a:pt x="64982" y="12550"/>
                  </a:lnTo>
                  <a:lnTo>
                    <a:pt x="65103" y="12309"/>
                  </a:lnTo>
                  <a:lnTo>
                    <a:pt x="65163" y="12128"/>
                  </a:lnTo>
                  <a:lnTo>
                    <a:pt x="65163" y="11886"/>
                  </a:lnTo>
                  <a:lnTo>
                    <a:pt x="65163" y="11705"/>
                  </a:lnTo>
                  <a:lnTo>
                    <a:pt x="65103" y="11464"/>
                  </a:lnTo>
                  <a:lnTo>
                    <a:pt x="64922" y="11162"/>
                  </a:lnTo>
                  <a:lnTo>
                    <a:pt x="64741" y="10981"/>
                  </a:lnTo>
                  <a:lnTo>
                    <a:pt x="64439" y="10800"/>
                  </a:lnTo>
                  <a:lnTo>
                    <a:pt x="64198" y="10740"/>
                  </a:lnTo>
                  <a:close/>
                  <a:moveTo>
                    <a:pt x="8689" y="13636"/>
                  </a:moveTo>
                  <a:lnTo>
                    <a:pt x="7844" y="14783"/>
                  </a:lnTo>
                  <a:lnTo>
                    <a:pt x="7844" y="15024"/>
                  </a:lnTo>
                  <a:lnTo>
                    <a:pt x="7904" y="15205"/>
                  </a:lnTo>
                  <a:lnTo>
                    <a:pt x="8025" y="15446"/>
                  </a:lnTo>
                  <a:lnTo>
                    <a:pt x="8146" y="15627"/>
                  </a:lnTo>
                  <a:lnTo>
                    <a:pt x="8327" y="15748"/>
                  </a:lnTo>
                  <a:lnTo>
                    <a:pt x="8568" y="15869"/>
                  </a:lnTo>
                  <a:lnTo>
                    <a:pt x="8749" y="15929"/>
                  </a:lnTo>
                  <a:lnTo>
                    <a:pt x="9232" y="15929"/>
                  </a:lnTo>
                  <a:lnTo>
                    <a:pt x="9413" y="15869"/>
                  </a:lnTo>
                  <a:lnTo>
                    <a:pt x="9654" y="15748"/>
                  </a:lnTo>
                  <a:lnTo>
                    <a:pt x="9835" y="15627"/>
                  </a:lnTo>
                  <a:lnTo>
                    <a:pt x="9956" y="15446"/>
                  </a:lnTo>
                  <a:lnTo>
                    <a:pt x="10076" y="15205"/>
                  </a:lnTo>
                  <a:lnTo>
                    <a:pt x="10137" y="15024"/>
                  </a:lnTo>
                  <a:lnTo>
                    <a:pt x="10137" y="14783"/>
                  </a:lnTo>
                  <a:lnTo>
                    <a:pt x="10076" y="14420"/>
                  </a:lnTo>
                  <a:lnTo>
                    <a:pt x="9956" y="14119"/>
                  </a:lnTo>
                  <a:lnTo>
                    <a:pt x="9775" y="13938"/>
                  </a:lnTo>
                  <a:lnTo>
                    <a:pt x="9533" y="13757"/>
                  </a:lnTo>
                  <a:lnTo>
                    <a:pt x="9292" y="13636"/>
                  </a:lnTo>
                  <a:close/>
                  <a:moveTo>
                    <a:pt x="14481" y="13636"/>
                  </a:moveTo>
                  <a:lnTo>
                    <a:pt x="14240" y="13757"/>
                  </a:lnTo>
                  <a:lnTo>
                    <a:pt x="13998" y="13938"/>
                  </a:lnTo>
                  <a:lnTo>
                    <a:pt x="13817" y="14119"/>
                  </a:lnTo>
                  <a:lnTo>
                    <a:pt x="13697" y="14420"/>
                  </a:lnTo>
                  <a:lnTo>
                    <a:pt x="13636" y="14783"/>
                  </a:lnTo>
                  <a:lnTo>
                    <a:pt x="13636" y="15024"/>
                  </a:lnTo>
                  <a:lnTo>
                    <a:pt x="13697" y="15205"/>
                  </a:lnTo>
                  <a:lnTo>
                    <a:pt x="13817" y="15446"/>
                  </a:lnTo>
                  <a:lnTo>
                    <a:pt x="13938" y="15627"/>
                  </a:lnTo>
                  <a:lnTo>
                    <a:pt x="14119" y="15748"/>
                  </a:lnTo>
                  <a:lnTo>
                    <a:pt x="14360" y="15869"/>
                  </a:lnTo>
                  <a:lnTo>
                    <a:pt x="14541" y="15929"/>
                  </a:lnTo>
                  <a:lnTo>
                    <a:pt x="15024" y="15929"/>
                  </a:lnTo>
                  <a:lnTo>
                    <a:pt x="15205" y="15869"/>
                  </a:lnTo>
                  <a:lnTo>
                    <a:pt x="15446" y="15748"/>
                  </a:lnTo>
                  <a:lnTo>
                    <a:pt x="15627" y="15627"/>
                  </a:lnTo>
                  <a:lnTo>
                    <a:pt x="15748" y="15446"/>
                  </a:lnTo>
                  <a:lnTo>
                    <a:pt x="15869" y="15205"/>
                  </a:lnTo>
                  <a:lnTo>
                    <a:pt x="15929" y="15024"/>
                  </a:lnTo>
                  <a:lnTo>
                    <a:pt x="15929" y="14783"/>
                  </a:lnTo>
                  <a:lnTo>
                    <a:pt x="15869" y="14420"/>
                  </a:lnTo>
                  <a:lnTo>
                    <a:pt x="15748" y="14119"/>
                  </a:lnTo>
                  <a:lnTo>
                    <a:pt x="15567" y="13938"/>
                  </a:lnTo>
                  <a:lnTo>
                    <a:pt x="15326" y="13757"/>
                  </a:lnTo>
                  <a:lnTo>
                    <a:pt x="15084" y="13636"/>
                  </a:lnTo>
                  <a:close/>
                  <a:moveTo>
                    <a:pt x="20273" y="13636"/>
                  </a:moveTo>
                  <a:lnTo>
                    <a:pt x="20032" y="13757"/>
                  </a:lnTo>
                  <a:lnTo>
                    <a:pt x="19790" y="13938"/>
                  </a:lnTo>
                  <a:lnTo>
                    <a:pt x="19609" y="14119"/>
                  </a:lnTo>
                  <a:lnTo>
                    <a:pt x="19489" y="14420"/>
                  </a:lnTo>
                  <a:lnTo>
                    <a:pt x="19428" y="14783"/>
                  </a:lnTo>
                  <a:lnTo>
                    <a:pt x="19428" y="15024"/>
                  </a:lnTo>
                  <a:lnTo>
                    <a:pt x="19489" y="15205"/>
                  </a:lnTo>
                  <a:lnTo>
                    <a:pt x="19609" y="15446"/>
                  </a:lnTo>
                  <a:lnTo>
                    <a:pt x="19730" y="15627"/>
                  </a:lnTo>
                  <a:lnTo>
                    <a:pt x="19911" y="15748"/>
                  </a:lnTo>
                  <a:lnTo>
                    <a:pt x="20152" y="15869"/>
                  </a:lnTo>
                  <a:lnTo>
                    <a:pt x="20333" y="15929"/>
                  </a:lnTo>
                  <a:lnTo>
                    <a:pt x="20816" y="15929"/>
                  </a:lnTo>
                  <a:lnTo>
                    <a:pt x="20997" y="15869"/>
                  </a:lnTo>
                  <a:lnTo>
                    <a:pt x="21239" y="15748"/>
                  </a:lnTo>
                  <a:lnTo>
                    <a:pt x="21420" y="15627"/>
                  </a:lnTo>
                  <a:lnTo>
                    <a:pt x="21540" y="15446"/>
                  </a:lnTo>
                  <a:lnTo>
                    <a:pt x="21661" y="15205"/>
                  </a:lnTo>
                  <a:lnTo>
                    <a:pt x="21721" y="15024"/>
                  </a:lnTo>
                  <a:lnTo>
                    <a:pt x="21721" y="14783"/>
                  </a:lnTo>
                  <a:lnTo>
                    <a:pt x="21661" y="14420"/>
                  </a:lnTo>
                  <a:lnTo>
                    <a:pt x="21540" y="14119"/>
                  </a:lnTo>
                  <a:lnTo>
                    <a:pt x="21359" y="13938"/>
                  </a:lnTo>
                  <a:lnTo>
                    <a:pt x="21118" y="13757"/>
                  </a:lnTo>
                  <a:lnTo>
                    <a:pt x="20876" y="13636"/>
                  </a:lnTo>
                  <a:close/>
                  <a:moveTo>
                    <a:pt x="26065" y="13636"/>
                  </a:moveTo>
                  <a:lnTo>
                    <a:pt x="25824" y="13757"/>
                  </a:lnTo>
                  <a:lnTo>
                    <a:pt x="25583" y="13938"/>
                  </a:lnTo>
                  <a:lnTo>
                    <a:pt x="25402" y="14119"/>
                  </a:lnTo>
                  <a:lnTo>
                    <a:pt x="25281" y="14420"/>
                  </a:lnTo>
                  <a:lnTo>
                    <a:pt x="25221" y="14783"/>
                  </a:lnTo>
                  <a:lnTo>
                    <a:pt x="25221" y="15024"/>
                  </a:lnTo>
                  <a:lnTo>
                    <a:pt x="25281" y="15205"/>
                  </a:lnTo>
                  <a:lnTo>
                    <a:pt x="25402" y="15446"/>
                  </a:lnTo>
                  <a:lnTo>
                    <a:pt x="25522" y="15627"/>
                  </a:lnTo>
                  <a:lnTo>
                    <a:pt x="25703" y="15748"/>
                  </a:lnTo>
                  <a:lnTo>
                    <a:pt x="25945" y="15869"/>
                  </a:lnTo>
                  <a:lnTo>
                    <a:pt x="26126" y="15929"/>
                  </a:lnTo>
                  <a:lnTo>
                    <a:pt x="26608" y="15929"/>
                  </a:lnTo>
                  <a:lnTo>
                    <a:pt x="26789" y="15869"/>
                  </a:lnTo>
                  <a:lnTo>
                    <a:pt x="27031" y="15748"/>
                  </a:lnTo>
                  <a:lnTo>
                    <a:pt x="27212" y="15627"/>
                  </a:lnTo>
                  <a:lnTo>
                    <a:pt x="27332" y="15446"/>
                  </a:lnTo>
                  <a:lnTo>
                    <a:pt x="27453" y="15205"/>
                  </a:lnTo>
                  <a:lnTo>
                    <a:pt x="27513" y="15024"/>
                  </a:lnTo>
                  <a:lnTo>
                    <a:pt x="27513" y="14783"/>
                  </a:lnTo>
                  <a:lnTo>
                    <a:pt x="27453" y="14420"/>
                  </a:lnTo>
                  <a:lnTo>
                    <a:pt x="27332" y="14119"/>
                  </a:lnTo>
                  <a:lnTo>
                    <a:pt x="27151" y="13938"/>
                  </a:lnTo>
                  <a:lnTo>
                    <a:pt x="26910" y="13757"/>
                  </a:lnTo>
                  <a:lnTo>
                    <a:pt x="26669" y="13636"/>
                  </a:lnTo>
                  <a:close/>
                  <a:moveTo>
                    <a:pt x="31858" y="13636"/>
                  </a:moveTo>
                  <a:lnTo>
                    <a:pt x="31616" y="13757"/>
                  </a:lnTo>
                  <a:lnTo>
                    <a:pt x="31375" y="13938"/>
                  </a:lnTo>
                  <a:lnTo>
                    <a:pt x="31194" y="14119"/>
                  </a:lnTo>
                  <a:lnTo>
                    <a:pt x="31073" y="14420"/>
                  </a:lnTo>
                  <a:lnTo>
                    <a:pt x="31013" y="14783"/>
                  </a:lnTo>
                  <a:lnTo>
                    <a:pt x="31013" y="15024"/>
                  </a:lnTo>
                  <a:lnTo>
                    <a:pt x="31073" y="15205"/>
                  </a:lnTo>
                  <a:lnTo>
                    <a:pt x="31194" y="15446"/>
                  </a:lnTo>
                  <a:lnTo>
                    <a:pt x="31315" y="15627"/>
                  </a:lnTo>
                  <a:lnTo>
                    <a:pt x="31496" y="15748"/>
                  </a:lnTo>
                  <a:lnTo>
                    <a:pt x="31737" y="15869"/>
                  </a:lnTo>
                  <a:lnTo>
                    <a:pt x="31918" y="15929"/>
                  </a:lnTo>
                  <a:lnTo>
                    <a:pt x="32401" y="15929"/>
                  </a:lnTo>
                  <a:lnTo>
                    <a:pt x="32582" y="15869"/>
                  </a:lnTo>
                  <a:lnTo>
                    <a:pt x="32823" y="15748"/>
                  </a:lnTo>
                  <a:lnTo>
                    <a:pt x="33004" y="15627"/>
                  </a:lnTo>
                  <a:lnTo>
                    <a:pt x="33125" y="15446"/>
                  </a:lnTo>
                  <a:lnTo>
                    <a:pt x="33245" y="15205"/>
                  </a:lnTo>
                  <a:lnTo>
                    <a:pt x="33306" y="15024"/>
                  </a:lnTo>
                  <a:lnTo>
                    <a:pt x="33306" y="14783"/>
                  </a:lnTo>
                  <a:lnTo>
                    <a:pt x="33245" y="14420"/>
                  </a:lnTo>
                  <a:lnTo>
                    <a:pt x="33125" y="14119"/>
                  </a:lnTo>
                  <a:lnTo>
                    <a:pt x="32944" y="13938"/>
                  </a:lnTo>
                  <a:lnTo>
                    <a:pt x="32702" y="13757"/>
                  </a:lnTo>
                  <a:lnTo>
                    <a:pt x="32461" y="13636"/>
                  </a:lnTo>
                  <a:close/>
                  <a:moveTo>
                    <a:pt x="37650" y="13636"/>
                  </a:moveTo>
                  <a:lnTo>
                    <a:pt x="37408" y="13757"/>
                  </a:lnTo>
                  <a:lnTo>
                    <a:pt x="37167" y="13938"/>
                  </a:lnTo>
                  <a:lnTo>
                    <a:pt x="36986" y="14119"/>
                  </a:lnTo>
                  <a:lnTo>
                    <a:pt x="36865" y="14420"/>
                  </a:lnTo>
                  <a:lnTo>
                    <a:pt x="36805" y="14783"/>
                  </a:lnTo>
                  <a:lnTo>
                    <a:pt x="36805" y="15024"/>
                  </a:lnTo>
                  <a:lnTo>
                    <a:pt x="36865" y="15205"/>
                  </a:lnTo>
                  <a:lnTo>
                    <a:pt x="36986" y="15446"/>
                  </a:lnTo>
                  <a:lnTo>
                    <a:pt x="37107" y="15627"/>
                  </a:lnTo>
                  <a:lnTo>
                    <a:pt x="37288" y="15748"/>
                  </a:lnTo>
                  <a:lnTo>
                    <a:pt x="37529" y="15869"/>
                  </a:lnTo>
                  <a:lnTo>
                    <a:pt x="37710" y="15929"/>
                  </a:lnTo>
                  <a:lnTo>
                    <a:pt x="38193" y="15929"/>
                  </a:lnTo>
                  <a:lnTo>
                    <a:pt x="38374" y="15869"/>
                  </a:lnTo>
                  <a:lnTo>
                    <a:pt x="38615" y="15748"/>
                  </a:lnTo>
                  <a:lnTo>
                    <a:pt x="38796" y="15627"/>
                  </a:lnTo>
                  <a:lnTo>
                    <a:pt x="38917" y="15446"/>
                  </a:lnTo>
                  <a:lnTo>
                    <a:pt x="39038" y="15205"/>
                  </a:lnTo>
                  <a:lnTo>
                    <a:pt x="39098" y="15024"/>
                  </a:lnTo>
                  <a:lnTo>
                    <a:pt x="39098" y="14783"/>
                  </a:lnTo>
                  <a:lnTo>
                    <a:pt x="39038" y="14420"/>
                  </a:lnTo>
                  <a:lnTo>
                    <a:pt x="38917" y="14119"/>
                  </a:lnTo>
                  <a:lnTo>
                    <a:pt x="38736" y="13938"/>
                  </a:lnTo>
                  <a:lnTo>
                    <a:pt x="38495" y="13757"/>
                  </a:lnTo>
                  <a:lnTo>
                    <a:pt x="38253" y="13636"/>
                  </a:lnTo>
                  <a:close/>
                  <a:moveTo>
                    <a:pt x="43442" y="13636"/>
                  </a:moveTo>
                  <a:lnTo>
                    <a:pt x="43201" y="13757"/>
                  </a:lnTo>
                  <a:lnTo>
                    <a:pt x="42959" y="13938"/>
                  </a:lnTo>
                  <a:lnTo>
                    <a:pt x="42778" y="14119"/>
                  </a:lnTo>
                  <a:lnTo>
                    <a:pt x="42658" y="14420"/>
                  </a:lnTo>
                  <a:lnTo>
                    <a:pt x="42597" y="14783"/>
                  </a:lnTo>
                  <a:lnTo>
                    <a:pt x="42597" y="15024"/>
                  </a:lnTo>
                  <a:lnTo>
                    <a:pt x="42658" y="15205"/>
                  </a:lnTo>
                  <a:lnTo>
                    <a:pt x="42778" y="15446"/>
                  </a:lnTo>
                  <a:lnTo>
                    <a:pt x="42899" y="15627"/>
                  </a:lnTo>
                  <a:lnTo>
                    <a:pt x="43080" y="15748"/>
                  </a:lnTo>
                  <a:lnTo>
                    <a:pt x="43321" y="15869"/>
                  </a:lnTo>
                  <a:lnTo>
                    <a:pt x="43502" y="15929"/>
                  </a:lnTo>
                  <a:lnTo>
                    <a:pt x="43985" y="15929"/>
                  </a:lnTo>
                  <a:lnTo>
                    <a:pt x="44166" y="15869"/>
                  </a:lnTo>
                  <a:lnTo>
                    <a:pt x="44407" y="15748"/>
                  </a:lnTo>
                  <a:lnTo>
                    <a:pt x="44588" y="15627"/>
                  </a:lnTo>
                  <a:lnTo>
                    <a:pt x="44709" y="15446"/>
                  </a:lnTo>
                  <a:lnTo>
                    <a:pt x="44830" y="15205"/>
                  </a:lnTo>
                  <a:lnTo>
                    <a:pt x="44890" y="15024"/>
                  </a:lnTo>
                  <a:lnTo>
                    <a:pt x="44890" y="14783"/>
                  </a:lnTo>
                  <a:lnTo>
                    <a:pt x="44830" y="14420"/>
                  </a:lnTo>
                  <a:lnTo>
                    <a:pt x="44709" y="14119"/>
                  </a:lnTo>
                  <a:lnTo>
                    <a:pt x="44528" y="13938"/>
                  </a:lnTo>
                  <a:lnTo>
                    <a:pt x="44287" y="13757"/>
                  </a:lnTo>
                  <a:lnTo>
                    <a:pt x="44045" y="13636"/>
                  </a:lnTo>
                  <a:close/>
                  <a:moveTo>
                    <a:pt x="49234" y="13636"/>
                  </a:moveTo>
                  <a:lnTo>
                    <a:pt x="48993" y="13757"/>
                  </a:lnTo>
                  <a:lnTo>
                    <a:pt x="48752" y="13938"/>
                  </a:lnTo>
                  <a:lnTo>
                    <a:pt x="48571" y="14119"/>
                  </a:lnTo>
                  <a:lnTo>
                    <a:pt x="48450" y="14420"/>
                  </a:lnTo>
                  <a:lnTo>
                    <a:pt x="48390" y="14783"/>
                  </a:lnTo>
                  <a:lnTo>
                    <a:pt x="48390" y="15024"/>
                  </a:lnTo>
                  <a:lnTo>
                    <a:pt x="48450" y="15205"/>
                  </a:lnTo>
                  <a:lnTo>
                    <a:pt x="48571" y="15446"/>
                  </a:lnTo>
                  <a:lnTo>
                    <a:pt x="48691" y="15627"/>
                  </a:lnTo>
                  <a:lnTo>
                    <a:pt x="48872" y="15748"/>
                  </a:lnTo>
                  <a:lnTo>
                    <a:pt x="49114" y="15869"/>
                  </a:lnTo>
                  <a:lnTo>
                    <a:pt x="49295" y="15929"/>
                  </a:lnTo>
                  <a:lnTo>
                    <a:pt x="49777" y="15929"/>
                  </a:lnTo>
                  <a:lnTo>
                    <a:pt x="49958" y="15869"/>
                  </a:lnTo>
                  <a:lnTo>
                    <a:pt x="50200" y="15748"/>
                  </a:lnTo>
                  <a:lnTo>
                    <a:pt x="50381" y="15627"/>
                  </a:lnTo>
                  <a:lnTo>
                    <a:pt x="50501" y="15446"/>
                  </a:lnTo>
                  <a:lnTo>
                    <a:pt x="50622" y="15205"/>
                  </a:lnTo>
                  <a:lnTo>
                    <a:pt x="50682" y="15024"/>
                  </a:lnTo>
                  <a:lnTo>
                    <a:pt x="50682" y="14783"/>
                  </a:lnTo>
                  <a:lnTo>
                    <a:pt x="50622" y="14420"/>
                  </a:lnTo>
                  <a:lnTo>
                    <a:pt x="50501" y="14119"/>
                  </a:lnTo>
                  <a:lnTo>
                    <a:pt x="50320" y="13938"/>
                  </a:lnTo>
                  <a:lnTo>
                    <a:pt x="50079" y="13757"/>
                  </a:lnTo>
                  <a:lnTo>
                    <a:pt x="49838" y="13636"/>
                  </a:lnTo>
                  <a:close/>
                  <a:moveTo>
                    <a:pt x="55027" y="13636"/>
                  </a:moveTo>
                  <a:lnTo>
                    <a:pt x="54785" y="13757"/>
                  </a:lnTo>
                  <a:lnTo>
                    <a:pt x="54544" y="13938"/>
                  </a:lnTo>
                  <a:lnTo>
                    <a:pt x="54363" y="14119"/>
                  </a:lnTo>
                  <a:lnTo>
                    <a:pt x="54242" y="14420"/>
                  </a:lnTo>
                  <a:lnTo>
                    <a:pt x="54182" y="14783"/>
                  </a:lnTo>
                  <a:lnTo>
                    <a:pt x="54182" y="15024"/>
                  </a:lnTo>
                  <a:lnTo>
                    <a:pt x="54242" y="15205"/>
                  </a:lnTo>
                  <a:lnTo>
                    <a:pt x="54363" y="15446"/>
                  </a:lnTo>
                  <a:lnTo>
                    <a:pt x="54483" y="15627"/>
                  </a:lnTo>
                  <a:lnTo>
                    <a:pt x="54665" y="15748"/>
                  </a:lnTo>
                  <a:lnTo>
                    <a:pt x="54906" y="15869"/>
                  </a:lnTo>
                  <a:lnTo>
                    <a:pt x="55087" y="15929"/>
                  </a:lnTo>
                  <a:lnTo>
                    <a:pt x="55570" y="15929"/>
                  </a:lnTo>
                  <a:lnTo>
                    <a:pt x="55751" y="15869"/>
                  </a:lnTo>
                  <a:lnTo>
                    <a:pt x="55992" y="15748"/>
                  </a:lnTo>
                  <a:lnTo>
                    <a:pt x="56173" y="15627"/>
                  </a:lnTo>
                  <a:lnTo>
                    <a:pt x="56294" y="15446"/>
                  </a:lnTo>
                  <a:lnTo>
                    <a:pt x="56414" y="15205"/>
                  </a:lnTo>
                  <a:lnTo>
                    <a:pt x="56475" y="15024"/>
                  </a:lnTo>
                  <a:lnTo>
                    <a:pt x="56475" y="14783"/>
                  </a:lnTo>
                  <a:lnTo>
                    <a:pt x="56414" y="14420"/>
                  </a:lnTo>
                  <a:lnTo>
                    <a:pt x="56294" y="14119"/>
                  </a:lnTo>
                  <a:lnTo>
                    <a:pt x="56113" y="13938"/>
                  </a:lnTo>
                  <a:lnTo>
                    <a:pt x="55871" y="13757"/>
                  </a:lnTo>
                  <a:lnTo>
                    <a:pt x="55630" y="13636"/>
                  </a:lnTo>
                  <a:close/>
                  <a:moveTo>
                    <a:pt x="60819" y="13636"/>
                  </a:moveTo>
                  <a:lnTo>
                    <a:pt x="60577" y="13757"/>
                  </a:lnTo>
                  <a:lnTo>
                    <a:pt x="60336" y="13938"/>
                  </a:lnTo>
                  <a:lnTo>
                    <a:pt x="60155" y="14119"/>
                  </a:lnTo>
                  <a:lnTo>
                    <a:pt x="60034" y="14420"/>
                  </a:lnTo>
                  <a:lnTo>
                    <a:pt x="59974" y="14783"/>
                  </a:lnTo>
                  <a:lnTo>
                    <a:pt x="59974" y="15024"/>
                  </a:lnTo>
                  <a:lnTo>
                    <a:pt x="60034" y="15205"/>
                  </a:lnTo>
                  <a:lnTo>
                    <a:pt x="60155" y="15446"/>
                  </a:lnTo>
                  <a:lnTo>
                    <a:pt x="60276" y="15627"/>
                  </a:lnTo>
                  <a:lnTo>
                    <a:pt x="60457" y="15748"/>
                  </a:lnTo>
                  <a:lnTo>
                    <a:pt x="60698" y="15869"/>
                  </a:lnTo>
                  <a:lnTo>
                    <a:pt x="60879" y="15929"/>
                  </a:lnTo>
                  <a:lnTo>
                    <a:pt x="61362" y="15929"/>
                  </a:lnTo>
                  <a:lnTo>
                    <a:pt x="61543" y="15869"/>
                  </a:lnTo>
                  <a:lnTo>
                    <a:pt x="61784" y="15748"/>
                  </a:lnTo>
                  <a:lnTo>
                    <a:pt x="61965" y="15627"/>
                  </a:lnTo>
                  <a:lnTo>
                    <a:pt x="62086" y="15446"/>
                  </a:lnTo>
                  <a:lnTo>
                    <a:pt x="62206" y="15205"/>
                  </a:lnTo>
                  <a:lnTo>
                    <a:pt x="62267" y="15024"/>
                  </a:lnTo>
                  <a:lnTo>
                    <a:pt x="62267" y="14783"/>
                  </a:lnTo>
                  <a:lnTo>
                    <a:pt x="62206" y="14420"/>
                  </a:lnTo>
                  <a:lnTo>
                    <a:pt x="62086" y="14119"/>
                  </a:lnTo>
                  <a:lnTo>
                    <a:pt x="61905" y="13938"/>
                  </a:lnTo>
                  <a:lnTo>
                    <a:pt x="61663" y="13757"/>
                  </a:lnTo>
                  <a:lnTo>
                    <a:pt x="61422" y="13636"/>
                  </a:lnTo>
                  <a:close/>
                  <a:moveTo>
                    <a:pt x="66611" y="13636"/>
                  </a:moveTo>
                  <a:lnTo>
                    <a:pt x="66370" y="13757"/>
                  </a:lnTo>
                  <a:lnTo>
                    <a:pt x="66128" y="13938"/>
                  </a:lnTo>
                  <a:lnTo>
                    <a:pt x="65947" y="14119"/>
                  </a:lnTo>
                  <a:lnTo>
                    <a:pt x="65827" y="14420"/>
                  </a:lnTo>
                  <a:lnTo>
                    <a:pt x="65766" y="14783"/>
                  </a:lnTo>
                  <a:lnTo>
                    <a:pt x="65766" y="15024"/>
                  </a:lnTo>
                  <a:lnTo>
                    <a:pt x="65827" y="15205"/>
                  </a:lnTo>
                  <a:lnTo>
                    <a:pt x="65947" y="15446"/>
                  </a:lnTo>
                  <a:lnTo>
                    <a:pt x="66068" y="15627"/>
                  </a:lnTo>
                  <a:lnTo>
                    <a:pt x="66249" y="15748"/>
                  </a:lnTo>
                  <a:lnTo>
                    <a:pt x="66490" y="15869"/>
                  </a:lnTo>
                  <a:lnTo>
                    <a:pt x="66671" y="15929"/>
                  </a:lnTo>
                  <a:lnTo>
                    <a:pt x="67154" y="15929"/>
                  </a:lnTo>
                  <a:lnTo>
                    <a:pt x="67335" y="15869"/>
                  </a:lnTo>
                  <a:lnTo>
                    <a:pt x="67576" y="15748"/>
                  </a:lnTo>
                  <a:lnTo>
                    <a:pt x="67757" y="15627"/>
                  </a:lnTo>
                  <a:lnTo>
                    <a:pt x="67878" y="15446"/>
                  </a:lnTo>
                  <a:lnTo>
                    <a:pt x="67999" y="15205"/>
                  </a:lnTo>
                  <a:lnTo>
                    <a:pt x="68059" y="15024"/>
                  </a:lnTo>
                  <a:lnTo>
                    <a:pt x="68059" y="14783"/>
                  </a:lnTo>
                  <a:lnTo>
                    <a:pt x="67214" y="13636"/>
                  </a:lnTo>
                  <a:close/>
                  <a:moveTo>
                    <a:pt x="6517" y="16593"/>
                  </a:moveTo>
                  <a:lnTo>
                    <a:pt x="5310" y="18523"/>
                  </a:lnTo>
                  <a:lnTo>
                    <a:pt x="5431" y="18644"/>
                  </a:lnTo>
                  <a:lnTo>
                    <a:pt x="5672" y="18765"/>
                  </a:lnTo>
                  <a:lnTo>
                    <a:pt x="5853" y="18825"/>
                  </a:lnTo>
                  <a:lnTo>
                    <a:pt x="6336" y="18825"/>
                  </a:lnTo>
                  <a:lnTo>
                    <a:pt x="6517" y="18765"/>
                  </a:lnTo>
                  <a:lnTo>
                    <a:pt x="6758" y="18644"/>
                  </a:lnTo>
                  <a:lnTo>
                    <a:pt x="6939" y="18523"/>
                  </a:lnTo>
                  <a:lnTo>
                    <a:pt x="7060" y="18342"/>
                  </a:lnTo>
                  <a:lnTo>
                    <a:pt x="7180" y="18101"/>
                  </a:lnTo>
                  <a:lnTo>
                    <a:pt x="7241" y="17920"/>
                  </a:lnTo>
                  <a:lnTo>
                    <a:pt x="7241" y="17679"/>
                  </a:lnTo>
                  <a:lnTo>
                    <a:pt x="7180" y="17317"/>
                  </a:lnTo>
                  <a:lnTo>
                    <a:pt x="7060" y="17015"/>
                  </a:lnTo>
                  <a:lnTo>
                    <a:pt x="6818" y="16774"/>
                  </a:lnTo>
                  <a:lnTo>
                    <a:pt x="6517" y="16593"/>
                  </a:lnTo>
                  <a:close/>
                  <a:moveTo>
                    <a:pt x="11645" y="16532"/>
                  </a:moveTo>
                  <a:lnTo>
                    <a:pt x="11464" y="16593"/>
                  </a:lnTo>
                  <a:lnTo>
                    <a:pt x="11223" y="16713"/>
                  </a:lnTo>
                  <a:lnTo>
                    <a:pt x="11042" y="16834"/>
                  </a:lnTo>
                  <a:lnTo>
                    <a:pt x="10921" y="17015"/>
                  </a:lnTo>
                  <a:lnTo>
                    <a:pt x="10800" y="17256"/>
                  </a:lnTo>
                  <a:lnTo>
                    <a:pt x="10740" y="17437"/>
                  </a:lnTo>
                  <a:lnTo>
                    <a:pt x="10740" y="17679"/>
                  </a:lnTo>
                  <a:lnTo>
                    <a:pt x="10740" y="17920"/>
                  </a:lnTo>
                  <a:lnTo>
                    <a:pt x="10800" y="18101"/>
                  </a:lnTo>
                  <a:lnTo>
                    <a:pt x="10921" y="18342"/>
                  </a:lnTo>
                  <a:lnTo>
                    <a:pt x="11042" y="18523"/>
                  </a:lnTo>
                  <a:lnTo>
                    <a:pt x="11223" y="18644"/>
                  </a:lnTo>
                  <a:lnTo>
                    <a:pt x="11464" y="18765"/>
                  </a:lnTo>
                  <a:lnTo>
                    <a:pt x="11645" y="18825"/>
                  </a:lnTo>
                  <a:lnTo>
                    <a:pt x="12128" y="18825"/>
                  </a:lnTo>
                  <a:lnTo>
                    <a:pt x="12309" y="18765"/>
                  </a:lnTo>
                  <a:lnTo>
                    <a:pt x="12550" y="18644"/>
                  </a:lnTo>
                  <a:lnTo>
                    <a:pt x="12731" y="18523"/>
                  </a:lnTo>
                  <a:lnTo>
                    <a:pt x="12852" y="18342"/>
                  </a:lnTo>
                  <a:lnTo>
                    <a:pt x="12973" y="18101"/>
                  </a:lnTo>
                  <a:lnTo>
                    <a:pt x="13033" y="17920"/>
                  </a:lnTo>
                  <a:lnTo>
                    <a:pt x="13033" y="17679"/>
                  </a:lnTo>
                  <a:lnTo>
                    <a:pt x="13033" y="17437"/>
                  </a:lnTo>
                  <a:lnTo>
                    <a:pt x="12973" y="17256"/>
                  </a:lnTo>
                  <a:lnTo>
                    <a:pt x="12852" y="17015"/>
                  </a:lnTo>
                  <a:lnTo>
                    <a:pt x="12731" y="16834"/>
                  </a:lnTo>
                  <a:lnTo>
                    <a:pt x="12550" y="16713"/>
                  </a:lnTo>
                  <a:lnTo>
                    <a:pt x="12309" y="16593"/>
                  </a:lnTo>
                  <a:lnTo>
                    <a:pt x="12128" y="16532"/>
                  </a:lnTo>
                  <a:close/>
                  <a:moveTo>
                    <a:pt x="17437" y="16532"/>
                  </a:moveTo>
                  <a:lnTo>
                    <a:pt x="17256" y="16593"/>
                  </a:lnTo>
                  <a:lnTo>
                    <a:pt x="17015" y="16713"/>
                  </a:lnTo>
                  <a:lnTo>
                    <a:pt x="16834" y="16834"/>
                  </a:lnTo>
                  <a:lnTo>
                    <a:pt x="16713" y="17015"/>
                  </a:lnTo>
                  <a:lnTo>
                    <a:pt x="16593" y="17256"/>
                  </a:lnTo>
                  <a:lnTo>
                    <a:pt x="16532" y="17437"/>
                  </a:lnTo>
                  <a:lnTo>
                    <a:pt x="16532" y="17679"/>
                  </a:lnTo>
                  <a:lnTo>
                    <a:pt x="16532" y="17920"/>
                  </a:lnTo>
                  <a:lnTo>
                    <a:pt x="16593" y="18101"/>
                  </a:lnTo>
                  <a:lnTo>
                    <a:pt x="16713" y="18342"/>
                  </a:lnTo>
                  <a:lnTo>
                    <a:pt x="16834" y="18523"/>
                  </a:lnTo>
                  <a:lnTo>
                    <a:pt x="17015" y="18644"/>
                  </a:lnTo>
                  <a:lnTo>
                    <a:pt x="17256" y="18765"/>
                  </a:lnTo>
                  <a:lnTo>
                    <a:pt x="17437" y="18825"/>
                  </a:lnTo>
                  <a:lnTo>
                    <a:pt x="17920" y="18825"/>
                  </a:lnTo>
                  <a:lnTo>
                    <a:pt x="18101" y="18765"/>
                  </a:lnTo>
                  <a:lnTo>
                    <a:pt x="18342" y="18644"/>
                  </a:lnTo>
                  <a:lnTo>
                    <a:pt x="18523" y="18523"/>
                  </a:lnTo>
                  <a:lnTo>
                    <a:pt x="18644" y="18342"/>
                  </a:lnTo>
                  <a:lnTo>
                    <a:pt x="18765" y="18101"/>
                  </a:lnTo>
                  <a:lnTo>
                    <a:pt x="18825" y="17920"/>
                  </a:lnTo>
                  <a:lnTo>
                    <a:pt x="18825" y="17679"/>
                  </a:lnTo>
                  <a:lnTo>
                    <a:pt x="18825" y="17437"/>
                  </a:lnTo>
                  <a:lnTo>
                    <a:pt x="18765" y="17256"/>
                  </a:lnTo>
                  <a:lnTo>
                    <a:pt x="18644" y="17015"/>
                  </a:lnTo>
                  <a:lnTo>
                    <a:pt x="18523" y="16834"/>
                  </a:lnTo>
                  <a:lnTo>
                    <a:pt x="18342" y="16713"/>
                  </a:lnTo>
                  <a:lnTo>
                    <a:pt x="18101" y="16593"/>
                  </a:lnTo>
                  <a:lnTo>
                    <a:pt x="17920" y="16532"/>
                  </a:lnTo>
                  <a:close/>
                  <a:moveTo>
                    <a:pt x="23230" y="16532"/>
                  </a:moveTo>
                  <a:lnTo>
                    <a:pt x="23049" y="16593"/>
                  </a:lnTo>
                  <a:lnTo>
                    <a:pt x="22807" y="16713"/>
                  </a:lnTo>
                  <a:lnTo>
                    <a:pt x="22626" y="16834"/>
                  </a:lnTo>
                  <a:lnTo>
                    <a:pt x="22506" y="17015"/>
                  </a:lnTo>
                  <a:lnTo>
                    <a:pt x="22385" y="17256"/>
                  </a:lnTo>
                  <a:lnTo>
                    <a:pt x="22325" y="17437"/>
                  </a:lnTo>
                  <a:lnTo>
                    <a:pt x="22325" y="17679"/>
                  </a:lnTo>
                  <a:lnTo>
                    <a:pt x="22325" y="17920"/>
                  </a:lnTo>
                  <a:lnTo>
                    <a:pt x="22385" y="18101"/>
                  </a:lnTo>
                  <a:lnTo>
                    <a:pt x="22506" y="18342"/>
                  </a:lnTo>
                  <a:lnTo>
                    <a:pt x="22626" y="18523"/>
                  </a:lnTo>
                  <a:lnTo>
                    <a:pt x="22807" y="18644"/>
                  </a:lnTo>
                  <a:lnTo>
                    <a:pt x="23049" y="18765"/>
                  </a:lnTo>
                  <a:lnTo>
                    <a:pt x="23230" y="18825"/>
                  </a:lnTo>
                  <a:lnTo>
                    <a:pt x="23712" y="18825"/>
                  </a:lnTo>
                  <a:lnTo>
                    <a:pt x="23893" y="18765"/>
                  </a:lnTo>
                  <a:lnTo>
                    <a:pt x="24135" y="18644"/>
                  </a:lnTo>
                  <a:lnTo>
                    <a:pt x="24316" y="18523"/>
                  </a:lnTo>
                  <a:lnTo>
                    <a:pt x="24436" y="18342"/>
                  </a:lnTo>
                  <a:lnTo>
                    <a:pt x="24557" y="18101"/>
                  </a:lnTo>
                  <a:lnTo>
                    <a:pt x="24617" y="17920"/>
                  </a:lnTo>
                  <a:lnTo>
                    <a:pt x="24617" y="17679"/>
                  </a:lnTo>
                  <a:lnTo>
                    <a:pt x="24617" y="17437"/>
                  </a:lnTo>
                  <a:lnTo>
                    <a:pt x="24557" y="17256"/>
                  </a:lnTo>
                  <a:lnTo>
                    <a:pt x="24436" y="17015"/>
                  </a:lnTo>
                  <a:lnTo>
                    <a:pt x="24316" y="16834"/>
                  </a:lnTo>
                  <a:lnTo>
                    <a:pt x="24135" y="16713"/>
                  </a:lnTo>
                  <a:lnTo>
                    <a:pt x="23893" y="16593"/>
                  </a:lnTo>
                  <a:lnTo>
                    <a:pt x="23712" y="16532"/>
                  </a:lnTo>
                  <a:close/>
                  <a:moveTo>
                    <a:pt x="29022" y="16532"/>
                  </a:moveTo>
                  <a:lnTo>
                    <a:pt x="28841" y="16593"/>
                  </a:lnTo>
                  <a:lnTo>
                    <a:pt x="28599" y="16713"/>
                  </a:lnTo>
                  <a:lnTo>
                    <a:pt x="28418" y="16834"/>
                  </a:lnTo>
                  <a:lnTo>
                    <a:pt x="28298" y="17015"/>
                  </a:lnTo>
                  <a:lnTo>
                    <a:pt x="28177" y="17256"/>
                  </a:lnTo>
                  <a:lnTo>
                    <a:pt x="28117" y="17437"/>
                  </a:lnTo>
                  <a:lnTo>
                    <a:pt x="28117" y="17679"/>
                  </a:lnTo>
                  <a:lnTo>
                    <a:pt x="28117" y="17920"/>
                  </a:lnTo>
                  <a:lnTo>
                    <a:pt x="28177" y="18101"/>
                  </a:lnTo>
                  <a:lnTo>
                    <a:pt x="28298" y="18342"/>
                  </a:lnTo>
                  <a:lnTo>
                    <a:pt x="28418" y="18523"/>
                  </a:lnTo>
                  <a:lnTo>
                    <a:pt x="28599" y="18644"/>
                  </a:lnTo>
                  <a:lnTo>
                    <a:pt x="28841" y="18765"/>
                  </a:lnTo>
                  <a:lnTo>
                    <a:pt x="29022" y="18825"/>
                  </a:lnTo>
                  <a:lnTo>
                    <a:pt x="29505" y="18825"/>
                  </a:lnTo>
                  <a:lnTo>
                    <a:pt x="29686" y="18765"/>
                  </a:lnTo>
                  <a:lnTo>
                    <a:pt x="29927" y="18644"/>
                  </a:lnTo>
                  <a:lnTo>
                    <a:pt x="30108" y="18523"/>
                  </a:lnTo>
                  <a:lnTo>
                    <a:pt x="30229" y="18342"/>
                  </a:lnTo>
                  <a:lnTo>
                    <a:pt x="30349" y="18101"/>
                  </a:lnTo>
                  <a:lnTo>
                    <a:pt x="30410" y="17920"/>
                  </a:lnTo>
                  <a:lnTo>
                    <a:pt x="30410" y="17679"/>
                  </a:lnTo>
                  <a:lnTo>
                    <a:pt x="30410" y="17437"/>
                  </a:lnTo>
                  <a:lnTo>
                    <a:pt x="30349" y="17256"/>
                  </a:lnTo>
                  <a:lnTo>
                    <a:pt x="30229" y="17015"/>
                  </a:lnTo>
                  <a:lnTo>
                    <a:pt x="30108" y="16834"/>
                  </a:lnTo>
                  <a:lnTo>
                    <a:pt x="29927" y="16713"/>
                  </a:lnTo>
                  <a:lnTo>
                    <a:pt x="29686" y="16593"/>
                  </a:lnTo>
                  <a:lnTo>
                    <a:pt x="29505" y="16532"/>
                  </a:lnTo>
                  <a:close/>
                  <a:moveTo>
                    <a:pt x="34814" y="16532"/>
                  </a:moveTo>
                  <a:lnTo>
                    <a:pt x="34633" y="16593"/>
                  </a:lnTo>
                  <a:lnTo>
                    <a:pt x="34392" y="16713"/>
                  </a:lnTo>
                  <a:lnTo>
                    <a:pt x="34211" y="16834"/>
                  </a:lnTo>
                  <a:lnTo>
                    <a:pt x="34090" y="17015"/>
                  </a:lnTo>
                  <a:lnTo>
                    <a:pt x="33969" y="17256"/>
                  </a:lnTo>
                  <a:lnTo>
                    <a:pt x="33909" y="17437"/>
                  </a:lnTo>
                  <a:lnTo>
                    <a:pt x="33909" y="17679"/>
                  </a:lnTo>
                  <a:lnTo>
                    <a:pt x="33909" y="17920"/>
                  </a:lnTo>
                  <a:lnTo>
                    <a:pt x="33969" y="18101"/>
                  </a:lnTo>
                  <a:lnTo>
                    <a:pt x="34090" y="18342"/>
                  </a:lnTo>
                  <a:lnTo>
                    <a:pt x="34211" y="18523"/>
                  </a:lnTo>
                  <a:lnTo>
                    <a:pt x="34392" y="18644"/>
                  </a:lnTo>
                  <a:lnTo>
                    <a:pt x="34633" y="18765"/>
                  </a:lnTo>
                  <a:lnTo>
                    <a:pt x="34814" y="18825"/>
                  </a:lnTo>
                  <a:lnTo>
                    <a:pt x="35297" y="18825"/>
                  </a:lnTo>
                  <a:lnTo>
                    <a:pt x="35478" y="18765"/>
                  </a:lnTo>
                  <a:lnTo>
                    <a:pt x="35719" y="18644"/>
                  </a:lnTo>
                  <a:lnTo>
                    <a:pt x="35900" y="18523"/>
                  </a:lnTo>
                  <a:lnTo>
                    <a:pt x="36021" y="18342"/>
                  </a:lnTo>
                  <a:lnTo>
                    <a:pt x="36141" y="18101"/>
                  </a:lnTo>
                  <a:lnTo>
                    <a:pt x="36202" y="17920"/>
                  </a:lnTo>
                  <a:lnTo>
                    <a:pt x="36202" y="17679"/>
                  </a:lnTo>
                  <a:lnTo>
                    <a:pt x="36202" y="17437"/>
                  </a:lnTo>
                  <a:lnTo>
                    <a:pt x="36141" y="17256"/>
                  </a:lnTo>
                  <a:lnTo>
                    <a:pt x="36021" y="17015"/>
                  </a:lnTo>
                  <a:lnTo>
                    <a:pt x="35900" y="16834"/>
                  </a:lnTo>
                  <a:lnTo>
                    <a:pt x="35719" y="16713"/>
                  </a:lnTo>
                  <a:lnTo>
                    <a:pt x="35478" y="16593"/>
                  </a:lnTo>
                  <a:lnTo>
                    <a:pt x="35297" y="16532"/>
                  </a:lnTo>
                  <a:close/>
                  <a:moveTo>
                    <a:pt x="40606" y="16532"/>
                  </a:moveTo>
                  <a:lnTo>
                    <a:pt x="40425" y="16593"/>
                  </a:lnTo>
                  <a:lnTo>
                    <a:pt x="40184" y="16713"/>
                  </a:lnTo>
                  <a:lnTo>
                    <a:pt x="40003" y="16834"/>
                  </a:lnTo>
                  <a:lnTo>
                    <a:pt x="39882" y="17015"/>
                  </a:lnTo>
                  <a:lnTo>
                    <a:pt x="39762" y="17256"/>
                  </a:lnTo>
                  <a:lnTo>
                    <a:pt x="39701" y="17437"/>
                  </a:lnTo>
                  <a:lnTo>
                    <a:pt x="39701" y="17679"/>
                  </a:lnTo>
                  <a:lnTo>
                    <a:pt x="39701" y="17920"/>
                  </a:lnTo>
                  <a:lnTo>
                    <a:pt x="39762" y="18101"/>
                  </a:lnTo>
                  <a:lnTo>
                    <a:pt x="39882" y="18342"/>
                  </a:lnTo>
                  <a:lnTo>
                    <a:pt x="40003" y="18523"/>
                  </a:lnTo>
                  <a:lnTo>
                    <a:pt x="40184" y="18644"/>
                  </a:lnTo>
                  <a:lnTo>
                    <a:pt x="40425" y="18765"/>
                  </a:lnTo>
                  <a:lnTo>
                    <a:pt x="40606" y="18825"/>
                  </a:lnTo>
                  <a:lnTo>
                    <a:pt x="41089" y="18825"/>
                  </a:lnTo>
                  <a:lnTo>
                    <a:pt x="41270" y="18765"/>
                  </a:lnTo>
                  <a:lnTo>
                    <a:pt x="41511" y="18644"/>
                  </a:lnTo>
                  <a:lnTo>
                    <a:pt x="41692" y="18523"/>
                  </a:lnTo>
                  <a:lnTo>
                    <a:pt x="41813" y="18342"/>
                  </a:lnTo>
                  <a:lnTo>
                    <a:pt x="41934" y="18101"/>
                  </a:lnTo>
                  <a:lnTo>
                    <a:pt x="41994" y="17920"/>
                  </a:lnTo>
                  <a:lnTo>
                    <a:pt x="41994" y="17679"/>
                  </a:lnTo>
                  <a:lnTo>
                    <a:pt x="41994" y="17437"/>
                  </a:lnTo>
                  <a:lnTo>
                    <a:pt x="41934" y="17256"/>
                  </a:lnTo>
                  <a:lnTo>
                    <a:pt x="41813" y="17015"/>
                  </a:lnTo>
                  <a:lnTo>
                    <a:pt x="41692" y="16834"/>
                  </a:lnTo>
                  <a:lnTo>
                    <a:pt x="41511" y="16713"/>
                  </a:lnTo>
                  <a:lnTo>
                    <a:pt x="41270" y="16593"/>
                  </a:lnTo>
                  <a:lnTo>
                    <a:pt x="41089" y="16532"/>
                  </a:lnTo>
                  <a:close/>
                  <a:moveTo>
                    <a:pt x="46399" y="16532"/>
                  </a:moveTo>
                  <a:lnTo>
                    <a:pt x="46218" y="16593"/>
                  </a:lnTo>
                  <a:lnTo>
                    <a:pt x="45976" y="16713"/>
                  </a:lnTo>
                  <a:lnTo>
                    <a:pt x="45795" y="16834"/>
                  </a:lnTo>
                  <a:lnTo>
                    <a:pt x="45674" y="17015"/>
                  </a:lnTo>
                  <a:lnTo>
                    <a:pt x="45554" y="17256"/>
                  </a:lnTo>
                  <a:lnTo>
                    <a:pt x="45493" y="17437"/>
                  </a:lnTo>
                  <a:lnTo>
                    <a:pt x="45493" y="17679"/>
                  </a:lnTo>
                  <a:lnTo>
                    <a:pt x="45493" y="17920"/>
                  </a:lnTo>
                  <a:lnTo>
                    <a:pt x="45554" y="18101"/>
                  </a:lnTo>
                  <a:lnTo>
                    <a:pt x="45674" y="18342"/>
                  </a:lnTo>
                  <a:lnTo>
                    <a:pt x="45795" y="18523"/>
                  </a:lnTo>
                  <a:lnTo>
                    <a:pt x="45976" y="18644"/>
                  </a:lnTo>
                  <a:lnTo>
                    <a:pt x="46218" y="18765"/>
                  </a:lnTo>
                  <a:lnTo>
                    <a:pt x="46399" y="18825"/>
                  </a:lnTo>
                  <a:lnTo>
                    <a:pt x="46881" y="18825"/>
                  </a:lnTo>
                  <a:lnTo>
                    <a:pt x="47062" y="18765"/>
                  </a:lnTo>
                  <a:lnTo>
                    <a:pt x="47304" y="18644"/>
                  </a:lnTo>
                  <a:lnTo>
                    <a:pt x="47485" y="18523"/>
                  </a:lnTo>
                  <a:lnTo>
                    <a:pt x="47605" y="18342"/>
                  </a:lnTo>
                  <a:lnTo>
                    <a:pt x="47726" y="18101"/>
                  </a:lnTo>
                  <a:lnTo>
                    <a:pt x="47786" y="17920"/>
                  </a:lnTo>
                  <a:lnTo>
                    <a:pt x="47786" y="17679"/>
                  </a:lnTo>
                  <a:lnTo>
                    <a:pt x="47786" y="17437"/>
                  </a:lnTo>
                  <a:lnTo>
                    <a:pt x="47726" y="17256"/>
                  </a:lnTo>
                  <a:lnTo>
                    <a:pt x="47605" y="17015"/>
                  </a:lnTo>
                  <a:lnTo>
                    <a:pt x="47485" y="16834"/>
                  </a:lnTo>
                  <a:lnTo>
                    <a:pt x="47304" y="16713"/>
                  </a:lnTo>
                  <a:lnTo>
                    <a:pt x="47062" y="16593"/>
                  </a:lnTo>
                  <a:lnTo>
                    <a:pt x="46881" y="16532"/>
                  </a:lnTo>
                  <a:close/>
                  <a:moveTo>
                    <a:pt x="52191" y="16532"/>
                  </a:moveTo>
                  <a:lnTo>
                    <a:pt x="52010" y="16593"/>
                  </a:lnTo>
                  <a:lnTo>
                    <a:pt x="51768" y="16713"/>
                  </a:lnTo>
                  <a:lnTo>
                    <a:pt x="51587" y="16834"/>
                  </a:lnTo>
                  <a:lnTo>
                    <a:pt x="51467" y="17015"/>
                  </a:lnTo>
                  <a:lnTo>
                    <a:pt x="51346" y="17256"/>
                  </a:lnTo>
                  <a:lnTo>
                    <a:pt x="51286" y="17437"/>
                  </a:lnTo>
                  <a:lnTo>
                    <a:pt x="51286" y="17679"/>
                  </a:lnTo>
                  <a:lnTo>
                    <a:pt x="51286" y="17920"/>
                  </a:lnTo>
                  <a:lnTo>
                    <a:pt x="51346" y="18101"/>
                  </a:lnTo>
                  <a:lnTo>
                    <a:pt x="51467" y="18342"/>
                  </a:lnTo>
                  <a:lnTo>
                    <a:pt x="51587" y="18523"/>
                  </a:lnTo>
                  <a:lnTo>
                    <a:pt x="51768" y="18644"/>
                  </a:lnTo>
                  <a:lnTo>
                    <a:pt x="52010" y="18765"/>
                  </a:lnTo>
                  <a:lnTo>
                    <a:pt x="52191" y="18825"/>
                  </a:lnTo>
                  <a:lnTo>
                    <a:pt x="52673" y="18825"/>
                  </a:lnTo>
                  <a:lnTo>
                    <a:pt x="52854" y="18765"/>
                  </a:lnTo>
                  <a:lnTo>
                    <a:pt x="53096" y="18644"/>
                  </a:lnTo>
                  <a:lnTo>
                    <a:pt x="53277" y="18523"/>
                  </a:lnTo>
                  <a:lnTo>
                    <a:pt x="53397" y="18342"/>
                  </a:lnTo>
                  <a:lnTo>
                    <a:pt x="53518" y="18101"/>
                  </a:lnTo>
                  <a:lnTo>
                    <a:pt x="53578" y="17920"/>
                  </a:lnTo>
                  <a:lnTo>
                    <a:pt x="53578" y="17679"/>
                  </a:lnTo>
                  <a:lnTo>
                    <a:pt x="53578" y="17437"/>
                  </a:lnTo>
                  <a:lnTo>
                    <a:pt x="53518" y="17256"/>
                  </a:lnTo>
                  <a:lnTo>
                    <a:pt x="53397" y="17015"/>
                  </a:lnTo>
                  <a:lnTo>
                    <a:pt x="53277" y="16834"/>
                  </a:lnTo>
                  <a:lnTo>
                    <a:pt x="53096" y="16713"/>
                  </a:lnTo>
                  <a:lnTo>
                    <a:pt x="52854" y="16593"/>
                  </a:lnTo>
                  <a:lnTo>
                    <a:pt x="52673" y="16532"/>
                  </a:lnTo>
                  <a:close/>
                  <a:moveTo>
                    <a:pt x="57983" y="16532"/>
                  </a:moveTo>
                  <a:lnTo>
                    <a:pt x="57802" y="16593"/>
                  </a:lnTo>
                  <a:lnTo>
                    <a:pt x="57561" y="16713"/>
                  </a:lnTo>
                  <a:lnTo>
                    <a:pt x="57380" y="16834"/>
                  </a:lnTo>
                  <a:lnTo>
                    <a:pt x="57259" y="17015"/>
                  </a:lnTo>
                  <a:lnTo>
                    <a:pt x="57138" y="17256"/>
                  </a:lnTo>
                  <a:lnTo>
                    <a:pt x="57078" y="17437"/>
                  </a:lnTo>
                  <a:lnTo>
                    <a:pt x="57078" y="17679"/>
                  </a:lnTo>
                  <a:lnTo>
                    <a:pt x="57078" y="17920"/>
                  </a:lnTo>
                  <a:lnTo>
                    <a:pt x="57138" y="18101"/>
                  </a:lnTo>
                  <a:lnTo>
                    <a:pt x="57259" y="18342"/>
                  </a:lnTo>
                  <a:lnTo>
                    <a:pt x="57380" y="18523"/>
                  </a:lnTo>
                  <a:lnTo>
                    <a:pt x="57561" y="18644"/>
                  </a:lnTo>
                  <a:lnTo>
                    <a:pt x="57802" y="18765"/>
                  </a:lnTo>
                  <a:lnTo>
                    <a:pt x="57983" y="18825"/>
                  </a:lnTo>
                  <a:lnTo>
                    <a:pt x="58466" y="18825"/>
                  </a:lnTo>
                  <a:lnTo>
                    <a:pt x="58647" y="18765"/>
                  </a:lnTo>
                  <a:lnTo>
                    <a:pt x="58888" y="18644"/>
                  </a:lnTo>
                  <a:lnTo>
                    <a:pt x="59069" y="18523"/>
                  </a:lnTo>
                  <a:lnTo>
                    <a:pt x="59190" y="18342"/>
                  </a:lnTo>
                  <a:lnTo>
                    <a:pt x="59310" y="18101"/>
                  </a:lnTo>
                  <a:lnTo>
                    <a:pt x="59371" y="17920"/>
                  </a:lnTo>
                  <a:lnTo>
                    <a:pt x="59371" y="17679"/>
                  </a:lnTo>
                  <a:lnTo>
                    <a:pt x="59371" y="17437"/>
                  </a:lnTo>
                  <a:lnTo>
                    <a:pt x="59310" y="17256"/>
                  </a:lnTo>
                  <a:lnTo>
                    <a:pt x="59190" y="17015"/>
                  </a:lnTo>
                  <a:lnTo>
                    <a:pt x="59069" y="16834"/>
                  </a:lnTo>
                  <a:lnTo>
                    <a:pt x="58888" y="16713"/>
                  </a:lnTo>
                  <a:lnTo>
                    <a:pt x="58647" y="16593"/>
                  </a:lnTo>
                  <a:lnTo>
                    <a:pt x="58466" y="16532"/>
                  </a:lnTo>
                  <a:close/>
                  <a:moveTo>
                    <a:pt x="63775" y="16532"/>
                  </a:moveTo>
                  <a:lnTo>
                    <a:pt x="63594" y="16593"/>
                  </a:lnTo>
                  <a:lnTo>
                    <a:pt x="63353" y="16713"/>
                  </a:lnTo>
                  <a:lnTo>
                    <a:pt x="63172" y="16834"/>
                  </a:lnTo>
                  <a:lnTo>
                    <a:pt x="63051" y="17015"/>
                  </a:lnTo>
                  <a:lnTo>
                    <a:pt x="62931" y="17256"/>
                  </a:lnTo>
                  <a:lnTo>
                    <a:pt x="62870" y="17437"/>
                  </a:lnTo>
                  <a:lnTo>
                    <a:pt x="62870" y="17679"/>
                  </a:lnTo>
                  <a:lnTo>
                    <a:pt x="62870" y="17920"/>
                  </a:lnTo>
                  <a:lnTo>
                    <a:pt x="62931" y="18101"/>
                  </a:lnTo>
                  <a:lnTo>
                    <a:pt x="63051" y="18342"/>
                  </a:lnTo>
                  <a:lnTo>
                    <a:pt x="63172" y="18523"/>
                  </a:lnTo>
                  <a:lnTo>
                    <a:pt x="63353" y="18644"/>
                  </a:lnTo>
                  <a:lnTo>
                    <a:pt x="63594" y="18765"/>
                  </a:lnTo>
                  <a:lnTo>
                    <a:pt x="63775" y="18825"/>
                  </a:lnTo>
                  <a:lnTo>
                    <a:pt x="64258" y="18825"/>
                  </a:lnTo>
                  <a:lnTo>
                    <a:pt x="64439" y="18765"/>
                  </a:lnTo>
                  <a:lnTo>
                    <a:pt x="64680" y="18644"/>
                  </a:lnTo>
                  <a:lnTo>
                    <a:pt x="64861" y="18523"/>
                  </a:lnTo>
                  <a:lnTo>
                    <a:pt x="64982" y="18342"/>
                  </a:lnTo>
                  <a:lnTo>
                    <a:pt x="65103" y="18101"/>
                  </a:lnTo>
                  <a:lnTo>
                    <a:pt x="65163" y="17920"/>
                  </a:lnTo>
                  <a:lnTo>
                    <a:pt x="65163" y="17679"/>
                  </a:lnTo>
                  <a:lnTo>
                    <a:pt x="65163" y="17437"/>
                  </a:lnTo>
                  <a:lnTo>
                    <a:pt x="65103" y="17256"/>
                  </a:lnTo>
                  <a:lnTo>
                    <a:pt x="64982" y="17015"/>
                  </a:lnTo>
                  <a:lnTo>
                    <a:pt x="64861" y="16834"/>
                  </a:lnTo>
                  <a:lnTo>
                    <a:pt x="64680" y="16713"/>
                  </a:lnTo>
                  <a:lnTo>
                    <a:pt x="64439" y="16593"/>
                  </a:lnTo>
                  <a:lnTo>
                    <a:pt x="64258" y="16532"/>
                  </a:lnTo>
                  <a:close/>
                  <a:moveTo>
                    <a:pt x="69386" y="16593"/>
                  </a:moveTo>
                  <a:lnTo>
                    <a:pt x="69085" y="16774"/>
                  </a:lnTo>
                  <a:lnTo>
                    <a:pt x="68843" y="17015"/>
                  </a:lnTo>
                  <a:lnTo>
                    <a:pt x="68723" y="17317"/>
                  </a:lnTo>
                  <a:lnTo>
                    <a:pt x="68662" y="17679"/>
                  </a:lnTo>
                  <a:lnTo>
                    <a:pt x="68662" y="17920"/>
                  </a:lnTo>
                  <a:lnTo>
                    <a:pt x="68723" y="18101"/>
                  </a:lnTo>
                  <a:lnTo>
                    <a:pt x="68843" y="18342"/>
                  </a:lnTo>
                  <a:lnTo>
                    <a:pt x="68964" y="18523"/>
                  </a:lnTo>
                  <a:lnTo>
                    <a:pt x="69145" y="18644"/>
                  </a:lnTo>
                  <a:lnTo>
                    <a:pt x="69386" y="18765"/>
                  </a:lnTo>
                  <a:lnTo>
                    <a:pt x="69567" y="18825"/>
                  </a:lnTo>
                  <a:lnTo>
                    <a:pt x="70050" y="18825"/>
                  </a:lnTo>
                  <a:lnTo>
                    <a:pt x="70231" y="18765"/>
                  </a:lnTo>
                  <a:lnTo>
                    <a:pt x="70472" y="18644"/>
                  </a:lnTo>
                  <a:lnTo>
                    <a:pt x="70593" y="18523"/>
                  </a:lnTo>
                  <a:lnTo>
                    <a:pt x="69386" y="16593"/>
                  </a:lnTo>
                  <a:close/>
                  <a:moveTo>
                    <a:pt x="4284" y="20273"/>
                  </a:moveTo>
                  <a:lnTo>
                    <a:pt x="3620" y="21661"/>
                  </a:lnTo>
                  <a:lnTo>
                    <a:pt x="3922" y="21480"/>
                  </a:lnTo>
                  <a:lnTo>
                    <a:pt x="4164" y="21238"/>
                  </a:lnTo>
                  <a:lnTo>
                    <a:pt x="4284" y="20937"/>
                  </a:lnTo>
                  <a:lnTo>
                    <a:pt x="4345" y="20575"/>
                  </a:lnTo>
                  <a:lnTo>
                    <a:pt x="4284" y="20273"/>
                  </a:lnTo>
                  <a:close/>
                  <a:moveTo>
                    <a:pt x="71619" y="20273"/>
                  </a:moveTo>
                  <a:lnTo>
                    <a:pt x="71559" y="20575"/>
                  </a:lnTo>
                  <a:lnTo>
                    <a:pt x="71619" y="20937"/>
                  </a:lnTo>
                  <a:lnTo>
                    <a:pt x="71740" y="21238"/>
                  </a:lnTo>
                  <a:lnTo>
                    <a:pt x="71981" y="21480"/>
                  </a:lnTo>
                  <a:lnTo>
                    <a:pt x="72283" y="21661"/>
                  </a:lnTo>
                  <a:lnTo>
                    <a:pt x="71619" y="20273"/>
                  </a:lnTo>
                  <a:close/>
                  <a:moveTo>
                    <a:pt x="8749" y="19428"/>
                  </a:moveTo>
                  <a:lnTo>
                    <a:pt x="8568" y="19489"/>
                  </a:lnTo>
                  <a:lnTo>
                    <a:pt x="8327" y="19609"/>
                  </a:lnTo>
                  <a:lnTo>
                    <a:pt x="8146" y="19730"/>
                  </a:lnTo>
                  <a:lnTo>
                    <a:pt x="8025" y="19911"/>
                  </a:lnTo>
                  <a:lnTo>
                    <a:pt x="7904" y="20152"/>
                  </a:lnTo>
                  <a:lnTo>
                    <a:pt x="7844" y="20333"/>
                  </a:lnTo>
                  <a:lnTo>
                    <a:pt x="7844" y="20575"/>
                  </a:lnTo>
                  <a:lnTo>
                    <a:pt x="7844" y="20816"/>
                  </a:lnTo>
                  <a:lnTo>
                    <a:pt x="7904" y="20997"/>
                  </a:lnTo>
                  <a:lnTo>
                    <a:pt x="8025" y="21238"/>
                  </a:lnTo>
                  <a:lnTo>
                    <a:pt x="8146" y="21419"/>
                  </a:lnTo>
                  <a:lnTo>
                    <a:pt x="8327" y="21540"/>
                  </a:lnTo>
                  <a:lnTo>
                    <a:pt x="8568" y="21661"/>
                  </a:lnTo>
                  <a:lnTo>
                    <a:pt x="8749" y="21721"/>
                  </a:lnTo>
                  <a:lnTo>
                    <a:pt x="9232" y="21721"/>
                  </a:lnTo>
                  <a:lnTo>
                    <a:pt x="9413" y="21661"/>
                  </a:lnTo>
                  <a:lnTo>
                    <a:pt x="9654" y="21540"/>
                  </a:lnTo>
                  <a:lnTo>
                    <a:pt x="9835" y="21419"/>
                  </a:lnTo>
                  <a:lnTo>
                    <a:pt x="9956" y="21238"/>
                  </a:lnTo>
                  <a:lnTo>
                    <a:pt x="10076" y="20997"/>
                  </a:lnTo>
                  <a:lnTo>
                    <a:pt x="10137" y="20816"/>
                  </a:lnTo>
                  <a:lnTo>
                    <a:pt x="10137" y="20575"/>
                  </a:lnTo>
                  <a:lnTo>
                    <a:pt x="10137" y="20333"/>
                  </a:lnTo>
                  <a:lnTo>
                    <a:pt x="10076" y="20152"/>
                  </a:lnTo>
                  <a:lnTo>
                    <a:pt x="9956" y="19911"/>
                  </a:lnTo>
                  <a:lnTo>
                    <a:pt x="9835" y="19730"/>
                  </a:lnTo>
                  <a:lnTo>
                    <a:pt x="9654" y="19609"/>
                  </a:lnTo>
                  <a:lnTo>
                    <a:pt x="9413" y="19489"/>
                  </a:lnTo>
                  <a:lnTo>
                    <a:pt x="9232" y="19428"/>
                  </a:lnTo>
                  <a:close/>
                  <a:moveTo>
                    <a:pt x="14541" y="19428"/>
                  </a:moveTo>
                  <a:lnTo>
                    <a:pt x="14360" y="19489"/>
                  </a:lnTo>
                  <a:lnTo>
                    <a:pt x="14119" y="19609"/>
                  </a:lnTo>
                  <a:lnTo>
                    <a:pt x="13938" y="19730"/>
                  </a:lnTo>
                  <a:lnTo>
                    <a:pt x="13817" y="19911"/>
                  </a:lnTo>
                  <a:lnTo>
                    <a:pt x="13697" y="20152"/>
                  </a:lnTo>
                  <a:lnTo>
                    <a:pt x="13636" y="20333"/>
                  </a:lnTo>
                  <a:lnTo>
                    <a:pt x="13636" y="20575"/>
                  </a:lnTo>
                  <a:lnTo>
                    <a:pt x="13636" y="20816"/>
                  </a:lnTo>
                  <a:lnTo>
                    <a:pt x="13697" y="20997"/>
                  </a:lnTo>
                  <a:lnTo>
                    <a:pt x="13817" y="21238"/>
                  </a:lnTo>
                  <a:lnTo>
                    <a:pt x="13938" y="21419"/>
                  </a:lnTo>
                  <a:lnTo>
                    <a:pt x="14119" y="21540"/>
                  </a:lnTo>
                  <a:lnTo>
                    <a:pt x="14360" y="21661"/>
                  </a:lnTo>
                  <a:lnTo>
                    <a:pt x="14541" y="21721"/>
                  </a:lnTo>
                  <a:lnTo>
                    <a:pt x="15024" y="21721"/>
                  </a:lnTo>
                  <a:lnTo>
                    <a:pt x="15205" y="21661"/>
                  </a:lnTo>
                  <a:lnTo>
                    <a:pt x="15446" y="21540"/>
                  </a:lnTo>
                  <a:lnTo>
                    <a:pt x="15627" y="21419"/>
                  </a:lnTo>
                  <a:lnTo>
                    <a:pt x="15748" y="21238"/>
                  </a:lnTo>
                  <a:lnTo>
                    <a:pt x="15869" y="20997"/>
                  </a:lnTo>
                  <a:lnTo>
                    <a:pt x="15929" y="20816"/>
                  </a:lnTo>
                  <a:lnTo>
                    <a:pt x="15929" y="20575"/>
                  </a:lnTo>
                  <a:lnTo>
                    <a:pt x="15929" y="20333"/>
                  </a:lnTo>
                  <a:lnTo>
                    <a:pt x="15869" y="20152"/>
                  </a:lnTo>
                  <a:lnTo>
                    <a:pt x="15748" y="19911"/>
                  </a:lnTo>
                  <a:lnTo>
                    <a:pt x="15627" y="19730"/>
                  </a:lnTo>
                  <a:lnTo>
                    <a:pt x="15446" y="19609"/>
                  </a:lnTo>
                  <a:lnTo>
                    <a:pt x="15205" y="19489"/>
                  </a:lnTo>
                  <a:lnTo>
                    <a:pt x="15024" y="19428"/>
                  </a:lnTo>
                  <a:close/>
                  <a:moveTo>
                    <a:pt x="20333" y="19428"/>
                  </a:moveTo>
                  <a:lnTo>
                    <a:pt x="20152" y="19489"/>
                  </a:lnTo>
                  <a:lnTo>
                    <a:pt x="19911" y="19609"/>
                  </a:lnTo>
                  <a:lnTo>
                    <a:pt x="19730" y="19730"/>
                  </a:lnTo>
                  <a:lnTo>
                    <a:pt x="19609" y="19911"/>
                  </a:lnTo>
                  <a:lnTo>
                    <a:pt x="19489" y="20152"/>
                  </a:lnTo>
                  <a:lnTo>
                    <a:pt x="19428" y="20333"/>
                  </a:lnTo>
                  <a:lnTo>
                    <a:pt x="19428" y="20575"/>
                  </a:lnTo>
                  <a:lnTo>
                    <a:pt x="19428" y="20816"/>
                  </a:lnTo>
                  <a:lnTo>
                    <a:pt x="19489" y="20997"/>
                  </a:lnTo>
                  <a:lnTo>
                    <a:pt x="19609" y="21238"/>
                  </a:lnTo>
                  <a:lnTo>
                    <a:pt x="19730" y="21419"/>
                  </a:lnTo>
                  <a:lnTo>
                    <a:pt x="19911" y="21540"/>
                  </a:lnTo>
                  <a:lnTo>
                    <a:pt x="20152" y="21661"/>
                  </a:lnTo>
                  <a:lnTo>
                    <a:pt x="20333" y="21721"/>
                  </a:lnTo>
                  <a:lnTo>
                    <a:pt x="20816" y="21721"/>
                  </a:lnTo>
                  <a:lnTo>
                    <a:pt x="20997" y="21661"/>
                  </a:lnTo>
                  <a:lnTo>
                    <a:pt x="21239" y="21540"/>
                  </a:lnTo>
                  <a:lnTo>
                    <a:pt x="21420" y="21419"/>
                  </a:lnTo>
                  <a:lnTo>
                    <a:pt x="21540" y="21238"/>
                  </a:lnTo>
                  <a:lnTo>
                    <a:pt x="21661" y="20997"/>
                  </a:lnTo>
                  <a:lnTo>
                    <a:pt x="21721" y="20816"/>
                  </a:lnTo>
                  <a:lnTo>
                    <a:pt x="21721" y="20575"/>
                  </a:lnTo>
                  <a:lnTo>
                    <a:pt x="21721" y="20333"/>
                  </a:lnTo>
                  <a:lnTo>
                    <a:pt x="21661" y="20152"/>
                  </a:lnTo>
                  <a:lnTo>
                    <a:pt x="21540" y="19911"/>
                  </a:lnTo>
                  <a:lnTo>
                    <a:pt x="21420" y="19730"/>
                  </a:lnTo>
                  <a:lnTo>
                    <a:pt x="21239" y="19609"/>
                  </a:lnTo>
                  <a:lnTo>
                    <a:pt x="20997" y="19489"/>
                  </a:lnTo>
                  <a:lnTo>
                    <a:pt x="20816" y="19428"/>
                  </a:lnTo>
                  <a:close/>
                  <a:moveTo>
                    <a:pt x="26126" y="19428"/>
                  </a:moveTo>
                  <a:lnTo>
                    <a:pt x="25945" y="19489"/>
                  </a:lnTo>
                  <a:lnTo>
                    <a:pt x="25703" y="19609"/>
                  </a:lnTo>
                  <a:lnTo>
                    <a:pt x="25522" y="19730"/>
                  </a:lnTo>
                  <a:lnTo>
                    <a:pt x="25402" y="19911"/>
                  </a:lnTo>
                  <a:lnTo>
                    <a:pt x="25281" y="20152"/>
                  </a:lnTo>
                  <a:lnTo>
                    <a:pt x="25221" y="20333"/>
                  </a:lnTo>
                  <a:lnTo>
                    <a:pt x="25221" y="20575"/>
                  </a:lnTo>
                  <a:lnTo>
                    <a:pt x="25221" y="20816"/>
                  </a:lnTo>
                  <a:lnTo>
                    <a:pt x="25281" y="20997"/>
                  </a:lnTo>
                  <a:lnTo>
                    <a:pt x="25402" y="21238"/>
                  </a:lnTo>
                  <a:lnTo>
                    <a:pt x="25522" y="21419"/>
                  </a:lnTo>
                  <a:lnTo>
                    <a:pt x="25703" y="21540"/>
                  </a:lnTo>
                  <a:lnTo>
                    <a:pt x="25945" y="21661"/>
                  </a:lnTo>
                  <a:lnTo>
                    <a:pt x="26126" y="21721"/>
                  </a:lnTo>
                  <a:lnTo>
                    <a:pt x="26608" y="21721"/>
                  </a:lnTo>
                  <a:lnTo>
                    <a:pt x="26789" y="21661"/>
                  </a:lnTo>
                  <a:lnTo>
                    <a:pt x="27031" y="21540"/>
                  </a:lnTo>
                  <a:lnTo>
                    <a:pt x="27212" y="21419"/>
                  </a:lnTo>
                  <a:lnTo>
                    <a:pt x="27332" y="21238"/>
                  </a:lnTo>
                  <a:lnTo>
                    <a:pt x="27453" y="20997"/>
                  </a:lnTo>
                  <a:lnTo>
                    <a:pt x="27513" y="20816"/>
                  </a:lnTo>
                  <a:lnTo>
                    <a:pt x="27513" y="20575"/>
                  </a:lnTo>
                  <a:lnTo>
                    <a:pt x="27513" y="20333"/>
                  </a:lnTo>
                  <a:lnTo>
                    <a:pt x="27453" y="20152"/>
                  </a:lnTo>
                  <a:lnTo>
                    <a:pt x="27332" y="19911"/>
                  </a:lnTo>
                  <a:lnTo>
                    <a:pt x="27212" y="19730"/>
                  </a:lnTo>
                  <a:lnTo>
                    <a:pt x="27031" y="19609"/>
                  </a:lnTo>
                  <a:lnTo>
                    <a:pt x="26789" y="19489"/>
                  </a:lnTo>
                  <a:lnTo>
                    <a:pt x="26608" y="19428"/>
                  </a:lnTo>
                  <a:close/>
                  <a:moveTo>
                    <a:pt x="31918" y="19428"/>
                  </a:moveTo>
                  <a:lnTo>
                    <a:pt x="31737" y="19489"/>
                  </a:lnTo>
                  <a:lnTo>
                    <a:pt x="31496" y="19609"/>
                  </a:lnTo>
                  <a:lnTo>
                    <a:pt x="31315" y="19730"/>
                  </a:lnTo>
                  <a:lnTo>
                    <a:pt x="31194" y="19911"/>
                  </a:lnTo>
                  <a:lnTo>
                    <a:pt x="31073" y="20152"/>
                  </a:lnTo>
                  <a:lnTo>
                    <a:pt x="31013" y="20333"/>
                  </a:lnTo>
                  <a:lnTo>
                    <a:pt x="31013" y="20575"/>
                  </a:lnTo>
                  <a:lnTo>
                    <a:pt x="31013" y="20816"/>
                  </a:lnTo>
                  <a:lnTo>
                    <a:pt x="31073" y="20997"/>
                  </a:lnTo>
                  <a:lnTo>
                    <a:pt x="31194" y="21238"/>
                  </a:lnTo>
                  <a:lnTo>
                    <a:pt x="31315" y="21419"/>
                  </a:lnTo>
                  <a:lnTo>
                    <a:pt x="31496" y="21540"/>
                  </a:lnTo>
                  <a:lnTo>
                    <a:pt x="31737" y="21661"/>
                  </a:lnTo>
                  <a:lnTo>
                    <a:pt x="31918" y="21721"/>
                  </a:lnTo>
                  <a:lnTo>
                    <a:pt x="32401" y="21721"/>
                  </a:lnTo>
                  <a:lnTo>
                    <a:pt x="32582" y="21661"/>
                  </a:lnTo>
                  <a:lnTo>
                    <a:pt x="32823" y="21540"/>
                  </a:lnTo>
                  <a:lnTo>
                    <a:pt x="33004" y="21419"/>
                  </a:lnTo>
                  <a:lnTo>
                    <a:pt x="33125" y="21238"/>
                  </a:lnTo>
                  <a:lnTo>
                    <a:pt x="33245" y="20997"/>
                  </a:lnTo>
                  <a:lnTo>
                    <a:pt x="33306" y="20816"/>
                  </a:lnTo>
                  <a:lnTo>
                    <a:pt x="33306" y="20575"/>
                  </a:lnTo>
                  <a:lnTo>
                    <a:pt x="33306" y="20333"/>
                  </a:lnTo>
                  <a:lnTo>
                    <a:pt x="33245" y="20152"/>
                  </a:lnTo>
                  <a:lnTo>
                    <a:pt x="33125" y="19911"/>
                  </a:lnTo>
                  <a:lnTo>
                    <a:pt x="33004" y="19730"/>
                  </a:lnTo>
                  <a:lnTo>
                    <a:pt x="32823" y="19609"/>
                  </a:lnTo>
                  <a:lnTo>
                    <a:pt x="32582" y="19489"/>
                  </a:lnTo>
                  <a:lnTo>
                    <a:pt x="32401" y="19428"/>
                  </a:lnTo>
                  <a:close/>
                  <a:moveTo>
                    <a:pt x="37710" y="19428"/>
                  </a:moveTo>
                  <a:lnTo>
                    <a:pt x="37529" y="19489"/>
                  </a:lnTo>
                  <a:lnTo>
                    <a:pt x="37288" y="19609"/>
                  </a:lnTo>
                  <a:lnTo>
                    <a:pt x="37107" y="19730"/>
                  </a:lnTo>
                  <a:lnTo>
                    <a:pt x="36986" y="19911"/>
                  </a:lnTo>
                  <a:lnTo>
                    <a:pt x="36865" y="20152"/>
                  </a:lnTo>
                  <a:lnTo>
                    <a:pt x="36805" y="20333"/>
                  </a:lnTo>
                  <a:lnTo>
                    <a:pt x="36805" y="20575"/>
                  </a:lnTo>
                  <a:lnTo>
                    <a:pt x="36805" y="20816"/>
                  </a:lnTo>
                  <a:lnTo>
                    <a:pt x="36865" y="20997"/>
                  </a:lnTo>
                  <a:lnTo>
                    <a:pt x="36986" y="21238"/>
                  </a:lnTo>
                  <a:lnTo>
                    <a:pt x="37107" y="21419"/>
                  </a:lnTo>
                  <a:lnTo>
                    <a:pt x="37288" y="21540"/>
                  </a:lnTo>
                  <a:lnTo>
                    <a:pt x="37529" y="21661"/>
                  </a:lnTo>
                  <a:lnTo>
                    <a:pt x="37710" y="21721"/>
                  </a:lnTo>
                  <a:lnTo>
                    <a:pt x="38193" y="21721"/>
                  </a:lnTo>
                  <a:lnTo>
                    <a:pt x="38374" y="21661"/>
                  </a:lnTo>
                  <a:lnTo>
                    <a:pt x="38615" y="21540"/>
                  </a:lnTo>
                  <a:lnTo>
                    <a:pt x="38796" y="21419"/>
                  </a:lnTo>
                  <a:lnTo>
                    <a:pt x="38917" y="21238"/>
                  </a:lnTo>
                  <a:lnTo>
                    <a:pt x="39038" y="20997"/>
                  </a:lnTo>
                  <a:lnTo>
                    <a:pt x="39098" y="20816"/>
                  </a:lnTo>
                  <a:lnTo>
                    <a:pt x="39098" y="20575"/>
                  </a:lnTo>
                  <a:lnTo>
                    <a:pt x="39098" y="20333"/>
                  </a:lnTo>
                  <a:lnTo>
                    <a:pt x="39038" y="20152"/>
                  </a:lnTo>
                  <a:lnTo>
                    <a:pt x="38917" y="19911"/>
                  </a:lnTo>
                  <a:lnTo>
                    <a:pt x="38796" y="19730"/>
                  </a:lnTo>
                  <a:lnTo>
                    <a:pt x="38615" y="19609"/>
                  </a:lnTo>
                  <a:lnTo>
                    <a:pt x="38374" y="19489"/>
                  </a:lnTo>
                  <a:lnTo>
                    <a:pt x="38193" y="19428"/>
                  </a:lnTo>
                  <a:close/>
                  <a:moveTo>
                    <a:pt x="43502" y="19428"/>
                  </a:moveTo>
                  <a:lnTo>
                    <a:pt x="43321" y="19489"/>
                  </a:lnTo>
                  <a:lnTo>
                    <a:pt x="43080" y="19609"/>
                  </a:lnTo>
                  <a:lnTo>
                    <a:pt x="42899" y="19730"/>
                  </a:lnTo>
                  <a:lnTo>
                    <a:pt x="42778" y="19911"/>
                  </a:lnTo>
                  <a:lnTo>
                    <a:pt x="42658" y="20152"/>
                  </a:lnTo>
                  <a:lnTo>
                    <a:pt x="42597" y="20333"/>
                  </a:lnTo>
                  <a:lnTo>
                    <a:pt x="42597" y="20575"/>
                  </a:lnTo>
                  <a:lnTo>
                    <a:pt x="42597" y="20816"/>
                  </a:lnTo>
                  <a:lnTo>
                    <a:pt x="42658" y="20997"/>
                  </a:lnTo>
                  <a:lnTo>
                    <a:pt x="42778" y="21238"/>
                  </a:lnTo>
                  <a:lnTo>
                    <a:pt x="42899" y="21419"/>
                  </a:lnTo>
                  <a:lnTo>
                    <a:pt x="43080" y="21540"/>
                  </a:lnTo>
                  <a:lnTo>
                    <a:pt x="43321" y="21661"/>
                  </a:lnTo>
                  <a:lnTo>
                    <a:pt x="43502" y="21721"/>
                  </a:lnTo>
                  <a:lnTo>
                    <a:pt x="43985" y="21721"/>
                  </a:lnTo>
                  <a:lnTo>
                    <a:pt x="44166" y="21661"/>
                  </a:lnTo>
                  <a:lnTo>
                    <a:pt x="44407" y="21540"/>
                  </a:lnTo>
                  <a:lnTo>
                    <a:pt x="44588" y="21419"/>
                  </a:lnTo>
                  <a:lnTo>
                    <a:pt x="44709" y="21238"/>
                  </a:lnTo>
                  <a:lnTo>
                    <a:pt x="44830" y="20997"/>
                  </a:lnTo>
                  <a:lnTo>
                    <a:pt x="44890" y="20816"/>
                  </a:lnTo>
                  <a:lnTo>
                    <a:pt x="44890" y="20575"/>
                  </a:lnTo>
                  <a:lnTo>
                    <a:pt x="44890" y="20333"/>
                  </a:lnTo>
                  <a:lnTo>
                    <a:pt x="44830" y="20152"/>
                  </a:lnTo>
                  <a:lnTo>
                    <a:pt x="44709" y="19911"/>
                  </a:lnTo>
                  <a:lnTo>
                    <a:pt x="44588" y="19730"/>
                  </a:lnTo>
                  <a:lnTo>
                    <a:pt x="44407" y="19609"/>
                  </a:lnTo>
                  <a:lnTo>
                    <a:pt x="44166" y="19489"/>
                  </a:lnTo>
                  <a:lnTo>
                    <a:pt x="43985" y="19428"/>
                  </a:lnTo>
                  <a:close/>
                  <a:moveTo>
                    <a:pt x="49295" y="19428"/>
                  </a:moveTo>
                  <a:lnTo>
                    <a:pt x="49114" y="19489"/>
                  </a:lnTo>
                  <a:lnTo>
                    <a:pt x="48872" y="19609"/>
                  </a:lnTo>
                  <a:lnTo>
                    <a:pt x="48691" y="19730"/>
                  </a:lnTo>
                  <a:lnTo>
                    <a:pt x="48571" y="19911"/>
                  </a:lnTo>
                  <a:lnTo>
                    <a:pt x="48450" y="20152"/>
                  </a:lnTo>
                  <a:lnTo>
                    <a:pt x="48390" y="20333"/>
                  </a:lnTo>
                  <a:lnTo>
                    <a:pt x="48390" y="20575"/>
                  </a:lnTo>
                  <a:lnTo>
                    <a:pt x="48390" y="20816"/>
                  </a:lnTo>
                  <a:lnTo>
                    <a:pt x="48450" y="20997"/>
                  </a:lnTo>
                  <a:lnTo>
                    <a:pt x="48571" y="21238"/>
                  </a:lnTo>
                  <a:lnTo>
                    <a:pt x="48691" y="21419"/>
                  </a:lnTo>
                  <a:lnTo>
                    <a:pt x="48872" y="21540"/>
                  </a:lnTo>
                  <a:lnTo>
                    <a:pt x="49114" y="21661"/>
                  </a:lnTo>
                  <a:lnTo>
                    <a:pt x="49295" y="21721"/>
                  </a:lnTo>
                  <a:lnTo>
                    <a:pt x="49777" y="21721"/>
                  </a:lnTo>
                  <a:lnTo>
                    <a:pt x="49958" y="21661"/>
                  </a:lnTo>
                  <a:lnTo>
                    <a:pt x="50200" y="21540"/>
                  </a:lnTo>
                  <a:lnTo>
                    <a:pt x="50381" y="21419"/>
                  </a:lnTo>
                  <a:lnTo>
                    <a:pt x="50501" y="21238"/>
                  </a:lnTo>
                  <a:lnTo>
                    <a:pt x="50622" y="20997"/>
                  </a:lnTo>
                  <a:lnTo>
                    <a:pt x="50682" y="20816"/>
                  </a:lnTo>
                  <a:lnTo>
                    <a:pt x="50682" y="20575"/>
                  </a:lnTo>
                  <a:lnTo>
                    <a:pt x="50682" y="20333"/>
                  </a:lnTo>
                  <a:lnTo>
                    <a:pt x="50622" y="20152"/>
                  </a:lnTo>
                  <a:lnTo>
                    <a:pt x="50501" y="19911"/>
                  </a:lnTo>
                  <a:lnTo>
                    <a:pt x="50381" y="19730"/>
                  </a:lnTo>
                  <a:lnTo>
                    <a:pt x="50200" y="19609"/>
                  </a:lnTo>
                  <a:lnTo>
                    <a:pt x="49958" y="19489"/>
                  </a:lnTo>
                  <a:lnTo>
                    <a:pt x="49777" y="19428"/>
                  </a:lnTo>
                  <a:close/>
                  <a:moveTo>
                    <a:pt x="55087" y="19428"/>
                  </a:moveTo>
                  <a:lnTo>
                    <a:pt x="54906" y="19489"/>
                  </a:lnTo>
                  <a:lnTo>
                    <a:pt x="54665" y="19609"/>
                  </a:lnTo>
                  <a:lnTo>
                    <a:pt x="54483" y="19730"/>
                  </a:lnTo>
                  <a:lnTo>
                    <a:pt x="54363" y="19911"/>
                  </a:lnTo>
                  <a:lnTo>
                    <a:pt x="54242" y="20152"/>
                  </a:lnTo>
                  <a:lnTo>
                    <a:pt x="54182" y="20333"/>
                  </a:lnTo>
                  <a:lnTo>
                    <a:pt x="54182" y="20575"/>
                  </a:lnTo>
                  <a:lnTo>
                    <a:pt x="54182" y="20816"/>
                  </a:lnTo>
                  <a:lnTo>
                    <a:pt x="54242" y="20997"/>
                  </a:lnTo>
                  <a:lnTo>
                    <a:pt x="54363" y="21238"/>
                  </a:lnTo>
                  <a:lnTo>
                    <a:pt x="54483" y="21419"/>
                  </a:lnTo>
                  <a:lnTo>
                    <a:pt x="54665" y="21540"/>
                  </a:lnTo>
                  <a:lnTo>
                    <a:pt x="54906" y="21661"/>
                  </a:lnTo>
                  <a:lnTo>
                    <a:pt x="55087" y="21721"/>
                  </a:lnTo>
                  <a:lnTo>
                    <a:pt x="55570" y="21721"/>
                  </a:lnTo>
                  <a:lnTo>
                    <a:pt x="55751" y="21661"/>
                  </a:lnTo>
                  <a:lnTo>
                    <a:pt x="55992" y="21540"/>
                  </a:lnTo>
                  <a:lnTo>
                    <a:pt x="56173" y="21419"/>
                  </a:lnTo>
                  <a:lnTo>
                    <a:pt x="56294" y="21238"/>
                  </a:lnTo>
                  <a:lnTo>
                    <a:pt x="56414" y="20997"/>
                  </a:lnTo>
                  <a:lnTo>
                    <a:pt x="56475" y="20816"/>
                  </a:lnTo>
                  <a:lnTo>
                    <a:pt x="56475" y="20575"/>
                  </a:lnTo>
                  <a:lnTo>
                    <a:pt x="56475" y="20333"/>
                  </a:lnTo>
                  <a:lnTo>
                    <a:pt x="56414" y="20152"/>
                  </a:lnTo>
                  <a:lnTo>
                    <a:pt x="56294" y="19911"/>
                  </a:lnTo>
                  <a:lnTo>
                    <a:pt x="56173" y="19730"/>
                  </a:lnTo>
                  <a:lnTo>
                    <a:pt x="55992" y="19609"/>
                  </a:lnTo>
                  <a:lnTo>
                    <a:pt x="55751" y="19489"/>
                  </a:lnTo>
                  <a:lnTo>
                    <a:pt x="55570" y="19428"/>
                  </a:lnTo>
                  <a:close/>
                  <a:moveTo>
                    <a:pt x="60879" y="19428"/>
                  </a:moveTo>
                  <a:lnTo>
                    <a:pt x="60698" y="19489"/>
                  </a:lnTo>
                  <a:lnTo>
                    <a:pt x="60457" y="19609"/>
                  </a:lnTo>
                  <a:lnTo>
                    <a:pt x="60276" y="19730"/>
                  </a:lnTo>
                  <a:lnTo>
                    <a:pt x="60155" y="19911"/>
                  </a:lnTo>
                  <a:lnTo>
                    <a:pt x="60034" y="20152"/>
                  </a:lnTo>
                  <a:lnTo>
                    <a:pt x="59974" y="20333"/>
                  </a:lnTo>
                  <a:lnTo>
                    <a:pt x="59974" y="20575"/>
                  </a:lnTo>
                  <a:lnTo>
                    <a:pt x="59974" y="20816"/>
                  </a:lnTo>
                  <a:lnTo>
                    <a:pt x="60034" y="20997"/>
                  </a:lnTo>
                  <a:lnTo>
                    <a:pt x="60155" y="21238"/>
                  </a:lnTo>
                  <a:lnTo>
                    <a:pt x="60276" y="21419"/>
                  </a:lnTo>
                  <a:lnTo>
                    <a:pt x="60457" y="21540"/>
                  </a:lnTo>
                  <a:lnTo>
                    <a:pt x="60698" y="21661"/>
                  </a:lnTo>
                  <a:lnTo>
                    <a:pt x="60879" y="21721"/>
                  </a:lnTo>
                  <a:lnTo>
                    <a:pt x="61362" y="21721"/>
                  </a:lnTo>
                  <a:lnTo>
                    <a:pt x="61543" y="21661"/>
                  </a:lnTo>
                  <a:lnTo>
                    <a:pt x="61784" y="21540"/>
                  </a:lnTo>
                  <a:lnTo>
                    <a:pt x="61965" y="21419"/>
                  </a:lnTo>
                  <a:lnTo>
                    <a:pt x="62086" y="21238"/>
                  </a:lnTo>
                  <a:lnTo>
                    <a:pt x="62206" y="20997"/>
                  </a:lnTo>
                  <a:lnTo>
                    <a:pt x="62267" y="20816"/>
                  </a:lnTo>
                  <a:lnTo>
                    <a:pt x="62267" y="20575"/>
                  </a:lnTo>
                  <a:lnTo>
                    <a:pt x="62267" y="20333"/>
                  </a:lnTo>
                  <a:lnTo>
                    <a:pt x="62206" y="20152"/>
                  </a:lnTo>
                  <a:lnTo>
                    <a:pt x="62086" y="19911"/>
                  </a:lnTo>
                  <a:lnTo>
                    <a:pt x="61965" y="19730"/>
                  </a:lnTo>
                  <a:lnTo>
                    <a:pt x="61784" y="19609"/>
                  </a:lnTo>
                  <a:lnTo>
                    <a:pt x="61543" y="19489"/>
                  </a:lnTo>
                  <a:lnTo>
                    <a:pt x="61362" y="19428"/>
                  </a:lnTo>
                  <a:close/>
                  <a:moveTo>
                    <a:pt x="66671" y="19428"/>
                  </a:moveTo>
                  <a:lnTo>
                    <a:pt x="66490" y="19489"/>
                  </a:lnTo>
                  <a:lnTo>
                    <a:pt x="66249" y="19609"/>
                  </a:lnTo>
                  <a:lnTo>
                    <a:pt x="66068" y="19730"/>
                  </a:lnTo>
                  <a:lnTo>
                    <a:pt x="65947" y="19911"/>
                  </a:lnTo>
                  <a:lnTo>
                    <a:pt x="65827" y="20152"/>
                  </a:lnTo>
                  <a:lnTo>
                    <a:pt x="65766" y="20333"/>
                  </a:lnTo>
                  <a:lnTo>
                    <a:pt x="65766" y="20575"/>
                  </a:lnTo>
                  <a:lnTo>
                    <a:pt x="65766" y="20816"/>
                  </a:lnTo>
                  <a:lnTo>
                    <a:pt x="65827" y="20997"/>
                  </a:lnTo>
                  <a:lnTo>
                    <a:pt x="65947" y="21238"/>
                  </a:lnTo>
                  <a:lnTo>
                    <a:pt x="66068" y="21419"/>
                  </a:lnTo>
                  <a:lnTo>
                    <a:pt x="66249" y="21540"/>
                  </a:lnTo>
                  <a:lnTo>
                    <a:pt x="66490" y="21661"/>
                  </a:lnTo>
                  <a:lnTo>
                    <a:pt x="66671" y="21721"/>
                  </a:lnTo>
                  <a:lnTo>
                    <a:pt x="67154" y="21721"/>
                  </a:lnTo>
                  <a:lnTo>
                    <a:pt x="67335" y="21661"/>
                  </a:lnTo>
                  <a:lnTo>
                    <a:pt x="67576" y="21540"/>
                  </a:lnTo>
                  <a:lnTo>
                    <a:pt x="67757" y="21419"/>
                  </a:lnTo>
                  <a:lnTo>
                    <a:pt x="67878" y="21238"/>
                  </a:lnTo>
                  <a:lnTo>
                    <a:pt x="67999" y="20997"/>
                  </a:lnTo>
                  <a:lnTo>
                    <a:pt x="68059" y="20816"/>
                  </a:lnTo>
                  <a:lnTo>
                    <a:pt x="68059" y="20575"/>
                  </a:lnTo>
                  <a:lnTo>
                    <a:pt x="68059" y="20333"/>
                  </a:lnTo>
                  <a:lnTo>
                    <a:pt x="67999" y="20152"/>
                  </a:lnTo>
                  <a:lnTo>
                    <a:pt x="67878" y="19911"/>
                  </a:lnTo>
                  <a:lnTo>
                    <a:pt x="67757" y="19730"/>
                  </a:lnTo>
                  <a:lnTo>
                    <a:pt x="67576" y="19609"/>
                  </a:lnTo>
                  <a:lnTo>
                    <a:pt x="67335" y="19489"/>
                  </a:lnTo>
                  <a:lnTo>
                    <a:pt x="67154" y="19428"/>
                  </a:lnTo>
                  <a:close/>
                  <a:moveTo>
                    <a:pt x="5853" y="22324"/>
                  </a:moveTo>
                  <a:lnTo>
                    <a:pt x="5672" y="22385"/>
                  </a:lnTo>
                  <a:lnTo>
                    <a:pt x="5431" y="22505"/>
                  </a:lnTo>
                  <a:lnTo>
                    <a:pt x="5250" y="22626"/>
                  </a:lnTo>
                  <a:lnTo>
                    <a:pt x="5129" y="22807"/>
                  </a:lnTo>
                  <a:lnTo>
                    <a:pt x="5008" y="23048"/>
                  </a:lnTo>
                  <a:lnTo>
                    <a:pt x="4948" y="23229"/>
                  </a:lnTo>
                  <a:lnTo>
                    <a:pt x="4948" y="23471"/>
                  </a:lnTo>
                  <a:lnTo>
                    <a:pt x="4948" y="23712"/>
                  </a:lnTo>
                  <a:lnTo>
                    <a:pt x="5008" y="23893"/>
                  </a:lnTo>
                  <a:lnTo>
                    <a:pt x="5129" y="24135"/>
                  </a:lnTo>
                  <a:lnTo>
                    <a:pt x="5250" y="24316"/>
                  </a:lnTo>
                  <a:lnTo>
                    <a:pt x="5431" y="24436"/>
                  </a:lnTo>
                  <a:lnTo>
                    <a:pt x="5672" y="24557"/>
                  </a:lnTo>
                  <a:lnTo>
                    <a:pt x="5853" y="24617"/>
                  </a:lnTo>
                  <a:lnTo>
                    <a:pt x="6336" y="24617"/>
                  </a:lnTo>
                  <a:lnTo>
                    <a:pt x="6517" y="24557"/>
                  </a:lnTo>
                  <a:lnTo>
                    <a:pt x="6758" y="24436"/>
                  </a:lnTo>
                  <a:lnTo>
                    <a:pt x="6939" y="24316"/>
                  </a:lnTo>
                  <a:lnTo>
                    <a:pt x="7060" y="24135"/>
                  </a:lnTo>
                  <a:lnTo>
                    <a:pt x="7180" y="23893"/>
                  </a:lnTo>
                  <a:lnTo>
                    <a:pt x="7241" y="23712"/>
                  </a:lnTo>
                  <a:lnTo>
                    <a:pt x="7241" y="23471"/>
                  </a:lnTo>
                  <a:lnTo>
                    <a:pt x="7241" y="23229"/>
                  </a:lnTo>
                  <a:lnTo>
                    <a:pt x="7180" y="23048"/>
                  </a:lnTo>
                  <a:lnTo>
                    <a:pt x="7060" y="22807"/>
                  </a:lnTo>
                  <a:lnTo>
                    <a:pt x="6939" y="22626"/>
                  </a:lnTo>
                  <a:lnTo>
                    <a:pt x="6758" y="22505"/>
                  </a:lnTo>
                  <a:lnTo>
                    <a:pt x="6517" y="22385"/>
                  </a:lnTo>
                  <a:lnTo>
                    <a:pt x="6336" y="22324"/>
                  </a:lnTo>
                  <a:close/>
                  <a:moveTo>
                    <a:pt x="11645" y="22324"/>
                  </a:moveTo>
                  <a:lnTo>
                    <a:pt x="11464" y="22385"/>
                  </a:lnTo>
                  <a:lnTo>
                    <a:pt x="11223" y="22505"/>
                  </a:lnTo>
                  <a:lnTo>
                    <a:pt x="11042" y="22626"/>
                  </a:lnTo>
                  <a:lnTo>
                    <a:pt x="10921" y="22807"/>
                  </a:lnTo>
                  <a:lnTo>
                    <a:pt x="10800" y="23048"/>
                  </a:lnTo>
                  <a:lnTo>
                    <a:pt x="10740" y="23229"/>
                  </a:lnTo>
                  <a:lnTo>
                    <a:pt x="10740" y="23471"/>
                  </a:lnTo>
                  <a:lnTo>
                    <a:pt x="10740" y="23712"/>
                  </a:lnTo>
                  <a:lnTo>
                    <a:pt x="10800" y="23893"/>
                  </a:lnTo>
                  <a:lnTo>
                    <a:pt x="10921" y="24135"/>
                  </a:lnTo>
                  <a:lnTo>
                    <a:pt x="11042" y="24316"/>
                  </a:lnTo>
                  <a:lnTo>
                    <a:pt x="11223" y="24436"/>
                  </a:lnTo>
                  <a:lnTo>
                    <a:pt x="11464" y="24557"/>
                  </a:lnTo>
                  <a:lnTo>
                    <a:pt x="11645" y="24617"/>
                  </a:lnTo>
                  <a:lnTo>
                    <a:pt x="12128" y="24617"/>
                  </a:lnTo>
                  <a:lnTo>
                    <a:pt x="12309" y="24557"/>
                  </a:lnTo>
                  <a:lnTo>
                    <a:pt x="12550" y="24436"/>
                  </a:lnTo>
                  <a:lnTo>
                    <a:pt x="12731" y="24316"/>
                  </a:lnTo>
                  <a:lnTo>
                    <a:pt x="12852" y="24135"/>
                  </a:lnTo>
                  <a:lnTo>
                    <a:pt x="12973" y="23893"/>
                  </a:lnTo>
                  <a:lnTo>
                    <a:pt x="13033" y="23712"/>
                  </a:lnTo>
                  <a:lnTo>
                    <a:pt x="13033" y="23471"/>
                  </a:lnTo>
                  <a:lnTo>
                    <a:pt x="13033" y="23229"/>
                  </a:lnTo>
                  <a:lnTo>
                    <a:pt x="12973" y="23048"/>
                  </a:lnTo>
                  <a:lnTo>
                    <a:pt x="12852" y="22807"/>
                  </a:lnTo>
                  <a:lnTo>
                    <a:pt x="12731" y="22626"/>
                  </a:lnTo>
                  <a:lnTo>
                    <a:pt x="12550" y="22505"/>
                  </a:lnTo>
                  <a:lnTo>
                    <a:pt x="12309" y="22385"/>
                  </a:lnTo>
                  <a:lnTo>
                    <a:pt x="12128" y="22324"/>
                  </a:lnTo>
                  <a:close/>
                  <a:moveTo>
                    <a:pt x="17437" y="22324"/>
                  </a:moveTo>
                  <a:lnTo>
                    <a:pt x="17256" y="22385"/>
                  </a:lnTo>
                  <a:lnTo>
                    <a:pt x="17015" y="22505"/>
                  </a:lnTo>
                  <a:lnTo>
                    <a:pt x="16834" y="22626"/>
                  </a:lnTo>
                  <a:lnTo>
                    <a:pt x="16713" y="22807"/>
                  </a:lnTo>
                  <a:lnTo>
                    <a:pt x="16593" y="23048"/>
                  </a:lnTo>
                  <a:lnTo>
                    <a:pt x="16532" y="23229"/>
                  </a:lnTo>
                  <a:lnTo>
                    <a:pt x="16532" y="23471"/>
                  </a:lnTo>
                  <a:lnTo>
                    <a:pt x="16532" y="23712"/>
                  </a:lnTo>
                  <a:lnTo>
                    <a:pt x="16593" y="23893"/>
                  </a:lnTo>
                  <a:lnTo>
                    <a:pt x="16713" y="24135"/>
                  </a:lnTo>
                  <a:lnTo>
                    <a:pt x="16834" y="24316"/>
                  </a:lnTo>
                  <a:lnTo>
                    <a:pt x="17015" y="24436"/>
                  </a:lnTo>
                  <a:lnTo>
                    <a:pt x="17256" y="24557"/>
                  </a:lnTo>
                  <a:lnTo>
                    <a:pt x="17437" y="24617"/>
                  </a:lnTo>
                  <a:lnTo>
                    <a:pt x="17920" y="24617"/>
                  </a:lnTo>
                  <a:lnTo>
                    <a:pt x="18101" y="24557"/>
                  </a:lnTo>
                  <a:lnTo>
                    <a:pt x="18342" y="24436"/>
                  </a:lnTo>
                  <a:lnTo>
                    <a:pt x="18523" y="24316"/>
                  </a:lnTo>
                  <a:lnTo>
                    <a:pt x="18644" y="24135"/>
                  </a:lnTo>
                  <a:lnTo>
                    <a:pt x="18765" y="23893"/>
                  </a:lnTo>
                  <a:lnTo>
                    <a:pt x="18825" y="23712"/>
                  </a:lnTo>
                  <a:lnTo>
                    <a:pt x="18825" y="23471"/>
                  </a:lnTo>
                  <a:lnTo>
                    <a:pt x="18825" y="23229"/>
                  </a:lnTo>
                  <a:lnTo>
                    <a:pt x="18765" y="23048"/>
                  </a:lnTo>
                  <a:lnTo>
                    <a:pt x="18644" y="22807"/>
                  </a:lnTo>
                  <a:lnTo>
                    <a:pt x="18523" y="22626"/>
                  </a:lnTo>
                  <a:lnTo>
                    <a:pt x="18342" y="22505"/>
                  </a:lnTo>
                  <a:lnTo>
                    <a:pt x="18101" y="22385"/>
                  </a:lnTo>
                  <a:lnTo>
                    <a:pt x="17920" y="22324"/>
                  </a:lnTo>
                  <a:close/>
                  <a:moveTo>
                    <a:pt x="23230" y="22324"/>
                  </a:moveTo>
                  <a:lnTo>
                    <a:pt x="23049" y="22385"/>
                  </a:lnTo>
                  <a:lnTo>
                    <a:pt x="22807" y="22505"/>
                  </a:lnTo>
                  <a:lnTo>
                    <a:pt x="22626" y="22626"/>
                  </a:lnTo>
                  <a:lnTo>
                    <a:pt x="22506" y="22807"/>
                  </a:lnTo>
                  <a:lnTo>
                    <a:pt x="22385" y="23048"/>
                  </a:lnTo>
                  <a:lnTo>
                    <a:pt x="22325" y="23229"/>
                  </a:lnTo>
                  <a:lnTo>
                    <a:pt x="22325" y="23471"/>
                  </a:lnTo>
                  <a:lnTo>
                    <a:pt x="22325" y="23712"/>
                  </a:lnTo>
                  <a:lnTo>
                    <a:pt x="22385" y="23893"/>
                  </a:lnTo>
                  <a:lnTo>
                    <a:pt x="22506" y="24135"/>
                  </a:lnTo>
                  <a:lnTo>
                    <a:pt x="22626" y="24316"/>
                  </a:lnTo>
                  <a:lnTo>
                    <a:pt x="22807" y="24436"/>
                  </a:lnTo>
                  <a:lnTo>
                    <a:pt x="23049" y="24557"/>
                  </a:lnTo>
                  <a:lnTo>
                    <a:pt x="23230" y="24617"/>
                  </a:lnTo>
                  <a:lnTo>
                    <a:pt x="23712" y="24617"/>
                  </a:lnTo>
                  <a:lnTo>
                    <a:pt x="23893" y="24557"/>
                  </a:lnTo>
                  <a:lnTo>
                    <a:pt x="24135" y="24436"/>
                  </a:lnTo>
                  <a:lnTo>
                    <a:pt x="24316" y="24316"/>
                  </a:lnTo>
                  <a:lnTo>
                    <a:pt x="24436" y="24135"/>
                  </a:lnTo>
                  <a:lnTo>
                    <a:pt x="24557" y="23893"/>
                  </a:lnTo>
                  <a:lnTo>
                    <a:pt x="24617" y="23712"/>
                  </a:lnTo>
                  <a:lnTo>
                    <a:pt x="24617" y="23471"/>
                  </a:lnTo>
                  <a:lnTo>
                    <a:pt x="24617" y="23229"/>
                  </a:lnTo>
                  <a:lnTo>
                    <a:pt x="24557" y="23048"/>
                  </a:lnTo>
                  <a:lnTo>
                    <a:pt x="24436" y="22807"/>
                  </a:lnTo>
                  <a:lnTo>
                    <a:pt x="24316" y="22626"/>
                  </a:lnTo>
                  <a:lnTo>
                    <a:pt x="24135" y="22505"/>
                  </a:lnTo>
                  <a:lnTo>
                    <a:pt x="23893" y="22385"/>
                  </a:lnTo>
                  <a:lnTo>
                    <a:pt x="23712" y="22324"/>
                  </a:lnTo>
                  <a:close/>
                  <a:moveTo>
                    <a:pt x="29022" y="22324"/>
                  </a:moveTo>
                  <a:lnTo>
                    <a:pt x="28841" y="22385"/>
                  </a:lnTo>
                  <a:lnTo>
                    <a:pt x="28599" y="22505"/>
                  </a:lnTo>
                  <a:lnTo>
                    <a:pt x="28418" y="22626"/>
                  </a:lnTo>
                  <a:lnTo>
                    <a:pt x="28298" y="22807"/>
                  </a:lnTo>
                  <a:lnTo>
                    <a:pt x="28177" y="23048"/>
                  </a:lnTo>
                  <a:lnTo>
                    <a:pt x="28117" y="23229"/>
                  </a:lnTo>
                  <a:lnTo>
                    <a:pt x="28117" y="23471"/>
                  </a:lnTo>
                  <a:lnTo>
                    <a:pt x="28117" y="23712"/>
                  </a:lnTo>
                  <a:lnTo>
                    <a:pt x="28177" y="23893"/>
                  </a:lnTo>
                  <a:lnTo>
                    <a:pt x="28298" y="24135"/>
                  </a:lnTo>
                  <a:lnTo>
                    <a:pt x="28418" y="24316"/>
                  </a:lnTo>
                  <a:lnTo>
                    <a:pt x="28599" y="24436"/>
                  </a:lnTo>
                  <a:lnTo>
                    <a:pt x="28841" y="24557"/>
                  </a:lnTo>
                  <a:lnTo>
                    <a:pt x="29022" y="24617"/>
                  </a:lnTo>
                  <a:lnTo>
                    <a:pt x="29505" y="24617"/>
                  </a:lnTo>
                  <a:lnTo>
                    <a:pt x="29686" y="24557"/>
                  </a:lnTo>
                  <a:lnTo>
                    <a:pt x="29927" y="24436"/>
                  </a:lnTo>
                  <a:lnTo>
                    <a:pt x="30108" y="24316"/>
                  </a:lnTo>
                  <a:lnTo>
                    <a:pt x="30229" y="24135"/>
                  </a:lnTo>
                  <a:lnTo>
                    <a:pt x="30349" y="23893"/>
                  </a:lnTo>
                  <a:lnTo>
                    <a:pt x="30410" y="23712"/>
                  </a:lnTo>
                  <a:lnTo>
                    <a:pt x="30410" y="23471"/>
                  </a:lnTo>
                  <a:lnTo>
                    <a:pt x="30410" y="23229"/>
                  </a:lnTo>
                  <a:lnTo>
                    <a:pt x="30349" y="23048"/>
                  </a:lnTo>
                  <a:lnTo>
                    <a:pt x="30229" y="22807"/>
                  </a:lnTo>
                  <a:lnTo>
                    <a:pt x="30108" y="22626"/>
                  </a:lnTo>
                  <a:lnTo>
                    <a:pt x="29927" y="22505"/>
                  </a:lnTo>
                  <a:lnTo>
                    <a:pt x="29686" y="22385"/>
                  </a:lnTo>
                  <a:lnTo>
                    <a:pt x="29505" y="22324"/>
                  </a:lnTo>
                  <a:close/>
                  <a:moveTo>
                    <a:pt x="34814" y="22324"/>
                  </a:moveTo>
                  <a:lnTo>
                    <a:pt x="34633" y="22385"/>
                  </a:lnTo>
                  <a:lnTo>
                    <a:pt x="34392" y="22505"/>
                  </a:lnTo>
                  <a:lnTo>
                    <a:pt x="34211" y="22626"/>
                  </a:lnTo>
                  <a:lnTo>
                    <a:pt x="34090" y="22807"/>
                  </a:lnTo>
                  <a:lnTo>
                    <a:pt x="33969" y="23048"/>
                  </a:lnTo>
                  <a:lnTo>
                    <a:pt x="33909" y="23229"/>
                  </a:lnTo>
                  <a:lnTo>
                    <a:pt x="33909" y="23471"/>
                  </a:lnTo>
                  <a:lnTo>
                    <a:pt x="33909" y="23712"/>
                  </a:lnTo>
                  <a:lnTo>
                    <a:pt x="33969" y="23893"/>
                  </a:lnTo>
                  <a:lnTo>
                    <a:pt x="34090" y="24135"/>
                  </a:lnTo>
                  <a:lnTo>
                    <a:pt x="34211" y="24316"/>
                  </a:lnTo>
                  <a:lnTo>
                    <a:pt x="34392" y="24436"/>
                  </a:lnTo>
                  <a:lnTo>
                    <a:pt x="34633" y="24557"/>
                  </a:lnTo>
                  <a:lnTo>
                    <a:pt x="34814" y="24617"/>
                  </a:lnTo>
                  <a:lnTo>
                    <a:pt x="35297" y="24617"/>
                  </a:lnTo>
                  <a:lnTo>
                    <a:pt x="35478" y="24557"/>
                  </a:lnTo>
                  <a:lnTo>
                    <a:pt x="35719" y="24436"/>
                  </a:lnTo>
                  <a:lnTo>
                    <a:pt x="35900" y="24316"/>
                  </a:lnTo>
                  <a:lnTo>
                    <a:pt x="36021" y="24135"/>
                  </a:lnTo>
                  <a:lnTo>
                    <a:pt x="36141" y="23893"/>
                  </a:lnTo>
                  <a:lnTo>
                    <a:pt x="36202" y="23712"/>
                  </a:lnTo>
                  <a:lnTo>
                    <a:pt x="36202" y="23471"/>
                  </a:lnTo>
                  <a:lnTo>
                    <a:pt x="36202" y="23229"/>
                  </a:lnTo>
                  <a:lnTo>
                    <a:pt x="36141" y="23048"/>
                  </a:lnTo>
                  <a:lnTo>
                    <a:pt x="36021" y="22807"/>
                  </a:lnTo>
                  <a:lnTo>
                    <a:pt x="35900" y="22626"/>
                  </a:lnTo>
                  <a:lnTo>
                    <a:pt x="35719" y="22505"/>
                  </a:lnTo>
                  <a:lnTo>
                    <a:pt x="35478" y="22385"/>
                  </a:lnTo>
                  <a:lnTo>
                    <a:pt x="35297" y="22324"/>
                  </a:lnTo>
                  <a:close/>
                  <a:moveTo>
                    <a:pt x="40606" y="22324"/>
                  </a:moveTo>
                  <a:lnTo>
                    <a:pt x="40425" y="22385"/>
                  </a:lnTo>
                  <a:lnTo>
                    <a:pt x="40184" y="22505"/>
                  </a:lnTo>
                  <a:lnTo>
                    <a:pt x="40003" y="22626"/>
                  </a:lnTo>
                  <a:lnTo>
                    <a:pt x="39882" y="22807"/>
                  </a:lnTo>
                  <a:lnTo>
                    <a:pt x="39762" y="23048"/>
                  </a:lnTo>
                  <a:lnTo>
                    <a:pt x="39701" y="23229"/>
                  </a:lnTo>
                  <a:lnTo>
                    <a:pt x="39701" y="23471"/>
                  </a:lnTo>
                  <a:lnTo>
                    <a:pt x="39701" y="23712"/>
                  </a:lnTo>
                  <a:lnTo>
                    <a:pt x="39762" y="23893"/>
                  </a:lnTo>
                  <a:lnTo>
                    <a:pt x="39882" y="24135"/>
                  </a:lnTo>
                  <a:lnTo>
                    <a:pt x="40003" y="24316"/>
                  </a:lnTo>
                  <a:lnTo>
                    <a:pt x="40184" y="24436"/>
                  </a:lnTo>
                  <a:lnTo>
                    <a:pt x="40425" y="24557"/>
                  </a:lnTo>
                  <a:lnTo>
                    <a:pt x="40606" y="24617"/>
                  </a:lnTo>
                  <a:lnTo>
                    <a:pt x="41089" y="24617"/>
                  </a:lnTo>
                  <a:lnTo>
                    <a:pt x="41270" y="24557"/>
                  </a:lnTo>
                  <a:lnTo>
                    <a:pt x="41511" y="24436"/>
                  </a:lnTo>
                  <a:lnTo>
                    <a:pt x="41692" y="24316"/>
                  </a:lnTo>
                  <a:lnTo>
                    <a:pt x="41813" y="24135"/>
                  </a:lnTo>
                  <a:lnTo>
                    <a:pt x="41934" y="23893"/>
                  </a:lnTo>
                  <a:lnTo>
                    <a:pt x="41994" y="23712"/>
                  </a:lnTo>
                  <a:lnTo>
                    <a:pt x="41994" y="23471"/>
                  </a:lnTo>
                  <a:lnTo>
                    <a:pt x="41994" y="23229"/>
                  </a:lnTo>
                  <a:lnTo>
                    <a:pt x="41934" y="23048"/>
                  </a:lnTo>
                  <a:lnTo>
                    <a:pt x="41813" y="22807"/>
                  </a:lnTo>
                  <a:lnTo>
                    <a:pt x="41692" y="22626"/>
                  </a:lnTo>
                  <a:lnTo>
                    <a:pt x="41511" y="22505"/>
                  </a:lnTo>
                  <a:lnTo>
                    <a:pt x="41270" y="22385"/>
                  </a:lnTo>
                  <a:lnTo>
                    <a:pt x="41089" y="22324"/>
                  </a:lnTo>
                  <a:close/>
                  <a:moveTo>
                    <a:pt x="46399" y="22324"/>
                  </a:moveTo>
                  <a:lnTo>
                    <a:pt x="46218" y="22385"/>
                  </a:lnTo>
                  <a:lnTo>
                    <a:pt x="45976" y="22505"/>
                  </a:lnTo>
                  <a:lnTo>
                    <a:pt x="45795" y="22626"/>
                  </a:lnTo>
                  <a:lnTo>
                    <a:pt x="45674" y="22807"/>
                  </a:lnTo>
                  <a:lnTo>
                    <a:pt x="45554" y="23048"/>
                  </a:lnTo>
                  <a:lnTo>
                    <a:pt x="45493" y="23229"/>
                  </a:lnTo>
                  <a:lnTo>
                    <a:pt x="45493" y="23471"/>
                  </a:lnTo>
                  <a:lnTo>
                    <a:pt x="45493" y="23712"/>
                  </a:lnTo>
                  <a:lnTo>
                    <a:pt x="45554" y="23893"/>
                  </a:lnTo>
                  <a:lnTo>
                    <a:pt x="45674" y="24135"/>
                  </a:lnTo>
                  <a:lnTo>
                    <a:pt x="45795" y="24316"/>
                  </a:lnTo>
                  <a:lnTo>
                    <a:pt x="45976" y="24436"/>
                  </a:lnTo>
                  <a:lnTo>
                    <a:pt x="46218" y="24557"/>
                  </a:lnTo>
                  <a:lnTo>
                    <a:pt x="46399" y="24617"/>
                  </a:lnTo>
                  <a:lnTo>
                    <a:pt x="46881" y="24617"/>
                  </a:lnTo>
                  <a:lnTo>
                    <a:pt x="47062" y="24557"/>
                  </a:lnTo>
                  <a:lnTo>
                    <a:pt x="47304" y="24436"/>
                  </a:lnTo>
                  <a:lnTo>
                    <a:pt x="47485" y="24316"/>
                  </a:lnTo>
                  <a:lnTo>
                    <a:pt x="47605" y="24135"/>
                  </a:lnTo>
                  <a:lnTo>
                    <a:pt x="47726" y="23893"/>
                  </a:lnTo>
                  <a:lnTo>
                    <a:pt x="47786" y="23712"/>
                  </a:lnTo>
                  <a:lnTo>
                    <a:pt x="47786" y="23471"/>
                  </a:lnTo>
                  <a:lnTo>
                    <a:pt x="47786" y="23229"/>
                  </a:lnTo>
                  <a:lnTo>
                    <a:pt x="47726" y="23048"/>
                  </a:lnTo>
                  <a:lnTo>
                    <a:pt x="47605" y="22807"/>
                  </a:lnTo>
                  <a:lnTo>
                    <a:pt x="47485" y="22626"/>
                  </a:lnTo>
                  <a:lnTo>
                    <a:pt x="47304" y="22505"/>
                  </a:lnTo>
                  <a:lnTo>
                    <a:pt x="47062" y="22385"/>
                  </a:lnTo>
                  <a:lnTo>
                    <a:pt x="46881" y="22324"/>
                  </a:lnTo>
                  <a:close/>
                  <a:moveTo>
                    <a:pt x="52191" y="22324"/>
                  </a:moveTo>
                  <a:lnTo>
                    <a:pt x="52010" y="22385"/>
                  </a:lnTo>
                  <a:lnTo>
                    <a:pt x="51768" y="22505"/>
                  </a:lnTo>
                  <a:lnTo>
                    <a:pt x="51587" y="22626"/>
                  </a:lnTo>
                  <a:lnTo>
                    <a:pt x="51467" y="22807"/>
                  </a:lnTo>
                  <a:lnTo>
                    <a:pt x="51346" y="23048"/>
                  </a:lnTo>
                  <a:lnTo>
                    <a:pt x="51286" y="23229"/>
                  </a:lnTo>
                  <a:lnTo>
                    <a:pt x="51286" y="23471"/>
                  </a:lnTo>
                  <a:lnTo>
                    <a:pt x="51286" y="23712"/>
                  </a:lnTo>
                  <a:lnTo>
                    <a:pt x="51346" y="23893"/>
                  </a:lnTo>
                  <a:lnTo>
                    <a:pt x="51467" y="24135"/>
                  </a:lnTo>
                  <a:lnTo>
                    <a:pt x="51587" y="24316"/>
                  </a:lnTo>
                  <a:lnTo>
                    <a:pt x="51768" y="24436"/>
                  </a:lnTo>
                  <a:lnTo>
                    <a:pt x="52010" y="24557"/>
                  </a:lnTo>
                  <a:lnTo>
                    <a:pt x="52191" y="24617"/>
                  </a:lnTo>
                  <a:lnTo>
                    <a:pt x="52673" y="24617"/>
                  </a:lnTo>
                  <a:lnTo>
                    <a:pt x="52854" y="24557"/>
                  </a:lnTo>
                  <a:lnTo>
                    <a:pt x="53096" y="24436"/>
                  </a:lnTo>
                  <a:lnTo>
                    <a:pt x="53277" y="24316"/>
                  </a:lnTo>
                  <a:lnTo>
                    <a:pt x="53397" y="24135"/>
                  </a:lnTo>
                  <a:lnTo>
                    <a:pt x="53518" y="23893"/>
                  </a:lnTo>
                  <a:lnTo>
                    <a:pt x="53578" y="23712"/>
                  </a:lnTo>
                  <a:lnTo>
                    <a:pt x="53578" y="23471"/>
                  </a:lnTo>
                  <a:lnTo>
                    <a:pt x="53578" y="23229"/>
                  </a:lnTo>
                  <a:lnTo>
                    <a:pt x="53518" y="23048"/>
                  </a:lnTo>
                  <a:lnTo>
                    <a:pt x="53397" y="22807"/>
                  </a:lnTo>
                  <a:lnTo>
                    <a:pt x="53277" y="22626"/>
                  </a:lnTo>
                  <a:lnTo>
                    <a:pt x="53096" y="22505"/>
                  </a:lnTo>
                  <a:lnTo>
                    <a:pt x="52854" y="22385"/>
                  </a:lnTo>
                  <a:lnTo>
                    <a:pt x="52673" y="22324"/>
                  </a:lnTo>
                  <a:close/>
                  <a:moveTo>
                    <a:pt x="57983" y="22324"/>
                  </a:moveTo>
                  <a:lnTo>
                    <a:pt x="57802" y="22385"/>
                  </a:lnTo>
                  <a:lnTo>
                    <a:pt x="57561" y="22505"/>
                  </a:lnTo>
                  <a:lnTo>
                    <a:pt x="57380" y="22626"/>
                  </a:lnTo>
                  <a:lnTo>
                    <a:pt x="57259" y="22807"/>
                  </a:lnTo>
                  <a:lnTo>
                    <a:pt x="57138" y="23048"/>
                  </a:lnTo>
                  <a:lnTo>
                    <a:pt x="57078" y="23229"/>
                  </a:lnTo>
                  <a:lnTo>
                    <a:pt x="57078" y="23471"/>
                  </a:lnTo>
                  <a:lnTo>
                    <a:pt x="57078" y="23712"/>
                  </a:lnTo>
                  <a:lnTo>
                    <a:pt x="57138" y="23893"/>
                  </a:lnTo>
                  <a:lnTo>
                    <a:pt x="57259" y="24135"/>
                  </a:lnTo>
                  <a:lnTo>
                    <a:pt x="57380" y="24316"/>
                  </a:lnTo>
                  <a:lnTo>
                    <a:pt x="57561" y="24436"/>
                  </a:lnTo>
                  <a:lnTo>
                    <a:pt x="57802" y="24557"/>
                  </a:lnTo>
                  <a:lnTo>
                    <a:pt x="57983" y="24617"/>
                  </a:lnTo>
                  <a:lnTo>
                    <a:pt x="58466" y="24617"/>
                  </a:lnTo>
                  <a:lnTo>
                    <a:pt x="58647" y="24557"/>
                  </a:lnTo>
                  <a:lnTo>
                    <a:pt x="58888" y="24436"/>
                  </a:lnTo>
                  <a:lnTo>
                    <a:pt x="59069" y="24316"/>
                  </a:lnTo>
                  <a:lnTo>
                    <a:pt x="59190" y="24135"/>
                  </a:lnTo>
                  <a:lnTo>
                    <a:pt x="59310" y="23893"/>
                  </a:lnTo>
                  <a:lnTo>
                    <a:pt x="59371" y="23712"/>
                  </a:lnTo>
                  <a:lnTo>
                    <a:pt x="59371" y="23471"/>
                  </a:lnTo>
                  <a:lnTo>
                    <a:pt x="59371" y="23229"/>
                  </a:lnTo>
                  <a:lnTo>
                    <a:pt x="59310" y="23048"/>
                  </a:lnTo>
                  <a:lnTo>
                    <a:pt x="59190" y="22807"/>
                  </a:lnTo>
                  <a:lnTo>
                    <a:pt x="59069" y="22626"/>
                  </a:lnTo>
                  <a:lnTo>
                    <a:pt x="58888" y="22505"/>
                  </a:lnTo>
                  <a:lnTo>
                    <a:pt x="58647" y="22385"/>
                  </a:lnTo>
                  <a:lnTo>
                    <a:pt x="58466" y="22324"/>
                  </a:lnTo>
                  <a:close/>
                  <a:moveTo>
                    <a:pt x="63775" y="22324"/>
                  </a:moveTo>
                  <a:lnTo>
                    <a:pt x="63594" y="22385"/>
                  </a:lnTo>
                  <a:lnTo>
                    <a:pt x="63353" y="22505"/>
                  </a:lnTo>
                  <a:lnTo>
                    <a:pt x="63172" y="22626"/>
                  </a:lnTo>
                  <a:lnTo>
                    <a:pt x="63051" y="22807"/>
                  </a:lnTo>
                  <a:lnTo>
                    <a:pt x="62931" y="23048"/>
                  </a:lnTo>
                  <a:lnTo>
                    <a:pt x="62870" y="23229"/>
                  </a:lnTo>
                  <a:lnTo>
                    <a:pt x="62870" y="23471"/>
                  </a:lnTo>
                  <a:lnTo>
                    <a:pt x="62870" y="23712"/>
                  </a:lnTo>
                  <a:lnTo>
                    <a:pt x="62931" y="23893"/>
                  </a:lnTo>
                  <a:lnTo>
                    <a:pt x="63051" y="24135"/>
                  </a:lnTo>
                  <a:lnTo>
                    <a:pt x="63172" y="24316"/>
                  </a:lnTo>
                  <a:lnTo>
                    <a:pt x="63353" y="24436"/>
                  </a:lnTo>
                  <a:lnTo>
                    <a:pt x="63594" y="24557"/>
                  </a:lnTo>
                  <a:lnTo>
                    <a:pt x="63775" y="24617"/>
                  </a:lnTo>
                  <a:lnTo>
                    <a:pt x="64258" y="24617"/>
                  </a:lnTo>
                  <a:lnTo>
                    <a:pt x="64439" y="24557"/>
                  </a:lnTo>
                  <a:lnTo>
                    <a:pt x="64680" y="24436"/>
                  </a:lnTo>
                  <a:lnTo>
                    <a:pt x="64861" y="24316"/>
                  </a:lnTo>
                  <a:lnTo>
                    <a:pt x="64982" y="24135"/>
                  </a:lnTo>
                  <a:lnTo>
                    <a:pt x="65103" y="23893"/>
                  </a:lnTo>
                  <a:lnTo>
                    <a:pt x="65163" y="23712"/>
                  </a:lnTo>
                  <a:lnTo>
                    <a:pt x="65163" y="23471"/>
                  </a:lnTo>
                  <a:lnTo>
                    <a:pt x="65163" y="23229"/>
                  </a:lnTo>
                  <a:lnTo>
                    <a:pt x="65103" y="23048"/>
                  </a:lnTo>
                  <a:lnTo>
                    <a:pt x="64982" y="22807"/>
                  </a:lnTo>
                  <a:lnTo>
                    <a:pt x="64861" y="22626"/>
                  </a:lnTo>
                  <a:lnTo>
                    <a:pt x="64680" y="22505"/>
                  </a:lnTo>
                  <a:lnTo>
                    <a:pt x="64439" y="22385"/>
                  </a:lnTo>
                  <a:lnTo>
                    <a:pt x="64258" y="22324"/>
                  </a:lnTo>
                  <a:close/>
                  <a:moveTo>
                    <a:pt x="69567" y="22324"/>
                  </a:moveTo>
                  <a:lnTo>
                    <a:pt x="69386" y="22385"/>
                  </a:lnTo>
                  <a:lnTo>
                    <a:pt x="69145" y="22505"/>
                  </a:lnTo>
                  <a:lnTo>
                    <a:pt x="68964" y="22626"/>
                  </a:lnTo>
                  <a:lnTo>
                    <a:pt x="68843" y="22807"/>
                  </a:lnTo>
                  <a:lnTo>
                    <a:pt x="68723" y="23048"/>
                  </a:lnTo>
                  <a:lnTo>
                    <a:pt x="68662" y="23229"/>
                  </a:lnTo>
                  <a:lnTo>
                    <a:pt x="68662" y="23471"/>
                  </a:lnTo>
                  <a:lnTo>
                    <a:pt x="68662" y="23712"/>
                  </a:lnTo>
                  <a:lnTo>
                    <a:pt x="68723" y="23893"/>
                  </a:lnTo>
                  <a:lnTo>
                    <a:pt x="68843" y="24135"/>
                  </a:lnTo>
                  <a:lnTo>
                    <a:pt x="68964" y="24316"/>
                  </a:lnTo>
                  <a:lnTo>
                    <a:pt x="69145" y="24436"/>
                  </a:lnTo>
                  <a:lnTo>
                    <a:pt x="69386" y="24557"/>
                  </a:lnTo>
                  <a:lnTo>
                    <a:pt x="69567" y="24617"/>
                  </a:lnTo>
                  <a:lnTo>
                    <a:pt x="70050" y="24617"/>
                  </a:lnTo>
                  <a:lnTo>
                    <a:pt x="70231" y="24557"/>
                  </a:lnTo>
                  <a:lnTo>
                    <a:pt x="70472" y="24436"/>
                  </a:lnTo>
                  <a:lnTo>
                    <a:pt x="70653" y="24316"/>
                  </a:lnTo>
                  <a:lnTo>
                    <a:pt x="70774" y="24135"/>
                  </a:lnTo>
                  <a:lnTo>
                    <a:pt x="70895" y="23893"/>
                  </a:lnTo>
                  <a:lnTo>
                    <a:pt x="70955" y="23712"/>
                  </a:lnTo>
                  <a:lnTo>
                    <a:pt x="70955" y="23471"/>
                  </a:lnTo>
                  <a:lnTo>
                    <a:pt x="70955" y="23229"/>
                  </a:lnTo>
                  <a:lnTo>
                    <a:pt x="70895" y="23048"/>
                  </a:lnTo>
                  <a:lnTo>
                    <a:pt x="70774" y="22807"/>
                  </a:lnTo>
                  <a:lnTo>
                    <a:pt x="70653" y="22626"/>
                  </a:lnTo>
                  <a:lnTo>
                    <a:pt x="70472" y="22505"/>
                  </a:lnTo>
                  <a:lnTo>
                    <a:pt x="70231" y="22385"/>
                  </a:lnTo>
                  <a:lnTo>
                    <a:pt x="70050" y="22324"/>
                  </a:lnTo>
                  <a:close/>
                  <a:moveTo>
                    <a:pt x="2896" y="25221"/>
                  </a:moveTo>
                  <a:lnTo>
                    <a:pt x="2655" y="25341"/>
                  </a:lnTo>
                  <a:lnTo>
                    <a:pt x="2414" y="25522"/>
                  </a:lnTo>
                  <a:lnTo>
                    <a:pt x="2233" y="25703"/>
                  </a:lnTo>
                  <a:lnTo>
                    <a:pt x="2112" y="26005"/>
                  </a:lnTo>
                  <a:lnTo>
                    <a:pt x="2052" y="26367"/>
                  </a:lnTo>
                  <a:lnTo>
                    <a:pt x="2052" y="26608"/>
                  </a:lnTo>
                  <a:lnTo>
                    <a:pt x="2112" y="26789"/>
                  </a:lnTo>
                  <a:lnTo>
                    <a:pt x="2233" y="27031"/>
                  </a:lnTo>
                  <a:lnTo>
                    <a:pt x="2353" y="27212"/>
                  </a:lnTo>
                  <a:lnTo>
                    <a:pt x="2534" y="27332"/>
                  </a:lnTo>
                  <a:lnTo>
                    <a:pt x="2776" y="27453"/>
                  </a:lnTo>
                  <a:lnTo>
                    <a:pt x="2957" y="27513"/>
                  </a:lnTo>
                  <a:lnTo>
                    <a:pt x="3439" y="27513"/>
                  </a:lnTo>
                  <a:lnTo>
                    <a:pt x="3620" y="27453"/>
                  </a:lnTo>
                  <a:lnTo>
                    <a:pt x="3862" y="27332"/>
                  </a:lnTo>
                  <a:lnTo>
                    <a:pt x="4043" y="27212"/>
                  </a:lnTo>
                  <a:lnTo>
                    <a:pt x="4164" y="27031"/>
                  </a:lnTo>
                  <a:lnTo>
                    <a:pt x="4284" y="26789"/>
                  </a:lnTo>
                  <a:lnTo>
                    <a:pt x="4345" y="26608"/>
                  </a:lnTo>
                  <a:lnTo>
                    <a:pt x="4345" y="26367"/>
                  </a:lnTo>
                  <a:lnTo>
                    <a:pt x="4284" y="26005"/>
                  </a:lnTo>
                  <a:lnTo>
                    <a:pt x="4164" y="25703"/>
                  </a:lnTo>
                  <a:lnTo>
                    <a:pt x="3982" y="25522"/>
                  </a:lnTo>
                  <a:lnTo>
                    <a:pt x="3741" y="25341"/>
                  </a:lnTo>
                  <a:lnTo>
                    <a:pt x="3500" y="25221"/>
                  </a:lnTo>
                  <a:close/>
                  <a:moveTo>
                    <a:pt x="8689" y="25221"/>
                  </a:moveTo>
                  <a:lnTo>
                    <a:pt x="8447" y="25341"/>
                  </a:lnTo>
                  <a:lnTo>
                    <a:pt x="8206" y="25522"/>
                  </a:lnTo>
                  <a:lnTo>
                    <a:pt x="8025" y="25703"/>
                  </a:lnTo>
                  <a:lnTo>
                    <a:pt x="7904" y="26005"/>
                  </a:lnTo>
                  <a:lnTo>
                    <a:pt x="7844" y="26367"/>
                  </a:lnTo>
                  <a:lnTo>
                    <a:pt x="7844" y="26608"/>
                  </a:lnTo>
                  <a:lnTo>
                    <a:pt x="7904" y="26789"/>
                  </a:lnTo>
                  <a:lnTo>
                    <a:pt x="8025" y="27031"/>
                  </a:lnTo>
                  <a:lnTo>
                    <a:pt x="8146" y="27212"/>
                  </a:lnTo>
                  <a:lnTo>
                    <a:pt x="8327" y="27332"/>
                  </a:lnTo>
                  <a:lnTo>
                    <a:pt x="8568" y="27453"/>
                  </a:lnTo>
                  <a:lnTo>
                    <a:pt x="8749" y="27513"/>
                  </a:lnTo>
                  <a:lnTo>
                    <a:pt x="9232" y="27513"/>
                  </a:lnTo>
                  <a:lnTo>
                    <a:pt x="9413" y="27453"/>
                  </a:lnTo>
                  <a:lnTo>
                    <a:pt x="9654" y="27332"/>
                  </a:lnTo>
                  <a:lnTo>
                    <a:pt x="9835" y="27212"/>
                  </a:lnTo>
                  <a:lnTo>
                    <a:pt x="9956" y="27031"/>
                  </a:lnTo>
                  <a:lnTo>
                    <a:pt x="10076" y="26789"/>
                  </a:lnTo>
                  <a:lnTo>
                    <a:pt x="10137" y="26608"/>
                  </a:lnTo>
                  <a:lnTo>
                    <a:pt x="10137" y="26367"/>
                  </a:lnTo>
                  <a:lnTo>
                    <a:pt x="10076" y="26005"/>
                  </a:lnTo>
                  <a:lnTo>
                    <a:pt x="9956" y="25703"/>
                  </a:lnTo>
                  <a:lnTo>
                    <a:pt x="9775" y="25522"/>
                  </a:lnTo>
                  <a:lnTo>
                    <a:pt x="9533" y="25341"/>
                  </a:lnTo>
                  <a:lnTo>
                    <a:pt x="9292" y="25221"/>
                  </a:lnTo>
                  <a:close/>
                  <a:moveTo>
                    <a:pt x="14481" y="25221"/>
                  </a:moveTo>
                  <a:lnTo>
                    <a:pt x="14240" y="25341"/>
                  </a:lnTo>
                  <a:lnTo>
                    <a:pt x="13998" y="25522"/>
                  </a:lnTo>
                  <a:lnTo>
                    <a:pt x="13817" y="25703"/>
                  </a:lnTo>
                  <a:lnTo>
                    <a:pt x="13697" y="26005"/>
                  </a:lnTo>
                  <a:lnTo>
                    <a:pt x="13636" y="26367"/>
                  </a:lnTo>
                  <a:lnTo>
                    <a:pt x="13636" y="26608"/>
                  </a:lnTo>
                  <a:lnTo>
                    <a:pt x="13697" y="26789"/>
                  </a:lnTo>
                  <a:lnTo>
                    <a:pt x="13817" y="27031"/>
                  </a:lnTo>
                  <a:lnTo>
                    <a:pt x="13938" y="27212"/>
                  </a:lnTo>
                  <a:lnTo>
                    <a:pt x="14119" y="27332"/>
                  </a:lnTo>
                  <a:lnTo>
                    <a:pt x="14360" y="27453"/>
                  </a:lnTo>
                  <a:lnTo>
                    <a:pt x="14541" y="27513"/>
                  </a:lnTo>
                  <a:lnTo>
                    <a:pt x="15024" y="27513"/>
                  </a:lnTo>
                  <a:lnTo>
                    <a:pt x="15205" y="27453"/>
                  </a:lnTo>
                  <a:lnTo>
                    <a:pt x="15446" y="27332"/>
                  </a:lnTo>
                  <a:lnTo>
                    <a:pt x="15627" y="27212"/>
                  </a:lnTo>
                  <a:lnTo>
                    <a:pt x="15748" y="27031"/>
                  </a:lnTo>
                  <a:lnTo>
                    <a:pt x="15869" y="26789"/>
                  </a:lnTo>
                  <a:lnTo>
                    <a:pt x="15929" y="26608"/>
                  </a:lnTo>
                  <a:lnTo>
                    <a:pt x="15929" y="26367"/>
                  </a:lnTo>
                  <a:lnTo>
                    <a:pt x="15869" y="26005"/>
                  </a:lnTo>
                  <a:lnTo>
                    <a:pt x="15748" y="25703"/>
                  </a:lnTo>
                  <a:lnTo>
                    <a:pt x="15567" y="25522"/>
                  </a:lnTo>
                  <a:lnTo>
                    <a:pt x="15326" y="25341"/>
                  </a:lnTo>
                  <a:lnTo>
                    <a:pt x="15084" y="25221"/>
                  </a:lnTo>
                  <a:close/>
                  <a:moveTo>
                    <a:pt x="20273" y="25221"/>
                  </a:moveTo>
                  <a:lnTo>
                    <a:pt x="20032" y="25341"/>
                  </a:lnTo>
                  <a:lnTo>
                    <a:pt x="19790" y="25522"/>
                  </a:lnTo>
                  <a:lnTo>
                    <a:pt x="19609" y="25703"/>
                  </a:lnTo>
                  <a:lnTo>
                    <a:pt x="19489" y="26005"/>
                  </a:lnTo>
                  <a:lnTo>
                    <a:pt x="19428" y="26367"/>
                  </a:lnTo>
                  <a:lnTo>
                    <a:pt x="19428" y="26608"/>
                  </a:lnTo>
                  <a:lnTo>
                    <a:pt x="19489" y="26789"/>
                  </a:lnTo>
                  <a:lnTo>
                    <a:pt x="19609" y="27031"/>
                  </a:lnTo>
                  <a:lnTo>
                    <a:pt x="19730" y="27212"/>
                  </a:lnTo>
                  <a:lnTo>
                    <a:pt x="19911" y="27332"/>
                  </a:lnTo>
                  <a:lnTo>
                    <a:pt x="20152" y="27453"/>
                  </a:lnTo>
                  <a:lnTo>
                    <a:pt x="20333" y="27513"/>
                  </a:lnTo>
                  <a:lnTo>
                    <a:pt x="20816" y="27513"/>
                  </a:lnTo>
                  <a:lnTo>
                    <a:pt x="20997" y="27453"/>
                  </a:lnTo>
                  <a:lnTo>
                    <a:pt x="21239" y="27332"/>
                  </a:lnTo>
                  <a:lnTo>
                    <a:pt x="21420" y="27212"/>
                  </a:lnTo>
                  <a:lnTo>
                    <a:pt x="21540" y="27031"/>
                  </a:lnTo>
                  <a:lnTo>
                    <a:pt x="21661" y="26789"/>
                  </a:lnTo>
                  <a:lnTo>
                    <a:pt x="21721" y="26608"/>
                  </a:lnTo>
                  <a:lnTo>
                    <a:pt x="21721" y="26367"/>
                  </a:lnTo>
                  <a:lnTo>
                    <a:pt x="21661" y="26005"/>
                  </a:lnTo>
                  <a:lnTo>
                    <a:pt x="21540" y="25703"/>
                  </a:lnTo>
                  <a:lnTo>
                    <a:pt x="21359" y="25522"/>
                  </a:lnTo>
                  <a:lnTo>
                    <a:pt x="21118" y="25341"/>
                  </a:lnTo>
                  <a:lnTo>
                    <a:pt x="20876" y="25221"/>
                  </a:lnTo>
                  <a:close/>
                  <a:moveTo>
                    <a:pt x="26065" y="25221"/>
                  </a:moveTo>
                  <a:lnTo>
                    <a:pt x="25824" y="25341"/>
                  </a:lnTo>
                  <a:lnTo>
                    <a:pt x="25583" y="25522"/>
                  </a:lnTo>
                  <a:lnTo>
                    <a:pt x="25402" y="25703"/>
                  </a:lnTo>
                  <a:lnTo>
                    <a:pt x="25281" y="26005"/>
                  </a:lnTo>
                  <a:lnTo>
                    <a:pt x="25221" y="26367"/>
                  </a:lnTo>
                  <a:lnTo>
                    <a:pt x="25221" y="26608"/>
                  </a:lnTo>
                  <a:lnTo>
                    <a:pt x="25281" y="26789"/>
                  </a:lnTo>
                  <a:lnTo>
                    <a:pt x="25402" y="27031"/>
                  </a:lnTo>
                  <a:lnTo>
                    <a:pt x="25522" y="27212"/>
                  </a:lnTo>
                  <a:lnTo>
                    <a:pt x="25703" y="27332"/>
                  </a:lnTo>
                  <a:lnTo>
                    <a:pt x="25945" y="27453"/>
                  </a:lnTo>
                  <a:lnTo>
                    <a:pt x="26126" y="27513"/>
                  </a:lnTo>
                  <a:lnTo>
                    <a:pt x="26608" y="27513"/>
                  </a:lnTo>
                  <a:lnTo>
                    <a:pt x="26789" y="27453"/>
                  </a:lnTo>
                  <a:lnTo>
                    <a:pt x="27031" y="27332"/>
                  </a:lnTo>
                  <a:lnTo>
                    <a:pt x="27212" y="27212"/>
                  </a:lnTo>
                  <a:lnTo>
                    <a:pt x="27332" y="27031"/>
                  </a:lnTo>
                  <a:lnTo>
                    <a:pt x="27453" y="26789"/>
                  </a:lnTo>
                  <a:lnTo>
                    <a:pt x="27513" y="26608"/>
                  </a:lnTo>
                  <a:lnTo>
                    <a:pt x="27513" y="26367"/>
                  </a:lnTo>
                  <a:lnTo>
                    <a:pt x="27453" y="26005"/>
                  </a:lnTo>
                  <a:lnTo>
                    <a:pt x="27332" y="25703"/>
                  </a:lnTo>
                  <a:lnTo>
                    <a:pt x="27151" y="25522"/>
                  </a:lnTo>
                  <a:lnTo>
                    <a:pt x="26910" y="25341"/>
                  </a:lnTo>
                  <a:lnTo>
                    <a:pt x="26669" y="25221"/>
                  </a:lnTo>
                  <a:close/>
                  <a:moveTo>
                    <a:pt x="31858" y="25221"/>
                  </a:moveTo>
                  <a:lnTo>
                    <a:pt x="31616" y="25341"/>
                  </a:lnTo>
                  <a:lnTo>
                    <a:pt x="31375" y="25522"/>
                  </a:lnTo>
                  <a:lnTo>
                    <a:pt x="31194" y="25703"/>
                  </a:lnTo>
                  <a:lnTo>
                    <a:pt x="31073" y="26005"/>
                  </a:lnTo>
                  <a:lnTo>
                    <a:pt x="31013" y="26367"/>
                  </a:lnTo>
                  <a:lnTo>
                    <a:pt x="31013" y="26608"/>
                  </a:lnTo>
                  <a:lnTo>
                    <a:pt x="31073" y="26789"/>
                  </a:lnTo>
                  <a:lnTo>
                    <a:pt x="31194" y="27031"/>
                  </a:lnTo>
                  <a:lnTo>
                    <a:pt x="31315" y="27212"/>
                  </a:lnTo>
                  <a:lnTo>
                    <a:pt x="31496" y="27332"/>
                  </a:lnTo>
                  <a:lnTo>
                    <a:pt x="31737" y="27453"/>
                  </a:lnTo>
                  <a:lnTo>
                    <a:pt x="31918" y="27513"/>
                  </a:lnTo>
                  <a:lnTo>
                    <a:pt x="32401" y="27513"/>
                  </a:lnTo>
                  <a:lnTo>
                    <a:pt x="32582" y="27453"/>
                  </a:lnTo>
                  <a:lnTo>
                    <a:pt x="32823" y="27332"/>
                  </a:lnTo>
                  <a:lnTo>
                    <a:pt x="33004" y="27212"/>
                  </a:lnTo>
                  <a:lnTo>
                    <a:pt x="33125" y="27031"/>
                  </a:lnTo>
                  <a:lnTo>
                    <a:pt x="33245" y="26789"/>
                  </a:lnTo>
                  <a:lnTo>
                    <a:pt x="33306" y="26608"/>
                  </a:lnTo>
                  <a:lnTo>
                    <a:pt x="33306" y="26367"/>
                  </a:lnTo>
                  <a:lnTo>
                    <a:pt x="33245" y="26005"/>
                  </a:lnTo>
                  <a:lnTo>
                    <a:pt x="33125" y="25703"/>
                  </a:lnTo>
                  <a:lnTo>
                    <a:pt x="32944" y="25522"/>
                  </a:lnTo>
                  <a:lnTo>
                    <a:pt x="32702" y="25341"/>
                  </a:lnTo>
                  <a:lnTo>
                    <a:pt x="32461" y="25221"/>
                  </a:lnTo>
                  <a:close/>
                  <a:moveTo>
                    <a:pt x="37650" y="25221"/>
                  </a:moveTo>
                  <a:lnTo>
                    <a:pt x="37408" y="25341"/>
                  </a:lnTo>
                  <a:lnTo>
                    <a:pt x="37167" y="25522"/>
                  </a:lnTo>
                  <a:lnTo>
                    <a:pt x="36986" y="25703"/>
                  </a:lnTo>
                  <a:lnTo>
                    <a:pt x="36865" y="26005"/>
                  </a:lnTo>
                  <a:lnTo>
                    <a:pt x="36805" y="26367"/>
                  </a:lnTo>
                  <a:lnTo>
                    <a:pt x="36805" y="26608"/>
                  </a:lnTo>
                  <a:lnTo>
                    <a:pt x="36865" y="26789"/>
                  </a:lnTo>
                  <a:lnTo>
                    <a:pt x="36986" y="27031"/>
                  </a:lnTo>
                  <a:lnTo>
                    <a:pt x="37107" y="27212"/>
                  </a:lnTo>
                  <a:lnTo>
                    <a:pt x="37288" y="27332"/>
                  </a:lnTo>
                  <a:lnTo>
                    <a:pt x="37529" y="27453"/>
                  </a:lnTo>
                  <a:lnTo>
                    <a:pt x="37710" y="27513"/>
                  </a:lnTo>
                  <a:lnTo>
                    <a:pt x="38193" y="27513"/>
                  </a:lnTo>
                  <a:lnTo>
                    <a:pt x="38374" y="27453"/>
                  </a:lnTo>
                  <a:lnTo>
                    <a:pt x="38615" y="27332"/>
                  </a:lnTo>
                  <a:lnTo>
                    <a:pt x="38796" y="27212"/>
                  </a:lnTo>
                  <a:lnTo>
                    <a:pt x="38917" y="27031"/>
                  </a:lnTo>
                  <a:lnTo>
                    <a:pt x="39038" y="26789"/>
                  </a:lnTo>
                  <a:lnTo>
                    <a:pt x="39098" y="26608"/>
                  </a:lnTo>
                  <a:lnTo>
                    <a:pt x="39098" y="26367"/>
                  </a:lnTo>
                  <a:lnTo>
                    <a:pt x="39038" y="26005"/>
                  </a:lnTo>
                  <a:lnTo>
                    <a:pt x="38917" y="25703"/>
                  </a:lnTo>
                  <a:lnTo>
                    <a:pt x="38736" y="25522"/>
                  </a:lnTo>
                  <a:lnTo>
                    <a:pt x="38495" y="25341"/>
                  </a:lnTo>
                  <a:lnTo>
                    <a:pt x="38253" y="25221"/>
                  </a:lnTo>
                  <a:close/>
                  <a:moveTo>
                    <a:pt x="43442" y="25221"/>
                  </a:moveTo>
                  <a:lnTo>
                    <a:pt x="43201" y="25341"/>
                  </a:lnTo>
                  <a:lnTo>
                    <a:pt x="42959" y="25522"/>
                  </a:lnTo>
                  <a:lnTo>
                    <a:pt x="42778" y="25703"/>
                  </a:lnTo>
                  <a:lnTo>
                    <a:pt x="42658" y="26005"/>
                  </a:lnTo>
                  <a:lnTo>
                    <a:pt x="42597" y="26367"/>
                  </a:lnTo>
                  <a:lnTo>
                    <a:pt x="42597" y="26608"/>
                  </a:lnTo>
                  <a:lnTo>
                    <a:pt x="42658" y="26789"/>
                  </a:lnTo>
                  <a:lnTo>
                    <a:pt x="42778" y="27031"/>
                  </a:lnTo>
                  <a:lnTo>
                    <a:pt x="42899" y="27212"/>
                  </a:lnTo>
                  <a:lnTo>
                    <a:pt x="43080" y="27332"/>
                  </a:lnTo>
                  <a:lnTo>
                    <a:pt x="43321" y="27453"/>
                  </a:lnTo>
                  <a:lnTo>
                    <a:pt x="43502" y="27513"/>
                  </a:lnTo>
                  <a:lnTo>
                    <a:pt x="43985" y="27513"/>
                  </a:lnTo>
                  <a:lnTo>
                    <a:pt x="44166" y="27453"/>
                  </a:lnTo>
                  <a:lnTo>
                    <a:pt x="44407" y="27332"/>
                  </a:lnTo>
                  <a:lnTo>
                    <a:pt x="44588" y="27212"/>
                  </a:lnTo>
                  <a:lnTo>
                    <a:pt x="44709" y="27031"/>
                  </a:lnTo>
                  <a:lnTo>
                    <a:pt x="44830" y="26789"/>
                  </a:lnTo>
                  <a:lnTo>
                    <a:pt x="44890" y="26608"/>
                  </a:lnTo>
                  <a:lnTo>
                    <a:pt x="44890" y="26367"/>
                  </a:lnTo>
                  <a:lnTo>
                    <a:pt x="44830" y="26005"/>
                  </a:lnTo>
                  <a:lnTo>
                    <a:pt x="44709" y="25703"/>
                  </a:lnTo>
                  <a:lnTo>
                    <a:pt x="44528" y="25522"/>
                  </a:lnTo>
                  <a:lnTo>
                    <a:pt x="44287" y="25341"/>
                  </a:lnTo>
                  <a:lnTo>
                    <a:pt x="44045" y="25221"/>
                  </a:lnTo>
                  <a:close/>
                  <a:moveTo>
                    <a:pt x="49234" y="25221"/>
                  </a:moveTo>
                  <a:lnTo>
                    <a:pt x="48993" y="25341"/>
                  </a:lnTo>
                  <a:lnTo>
                    <a:pt x="48752" y="25522"/>
                  </a:lnTo>
                  <a:lnTo>
                    <a:pt x="48571" y="25703"/>
                  </a:lnTo>
                  <a:lnTo>
                    <a:pt x="48450" y="26005"/>
                  </a:lnTo>
                  <a:lnTo>
                    <a:pt x="48390" y="26367"/>
                  </a:lnTo>
                  <a:lnTo>
                    <a:pt x="48390" y="26608"/>
                  </a:lnTo>
                  <a:lnTo>
                    <a:pt x="48450" y="26789"/>
                  </a:lnTo>
                  <a:lnTo>
                    <a:pt x="48571" y="27031"/>
                  </a:lnTo>
                  <a:lnTo>
                    <a:pt x="48691" y="27212"/>
                  </a:lnTo>
                  <a:lnTo>
                    <a:pt x="48872" y="27332"/>
                  </a:lnTo>
                  <a:lnTo>
                    <a:pt x="49114" y="27453"/>
                  </a:lnTo>
                  <a:lnTo>
                    <a:pt x="49295" y="27513"/>
                  </a:lnTo>
                  <a:lnTo>
                    <a:pt x="49777" y="27513"/>
                  </a:lnTo>
                  <a:lnTo>
                    <a:pt x="49958" y="27453"/>
                  </a:lnTo>
                  <a:lnTo>
                    <a:pt x="50200" y="27332"/>
                  </a:lnTo>
                  <a:lnTo>
                    <a:pt x="50381" y="27212"/>
                  </a:lnTo>
                  <a:lnTo>
                    <a:pt x="50501" y="27031"/>
                  </a:lnTo>
                  <a:lnTo>
                    <a:pt x="50622" y="26789"/>
                  </a:lnTo>
                  <a:lnTo>
                    <a:pt x="50682" y="26608"/>
                  </a:lnTo>
                  <a:lnTo>
                    <a:pt x="50682" y="26367"/>
                  </a:lnTo>
                  <a:lnTo>
                    <a:pt x="50622" y="26005"/>
                  </a:lnTo>
                  <a:lnTo>
                    <a:pt x="50501" y="25703"/>
                  </a:lnTo>
                  <a:lnTo>
                    <a:pt x="50320" y="25522"/>
                  </a:lnTo>
                  <a:lnTo>
                    <a:pt x="50079" y="25341"/>
                  </a:lnTo>
                  <a:lnTo>
                    <a:pt x="49838" y="25221"/>
                  </a:lnTo>
                  <a:close/>
                  <a:moveTo>
                    <a:pt x="55027" y="25221"/>
                  </a:moveTo>
                  <a:lnTo>
                    <a:pt x="54785" y="25341"/>
                  </a:lnTo>
                  <a:lnTo>
                    <a:pt x="54544" y="25522"/>
                  </a:lnTo>
                  <a:lnTo>
                    <a:pt x="54363" y="25703"/>
                  </a:lnTo>
                  <a:lnTo>
                    <a:pt x="54242" y="26005"/>
                  </a:lnTo>
                  <a:lnTo>
                    <a:pt x="54182" y="26367"/>
                  </a:lnTo>
                  <a:lnTo>
                    <a:pt x="54182" y="26608"/>
                  </a:lnTo>
                  <a:lnTo>
                    <a:pt x="54242" y="26789"/>
                  </a:lnTo>
                  <a:lnTo>
                    <a:pt x="54363" y="27031"/>
                  </a:lnTo>
                  <a:lnTo>
                    <a:pt x="54483" y="27212"/>
                  </a:lnTo>
                  <a:lnTo>
                    <a:pt x="54665" y="27332"/>
                  </a:lnTo>
                  <a:lnTo>
                    <a:pt x="54906" y="27453"/>
                  </a:lnTo>
                  <a:lnTo>
                    <a:pt x="55087" y="27513"/>
                  </a:lnTo>
                  <a:lnTo>
                    <a:pt x="55570" y="27513"/>
                  </a:lnTo>
                  <a:lnTo>
                    <a:pt x="55751" y="27453"/>
                  </a:lnTo>
                  <a:lnTo>
                    <a:pt x="55992" y="27332"/>
                  </a:lnTo>
                  <a:lnTo>
                    <a:pt x="56173" y="27212"/>
                  </a:lnTo>
                  <a:lnTo>
                    <a:pt x="56294" y="27031"/>
                  </a:lnTo>
                  <a:lnTo>
                    <a:pt x="56414" y="26789"/>
                  </a:lnTo>
                  <a:lnTo>
                    <a:pt x="56475" y="26608"/>
                  </a:lnTo>
                  <a:lnTo>
                    <a:pt x="56475" y="26367"/>
                  </a:lnTo>
                  <a:lnTo>
                    <a:pt x="56414" y="26005"/>
                  </a:lnTo>
                  <a:lnTo>
                    <a:pt x="56294" y="25703"/>
                  </a:lnTo>
                  <a:lnTo>
                    <a:pt x="56113" y="25522"/>
                  </a:lnTo>
                  <a:lnTo>
                    <a:pt x="55871" y="25341"/>
                  </a:lnTo>
                  <a:lnTo>
                    <a:pt x="55630" y="25221"/>
                  </a:lnTo>
                  <a:close/>
                  <a:moveTo>
                    <a:pt x="60819" y="25221"/>
                  </a:moveTo>
                  <a:lnTo>
                    <a:pt x="60577" y="25341"/>
                  </a:lnTo>
                  <a:lnTo>
                    <a:pt x="60336" y="25522"/>
                  </a:lnTo>
                  <a:lnTo>
                    <a:pt x="60155" y="25703"/>
                  </a:lnTo>
                  <a:lnTo>
                    <a:pt x="60034" y="26005"/>
                  </a:lnTo>
                  <a:lnTo>
                    <a:pt x="59974" y="26367"/>
                  </a:lnTo>
                  <a:lnTo>
                    <a:pt x="59974" y="26608"/>
                  </a:lnTo>
                  <a:lnTo>
                    <a:pt x="60034" y="26789"/>
                  </a:lnTo>
                  <a:lnTo>
                    <a:pt x="60155" y="27031"/>
                  </a:lnTo>
                  <a:lnTo>
                    <a:pt x="60276" y="27212"/>
                  </a:lnTo>
                  <a:lnTo>
                    <a:pt x="60457" y="27332"/>
                  </a:lnTo>
                  <a:lnTo>
                    <a:pt x="60698" y="27453"/>
                  </a:lnTo>
                  <a:lnTo>
                    <a:pt x="60879" y="27513"/>
                  </a:lnTo>
                  <a:lnTo>
                    <a:pt x="61362" y="27513"/>
                  </a:lnTo>
                  <a:lnTo>
                    <a:pt x="61543" y="27453"/>
                  </a:lnTo>
                  <a:lnTo>
                    <a:pt x="61784" y="27332"/>
                  </a:lnTo>
                  <a:lnTo>
                    <a:pt x="61965" y="27212"/>
                  </a:lnTo>
                  <a:lnTo>
                    <a:pt x="62086" y="27031"/>
                  </a:lnTo>
                  <a:lnTo>
                    <a:pt x="62206" y="26789"/>
                  </a:lnTo>
                  <a:lnTo>
                    <a:pt x="62267" y="26608"/>
                  </a:lnTo>
                  <a:lnTo>
                    <a:pt x="62267" y="26367"/>
                  </a:lnTo>
                  <a:lnTo>
                    <a:pt x="62206" y="26005"/>
                  </a:lnTo>
                  <a:lnTo>
                    <a:pt x="62086" y="25703"/>
                  </a:lnTo>
                  <a:lnTo>
                    <a:pt x="61905" y="25522"/>
                  </a:lnTo>
                  <a:lnTo>
                    <a:pt x="61663" y="25341"/>
                  </a:lnTo>
                  <a:lnTo>
                    <a:pt x="61422" y="25221"/>
                  </a:lnTo>
                  <a:close/>
                  <a:moveTo>
                    <a:pt x="66611" y="25221"/>
                  </a:moveTo>
                  <a:lnTo>
                    <a:pt x="66370" y="25341"/>
                  </a:lnTo>
                  <a:lnTo>
                    <a:pt x="66128" y="25522"/>
                  </a:lnTo>
                  <a:lnTo>
                    <a:pt x="65947" y="25703"/>
                  </a:lnTo>
                  <a:lnTo>
                    <a:pt x="65827" y="26005"/>
                  </a:lnTo>
                  <a:lnTo>
                    <a:pt x="65766" y="26367"/>
                  </a:lnTo>
                  <a:lnTo>
                    <a:pt x="65766" y="26608"/>
                  </a:lnTo>
                  <a:lnTo>
                    <a:pt x="65827" y="26789"/>
                  </a:lnTo>
                  <a:lnTo>
                    <a:pt x="65947" y="27031"/>
                  </a:lnTo>
                  <a:lnTo>
                    <a:pt x="66068" y="27212"/>
                  </a:lnTo>
                  <a:lnTo>
                    <a:pt x="66249" y="27332"/>
                  </a:lnTo>
                  <a:lnTo>
                    <a:pt x="66490" y="27453"/>
                  </a:lnTo>
                  <a:lnTo>
                    <a:pt x="66671" y="27513"/>
                  </a:lnTo>
                  <a:lnTo>
                    <a:pt x="67154" y="27513"/>
                  </a:lnTo>
                  <a:lnTo>
                    <a:pt x="67335" y="27453"/>
                  </a:lnTo>
                  <a:lnTo>
                    <a:pt x="67576" y="27332"/>
                  </a:lnTo>
                  <a:lnTo>
                    <a:pt x="67757" y="27212"/>
                  </a:lnTo>
                  <a:lnTo>
                    <a:pt x="67878" y="27031"/>
                  </a:lnTo>
                  <a:lnTo>
                    <a:pt x="67999" y="26789"/>
                  </a:lnTo>
                  <a:lnTo>
                    <a:pt x="68059" y="26608"/>
                  </a:lnTo>
                  <a:lnTo>
                    <a:pt x="68059" y="26367"/>
                  </a:lnTo>
                  <a:lnTo>
                    <a:pt x="67999" y="26005"/>
                  </a:lnTo>
                  <a:lnTo>
                    <a:pt x="67878" y="25703"/>
                  </a:lnTo>
                  <a:lnTo>
                    <a:pt x="67697" y="25522"/>
                  </a:lnTo>
                  <a:lnTo>
                    <a:pt x="67456" y="25341"/>
                  </a:lnTo>
                  <a:lnTo>
                    <a:pt x="67214" y="25221"/>
                  </a:lnTo>
                  <a:close/>
                  <a:moveTo>
                    <a:pt x="72403" y="25221"/>
                  </a:moveTo>
                  <a:lnTo>
                    <a:pt x="72162" y="25341"/>
                  </a:lnTo>
                  <a:lnTo>
                    <a:pt x="71921" y="25522"/>
                  </a:lnTo>
                  <a:lnTo>
                    <a:pt x="71740" y="25703"/>
                  </a:lnTo>
                  <a:lnTo>
                    <a:pt x="71619" y="26005"/>
                  </a:lnTo>
                  <a:lnTo>
                    <a:pt x="71559" y="26367"/>
                  </a:lnTo>
                  <a:lnTo>
                    <a:pt x="71559" y="26608"/>
                  </a:lnTo>
                  <a:lnTo>
                    <a:pt x="71619" y="26789"/>
                  </a:lnTo>
                  <a:lnTo>
                    <a:pt x="71740" y="27031"/>
                  </a:lnTo>
                  <a:lnTo>
                    <a:pt x="71860" y="27212"/>
                  </a:lnTo>
                  <a:lnTo>
                    <a:pt x="72041" y="27332"/>
                  </a:lnTo>
                  <a:lnTo>
                    <a:pt x="72283" y="27453"/>
                  </a:lnTo>
                  <a:lnTo>
                    <a:pt x="72464" y="27513"/>
                  </a:lnTo>
                  <a:lnTo>
                    <a:pt x="72946" y="27513"/>
                  </a:lnTo>
                  <a:lnTo>
                    <a:pt x="73127" y="27453"/>
                  </a:lnTo>
                  <a:lnTo>
                    <a:pt x="73369" y="27332"/>
                  </a:lnTo>
                  <a:lnTo>
                    <a:pt x="73550" y="27212"/>
                  </a:lnTo>
                  <a:lnTo>
                    <a:pt x="73670" y="27031"/>
                  </a:lnTo>
                  <a:lnTo>
                    <a:pt x="73791" y="26789"/>
                  </a:lnTo>
                  <a:lnTo>
                    <a:pt x="73851" y="26608"/>
                  </a:lnTo>
                  <a:lnTo>
                    <a:pt x="73851" y="26367"/>
                  </a:lnTo>
                  <a:lnTo>
                    <a:pt x="73791" y="26005"/>
                  </a:lnTo>
                  <a:lnTo>
                    <a:pt x="73670" y="25703"/>
                  </a:lnTo>
                  <a:lnTo>
                    <a:pt x="73489" y="25522"/>
                  </a:lnTo>
                  <a:lnTo>
                    <a:pt x="73248" y="25341"/>
                  </a:lnTo>
                  <a:lnTo>
                    <a:pt x="73007" y="25221"/>
                  </a:lnTo>
                  <a:close/>
                  <a:moveTo>
                    <a:pt x="1147" y="28479"/>
                  </a:moveTo>
                  <a:lnTo>
                    <a:pt x="724" y="30349"/>
                  </a:lnTo>
                  <a:lnTo>
                    <a:pt x="724" y="30349"/>
                  </a:lnTo>
                  <a:lnTo>
                    <a:pt x="1026" y="30168"/>
                  </a:lnTo>
                  <a:lnTo>
                    <a:pt x="1267" y="29927"/>
                  </a:lnTo>
                  <a:lnTo>
                    <a:pt x="1388" y="29625"/>
                  </a:lnTo>
                  <a:lnTo>
                    <a:pt x="1448" y="29263"/>
                  </a:lnTo>
                  <a:lnTo>
                    <a:pt x="1448" y="29022"/>
                  </a:lnTo>
                  <a:lnTo>
                    <a:pt x="1388" y="28841"/>
                  </a:lnTo>
                  <a:lnTo>
                    <a:pt x="1267" y="28660"/>
                  </a:lnTo>
                  <a:lnTo>
                    <a:pt x="1147" y="28479"/>
                  </a:lnTo>
                  <a:close/>
                  <a:moveTo>
                    <a:pt x="74756" y="28479"/>
                  </a:moveTo>
                  <a:lnTo>
                    <a:pt x="74636" y="28660"/>
                  </a:lnTo>
                  <a:lnTo>
                    <a:pt x="74515" y="28841"/>
                  </a:lnTo>
                  <a:lnTo>
                    <a:pt x="74455" y="29022"/>
                  </a:lnTo>
                  <a:lnTo>
                    <a:pt x="74455" y="29263"/>
                  </a:lnTo>
                  <a:lnTo>
                    <a:pt x="74515" y="29625"/>
                  </a:lnTo>
                  <a:lnTo>
                    <a:pt x="74636" y="29927"/>
                  </a:lnTo>
                  <a:lnTo>
                    <a:pt x="74877" y="30168"/>
                  </a:lnTo>
                  <a:lnTo>
                    <a:pt x="75179" y="30349"/>
                  </a:lnTo>
                  <a:lnTo>
                    <a:pt x="74756" y="28479"/>
                  </a:lnTo>
                  <a:close/>
                  <a:moveTo>
                    <a:pt x="5853" y="28117"/>
                  </a:moveTo>
                  <a:lnTo>
                    <a:pt x="5672" y="28177"/>
                  </a:lnTo>
                  <a:lnTo>
                    <a:pt x="5431" y="28298"/>
                  </a:lnTo>
                  <a:lnTo>
                    <a:pt x="5250" y="28418"/>
                  </a:lnTo>
                  <a:lnTo>
                    <a:pt x="5129" y="28599"/>
                  </a:lnTo>
                  <a:lnTo>
                    <a:pt x="5008" y="28841"/>
                  </a:lnTo>
                  <a:lnTo>
                    <a:pt x="4948" y="29022"/>
                  </a:lnTo>
                  <a:lnTo>
                    <a:pt x="4948" y="29263"/>
                  </a:lnTo>
                  <a:lnTo>
                    <a:pt x="4948" y="29504"/>
                  </a:lnTo>
                  <a:lnTo>
                    <a:pt x="5008" y="29685"/>
                  </a:lnTo>
                  <a:lnTo>
                    <a:pt x="5129" y="29927"/>
                  </a:lnTo>
                  <a:lnTo>
                    <a:pt x="5250" y="30108"/>
                  </a:lnTo>
                  <a:lnTo>
                    <a:pt x="5431" y="30228"/>
                  </a:lnTo>
                  <a:lnTo>
                    <a:pt x="5672" y="30349"/>
                  </a:lnTo>
                  <a:lnTo>
                    <a:pt x="5853" y="30409"/>
                  </a:lnTo>
                  <a:lnTo>
                    <a:pt x="6336" y="30409"/>
                  </a:lnTo>
                  <a:lnTo>
                    <a:pt x="6517" y="30349"/>
                  </a:lnTo>
                  <a:lnTo>
                    <a:pt x="6758" y="30228"/>
                  </a:lnTo>
                  <a:lnTo>
                    <a:pt x="6939" y="30108"/>
                  </a:lnTo>
                  <a:lnTo>
                    <a:pt x="7060" y="29927"/>
                  </a:lnTo>
                  <a:lnTo>
                    <a:pt x="7180" y="29685"/>
                  </a:lnTo>
                  <a:lnTo>
                    <a:pt x="7241" y="29504"/>
                  </a:lnTo>
                  <a:lnTo>
                    <a:pt x="7241" y="29263"/>
                  </a:lnTo>
                  <a:lnTo>
                    <a:pt x="7241" y="29022"/>
                  </a:lnTo>
                  <a:lnTo>
                    <a:pt x="7180" y="28841"/>
                  </a:lnTo>
                  <a:lnTo>
                    <a:pt x="7060" y="28599"/>
                  </a:lnTo>
                  <a:lnTo>
                    <a:pt x="6939" y="28418"/>
                  </a:lnTo>
                  <a:lnTo>
                    <a:pt x="6758" y="28298"/>
                  </a:lnTo>
                  <a:lnTo>
                    <a:pt x="6517" y="28177"/>
                  </a:lnTo>
                  <a:lnTo>
                    <a:pt x="6336" y="28117"/>
                  </a:lnTo>
                  <a:close/>
                  <a:moveTo>
                    <a:pt x="11645" y="28117"/>
                  </a:moveTo>
                  <a:lnTo>
                    <a:pt x="11464" y="28177"/>
                  </a:lnTo>
                  <a:lnTo>
                    <a:pt x="11223" y="28298"/>
                  </a:lnTo>
                  <a:lnTo>
                    <a:pt x="11042" y="28418"/>
                  </a:lnTo>
                  <a:lnTo>
                    <a:pt x="10921" y="28599"/>
                  </a:lnTo>
                  <a:lnTo>
                    <a:pt x="10800" y="28841"/>
                  </a:lnTo>
                  <a:lnTo>
                    <a:pt x="10740" y="29022"/>
                  </a:lnTo>
                  <a:lnTo>
                    <a:pt x="10740" y="29263"/>
                  </a:lnTo>
                  <a:lnTo>
                    <a:pt x="10740" y="29504"/>
                  </a:lnTo>
                  <a:lnTo>
                    <a:pt x="10800" y="29685"/>
                  </a:lnTo>
                  <a:lnTo>
                    <a:pt x="10921" y="29927"/>
                  </a:lnTo>
                  <a:lnTo>
                    <a:pt x="11042" y="30108"/>
                  </a:lnTo>
                  <a:lnTo>
                    <a:pt x="11223" y="30228"/>
                  </a:lnTo>
                  <a:lnTo>
                    <a:pt x="11464" y="30349"/>
                  </a:lnTo>
                  <a:lnTo>
                    <a:pt x="11645" y="30409"/>
                  </a:lnTo>
                  <a:lnTo>
                    <a:pt x="12128" y="30409"/>
                  </a:lnTo>
                  <a:lnTo>
                    <a:pt x="12309" y="30349"/>
                  </a:lnTo>
                  <a:lnTo>
                    <a:pt x="12550" y="30228"/>
                  </a:lnTo>
                  <a:lnTo>
                    <a:pt x="12731" y="30108"/>
                  </a:lnTo>
                  <a:lnTo>
                    <a:pt x="12852" y="29927"/>
                  </a:lnTo>
                  <a:lnTo>
                    <a:pt x="12973" y="29685"/>
                  </a:lnTo>
                  <a:lnTo>
                    <a:pt x="13033" y="29504"/>
                  </a:lnTo>
                  <a:lnTo>
                    <a:pt x="13033" y="29263"/>
                  </a:lnTo>
                  <a:lnTo>
                    <a:pt x="13033" y="29022"/>
                  </a:lnTo>
                  <a:lnTo>
                    <a:pt x="12973" y="28841"/>
                  </a:lnTo>
                  <a:lnTo>
                    <a:pt x="12852" y="28599"/>
                  </a:lnTo>
                  <a:lnTo>
                    <a:pt x="12731" y="28418"/>
                  </a:lnTo>
                  <a:lnTo>
                    <a:pt x="12550" y="28298"/>
                  </a:lnTo>
                  <a:lnTo>
                    <a:pt x="12309" y="28177"/>
                  </a:lnTo>
                  <a:lnTo>
                    <a:pt x="12128" y="28117"/>
                  </a:lnTo>
                  <a:close/>
                  <a:moveTo>
                    <a:pt x="17437" y="28117"/>
                  </a:moveTo>
                  <a:lnTo>
                    <a:pt x="17256" y="28177"/>
                  </a:lnTo>
                  <a:lnTo>
                    <a:pt x="17015" y="28298"/>
                  </a:lnTo>
                  <a:lnTo>
                    <a:pt x="16834" y="28418"/>
                  </a:lnTo>
                  <a:lnTo>
                    <a:pt x="16713" y="28599"/>
                  </a:lnTo>
                  <a:lnTo>
                    <a:pt x="16593" y="28841"/>
                  </a:lnTo>
                  <a:lnTo>
                    <a:pt x="16532" y="29022"/>
                  </a:lnTo>
                  <a:lnTo>
                    <a:pt x="16532" y="29263"/>
                  </a:lnTo>
                  <a:lnTo>
                    <a:pt x="16532" y="29504"/>
                  </a:lnTo>
                  <a:lnTo>
                    <a:pt x="16593" y="29685"/>
                  </a:lnTo>
                  <a:lnTo>
                    <a:pt x="16713" y="29927"/>
                  </a:lnTo>
                  <a:lnTo>
                    <a:pt x="16834" y="30108"/>
                  </a:lnTo>
                  <a:lnTo>
                    <a:pt x="17015" y="30228"/>
                  </a:lnTo>
                  <a:lnTo>
                    <a:pt x="17256" y="30349"/>
                  </a:lnTo>
                  <a:lnTo>
                    <a:pt x="17437" y="30409"/>
                  </a:lnTo>
                  <a:lnTo>
                    <a:pt x="17920" y="30409"/>
                  </a:lnTo>
                  <a:lnTo>
                    <a:pt x="18101" y="30349"/>
                  </a:lnTo>
                  <a:lnTo>
                    <a:pt x="18342" y="30228"/>
                  </a:lnTo>
                  <a:lnTo>
                    <a:pt x="18523" y="30108"/>
                  </a:lnTo>
                  <a:lnTo>
                    <a:pt x="18644" y="29927"/>
                  </a:lnTo>
                  <a:lnTo>
                    <a:pt x="18765" y="29685"/>
                  </a:lnTo>
                  <a:lnTo>
                    <a:pt x="18825" y="29504"/>
                  </a:lnTo>
                  <a:lnTo>
                    <a:pt x="18825" y="29263"/>
                  </a:lnTo>
                  <a:lnTo>
                    <a:pt x="18825" y="29022"/>
                  </a:lnTo>
                  <a:lnTo>
                    <a:pt x="18765" y="28841"/>
                  </a:lnTo>
                  <a:lnTo>
                    <a:pt x="18644" y="28599"/>
                  </a:lnTo>
                  <a:lnTo>
                    <a:pt x="18523" y="28418"/>
                  </a:lnTo>
                  <a:lnTo>
                    <a:pt x="18342" y="28298"/>
                  </a:lnTo>
                  <a:lnTo>
                    <a:pt x="18101" y="28177"/>
                  </a:lnTo>
                  <a:lnTo>
                    <a:pt x="17920" y="28117"/>
                  </a:lnTo>
                  <a:close/>
                  <a:moveTo>
                    <a:pt x="23230" y="28117"/>
                  </a:moveTo>
                  <a:lnTo>
                    <a:pt x="23049" y="28177"/>
                  </a:lnTo>
                  <a:lnTo>
                    <a:pt x="22807" y="28298"/>
                  </a:lnTo>
                  <a:lnTo>
                    <a:pt x="22626" y="28418"/>
                  </a:lnTo>
                  <a:lnTo>
                    <a:pt x="22506" y="28599"/>
                  </a:lnTo>
                  <a:lnTo>
                    <a:pt x="22385" y="28841"/>
                  </a:lnTo>
                  <a:lnTo>
                    <a:pt x="22325" y="29022"/>
                  </a:lnTo>
                  <a:lnTo>
                    <a:pt x="22325" y="29263"/>
                  </a:lnTo>
                  <a:lnTo>
                    <a:pt x="22325" y="29504"/>
                  </a:lnTo>
                  <a:lnTo>
                    <a:pt x="22385" y="29685"/>
                  </a:lnTo>
                  <a:lnTo>
                    <a:pt x="22506" y="29927"/>
                  </a:lnTo>
                  <a:lnTo>
                    <a:pt x="22626" y="30108"/>
                  </a:lnTo>
                  <a:lnTo>
                    <a:pt x="22807" y="30228"/>
                  </a:lnTo>
                  <a:lnTo>
                    <a:pt x="23049" y="30349"/>
                  </a:lnTo>
                  <a:lnTo>
                    <a:pt x="23230" y="30409"/>
                  </a:lnTo>
                  <a:lnTo>
                    <a:pt x="23712" y="30409"/>
                  </a:lnTo>
                  <a:lnTo>
                    <a:pt x="23893" y="30349"/>
                  </a:lnTo>
                  <a:lnTo>
                    <a:pt x="24135" y="30228"/>
                  </a:lnTo>
                  <a:lnTo>
                    <a:pt x="24316" y="30108"/>
                  </a:lnTo>
                  <a:lnTo>
                    <a:pt x="24436" y="29927"/>
                  </a:lnTo>
                  <a:lnTo>
                    <a:pt x="24557" y="29685"/>
                  </a:lnTo>
                  <a:lnTo>
                    <a:pt x="24617" y="29504"/>
                  </a:lnTo>
                  <a:lnTo>
                    <a:pt x="24617" y="29263"/>
                  </a:lnTo>
                  <a:lnTo>
                    <a:pt x="24617" y="29022"/>
                  </a:lnTo>
                  <a:lnTo>
                    <a:pt x="24557" y="28841"/>
                  </a:lnTo>
                  <a:lnTo>
                    <a:pt x="24436" y="28599"/>
                  </a:lnTo>
                  <a:lnTo>
                    <a:pt x="24316" y="28418"/>
                  </a:lnTo>
                  <a:lnTo>
                    <a:pt x="24135" y="28298"/>
                  </a:lnTo>
                  <a:lnTo>
                    <a:pt x="23893" y="28177"/>
                  </a:lnTo>
                  <a:lnTo>
                    <a:pt x="23712" y="28117"/>
                  </a:lnTo>
                  <a:close/>
                  <a:moveTo>
                    <a:pt x="29022" y="28117"/>
                  </a:moveTo>
                  <a:lnTo>
                    <a:pt x="28841" y="28177"/>
                  </a:lnTo>
                  <a:lnTo>
                    <a:pt x="28599" y="28298"/>
                  </a:lnTo>
                  <a:lnTo>
                    <a:pt x="28418" y="28418"/>
                  </a:lnTo>
                  <a:lnTo>
                    <a:pt x="28298" y="28599"/>
                  </a:lnTo>
                  <a:lnTo>
                    <a:pt x="28177" y="28841"/>
                  </a:lnTo>
                  <a:lnTo>
                    <a:pt x="28117" y="29022"/>
                  </a:lnTo>
                  <a:lnTo>
                    <a:pt x="28117" y="29263"/>
                  </a:lnTo>
                  <a:lnTo>
                    <a:pt x="28117" y="29504"/>
                  </a:lnTo>
                  <a:lnTo>
                    <a:pt x="28177" y="29685"/>
                  </a:lnTo>
                  <a:lnTo>
                    <a:pt x="28298" y="29927"/>
                  </a:lnTo>
                  <a:lnTo>
                    <a:pt x="28418" y="30108"/>
                  </a:lnTo>
                  <a:lnTo>
                    <a:pt x="28599" y="30228"/>
                  </a:lnTo>
                  <a:lnTo>
                    <a:pt x="28841" y="30349"/>
                  </a:lnTo>
                  <a:lnTo>
                    <a:pt x="29022" y="30409"/>
                  </a:lnTo>
                  <a:lnTo>
                    <a:pt x="29505" y="30409"/>
                  </a:lnTo>
                  <a:lnTo>
                    <a:pt x="29686" y="30349"/>
                  </a:lnTo>
                  <a:lnTo>
                    <a:pt x="29927" y="30228"/>
                  </a:lnTo>
                  <a:lnTo>
                    <a:pt x="30108" y="30108"/>
                  </a:lnTo>
                  <a:lnTo>
                    <a:pt x="30229" y="29927"/>
                  </a:lnTo>
                  <a:lnTo>
                    <a:pt x="30349" y="29685"/>
                  </a:lnTo>
                  <a:lnTo>
                    <a:pt x="30410" y="29504"/>
                  </a:lnTo>
                  <a:lnTo>
                    <a:pt x="30410" y="29263"/>
                  </a:lnTo>
                  <a:lnTo>
                    <a:pt x="30410" y="29022"/>
                  </a:lnTo>
                  <a:lnTo>
                    <a:pt x="30349" y="28841"/>
                  </a:lnTo>
                  <a:lnTo>
                    <a:pt x="30229" y="28599"/>
                  </a:lnTo>
                  <a:lnTo>
                    <a:pt x="30108" y="28418"/>
                  </a:lnTo>
                  <a:lnTo>
                    <a:pt x="29927" y="28298"/>
                  </a:lnTo>
                  <a:lnTo>
                    <a:pt x="29686" y="28177"/>
                  </a:lnTo>
                  <a:lnTo>
                    <a:pt x="29505" y="28117"/>
                  </a:lnTo>
                  <a:close/>
                  <a:moveTo>
                    <a:pt x="34814" y="28117"/>
                  </a:moveTo>
                  <a:lnTo>
                    <a:pt x="34633" y="28177"/>
                  </a:lnTo>
                  <a:lnTo>
                    <a:pt x="34392" y="28298"/>
                  </a:lnTo>
                  <a:lnTo>
                    <a:pt x="34211" y="28418"/>
                  </a:lnTo>
                  <a:lnTo>
                    <a:pt x="34090" y="28599"/>
                  </a:lnTo>
                  <a:lnTo>
                    <a:pt x="33969" y="28841"/>
                  </a:lnTo>
                  <a:lnTo>
                    <a:pt x="33909" y="29022"/>
                  </a:lnTo>
                  <a:lnTo>
                    <a:pt x="33909" y="29263"/>
                  </a:lnTo>
                  <a:lnTo>
                    <a:pt x="33909" y="29504"/>
                  </a:lnTo>
                  <a:lnTo>
                    <a:pt x="33969" y="29685"/>
                  </a:lnTo>
                  <a:lnTo>
                    <a:pt x="34090" y="29927"/>
                  </a:lnTo>
                  <a:lnTo>
                    <a:pt x="34211" y="30108"/>
                  </a:lnTo>
                  <a:lnTo>
                    <a:pt x="34392" y="30228"/>
                  </a:lnTo>
                  <a:lnTo>
                    <a:pt x="34633" y="30349"/>
                  </a:lnTo>
                  <a:lnTo>
                    <a:pt x="34814" y="30409"/>
                  </a:lnTo>
                  <a:lnTo>
                    <a:pt x="35297" y="30409"/>
                  </a:lnTo>
                  <a:lnTo>
                    <a:pt x="35478" y="30349"/>
                  </a:lnTo>
                  <a:lnTo>
                    <a:pt x="35719" y="30228"/>
                  </a:lnTo>
                  <a:lnTo>
                    <a:pt x="35900" y="30108"/>
                  </a:lnTo>
                  <a:lnTo>
                    <a:pt x="36021" y="29927"/>
                  </a:lnTo>
                  <a:lnTo>
                    <a:pt x="36141" y="29685"/>
                  </a:lnTo>
                  <a:lnTo>
                    <a:pt x="36202" y="29504"/>
                  </a:lnTo>
                  <a:lnTo>
                    <a:pt x="36202" y="29263"/>
                  </a:lnTo>
                  <a:lnTo>
                    <a:pt x="36202" y="29022"/>
                  </a:lnTo>
                  <a:lnTo>
                    <a:pt x="36141" y="28841"/>
                  </a:lnTo>
                  <a:lnTo>
                    <a:pt x="36021" y="28599"/>
                  </a:lnTo>
                  <a:lnTo>
                    <a:pt x="35900" y="28418"/>
                  </a:lnTo>
                  <a:lnTo>
                    <a:pt x="35719" y="28298"/>
                  </a:lnTo>
                  <a:lnTo>
                    <a:pt x="35478" y="28177"/>
                  </a:lnTo>
                  <a:lnTo>
                    <a:pt x="35297" y="28117"/>
                  </a:lnTo>
                  <a:close/>
                  <a:moveTo>
                    <a:pt x="40606" y="28117"/>
                  </a:moveTo>
                  <a:lnTo>
                    <a:pt x="40425" y="28177"/>
                  </a:lnTo>
                  <a:lnTo>
                    <a:pt x="40184" y="28298"/>
                  </a:lnTo>
                  <a:lnTo>
                    <a:pt x="40003" y="28418"/>
                  </a:lnTo>
                  <a:lnTo>
                    <a:pt x="39882" y="28599"/>
                  </a:lnTo>
                  <a:lnTo>
                    <a:pt x="39762" y="28841"/>
                  </a:lnTo>
                  <a:lnTo>
                    <a:pt x="39701" y="29022"/>
                  </a:lnTo>
                  <a:lnTo>
                    <a:pt x="39701" y="29263"/>
                  </a:lnTo>
                  <a:lnTo>
                    <a:pt x="39701" y="29504"/>
                  </a:lnTo>
                  <a:lnTo>
                    <a:pt x="39762" y="29685"/>
                  </a:lnTo>
                  <a:lnTo>
                    <a:pt x="39882" y="29927"/>
                  </a:lnTo>
                  <a:lnTo>
                    <a:pt x="40003" y="30108"/>
                  </a:lnTo>
                  <a:lnTo>
                    <a:pt x="40184" y="30228"/>
                  </a:lnTo>
                  <a:lnTo>
                    <a:pt x="40425" y="30349"/>
                  </a:lnTo>
                  <a:lnTo>
                    <a:pt x="40606" y="30409"/>
                  </a:lnTo>
                  <a:lnTo>
                    <a:pt x="41089" y="30409"/>
                  </a:lnTo>
                  <a:lnTo>
                    <a:pt x="41270" y="30349"/>
                  </a:lnTo>
                  <a:lnTo>
                    <a:pt x="41511" y="30228"/>
                  </a:lnTo>
                  <a:lnTo>
                    <a:pt x="41692" y="30108"/>
                  </a:lnTo>
                  <a:lnTo>
                    <a:pt x="41813" y="29927"/>
                  </a:lnTo>
                  <a:lnTo>
                    <a:pt x="41934" y="29685"/>
                  </a:lnTo>
                  <a:lnTo>
                    <a:pt x="41994" y="29504"/>
                  </a:lnTo>
                  <a:lnTo>
                    <a:pt x="41994" y="29263"/>
                  </a:lnTo>
                  <a:lnTo>
                    <a:pt x="41994" y="29022"/>
                  </a:lnTo>
                  <a:lnTo>
                    <a:pt x="41934" y="28841"/>
                  </a:lnTo>
                  <a:lnTo>
                    <a:pt x="41813" y="28599"/>
                  </a:lnTo>
                  <a:lnTo>
                    <a:pt x="41692" y="28418"/>
                  </a:lnTo>
                  <a:lnTo>
                    <a:pt x="41511" y="28298"/>
                  </a:lnTo>
                  <a:lnTo>
                    <a:pt x="41270" y="28177"/>
                  </a:lnTo>
                  <a:lnTo>
                    <a:pt x="41089" y="28117"/>
                  </a:lnTo>
                  <a:close/>
                  <a:moveTo>
                    <a:pt x="46399" y="28117"/>
                  </a:moveTo>
                  <a:lnTo>
                    <a:pt x="46218" y="28177"/>
                  </a:lnTo>
                  <a:lnTo>
                    <a:pt x="45976" y="28298"/>
                  </a:lnTo>
                  <a:lnTo>
                    <a:pt x="45795" y="28418"/>
                  </a:lnTo>
                  <a:lnTo>
                    <a:pt x="45674" y="28599"/>
                  </a:lnTo>
                  <a:lnTo>
                    <a:pt x="45554" y="28841"/>
                  </a:lnTo>
                  <a:lnTo>
                    <a:pt x="45493" y="29022"/>
                  </a:lnTo>
                  <a:lnTo>
                    <a:pt x="45493" y="29263"/>
                  </a:lnTo>
                  <a:lnTo>
                    <a:pt x="45493" y="29504"/>
                  </a:lnTo>
                  <a:lnTo>
                    <a:pt x="45554" y="29685"/>
                  </a:lnTo>
                  <a:lnTo>
                    <a:pt x="45674" y="29927"/>
                  </a:lnTo>
                  <a:lnTo>
                    <a:pt x="45795" y="30108"/>
                  </a:lnTo>
                  <a:lnTo>
                    <a:pt x="45976" y="30228"/>
                  </a:lnTo>
                  <a:lnTo>
                    <a:pt x="46218" y="30349"/>
                  </a:lnTo>
                  <a:lnTo>
                    <a:pt x="46399" y="30409"/>
                  </a:lnTo>
                  <a:lnTo>
                    <a:pt x="46881" y="30409"/>
                  </a:lnTo>
                  <a:lnTo>
                    <a:pt x="47062" y="30349"/>
                  </a:lnTo>
                  <a:lnTo>
                    <a:pt x="47304" y="30228"/>
                  </a:lnTo>
                  <a:lnTo>
                    <a:pt x="47485" y="30108"/>
                  </a:lnTo>
                  <a:lnTo>
                    <a:pt x="47605" y="29927"/>
                  </a:lnTo>
                  <a:lnTo>
                    <a:pt x="47726" y="29685"/>
                  </a:lnTo>
                  <a:lnTo>
                    <a:pt x="47786" y="29504"/>
                  </a:lnTo>
                  <a:lnTo>
                    <a:pt x="47786" y="29263"/>
                  </a:lnTo>
                  <a:lnTo>
                    <a:pt x="47786" y="29022"/>
                  </a:lnTo>
                  <a:lnTo>
                    <a:pt x="47726" y="28841"/>
                  </a:lnTo>
                  <a:lnTo>
                    <a:pt x="47605" y="28599"/>
                  </a:lnTo>
                  <a:lnTo>
                    <a:pt x="47485" y="28418"/>
                  </a:lnTo>
                  <a:lnTo>
                    <a:pt x="47304" y="28298"/>
                  </a:lnTo>
                  <a:lnTo>
                    <a:pt x="47062" y="28177"/>
                  </a:lnTo>
                  <a:lnTo>
                    <a:pt x="46881" y="28117"/>
                  </a:lnTo>
                  <a:close/>
                  <a:moveTo>
                    <a:pt x="52191" y="28117"/>
                  </a:moveTo>
                  <a:lnTo>
                    <a:pt x="52010" y="28177"/>
                  </a:lnTo>
                  <a:lnTo>
                    <a:pt x="51768" y="28298"/>
                  </a:lnTo>
                  <a:lnTo>
                    <a:pt x="51587" y="28418"/>
                  </a:lnTo>
                  <a:lnTo>
                    <a:pt x="51467" y="28599"/>
                  </a:lnTo>
                  <a:lnTo>
                    <a:pt x="51346" y="28841"/>
                  </a:lnTo>
                  <a:lnTo>
                    <a:pt x="51286" y="29022"/>
                  </a:lnTo>
                  <a:lnTo>
                    <a:pt x="51286" y="29263"/>
                  </a:lnTo>
                  <a:lnTo>
                    <a:pt x="51286" y="29504"/>
                  </a:lnTo>
                  <a:lnTo>
                    <a:pt x="51346" y="29685"/>
                  </a:lnTo>
                  <a:lnTo>
                    <a:pt x="51467" y="29927"/>
                  </a:lnTo>
                  <a:lnTo>
                    <a:pt x="51587" y="30108"/>
                  </a:lnTo>
                  <a:lnTo>
                    <a:pt x="51768" y="30228"/>
                  </a:lnTo>
                  <a:lnTo>
                    <a:pt x="52010" y="30349"/>
                  </a:lnTo>
                  <a:lnTo>
                    <a:pt x="52191" y="30409"/>
                  </a:lnTo>
                  <a:lnTo>
                    <a:pt x="52673" y="30409"/>
                  </a:lnTo>
                  <a:lnTo>
                    <a:pt x="52854" y="30349"/>
                  </a:lnTo>
                  <a:lnTo>
                    <a:pt x="53096" y="30228"/>
                  </a:lnTo>
                  <a:lnTo>
                    <a:pt x="53277" y="30108"/>
                  </a:lnTo>
                  <a:lnTo>
                    <a:pt x="53397" y="29927"/>
                  </a:lnTo>
                  <a:lnTo>
                    <a:pt x="53518" y="29685"/>
                  </a:lnTo>
                  <a:lnTo>
                    <a:pt x="53578" y="29504"/>
                  </a:lnTo>
                  <a:lnTo>
                    <a:pt x="53578" y="29263"/>
                  </a:lnTo>
                  <a:lnTo>
                    <a:pt x="53578" y="29022"/>
                  </a:lnTo>
                  <a:lnTo>
                    <a:pt x="53518" y="28841"/>
                  </a:lnTo>
                  <a:lnTo>
                    <a:pt x="53397" y="28599"/>
                  </a:lnTo>
                  <a:lnTo>
                    <a:pt x="53277" y="28418"/>
                  </a:lnTo>
                  <a:lnTo>
                    <a:pt x="53096" y="28298"/>
                  </a:lnTo>
                  <a:lnTo>
                    <a:pt x="52854" y="28177"/>
                  </a:lnTo>
                  <a:lnTo>
                    <a:pt x="52673" y="28117"/>
                  </a:lnTo>
                  <a:close/>
                  <a:moveTo>
                    <a:pt x="57983" y="28117"/>
                  </a:moveTo>
                  <a:lnTo>
                    <a:pt x="57802" y="28177"/>
                  </a:lnTo>
                  <a:lnTo>
                    <a:pt x="57561" y="28298"/>
                  </a:lnTo>
                  <a:lnTo>
                    <a:pt x="57380" y="28418"/>
                  </a:lnTo>
                  <a:lnTo>
                    <a:pt x="57259" y="28599"/>
                  </a:lnTo>
                  <a:lnTo>
                    <a:pt x="57138" y="28841"/>
                  </a:lnTo>
                  <a:lnTo>
                    <a:pt x="57078" y="29022"/>
                  </a:lnTo>
                  <a:lnTo>
                    <a:pt x="57078" y="29263"/>
                  </a:lnTo>
                  <a:lnTo>
                    <a:pt x="57078" y="29504"/>
                  </a:lnTo>
                  <a:lnTo>
                    <a:pt x="57138" y="29685"/>
                  </a:lnTo>
                  <a:lnTo>
                    <a:pt x="57259" y="29927"/>
                  </a:lnTo>
                  <a:lnTo>
                    <a:pt x="57380" y="30108"/>
                  </a:lnTo>
                  <a:lnTo>
                    <a:pt x="57561" y="30228"/>
                  </a:lnTo>
                  <a:lnTo>
                    <a:pt x="57802" y="30349"/>
                  </a:lnTo>
                  <a:lnTo>
                    <a:pt x="57983" y="30409"/>
                  </a:lnTo>
                  <a:lnTo>
                    <a:pt x="58466" y="30409"/>
                  </a:lnTo>
                  <a:lnTo>
                    <a:pt x="58647" y="30349"/>
                  </a:lnTo>
                  <a:lnTo>
                    <a:pt x="58888" y="30228"/>
                  </a:lnTo>
                  <a:lnTo>
                    <a:pt x="59069" y="30108"/>
                  </a:lnTo>
                  <a:lnTo>
                    <a:pt x="59190" y="29927"/>
                  </a:lnTo>
                  <a:lnTo>
                    <a:pt x="59310" y="29685"/>
                  </a:lnTo>
                  <a:lnTo>
                    <a:pt x="59371" y="29504"/>
                  </a:lnTo>
                  <a:lnTo>
                    <a:pt x="59371" y="29263"/>
                  </a:lnTo>
                  <a:lnTo>
                    <a:pt x="59371" y="29022"/>
                  </a:lnTo>
                  <a:lnTo>
                    <a:pt x="59310" y="28841"/>
                  </a:lnTo>
                  <a:lnTo>
                    <a:pt x="59190" y="28599"/>
                  </a:lnTo>
                  <a:lnTo>
                    <a:pt x="59069" y="28418"/>
                  </a:lnTo>
                  <a:lnTo>
                    <a:pt x="58888" y="28298"/>
                  </a:lnTo>
                  <a:lnTo>
                    <a:pt x="58647" y="28177"/>
                  </a:lnTo>
                  <a:lnTo>
                    <a:pt x="58466" y="28117"/>
                  </a:lnTo>
                  <a:close/>
                  <a:moveTo>
                    <a:pt x="63775" y="28117"/>
                  </a:moveTo>
                  <a:lnTo>
                    <a:pt x="63594" y="28177"/>
                  </a:lnTo>
                  <a:lnTo>
                    <a:pt x="63353" y="28298"/>
                  </a:lnTo>
                  <a:lnTo>
                    <a:pt x="63172" y="28418"/>
                  </a:lnTo>
                  <a:lnTo>
                    <a:pt x="63051" y="28599"/>
                  </a:lnTo>
                  <a:lnTo>
                    <a:pt x="62931" y="28841"/>
                  </a:lnTo>
                  <a:lnTo>
                    <a:pt x="62870" y="29022"/>
                  </a:lnTo>
                  <a:lnTo>
                    <a:pt x="62870" y="29263"/>
                  </a:lnTo>
                  <a:lnTo>
                    <a:pt x="62870" y="29504"/>
                  </a:lnTo>
                  <a:lnTo>
                    <a:pt x="62931" y="29685"/>
                  </a:lnTo>
                  <a:lnTo>
                    <a:pt x="63051" y="29927"/>
                  </a:lnTo>
                  <a:lnTo>
                    <a:pt x="63172" y="30108"/>
                  </a:lnTo>
                  <a:lnTo>
                    <a:pt x="63353" y="30228"/>
                  </a:lnTo>
                  <a:lnTo>
                    <a:pt x="63594" y="30349"/>
                  </a:lnTo>
                  <a:lnTo>
                    <a:pt x="63775" y="30409"/>
                  </a:lnTo>
                  <a:lnTo>
                    <a:pt x="64258" y="30409"/>
                  </a:lnTo>
                  <a:lnTo>
                    <a:pt x="64439" y="30349"/>
                  </a:lnTo>
                  <a:lnTo>
                    <a:pt x="64680" y="30228"/>
                  </a:lnTo>
                  <a:lnTo>
                    <a:pt x="64861" y="30108"/>
                  </a:lnTo>
                  <a:lnTo>
                    <a:pt x="64982" y="29927"/>
                  </a:lnTo>
                  <a:lnTo>
                    <a:pt x="65103" y="29685"/>
                  </a:lnTo>
                  <a:lnTo>
                    <a:pt x="65163" y="29504"/>
                  </a:lnTo>
                  <a:lnTo>
                    <a:pt x="65163" y="29263"/>
                  </a:lnTo>
                  <a:lnTo>
                    <a:pt x="65163" y="29022"/>
                  </a:lnTo>
                  <a:lnTo>
                    <a:pt x="65103" y="28841"/>
                  </a:lnTo>
                  <a:lnTo>
                    <a:pt x="64982" y="28599"/>
                  </a:lnTo>
                  <a:lnTo>
                    <a:pt x="64861" y="28418"/>
                  </a:lnTo>
                  <a:lnTo>
                    <a:pt x="64680" y="28298"/>
                  </a:lnTo>
                  <a:lnTo>
                    <a:pt x="64439" y="28177"/>
                  </a:lnTo>
                  <a:lnTo>
                    <a:pt x="64258" y="28117"/>
                  </a:lnTo>
                  <a:close/>
                  <a:moveTo>
                    <a:pt x="69567" y="28117"/>
                  </a:moveTo>
                  <a:lnTo>
                    <a:pt x="69386" y="28177"/>
                  </a:lnTo>
                  <a:lnTo>
                    <a:pt x="69145" y="28298"/>
                  </a:lnTo>
                  <a:lnTo>
                    <a:pt x="68964" y="28418"/>
                  </a:lnTo>
                  <a:lnTo>
                    <a:pt x="68843" y="28599"/>
                  </a:lnTo>
                  <a:lnTo>
                    <a:pt x="68723" y="28841"/>
                  </a:lnTo>
                  <a:lnTo>
                    <a:pt x="68662" y="29022"/>
                  </a:lnTo>
                  <a:lnTo>
                    <a:pt x="68662" y="29263"/>
                  </a:lnTo>
                  <a:lnTo>
                    <a:pt x="68662" y="29504"/>
                  </a:lnTo>
                  <a:lnTo>
                    <a:pt x="68723" y="29685"/>
                  </a:lnTo>
                  <a:lnTo>
                    <a:pt x="68843" y="29927"/>
                  </a:lnTo>
                  <a:lnTo>
                    <a:pt x="68964" y="30108"/>
                  </a:lnTo>
                  <a:lnTo>
                    <a:pt x="69145" y="30228"/>
                  </a:lnTo>
                  <a:lnTo>
                    <a:pt x="69386" y="30349"/>
                  </a:lnTo>
                  <a:lnTo>
                    <a:pt x="69567" y="30409"/>
                  </a:lnTo>
                  <a:lnTo>
                    <a:pt x="70050" y="30409"/>
                  </a:lnTo>
                  <a:lnTo>
                    <a:pt x="70231" y="30349"/>
                  </a:lnTo>
                  <a:lnTo>
                    <a:pt x="70472" y="30228"/>
                  </a:lnTo>
                  <a:lnTo>
                    <a:pt x="70653" y="30108"/>
                  </a:lnTo>
                  <a:lnTo>
                    <a:pt x="70774" y="29927"/>
                  </a:lnTo>
                  <a:lnTo>
                    <a:pt x="70895" y="29685"/>
                  </a:lnTo>
                  <a:lnTo>
                    <a:pt x="70955" y="29504"/>
                  </a:lnTo>
                  <a:lnTo>
                    <a:pt x="70955" y="29263"/>
                  </a:lnTo>
                  <a:lnTo>
                    <a:pt x="70955" y="29022"/>
                  </a:lnTo>
                  <a:lnTo>
                    <a:pt x="70895" y="28841"/>
                  </a:lnTo>
                  <a:lnTo>
                    <a:pt x="70774" y="28599"/>
                  </a:lnTo>
                  <a:lnTo>
                    <a:pt x="70653" y="28418"/>
                  </a:lnTo>
                  <a:lnTo>
                    <a:pt x="70472" y="28298"/>
                  </a:lnTo>
                  <a:lnTo>
                    <a:pt x="70231" y="28177"/>
                  </a:lnTo>
                  <a:lnTo>
                    <a:pt x="70050" y="28117"/>
                  </a:lnTo>
                  <a:close/>
                  <a:moveTo>
                    <a:pt x="2957" y="31013"/>
                  </a:moveTo>
                  <a:lnTo>
                    <a:pt x="2776" y="31073"/>
                  </a:lnTo>
                  <a:lnTo>
                    <a:pt x="2534" y="31194"/>
                  </a:lnTo>
                  <a:lnTo>
                    <a:pt x="2353" y="31314"/>
                  </a:lnTo>
                  <a:lnTo>
                    <a:pt x="2233" y="31495"/>
                  </a:lnTo>
                  <a:lnTo>
                    <a:pt x="2112" y="31737"/>
                  </a:lnTo>
                  <a:lnTo>
                    <a:pt x="2052" y="31918"/>
                  </a:lnTo>
                  <a:lnTo>
                    <a:pt x="2052" y="32159"/>
                  </a:lnTo>
                  <a:lnTo>
                    <a:pt x="2052" y="32401"/>
                  </a:lnTo>
                  <a:lnTo>
                    <a:pt x="2112" y="32582"/>
                  </a:lnTo>
                  <a:lnTo>
                    <a:pt x="2233" y="32823"/>
                  </a:lnTo>
                  <a:lnTo>
                    <a:pt x="2353" y="33004"/>
                  </a:lnTo>
                  <a:lnTo>
                    <a:pt x="2534" y="33125"/>
                  </a:lnTo>
                  <a:lnTo>
                    <a:pt x="2776" y="33245"/>
                  </a:lnTo>
                  <a:lnTo>
                    <a:pt x="2957" y="33306"/>
                  </a:lnTo>
                  <a:lnTo>
                    <a:pt x="3439" y="33306"/>
                  </a:lnTo>
                  <a:lnTo>
                    <a:pt x="3620" y="33245"/>
                  </a:lnTo>
                  <a:lnTo>
                    <a:pt x="3862" y="33125"/>
                  </a:lnTo>
                  <a:lnTo>
                    <a:pt x="4043" y="33004"/>
                  </a:lnTo>
                  <a:lnTo>
                    <a:pt x="4164" y="32823"/>
                  </a:lnTo>
                  <a:lnTo>
                    <a:pt x="4284" y="32582"/>
                  </a:lnTo>
                  <a:lnTo>
                    <a:pt x="4345" y="32401"/>
                  </a:lnTo>
                  <a:lnTo>
                    <a:pt x="4345" y="32159"/>
                  </a:lnTo>
                  <a:lnTo>
                    <a:pt x="4345" y="31918"/>
                  </a:lnTo>
                  <a:lnTo>
                    <a:pt x="4284" y="31737"/>
                  </a:lnTo>
                  <a:lnTo>
                    <a:pt x="4164" y="31495"/>
                  </a:lnTo>
                  <a:lnTo>
                    <a:pt x="4043" y="31314"/>
                  </a:lnTo>
                  <a:lnTo>
                    <a:pt x="3862" y="31194"/>
                  </a:lnTo>
                  <a:lnTo>
                    <a:pt x="3620" y="31073"/>
                  </a:lnTo>
                  <a:lnTo>
                    <a:pt x="3439" y="31013"/>
                  </a:lnTo>
                  <a:close/>
                  <a:moveTo>
                    <a:pt x="8749" y="31013"/>
                  </a:moveTo>
                  <a:lnTo>
                    <a:pt x="8568" y="31073"/>
                  </a:lnTo>
                  <a:lnTo>
                    <a:pt x="8327" y="31194"/>
                  </a:lnTo>
                  <a:lnTo>
                    <a:pt x="8146" y="31314"/>
                  </a:lnTo>
                  <a:lnTo>
                    <a:pt x="8025" y="31495"/>
                  </a:lnTo>
                  <a:lnTo>
                    <a:pt x="7904" y="31737"/>
                  </a:lnTo>
                  <a:lnTo>
                    <a:pt x="7844" y="31918"/>
                  </a:lnTo>
                  <a:lnTo>
                    <a:pt x="7844" y="32159"/>
                  </a:lnTo>
                  <a:lnTo>
                    <a:pt x="7844" y="32401"/>
                  </a:lnTo>
                  <a:lnTo>
                    <a:pt x="7904" y="32582"/>
                  </a:lnTo>
                  <a:lnTo>
                    <a:pt x="8025" y="32823"/>
                  </a:lnTo>
                  <a:lnTo>
                    <a:pt x="8146" y="33004"/>
                  </a:lnTo>
                  <a:lnTo>
                    <a:pt x="8327" y="33125"/>
                  </a:lnTo>
                  <a:lnTo>
                    <a:pt x="8568" y="33245"/>
                  </a:lnTo>
                  <a:lnTo>
                    <a:pt x="8749" y="33306"/>
                  </a:lnTo>
                  <a:lnTo>
                    <a:pt x="9232" y="33306"/>
                  </a:lnTo>
                  <a:lnTo>
                    <a:pt x="9413" y="33245"/>
                  </a:lnTo>
                  <a:lnTo>
                    <a:pt x="9654" y="33125"/>
                  </a:lnTo>
                  <a:lnTo>
                    <a:pt x="9835" y="33004"/>
                  </a:lnTo>
                  <a:lnTo>
                    <a:pt x="9956" y="32823"/>
                  </a:lnTo>
                  <a:lnTo>
                    <a:pt x="10076" y="32582"/>
                  </a:lnTo>
                  <a:lnTo>
                    <a:pt x="10137" y="32401"/>
                  </a:lnTo>
                  <a:lnTo>
                    <a:pt x="10137" y="32159"/>
                  </a:lnTo>
                  <a:lnTo>
                    <a:pt x="10137" y="31918"/>
                  </a:lnTo>
                  <a:lnTo>
                    <a:pt x="10076" y="31737"/>
                  </a:lnTo>
                  <a:lnTo>
                    <a:pt x="9956" y="31495"/>
                  </a:lnTo>
                  <a:lnTo>
                    <a:pt x="9835" y="31314"/>
                  </a:lnTo>
                  <a:lnTo>
                    <a:pt x="9654" y="31194"/>
                  </a:lnTo>
                  <a:lnTo>
                    <a:pt x="9413" y="31073"/>
                  </a:lnTo>
                  <a:lnTo>
                    <a:pt x="9232" y="31013"/>
                  </a:lnTo>
                  <a:close/>
                  <a:moveTo>
                    <a:pt x="14541" y="31013"/>
                  </a:moveTo>
                  <a:lnTo>
                    <a:pt x="14360" y="31073"/>
                  </a:lnTo>
                  <a:lnTo>
                    <a:pt x="14119" y="31194"/>
                  </a:lnTo>
                  <a:lnTo>
                    <a:pt x="13938" y="31314"/>
                  </a:lnTo>
                  <a:lnTo>
                    <a:pt x="13817" y="31495"/>
                  </a:lnTo>
                  <a:lnTo>
                    <a:pt x="13697" y="31737"/>
                  </a:lnTo>
                  <a:lnTo>
                    <a:pt x="13636" y="31918"/>
                  </a:lnTo>
                  <a:lnTo>
                    <a:pt x="13636" y="32159"/>
                  </a:lnTo>
                  <a:lnTo>
                    <a:pt x="13636" y="32401"/>
                  </a:lnTo>
                  <a:lnTo>
                    <a:pt x="13697" y="32582"/>
                  </a:lnTo>
                  <a:lnTo>
                    <a:pt x="13817" y="32823"/>
                  </a:lnTo>
                  <a:lnTo>
                    <a:pt x="13938" y="33004"/>
                  </a:lnTo>
                  <a:lnTo>
                    <a:pt x="14119" y="33125"/>
                  </a:lnTo>
                  <a:lnTo>
                    <a:pt x="14360" y="33245"/>
                  </a:lnTo>
                  <a:lnTo>
                    <a:pt x="14541" y="33306"/>
                  </a:lnTo>
                  <a:lnTo>
                    <a:pt x="15024" y="33306"/>
                  </a:lnTo>
                  <a:lnTo>
                    <a:pt x="15205" y="33245"/>
                  </a:lnTo>
                  <a:lnTo>
                    <a:pt x="15446" y="33125"/>
                  </a:lnTo>
                  <a:lnTo>
                    <a:pt x="15627" y="33004"/>
                  </a:lnTo>
                  <a:lnTo>
                    <a:pt x="15748" y="32823"/>
                  </a:lnTo>
                  <a:lnTo>
                    <a:pt x="15869" y="32582"/>
                  </a:lnTo>
                  <a:lnTo>
                    <a:pt x="15929" y="32401"/>
                  </a:lnTo>
                  <a:lnTo>
                    <a:pt x="15929" y="32159"/>
                  </a:lnTo>
                  <a:lnTo>
                    <a:pt x="15929" y="31918"/>
                  </a:lnTo>
                  <a:lnTo>
                    <a:pt x="15869" y="31737"/>
                  </a:lnTo>
                  <a:lnTo>
                    <a:pt x="15748" y="31495"/>
                  </a:lnTo>
                  <a:lnTo>
                    <a:pt x="15627" y="31314"/>
                  </a:lnTo>
                  <a:lnTo>
                    <a:pt x="15446" y="31194"/>
                  </a:lnTo>
                  <a:lnTo>
                    <a:pt x="15205" y="31073"/>
                  </a:lnTo>
                  <a:lnTo>
                    <a:pt x="15024" y="31013"/>
                  </a:lnTo>
                  <a:close/>
                  <a:moveTo>
                    <a:pt x="20333" y="31013"/>
                  </a:moveTo>
                  <a:lnTo>
                    <a:pt x="20152" y="31073"/>
                  </a:lnTo>
                  <a:lnTo>
                    <a:pt x="19911" y="31194"/>
                  </a:lnTo>
                  <a:lnTo>
                    <a:pt x="19730" y="31314"/>
                  </a:lnTo>
                  <a:lnTo>
                    <a:pt x="19609" y="31495"/>
                  </a:lnTo>
                  <a:lnTo>
                    <a:pt x="19489" y="31737"/>
                  </a:lnTo>
                  <a:lnTo>
                    <a:pt x="19428" y="31918"/>
                  </a:lnTo>
                  <a:lnTo>
                    <a:pt x="19428" y="32159"/>
                  </a:lnTo>
                  <a:lnTo>
                    <a:pt x="19428" y="32401"/>
                  </a:lnTo>
                  <a:lnTo>
                    <a:pt x="19489" y="32582"/>
                  </a:lnTo>
                  <a:lnTo>
                    <a:pt x="19609" y="32823"/>
                  </a:lnTo>
                  <a:lnTo>
                    <a:pt x="19730" y="33004"/>
                  </a:lnTo>
                  <a:lnTo>
                    <a:pt x="19911" y="33125"/>
                  </a:lnTo>
                  <a:lnTo>
                    <a:pt x="20152" y="33245"/>
                  </a:lnTo>
                  <a:lnTo>
                    <a:pt x="20333" y="33306"/>
                  </a:lnTo>
                  <a:lnTo>
                    <a:pt x="20816" y="33306"/>
                  </a:lnTo>
                  <a:lnTo>
                    <a:pt x="20997" y="33245"/>
                  </a:lnTo>
                  <a:lnTo>
                    <a:pt x="21239" y="33125"/>
                  </a:lnTo>
                  <a:lnTo>
                    <a:pt x="21420" y="33004"/>
                  </a:lnTo>
                  <a:lnTo>
                    <a:pt x="21540" y="32823"/>
                  </a:lnTo>
                  <a:lnTo>
                    <a:pt x="21661" y="32582"/>
                  </a:lnTo>
                  <a:lnTo>
                    <a:pt x="21721" y="32401"/>
                  </a:lnTo>
                  <a:lnTo>
                    <a:pt x="21721" y="32159"/>
                  </a:lnTo>
                  <a:lnTo>
                    <a:pt x="21721" y="31918"/>
                  </a:lnTo>
                  <a:lnTo>
                    <a:pt x="21661" y="31737"/>
                  </a:lnTo>
                  <a:lnTo>
                    <a:pt x="21540" y="31495"/>
                  </a:lnTo>
                  <a:lnTo>
                    <a:pt x="21420" y="31314"/>
                  </a:lnTo>
                  <a:lnTo>
                    <a:pt x="21239" y="31194"/>
                  </a:lnTo>
                  <a:lnTo>
                    <a:pt x="20997" y="31073"/>
                  </a:lnTo>
                  <a:lnTo>
                    <a:pt x="20816" y="31013"/>
                  </a:lnTo>
                  <a:close/>
                  <a:moveTo>
                    <a:pt x="26126" y="31013"/>
                  </a:moveTo>
                  <a:lnTo>
                    <a:pt x="25945" y="31073"/>
                  </a:lnTo>
                  <a:lnTo>
                    <a:pt x="25703" y="31194"/>
                  </a:lnTo>
                  <a:lnTo>
                    <a:pt x="25522" y="31314"/>
                  </a:lnTo>
                  <a:lnTo>
                    <a:pt x="25402" y="31495"/>
                  </a:lnTo>
                  <a:lnTo>
                    <a:pt x="25281" y="31737"/>
                  </a:lnTo>
                  <a:lnTo>
                    <a:pt x="25221" y="31918"/>
                  </a:lnTo>
                  <a:lnTo>
                    <a:pt x="25221" y="32159"/>
                  </a:lnTo>
                  <a:lnTo>
                    <a:pt x="25221" y="32401"/>
                  </a:lnTo>
                  <a:lnTo>
                    <a:pt x="25281" y="32582"/>
                  </a:lnTo>
                  <a:lnTo>
                    <a:pt x="25402" y="32823"/>
                  </a:lnTo>
                  <a:lnTo>
                    <a:pt x="25522" y="33004"/>
                  </a:lnTo>
                  <a:lnTo>
                    <a:pt x="25703" y="33125"/>
                  </a:lnTo>
                  <a:lnTo>
                    <a:pt x="25945" y="33245"/>
                  </a:lnTo>
                  <a:lnTo>
                    <a:pt x="26126" y="33306"/>
                  </a:lnTo>
                  <a:lnTo>
                    <a:pt x="26608" y="33306"/>
                  </a:lnTo>
                  <a:lnTo>
                    <a:pt x="26789" y="33245"/>
                  </a:lnTo>
                  <a:lnTo>
                    <a:pt x="27031" y="33125"/>
                  </a:lnTo>
                  <a:lnTo>
                    <a:pt x="27212" y="33004"/>
                  </a:lnTo>
                  <a:lnTo>
                    <a:pt x="27332" y="32823"/>
                  </a:lnTo>
                  <a:lnTo>
                    <a:pt x="27453" y="32582"/>
                  </a:lnTo>
                  <a:lnTo>
                    <a:pt x="27513" y="32401"/>
                  </a:lnTo>
                  <a:lnTo>
                    <a:pt x="27513" y="32159"/>
                  </a:lnTo>
                  <a:lnTo>
                    <a:pt x="27513" y="31918"/>
                  </a:lnTo>
                  <a:lnTo>
                    <a:pt x="27453" y="31737"/>
                  </a:lnTo>
                  <a:lnTo>
                    <a:pt x="27332" y="31495"/>
                  </a:lnTo>
                  <a:lnTo>
                    <a:pt x="27212" y="31314"/>
                  </a:lnTo>
                  <a:lnTo>
                    <a:pt x="27031" y="31194"/>
                  </a:lnTo>
                  <a:lnTo>
                    <a:pt x="26789" y="31073"/>
                  </a:lnTo>
                  <a:lnTo>
                    <a:pt x="26608" y="31013"/>
                  </a:lnTo>
                  <a:close/>
                  <a:moveTo>
                    <a:pt x="31918" y="31013"/>
                  </a:moveTo>
                  <a:lnTo>
                    <a:pt x="31737" y="31073"/>
                  </a:lnTo>
                  <a:lnTo>
                    <a:pt x="31496" y="31194"/>
                  </a:lnTo>
                  <a:lnTo>
                    <a:pt x="31315" y="31314"/>
                  </a:lnTo>
                  <a:lnTo>
                    <a:pt x="31194" y="31495"/>
                  </a:lnTo>
                  <a:lnTo>
                    <a:pt x="31073" y="31737"/>
                  </a:lnTo>
                  <a:lnTo>
                    <a:pt x="31013" y="31918"/>
                  </a:lnTo>
                  <a:lnTo>
                    <a:pt x="31013" y="32159"/>
                  </a:lnTo>
                  <a:lnTo>
                    <a:pt x="31013" y="32401"/>
                  </a:lnTo>
                  <a:lnTo>
                    <a:pt x="31073" y="32582"/>
                  </a:lnTo>
                  <a:lnTo>
                    <a:pt x="31194" y="32823"/>
                  </a:lnTo>
                  <a:lnTo>
                    <a:pt x="31315" y="33004"/>
                  </a:lnTo>
                  <a:lnTo>
                    <a:pt x="31496" y="33125"/>
                  </a:lnTo>
                  <a:lnTo>
                    <a:pt x="31737" y="33245"/>
                  </a:lnTo>
                  <a:lnTo>
                    <a:pt x="31918" y="33306"/>
                  </a:lnTo>
                  <a:lnTo>
                    <a:pt x="32401" y="33306"/>
                  </a:lnTo>
                  <a:lnTo>
                    <a:pt x="32582" y="33245"/>
                  </a:lnTo>
                  <a:lnTo>
                    <a:pt x="32823" y="33125"/>
                  </a:lnTo>
                  <a:lnTo>
                    <a:pt x="33004" y="33004"/>
                  </a:lnTo>
                  <a:lnTo>
                    <a:pt x="33125" y="32823"/>
                  </a:lnTo>
                  <a:lnTo>
                    <a:pt x="33245" y="32582"/>
                  </a:lnTo>
                  <a:lnTo>
                    <a:pt x="33306" y="32401"/>
                  </a:lnTo>
                  <a:lnTo>
                    <a:pt x="33306" y="32159"/>
                  </a:lnTo>
                  <a:lnTo>
                    <a:pt x="33306" y="31918"/>
                  </a:lnTo>
                  <a:lnTo>
                    <a:pt x="33245" y="31737"/>
                  </a:lnTo>
                  <a:lnTo>
                    <a:pt x="33125" y="31495"/>
                  </a:lnTo>
                  <a:lnTo>
                    <a:pt x="33004" y="31314"/>
                  </a:lnTo>
                  <a:lnTo>
                    <a:pt x="32823" y="31194"/>
                  </a:lnTo>
                  <a:lnTo>
                    <a:pt x="32582" y="31073"/>
                  </a:lnTo>
                  <a:lnTo>
                    <a:pt x="32401" y="31013"/>
                  </a:lnTo>
                  <a:close/>
                  <a:moveTo>
                    <a:pt x="37710" y="31013"/>
                  </a:moveTo>
                  <a:lnTo>
                    <a:pt x="37529" y="31073"/>
                  </a:lnTo>
                  <a:lnTo>
                    <a:pt x="37288" y="31194"/>
                  </a:lnTo>
                  <a:lnTo>
                    <a:pt x="37107" y="31314"/>
                  </a:lnTo>
                  <a:lnTo>
                    <a:pt x="36986" y="31495"/>
                  </a:lnTo>
                  <a:lnTo>
                    <a:pt x="36865" y="31737"/>
                  </a:lnTo>
                  <a:lnTo>
                    <a:pt x="36805" y="31918"/>
                  </a:lnTo>
                  <a:lnTo>
                    <a:pt x="36805" y="32159"/>
                  </a:lnTo>
                  <a:lnTo>
                    <a:pt x="36805" y="32401"/>
                  </a:lnTo>
                  <a:lnTo>
                    <a:pt x="36865" y="32582"/>
                  </a:lnTo>
                  <a:lnTo>
                    <a:pt x="36986" y="32823"/>
                  </a:lnTo>
                  <a:lnTo>
                    <a:pt x="37107" y="33004"/>
                  </a:lnTo>
                  <a:lnTo>
                    <a:pt x="37288" y="33125"/>
                  </a:lnTo>
                  <a:lnTo>
                    <a:pt x="37529" y="33245"/>
                  </a:lnTo>
                  <a:lnTo>
                    <a:pt x="37710" y="33306"/>
                  </a:lnTo>
                  <a:lnTo>
                    <a:pt x="38193" y="33306"/>
                  </a:lnTo>
                  <a:lnTo>
                    <a:pt x="38374" y="33245"/>
                  </a:lnTo>
                  <a:lnTo>
                    <a:pt x="38615" y="33125"/>
                  </a:lnTo>
                  <a:lnTo>
                    <a:pt x="38796" y="33004"/>
                  </a:lnTo>
                  <a:lnTo>
                    <a:pt x="38917" y="32823"/>
                  </a:lnTo>
                  <a:lnTo>
                    <a:pt x="39038" y="32582"/>
                  </a:lnTo>
                  <a:lnTo>
                    <a:pt x="39098" y="32401"/>
                  </a:lnTo>
                  <a:lnTo>
                    <a:pt x="39098" y="32159"/>
                  </a:lnTo>
                  <a:lnTo>
                    <a:pt x="39098" y="31918"/>
                  </a:lnTo>
                  <a:lnTo>
                    <a:pt x="39038" y="31737"/>
                  </a:lnTo>
                  <a:lnTo>
                    <a:pt x="38917" y="31495"/>
                  </a:lnTo>
                  <a:lnTo>
                    <a:pt x="38796" y="31314"/>
                  </a:lnTo>
                  <a:lnTo>
                    <a:pt x="38615" y="31194"/>
                  </a:lnTo>
                  <a:lnTo>
                    <a:pt x="38374" y="31073"/>
                  </a:lnTo>
                  <a:lnTo>
                    <a:pt x="38193" y="31013"/>
                  </a:lnTo>
                  <a:close/>
                  <a:moveTo>
                    <a:pt x="43502" y="31013"/>
                  </a:moveTo>
                  <a:lnTo>
                    <a:pt x="43321" y="31073"/>
                  </a:lnTo>
                  <a:lnTo>
                    <a:pt x="43080" y="31194"/>
                  </a:lnTo>
                  <a:lnTo>
                    <a:pt x="42899" y="31314"/>
                  </a:lnTo>
                  <a:lnTo>
                    <a:pt x="42778" y="31495"/>
                  </a:lnTo>
                  <a:lnTo>
                    <a:pt x="42658" y="31737"/>
                  </a:lnTo>
                  <a:lnTo>
                    <a:pt x="42597" y="31918"/>
                  </a:lnTo>
                  <a:lnTo>
                    <a:pt x="42597" y="32159"/>
                  </a:lnTo>
                  <a:lnTo>
                    <a:pt x="42597" y="32401"/>
                  </a:lnTo>
                  <a:lnTo>
                    <a:pt x="42658" y="32582"/>
                  </a:lnTo>
                  <a:lnTo>
                    <a:pt x="42778" y="32823"/>
                  </a:lnTo>
                  <a:lnTo>
                    <a:pt x="42899" y="33004"/>
                  </a:lnTo>
                  <a:lnTo>
                    <a:pt x="43080" y="33125"/>
                  </a:lnTo>
                  <a:lnTo>
                    <a:pt x="43321" y="33245"/>
                  </a:lnTo>
                  <a:lnTo>
                    <a:pt x="43502" y="33306"/>
                  </a:lnTo>
                  <a:lnTo>
                    <a:pt x="43985" y="33306"/>
                  </a:lnTo>
                  <a:lnTo>
                    <a:pt x="44166" y="33245"/>
                  </a:lnTo>
                  <a:lnTo>
                    <a:pt x="44407" y="33125"/>
                  </a:lnTo>
                  <a:lnTo>
                    <a:pt x="44588" y="33004"/>
                  </a:lnTo>
                  <a:lnTo>
                    <a:pt x="44709" y="32823"/>
                  </a:lnTo>
                  <a:lnTo>
                    <a:pt x="44830" y="32582"/>
                  </a:lnTo>
                  <a:lnTo>
                    <a:pt x="44890" y="32401"/>
                  </a:lnTo>
                  <a:lnTo>
                    <a:pt x="44890" y="32159"/>
                  </a:lnTo>
                  <a:lnTo>
                    <a:pt x="44890" y="31918"/>
                  </a:lnTo>
                  <a:lnTo>
                    <a:pt x="44830" y="31737"/>
                  </a:lnTo>
                  <a:lnTo>
                    <a:pt x="44709" y="31495"/>
                  </a:lnTo>
                  <a:lnTo>
                    <a:pt x="44588" y="31314"/>
                  </a:lnTo>
                  <a:lnTo>
                    <a:pt x="44407" y="31194"/>
                  </a:lnTo>
                  <a:lnTo>
                    <a:pt x="44166" y="31073"/>
                  </a:lnTo>
                  <a:lnTo>
                    <a:pt x="43985" y="31013"/>
                  </a:lnTo>
                  <a:close/>
                  <a:moveTo>
                    <a:pt x="49295" y="31013"/>
                  </a:moveTo>
                  <a:lnTo>
                    <a:pt x="49114" y="31073"/>
                  </a:lnTo>
                  <a:lnTo>
                    <a:pt x="48872" y="31194"/>
                  </a:lnTo>
                  <a:lnTo>
                    <a:pt x="48691" y="31314"/>
                  </a:lnTo>
                  <a:lnTo>
                    <a:pt x="48571" y="31495"/>
                  </a:lnTo>
                  <a:lnTo>
                    <a:pt x="48450" y="31737"/>
                  </a:lnTo>
                  <a:lnTo>
                    <a:pt x="48390" y="31918"/>
                  </a:lnTo>
                  <a:lnTo>
                    <a:pt x="48390" y="32159"/>
                  </a:lnTo>
                  <a:lnTo>
                    <a:pt x="48390" y="32401"/>
                  </a:lnTo>
                  <a:lnTo>
                    <a:pt x="48450" y="32582"/>
                  </a:lnTo>
                  <a:lnTo>
                    <a:pt x="48571" y="32823"/>
                  </a:lnTo>
                  <a:lnTo>
                    <a:pt x="48691" y="33004"/>
                  </a:lnTo>
                  <a:lnTo>
                    <a:pt x="48872" y="33125"/>
                  </a:lnTo>
                  <a:lnTo>
                    <a:pt x="49114" y="33245"/>
                  </a:lnTo>
                  <a:lnTo>
                    <a:pt x="49295" y="33306"/>
                  </a:lnTo>
                  <a:lnTo>
                    <a:pt x="49777" y="33306"/>
                  </a:lnTo>
                  <a:lnTo>
                    <a:pt x="49958" y="33245"/>
                  </a:lnTo>
                  <a:lnTo>
                    <a:pt x="50200" y="33125"/>
                  </a:lnTo>
                  <a:lnTo>
                    <a:pt x="50381" y="33004"/>
                  </a:lnTo>
                  <a:lnTo>
                    <a:pt x="50501" y="32823"/>
                  </a:lnTo>
                  <a:lnTo>
                    <a:pt x="50622" y="32582"/>
                  </a:lnTo>
                  <a:lnTo>
                    <a:pt x="50682" y="32401"/>
                  </a:lnTo>
                  <a:lnTo>
                    <a:pt x="50682" y="32159"/>
                  </a:lnTo>
                  <a:lnTo>
                    <a:pt x="50682" y="31918"/>
                  </a:lnTo>
                  <a:lnTo>
                    <a:pt x="50622" y="31737"/>
                  </a:lnTo>
                  <a:lnTo>
                    <a:pt x="50501" y="31495"/>
                  </a:lnTo>
                  <a:lnTo>
                    <a:pt x="50381" y="31314"/>
                  </a:lnTo>
                  <a:lnTo>
                    <a:pt x="50200" y="31194"/>
                  </a:lnTo>
                  <a:lnTo>
                    <a:pt x="49958" y="31073"/>
                  </a:lnTo>
                  <a:lnTo>
                    <a:pt x="49777" y="31013"/>
                  </a:lnTo>
                  <a:close/>
                  <a:moveTo>
                    <a:pt x="55087" y="31013"/>
                  </a:moveTo>
                  <a:lnTo>
                    <a:pt x="54906" y="31073"/>
                  </a:lnTo>
                  <a:lnTo>
                    <a:pt x="54665" y="31194"/>
                  </a:lnTo>
                  <a:lnTo>
                    <a:pt x="54483" y="31314"/>
                  </a:lnTo>
                  <a:lnTo>
                    <a:pt x="54363" y="31495"/>
                  </a:lnTo>
                  <a:lnTo>
                    <a:pt x="54242" y="31737"/>
                  </a:lnTo>
                  <a:lnTo>
                    <a:pt x="54182" y="31918"/>
                  </a:lnTo>
                  <a:lnTo>
                    <a:pt x="54182" y="32159"/>
                  </a:lnTo>
                  <a:lnTo>
                    <a:pt x="54182" y="32401"/>
                  </a:lnTo>
                  <a:lnTo>
                    <a:pt x="54242" y="32582"/>
                  </a:lnTo>
                  <a:lnTo>
                    <a:pt x="54363" y="32823"/>
                  </a:lnTo>
                  <a:lnTo>
                    <a:pt x="54483" y="33004"/>
                  </a:lnTo>
                  <a:lnTo>
                    <a:pt x="54665" y="33125"/>
                  </a:lnTo>
                  <a:lnTo>
                    <a:pt x="54906" y="33245"/>
                  </a:lnTo>
                  <a:lnTo>
                    <a:pt x="55087" y="33306"/>
                  </a:lnTo>
                  <a:lnTo>
                    <a:pt x="55570" y="33306"/>
                  </a:lnTo>
                  <a:lnTo>
                    <a:pt x="55751" y="33245"/>
                  </a:lnTo>
                  <a:lnTo>
                    <a:pt x="55992" y="33125"/>
                  </a:lnTo>
                  <a:lnTo>
                    <a:pt x="56173" y="33004"/>
                  </a:lnTo>
                  <a:lnTo>
                    <a:pt x="56294" y="32823"/>
                  </a:lnTo>
                  <a:lnTo>
                    <a:pt x="56414" y="32582"/>
                  </a:lnTo>
                  <a:lnTo>
                    <a:pt x="56475" y="32401"/>
                  </a:lnTo>
                  <a:lnTo>
                    <a:pt x="56475" y="32159"/>
                  </a:lnTo>
                  <a:lnTo>
                    <a:pt x="56475" y="31918"/>
                  </a:lnTo>
                  <a:lnTo>
                    <a:pt x="56414" y="31737"/>
                  </a:lnTo>
                  <a:lnTo>
                    <a:pt x="56294" y="31495"/>
                  </a:lnTo>
                  <a:lnTo>
                    <a:pt x="56173" y="31314"/>
                  </a:lnTo>
                  <a:lnTo>
                    <a:pt x="55992" y="31194"/>
                  </a:lnTo>
                  <a:lnTo>
                    <a:pt x="55751" y="31073"/>
                  </a:lnTo>
                  <a:lnTo>
                    <a:pt x="55570" y="31013"/>
                  </a:lnTo>
                  <a:close/>
                  <a:moveTo>
                    <a:pt x="60879" y="31013"/>
                  </a:moveTo>
                  <a:lnTo>
                    <a:pt x="60698" y="31073"/>
                  </a:lnTo>
                  <a:lnTo>
                    <a:pt x="60457" y="31194"/>
                  </a:lnTo>
                  <a:lnTo>
                    <a:pt x="60276" y="31314"/>
                  </a:lnTo>
                  <a:lnTo>
                    <a:pt x="60155" y="31495"/>
                  </a:lnTo>
                  <a:lnTo>
                    <a:pt x="60034" y="31737"/>
                  </a:lnTo>
                  <a:lnTo>
                    <a:pt x="59974" y="31918"/>
                  </a:lnTo>
                  <a:lnTo>
                    <a:pt x="59974" y="32159"/>
                  </a:lnTo>
                  <a:lnTo>
                    <a:pt x="59974" y="32401"/>
                  </a:lnTo>
                  <a:lnTo>
                    <a:pt x="60034" y="32582"/>
                  </a:lnTo>
                  <a:lnTo>
                    <a:pt x="60155" y="32823"/>
                  </a:lnTo>
                  <a:lnTo>
                    <a:pt x="60276" y="33004"/>
                  </a:lnTo>
                  <a:lnTo>
                    <a:pt x="60457" y="33125"/>
                  </a:lnTo>
                  <a:lnTo>
                    <a:pt x="60698" y="33245"/>
                  </a:lnTo>
                  <a:lnTo>
                    <a:pt x="60879" y="33306"/>
                  </a:lnTo>
                  <a:lnTo>
                    <a:pt x="61362" y="33306"/>
                  </a:lnTo>
                  <a:lnTo>
                    <a:pt x="61543" y="33245"/>
                  </a:lnTo>
                  <a:lnTo>
                    <a:pt x="61784" y="33125"/>
                  </a:lnTo>
                  <a:lnTo>
                    <a:pt x="61965" y="33004"/>
                  </a:lnTo>
                  <a:lnTo>
                    <a:pt x="62086" y="32823"/>
                  </a:lnTo>
                  <a:lnTo>
                    <a:pt x="62206" y="32582"/>
                  </a:lnTo>
                  <a:lnTo>
                    <a:pt x="62267" y="32401"/>
                  </a:lnTo>
                  <a:lnTo>
                    <a:pt x="62267" y="32159"/>
                  </a:lnTo>
                  <a:lnTo>
                    <a:pt x="62267" y="31918"/>
                  </a:lnTo>
                  <a:lnTo>
                    <a:pt x="62206" y="31737"/>
                  </a:lnTo>
                  <a:lnTo>
                    <a:pt x="62086" y="31495"/>
                  </a:lnTo>
                  <a:lnTo>
                    <a:pt x="61965" y="31314"/>
                  </a:lnTo>
                  <a:lnTo>
                    <a:pt x="61784" y="31194"/>
                  </a:lnTo>
                  <a:lnTo>
                    <a:pt x="61543" y="31073"/>
                  </a:lnTo>
                  <a:lnTo>
                    <a:pt x="61362" y="31013"/>
                  </a:lnTo>
                  <a:close/>
                  <a:moveTo>
                    <a:pt x="66671" y="31013"/>
                  </a:moveTo>
                  <a:lnTo>
                    <a:pt x="66490" y="31073"/>
                  </a:lnTo>
                  <a:lnTo>
                    <a:pt x="66249" y="31194"/>
                  </a:lnTo>
                  <a:lnTo>
                    <a:pt x="66068" y="31314"/>
                  </a:lnTo>
                  <a:lnTo>
                    <a:pt x="65947" y="31495"/>
                  </a:lnTo>
                  <a:lnTo>
                    <a:pt x="65827" y="31737"/>
                  </a:lnTo>
                  <a:lnTo>
                    <a:pt x="65766" y="31918"/>
                  </a:lnTo>
                  <a:lnTo>
                    <a:pt x="65766" y="32159"/>
                  </a:lnTo>
                  <a:lnTo>
                    <a:pt x="65766" y="32401"/>
                  </a:lnTo>
                  <a:lnTo>
                    <a:pt x="65827" y="32582"/>
                  </a:lnTo>
                  <a:lnTo>
                    <a:pt x="65947" y="32823"/>
                  </a:lnTo>
                  <a:lnTo>
                    <a:pt x="66068" y="33004"/>
                  </a:lnTo>
                  <a:lnTo>
                    <a:pt x="66249" y="33125"/>
                  </a:lnTo>
                  <a:lnTo>
                    <a:pt x="66490" y="33245"/>
                  </a:lnTo>
                  <a:lnTo>
                    <a:pt x="66671" y="33306"/>
                  </a:lnTo>
                  <a:lnTo>
                    <a:pt x="67154" y="33306"/>
                  </a:lnTo>
                  <a:lnTo>
                    <a:pt x="67335" y="33245"/>
                  </a:lnTo>
                  <a:lnTo>
                    <a:pt x="67576" y="33125"/>
                  </a:lnTo>
                  <a:lnTo>
                    <a:pt x="67757" y="33004"/>
                  </a:lnTo>
                  <a:lnTo>
                    <a:pt x="67878" y="32823"/>
                  </a:lnTo>
                  <a:lnTo>
                    <a:pt x="67999" y="32582"/>
                  </a:lnTo>
                  <a:lnTo>
                    <a:pt x="68059" y="32401"/>
                  </a:lnTo>
                  <a:lnTo>
                    <a:pt x="68059" y="32159"/>
                  </a:lnTo>
                  <a:lnTo>
                    <a:pt x="68059" y="31918"/>
                  </a:lnTo>
                  <a:lnTo>
                    <a:pt x="67999" y="31737"/>
                  </a:lnTo>
                  <a:lnTo>
                    <a:pt x="67878" y="31495"/>
                  </a:lnTo>
                  <a:lnTo>
                    <a:pt x="67757" y="31314"/>
                  </a:lnTo>
                  <a:lnTo>
                    <a:pt x="67576" y="31194"/>
                  </a:lnTo>
                  <a:lnTo>
                    <a:pt x="67335" y="31073"/>
                  </a:lnTo>
                  <a:lnTo>
                    <a:pt x="67154" y="31013"/>
                  </a:lnTo>
                  <a:close/>
                  <a:moveTo>
                    <a:pt x="72464" y="31013"/>
                  </a:moveTo>
                  <a:lnTo>
                    <a:pt x="72283" y="31073"/>
                  </a:lnTo>
                  <a:lnTo>
                    <a:pt x="72041" y="31194"/>
                  </a:lnTo>
                  <a:lnTo>
                    <a:pt x="71860" y="31314"/>
                  </a:lnTo>
                  <a:lnTo>
                    <a:pt x="71740" y="31495"/>
                  </a:lnTo>
                  <a:lnTo>
                    <a:pt x="71619" y="31737"/>
                  </a:lnTo>
                  <a:lnTo>
                    <a:pt x="71559" y="31918"/>
                  </a:lnTo>
                  <a:lnTo>
                    <a:pt x="71559" y="32159"/>
                  </a:lnTo>
                  <a:lnTo>
                    <a:pt x="71559" y="32401"/>
                  </a:lnTo>
                  <a:lnTo>
                    <a:pt x="71619" y="32582"/>
                  </a:lnTo>
                  <a:lnTo>
                    <a:pt x="71740" y="32823"/>
                  </a:lnTo>
                  <a:lnTo>
                    <a:pt x="71860" y="33004"/>
                  </a:lnTo>
                  <a:lnTo>
                    <a:pt x="72041" y="33125"/>
                  </a:lnTo>
                  <a:lnTo>
                    <a:pt x="72283" y="33245"/>
                  </a:lnTo>
                  <a:lnTo>
                    <a:pt x="72464" y="33306"/>
                  </a:lnTo>
                  <a:lnTo>
                    <a:pt x="72946" y="33306"/>
                  </a:lnTo>
                  <a:lnTo>
                    <a:pt x="73127" y="33245"/>
                  </a:lnTo>
                  <a:lnTo>
                    <a:pt x="73369" y="33125"/>
                  </a:lnTo>
                  <a:lnTo>
                    <a:pt x="73550" y="33004"/>
                  </a:lnTo>
                  <a:lnTo>
                    <a:pt x="73670" y="32823"/>
                  </a:lnTo>
                  <a:lnTo>
                    <a:pt x="73791" y="32582"/>
                  </a:lnTo>
                  <a:lnTo>
                    <a:pt x="73851" y="32401"/>
                  </a:lnTo>
                  <a:lnTo>
                    <a:pt x="73851" y="32159"/>
                  </a:lnTo>
                  <a:lnTo>
                    <a:pt x="73851" y="31918"/>
                  </a:lnTo>
                  <a:lnTo>
                    <a:pt x="73791" y="31737"/>
                  </a:lnTo>
                  <a:lnTo>
                    <a:pt x="73670" y="31495"/>
                  </a:lnTo>
                  <a:lnTo>
                    <a:pt x="73550" y="31314"/>
                  </a:lnTo>
                  <a:lnTo>
                    <a:pt x="73369" y="31194"/>
                  </a:lnTo>
                  <a:lnTo>
                    <a:pt x="73127" y="31073"/>
                  </a:lnTo>
                  <a:lnTo>
                    <a:pt x="72946" y="31013"/>
                  </a:lnTo>
                  <a:close/>
                  <a:moveTo>
                    <a:pt x="181" y="33909"/>
                  </a:moveTo>
                  <a:lnTo>
                    <a:pt x="0" y="36141"/>
                  </a:lnTo>
                  <a:lnTo>
                    <a:pt x="302" y="36202"/>
                  </a:lnTo>
                  <a:lnTo>
                    <a:pt x="543" y="36202"/>
                  </a:lnTo>
                  <a:lnTo>
                    <a:pt x="724" y="36141"/>
                  </a:lnTo>
                  <a:lnTo>
                    <a:pt x="966" y="36021"/>
                  </a:lnTo>
                  <a:lnTo>
                    <a:pt x="1147" y="35900"/>
                  </a:lnTo>
                  <a:lnTo>
                    <a:pt x="1267" y="35719"/>
                  </a:lnTo>
                  <a:lnTo>
                    <a:pt x="1388" y="35478"/>
                  </a:lnTo>
                  <a:lnTo>
                    <a:pt x="1448" y="35297"/>
                  </a:lnTo>
                  <a:lnTo>
                    <a:pt x="1448" y="35055"/>
                  </a:lnTo>
                  <a:lnTo>
                    <a:pt x="1448" y="34814"/>
                  </a:lnTo>
                  <a:lnTo>
                    <a:pt x="1388" y="34633"/>
                  </a:lnTo>
                  <a:lnTo>
                    <a:pt x="1267" y="34392"/>
                  </a:lnTo>
                  <a:lnTo>
                    <a:pt x="1147" y="34211"/>
                  </a:lnTo>
                  <a:lnTo>
                    <a:pt x="966" y="34090"/>
                  </a:lnTo>
                  <a:lnTo>
                    <a:pt x="724" y="33969"/>
                  </a:lnTo>
                  <a:lnTo>
                    <a:pt x="543" y="33909"/>
                  </a:lnTo>
                  <a:close/>
                  <a:moveTo>
                    <a:pt x="5853" y="33909"/>
                  </a:moveTo>
                  <a:lnTo>
                    <a:pt x="5672" y="33969"/>
                  </a:lnTo>
                  <a:lnTo>
                    <a:pt x="5431" y="34090"/>
                  </a:lnTo>
                  <a:lnTo>
                    <a:pt x="5250" y="34211"/>
                  </a:lnTo>
                  <a:lnTo>
                    <a:pt x="5129" y="34392"/>
                  </a:lnTo>
                  <a:lnTo>
                    <a:pt x="5008" y="34633"/>
                  </a:lnTo>
                  <a:lnTo>
                    <a:pt x="4948" y="34814"/>
                  </a:lnTo>
                  <a:lnTo>
                    <a:pt x="4948" y="35055"/>
                  </a:lnTo>
                  <a:lnTo>
                    <a:pt x="4948" y="35297"/>
                  </a:lnTo>
                  <a:lnTo>
                    <a:pt x="5008" y="35478"/>
                  </a:lnTo>
                  <a:lnTo>
                    <a:pt x="5129" y="35719"/>
                  </a:lnTo>
                  <a:lnTo>
                    <a:pt x="5250" y="35900"/>
                  </a:lnTo>
                  <a:lnTo>
                    <a:pt x="5431" y="36021"/>
                  </a:lnTo>
                  <a:lnTo>
                    <a:pt x="5672" y="36141"/>
                  </a:lnTo>
                  <a:lnTo>
                    <a:pt x="5853" y="36202"/>
                  </a:lnTo>
                  <a:lnTo>
                    <a:pt x="6336" y="36202"/>
                  </a:lnTo>
                  <a:lnTo>
                    <a:pt x="6517" y="36141"/>
                  </a:lnTo>
                  <a:lnTo>
                    <a:pt x="6758" y="36021"/>
                  </a:lnTo>
                  <a:lnTo>
                    <a:pt x="6939" y="35900"/>
                  </a:lnTo>
                  <a:lnTo>
                    <a:pt x="7060" y="35719"/>
                  </a:lnTo>
                  <a:lnTo>
                    <a:pt x="7180" y="35478"/>
                  </a:lnTo>
                  <a:lnTo>
                    <a:pt x="7241" y="35297"/>
                  </a:lnTo>
                  <a:lnTo>
                    <a:pt x="7241" y="35055"/>
                  </a:lnTo>
                  <a:lnTo>
                    <a:pt x="7241" y="34814"/>
                  </a:lnTo>
                  <a:lnTo>
                    <a:pt x="7180" y="34633"/>
                  </a:lnTo>
                  <a:lnTo>
                    <a:pt x="7060" y="34392"/>
                  </a:lnTo>
                  <a:lnTo>
                    <a:pt x="6939" y="34211"/>
                  </a:lnTo>
                  <a:lnTo>
                    <a:pt x="6758" y="34090"/>
                  </a:lnTo>
                  <a:lnTo>
                    <a:pt x="6517" y="33969"/>
                  </a:lnTo>
                  <a:lnTo>
                    <a:pt x="6336" y="33909"/>
                  </a:lnTo>
                  <a:close/>
                  <a:moveTo>
                    <a:pt x="11645" y="33909"/>
                  </a:moveTo>
                  <a:lnTo>
                    <a:pt x="11464" y="33969"/>
                  </a:lnTo>
                  <a:lnTo>
                    <a:pt x="11223" y="34090"/>
                  </a:lnTo>
                  <a:lnTo>
                    <a:pt x="11042" y="34211"/>
                  </a:lnTo>
                  <a:lnTo>
                    <a:pt x="10921" y="34392"/>
                  </a:lnTo>
                  <a:lnTo>
                    <a:pt x="10800" y="34633"/>
                  </a:lnTo>
                  <a:lnTo>
                    <a:pt x="10740" y="34814"/>
                  </a:lnTo>
                  <a:lnTo>
                    <a:pt x="10740" y="35055"/>
                  </a:lnTo>
                  <a:lnTo>
                    <a:pt x="10740" y="35297"/>
                  </a:lnTo>
                  <a:lnTo>
                    <a:pt x="10800" y="35478"/>
                  </a:lnTo>
                  <a:lnTo>
                    <a:pt x="10921" y="35719"/>
                  </a:lnTo>
                  <a:lnTo>
                    <a:pt x="11042" y="35900"/>
                  </a:lnTo>
                  <a:lnTo>
                    <a:pt x="11223" y="36021"/>
                  </a:lnTo>
                  <a:lnTo>
                    <a:pt x="11464" y="36141"/>
                  </a:lnTo>
                  <a:lnTo>
                    <a:pt x="11645" y="36202"/>
                  </a:lnTo>
                  <a:lnTo>
                    <a:pt x="12128" y="36202"/>
                  </a:lnTo>
                  <a:lnTo>
                    <a:pt x="12309" y="36141"/>
                  </a:lnTo>
                  <a:lnTo>
                    <a:pt x="12550" y="36021"/>
                  </a:lnTo>
                  <a:lnTo>
                    <a:pt x="12731" y="35900"/>
                  </a:lnTo>
                  <a:lnTo>
                    <a:pt x="12852" y="35719"/>
                  </a:lnTo>
                  <a:lnTo>
                    <a:pt x="12973" y="35478"/>
                  </a:lnTo>
                  <a:lnTo>
                    <a:pt x="13033" y="35297"/>
                  </a:lnTo>
                  <a:lnTo>
                    <a:pt x="13033" y="35055"/>
                  </a:lnTo>
                  <a:lnTo>
                    <a:pt x="13033" y="34814"/>
                  </a:lnTo>
                  <a:lnTo>
                    <a:pt x="12973" y="34633"/>
                  </a:lnTo>
                  <a:lnTo>
                    <a:pt x="12852" y="34392"/>
                  </a:lnTo>
                  <a:lnTo>
                    <a:pt x="12731" y="34211"/>
                  </a:lnTo>
                  <a:lnTo>
                    <a:pt x="12550" y="34090"/>
                  </a:lnTo>
                  <a:lnTo>
                    <a:pt x="12309" y="33969"/>
                  </a:lnTo>
                  <a:lnTo>
                    <a:pt x="12128" y="33909"/>
                  </a:lnTo>
                  <a:close/>
                  <a:moveTo>
                    <a:pt x="17437" y="33909"/>
                  </a:moveTo>
                  <a:lnTo>
                    <a:pt x="17256" y="33969"/>
                  </a:lnTo>
                  <a:lnTo>
                    <a:pt x="17015" y="34090"/>
                  </a:lnTo>
                  <a:lnTo>
                    <a:pt x="16834" y="34211"/>
                  </a:lnTo>
                  <a:lnTo>
                    <a:pt x="16713" y="34392"/>
                  </a:lnTo>
                  <a:lnTo>
                    <a:pt x="16593" y="34633"/>
                  </a:lnTo>
                  <a:lnTo>
                    <a:pt x="16532" y="34814"/>
                  </a:lnTo>
                  <a:lnTo>
                    <a:pt x="16532" y="35055"/>
                  </a:lnTo>
                  <a:lnTo>
                    <a:pt x="16532" y="35297"/>
                  </a:lnTo>
                  <a:lnTo>
                    <a:pt x="16593" y="35478"/>
                  </a:lnTo>
                  <a:lnTo>
                    <a:pt x="16713" y="35719"/>
                  </a:lnTo>
                  <a:lnTo>
                    <a:pt x="16834" y="35900"/>
                  </a:lnTo>
                  <a:lnTo>
                    <a:pt x="17015" y="36021"/>
                  </a:lnTo>
                  <a:lnTo>
                    <a:pt x="17256" y="36141"/>
                  </a:lnTo>
                  <a:lnTo>
                    <a:pt x="17437" y="36202"/>
                  </a:lnTo>
                  <a:lnTo>
                    <a:pt x="17920" y="36202"/>
                  </a:lnTo>
                  <a:lnTo>
                    <a:pt x="18101" y="36141"/>
                  </a:lnTo>
                  <a:lnTo>
                    <a:pt x="18342" y="36021"/>
                  </a:lnTo>
                  <a:lnTo>
                    <a:pt x="18523" y="35900"/>
                  </a:lnTo>
                  <a:lnTo>
                    <a:pt x="18644" y="35719"/>
                  </a:lnTo>
                  <a:lnTo>
                    <a:pt x="18765" y="35478"/>
                  </a:lnTo>
                  <a:lnTo>
                    <a:pt x="18825" y="35297"/>
                  </a:lnTo>
                  <a:lnTo>
                    <a:pt x="18825" y="35055"/>
                  </a:lnTo>
                  <a:lnTo>
                    <a:pt x="18825" y="34814"/>
                  </a:lnTo>
                  <a:lnTo>
                    <a:pt x="18765" y="34633"/>
                  </a:lnTo>
                  <a:lnTo>
                    <a:pt x="18644" y="34392"/>
                  </a:lnTo>
                  <a:lnTo>
                    <a:pt x="18523" y="34211"/>
                  </a:lnTo>
                  <a:lnTo>
                    <a:pt x="18342" y="34090"/>
                  </a:lnTo>
                  <a:lnTo>
                    <a:pt x="18101" y="33969"/>
                  </a:lnTo>
                  <a:lnTo>
                    <a:pt x="17920" y="33909"/>
                  </a:lnTo>
                  <a:close/>
                  <a:moveTo>
                    <a:pt x="23230" y="33909"/>
                  </a:moveTo>
                  <a:lnTo>
                    <a:pt x="23049" y="33969"/>
                  </a:lnTo>
                  <a:lnTo>
                    <a:pt x="22807" y="34090"/>
                  </a:lnTo>
                  <a:lnTo>
                    <a:pt x="22626" y="34211"/>
                  </a:lnTo>
                  <a:lnTo>
                    <a:pt x="22506" y="34392"/>
                  </a:lnTo>
                  <a:lnTo>
                    <a:pt x="22385" y="34633"/>
                  </a:lnTo>
                  <a:lnTo>
                    <a:pt x="22325" y="34814"/>
                  </a:lnTo>
                  <a:lnTo>
                    <a:pt x="22325" y="35055"/>
                  </a:lnTo>
                  <a:lnTo>
                    <a:pt x="22325" y="35297"/>
                  </a:lnTo>
                  <a:lnTo>
                    <a:pt x="22385" y="35478"/>
                  </a:lnTo>
                  <a:lnTo>
                    <a:pt x="22506" y="35719"/>
                  </a:lnTo>
                  <a:lnTo>
                    <a:pt x="22626" y="35900"/>
                  </a:lnTo>
                  <a:lnTo>
                    <a:pt x="22807" y="36021"/>
                  </a:lnTo>
                  <a:lnTo>
                    <a:pt x="23049" y="36141"/>
                  </a:lnTo>
                  <a:lnTo>
                    <a:pt x="23230" y="36202"/>
                  </a:lnTo>
                  <a:lnTo>
                    <a:pt x="23712" y="36202"/>
                  </a:lnTo>
                  <a:lnTo>
                    <a:pt x="23893" y="36141"/>
                  </a:lnTo>
                  <a:lnTo>
                    <a:pt x="24135" y="36021"/>
                  </a:lnTo>
                  <a:lnTo>
                    <a:pt x="24316" y="35900"/>
                  </a:lnTo>
                  <a:lnTo>
                    <a:pt x="24436" y="35719"/>
                  </a:lnTo>
                  <a:lnTo>
                    <a:pt x="24557" y="35478"/>
                  </a:lnTo>
                  <a:lnTo>
                    <a:pt x="24617" y="35297"/>
                  </a:lnTo>
                  <a:lnTo>
                    <a:pt x="24617" y="35055"/>
                  </a:lnTo>
                  <a:lnTo>
                    <a:pt x="24617" y="34814"/>
                  </a:lnTo>
                  <a:lnTo>
                    <a:pt x="24557" y="34633"/>
                  </a:lnTo>
                  <a:lnTo>
                    <a:pt x="24436" y="34392"/>
                  </a:lnTo>
                  <a:lnTo>
                    <a:pt x="24316" y="34211"/>
                  </a:lnTo>
                  <a:lnTo>
                    <a:pt x="24135" y="34090"/>
                  </a:lnTo>
                  <a:lnTo>
                    <a:pt x="23893" y="33969"/>
                  </a:lnTo>
                  <a:lnTo>
                    <a:pt x="23712" y="33909"/>
                  </a:lnTo>
                  <a:close/>
                  <a:moveTo>
                    <a:pt x="29022" y="33909"/>
                  </a:moveTo>
                  <a:lnTo>
                    <a:pt x="28841" y="33969"/>
                  </a:lnTo>
                  <a:lnTo>
                    <a:pt x="28599" y="34090"/>
                  </a:lnTo>
                  <a:lnTo>
                    <a:pt x="28418" y="34211"/>
                  </a:lnTo>
                  <a:lnTo>
                    <a:pt x="28298" y="34392"/>
                  </a:lnTo>
                  <a:lnTo>
                    <a:pt x="28177" y="34633"/>
                  </a:lnTo>
                  <a:lnTo>
                    <a:pt x="28117" y="34814"/>
                  </a:lnTo>
                  <a:lnTo>
                    <a:pt x="28117" y="35055"/>
                  </a:lnTo>
                  <a:lnTo>
                    <a:pt x="28117" y="35297"/>
                  </a:lnTo>
                  <a:lnTo>
                    <a:pt x="28177" y="35478"/>
                  </a:lnTo>
                  <a:lnTo>
                    <a:pt x="28298" y="35719"/>
                  </a:lnTo>
                  <a:lnTo>
                    <a:pt x="28418" y="35900"/>
                  </a:lnTo>
                  <a:lnTo>
                    <a:pt x="28599" y="36021"/>
                  </a:lnTo>
                  <a:lnTo>
                    <a:pt x="28841" y="36141"/>
                  </a:lnTo>
                  <a:lnTo>
                    <a:pt x="29022" y="36202"/>
                  </a:lnTo>
                  <a:lnTo>
                    <a:pt x="29505" y="36202"/>
                  </a:lnTo>
                  <a:lnTo>
                    <a:pt x="29686" y="36141"/>
                  </a:lnTo>
                  <a:lnTo>
                    <a:pt x="29927" y="36021"/>
                  </a:lnTo>
                  <a:lnTo>
                    <a:pt x="30108" y="35900"/>
                  </a:lnTo>
                  <a:lnTo>
                    <a:pt x="30229" y="35719"/>
                  </a:lnTo>
                  <a:lnTo>
                    <a:pt x="30349" y="35478"/>
                  </a:lnTo>
                  <a:lnTo>
                    <a:pt x="30410" y="35297"/>
                  </a:lnTo>
                  <a:lnTo>
                    <a:pt x="30410" y="35055"/>
                  </a:lnTo>
                  <a:lnTo>
                    <a:pt x="30410" y="34814"/>
                  </a:lnTo>
                  <a:lnTo>
                    <a:pt x="30349" y="34633"/>
                  </a:lnTo>
                  <a:lnTo>
                    <a:pt x="30229" y="34392"/>
                  </a:lnTo>
                  <a:lnTo>
                    <a:pt x="30108" y="34211"/>
                  </a:lnTo>
                  <a:lnTo>
                    <a:pt x="29927" y="34090"/>
                  </a:lnTo>
                  <a:lnTo>
                    <a:pt x="29686" y="33969"/>
                  </a:lnTo>
                  <a:lnTo>
                    <a:pt x="29505" y="33909"/>
                  </a:lnTo>
                  <a:close/>
                  <a:moveTo>
                    <a:pt x="34814" y="33909"/>
                  </a:moveTo>
                  <a:lnTo>
                    <a:pt x="34633" y="33969"/>
                  </a:lnTo>
                  <a:lnTo>
                    <a:pt x="34392" y="34090"/>
                  </a:lnTo>
                  <a:lnTo>
                    <a:pt x="34211" y="34211"/>
                  </a:lnTo>
                  <a:lnTo>
                    <a:pt x="34090" y="34392"/>
                  </a:lnTo>
                  <a:lnTo>
                    <a:pt x="33969" y="34633"/>
                  </a:lnTo>
                  <a:lnTo>
                    <a:pt x="33909" y="34814"/>
                  </a:lnTo>
                  <a:lnTo>
                    <a:pt x="33909" y="35055"/>
                  </a:lnTo>
                  <a:lnTo>
                    <a:pt x="33909" y="35297"/>
                  </a:lnTo>
                  <a:lnTo>
                    <a:pt x="33969" y="35478"/>
                  </a:lnTo>
                  <a:lnTo>
                    <a:pt x="34090" y="35719"/>
                  </a:lnTo>
                  <a:lnTo>
                    <a:pt x="34211" y="35900"/>
                  </a:lnTo>
                  <a:lnTo>
                    <a:pt x="34392" y="36021"/>
                  </a:lnTo>
                  <a:lnTo>
                    <a:pt x="34633" y="36141"/>
                  </a:lnTo>
                  <a:lnTo>
                    <a:pt x="34814" y="36202"/>
                  </a:lnTo>
                  <a:lnTo>
                    <a:pt x="35297" y="36202"/>
                  </a:lnTo>
                  <a:lnTo>
                    <a:pt x="35478" y="36141"/>
                  </a:lnTo>
                  <a:lnTo>
                    <a:pt x="35719" y="36021"/>
                  </a:lnTo>
                  <a:lnTo>
                    <a:pt x="35900" y="35900"/>
                  </a:lnTo>
                  <a:lnTo>
                    <a:pt x="36021" y="35719"/>
                  </a:lnTo>
                  <a:lnTo>
                    <a:pt x="36141" y="35478"/>
                  </a:lnTo>
                  <a:lnTo>
                    <a:pt x="36202" y="35297"/>
                  </a:lnTo>
                  <a:lnTo>
                    <a:pt x="36202" y="35055"/>
                  </a:lnTo>
                  <a:lnTo>
                    <a:pt x="36202" y="34814"/>
                  </a:lnTo>
                  <a:lnTo>
                    <a:pt x="36141" y="34633"/>
                  </a:lnTo>
                  <a:lnTo>
                    <a:pt x="36021" y="34392"/>
                  </a:lnTo>
                  <a:lnTo>
                    <a:pt x="35900" y="34211"/>
                  </a:lnTo>
                  <a:lnTo>
                    <a:pt x="35719" y="34090"/>
                  </a:lnTo>
                  <a:lnTo>
                    <a:pt x="35478" y="33969"/>
                  </a:lnTo>
                  <a:lnTo>
                    <a:pt x="35297" y="33909"/>
                  </a:lnTo>
                  <a:close/>
                  <a:moveTo>
                    <a:pt x="40606" y="33909"/>
                  </a:moveTo>
                  <a:lnTo>
                    <a:pt x="40425" y="33969"/>
                  </a:lnTo>
                  <a:lnTo>
                    <a:pt x="40184" y="34090"/>
                  </a:lnTo>
                  <a:lnTo>
                    <a:pt x="40003" y="34211"/>
                  </a:lnTo>
                  <a:lnTo>
                    <a:pt x="39882" y="34392"/>
                  </a:lnTo>
                  <a:lnTo>
                    <a:pt x="39762" y="34633"/>
                  </a:lnTo>
                  <a:lnTo>
                    <a:pt x="39701" y="34814"/>
                  </a:lnTo>
                  <a:lnTo>
                    <a:pt x="39701" y="35055"/>
                  </a:lnTo>
                  <a:lnTo>
                    <a:pt x="39701" y="35297"/>
                  </a:lnTo>
                  <a:lnTo>
                    <a:pt x="39762" y="35478"/>
                  </a:lnTo>
                  <a:lnTo>
                    <a:pt x="39882" y="35719"/>
                  </a:lnTo>
                  <a:lnTo>
                    <a:pt x="40003" y="35900"/>
                  </a:lnTo>
                  <a:lnTo>
                    <a:pt x="40184" y="36021"/>
                  </a:lnTo>
                  <a:lnTo>
                    <a:pt x="40425" y="36141"/>
                  </a:lnTo>
                  <a:lnTo>
                    <a:pt x="40606" y="36202"/>
                  </a:lnTo>
                  <a:lnTo>
                    <a:pt x="41089" y="36202"/>
                  </a:lnTo>
                  <a:lnTo>
                    <a:pt x="41270" y="36141"/>
                  </a:lnTo>
                  <a:lnTo>
                    <a:pt x="41511" y="36021"/>
                  </a:lnTo>
                  <a:lnTo>
                    <a:pt x="41692" y="35900"/>
                  </a:lnTo>
                  <a:lnTo>
                    <a:pt x="41813" y="35719"/>
                  </a:lnTo>
                  <a:lnTo>
                    <a:pt x="41934" y="35478"/>
                  </a:lnTo>
                  <a:lnTo>
                    <a:pt x="41994" y="35297"/>
                  </a:lnTo>
                  <a:lnTo>
                    <a:pt x="41994" y="35055"/>
                  </a:lnTo>
                  <a:lnTo>
                    <a:pt x="41994" y="34814"/>
                  </a:lnTo>
                  <a:lnTo>
                    <a:pt x="41934" y="34633"/>
                  </a:lnTo>
                  <a:lnTo>
                    <a:pt x="41813" y="34392"/>
                  </a:lnTo>
                  <a:lnTo>
                    <a:pt x="41692" y="34211"/>
                  </a:lnTo>
                  <a:lnTo>
                    <a:pt x="41511" y="34090"/>
                  </a:lnTo>
                  <a:lnTo>
                    <a:pt x="41270" y="33969"/>
                  </a:lnTo>
                  <a:lnTo>
                    <a:pt x="41089" y="33909"/>
                  </a:lnTo>
                  <a:close/>
                  <a:moveTo>
                    <a:pt x="46399" y="33909"/>
                  </a:moveTo>
                  <a:lnTo>
                    <a:pt x="46218" y="33969"/>
                  </a:lnTo>
                  <a:lnTo>
                    <a:pt x="45976" y="34090"/>
                  </a:lnTo>
                  <a:lnTo>
                    <a:pt x="45795" y="34211"/>
                  </a:lnTo>
                  <a:lnTo>
                    <a:pt x="45674" y="34392"/>
                  </a:lnTo>
                  <a:lnTo>
                    <a:pt x="45554" y="34633"/>
                  </a:lnTo>
                  <a:lnTo>
                    <a:pt x="45493" y="34814"/>
                  </a:lnTo>
                  <a:lnTo>
                    <a:pt x="45493" y="35055"/>
                  </a:lnTo>
                  <a:lnTo>
                    <a:pt x="45493" y="35297"/>
                  </a:lnTo>
                  <a:lnTo>
                    <a:pt x="45554" y="35478"/>
                  </a:lnTo>
                  <a:lnTo>
                    <a:pt x="45674" y="35719"/>
                  </a:lnTo>
                  <a:lnTo>
                    <a:pt x="45795" y="35900"/>
                  </a:lnTo>
                  <a:lnTo>
                    <a:pt x="45976" y="36021"/>
                  </a:lnTo>
                  <a:lnTo>
                    <a:pt x="46218" y="36141"/>
                  </a:lnTo>
                  <a:lnTo>
                    <a:pt x="46399" y="36202"/>
                  </a:lnTo>
                  <a:lnTo>
                    <a:pt x="46881" y="36202"/>
                  </a:lnTo>
                  <a:lnTo>
                    <a:pt x="47062" y="36141"/>
                  </a:lnTo>
                  <a:lnTo>
                    <a:pt x="47304" y="36021"/>
                  </a:lnTo>
                  <a:lnTo>
                    <a:pt x="47485" y="35900"/>
                  </a:lnTo>
                  <a:lnTo>
                    <a:pt x="47605" y="35719"/>
                  </a:lnTo>
                  <a:lnTo>
                    <a:pt x="47726" y="35478"/>
                  </a:lnTo>
                  <a:lnTo>
                    <a:pt x="47786" y="35297"/>
                  </a:lnTo>
                  <a:lnTo>
                    <a:pt x="47786" y="35055"/>
                  </a:lnTo>
                  <a:lnTo>
                    <a:pt x="47786" y="34814"/>
                  </a:lnTo>
                  <a:lnTo>
                    <a:pt x="47726" y="34633"/>
                  </a:lnTo>
                  <a:lnTo>
                    <a:pt x="47605" y="34392"/>
                  </a:lnTo>
                  <a:lnTo>
                    <a:pt x="47485" y="34211"/>
                  </a:lnTo>
                  <a:lnTo>
                    <a:pt x="47304" y="34090"/>
                  </a:lnTo>
                  <a:lnTo>
                    <a:pt x="47062" y="33969"/>
                  </a:lnTo>
                  <a:lnTo>
                    <a:pt x="46881" y="33909"/>
                  </a:lnTo>
                  <a:close/>
                  <a:moveTo>
                    <a:pt x="52191" y="33909"/>
                  </a:moveTo>
                  <a:lnTo>
                    <a:pt x="52010" y="33969"/>
                  </a:lnTo>
                  <a:lnTo>
                    <a:pt x="51768" y="34090"/>
                  </a:lnTo>
                  <a:lnTo>
                    <a:pt x="51587" y="34211"/>
                  </a:lnTo>
                  <a:lnTo>
                    <a:pt x="51467" y="34392"/>
                  </a:lnTo>
                  <a:lnTo>
                    <a:pt x="51346" y="34633"/>
                  </a:lnTo>
                  <a:lnTo>
                    <a:pt x="51286" y="34814"/>
                  </a:lnTo>
                  <a:lnTo>
                    <a:pt x="51286" y="35055"/>
                  </a:lnTo>
                  <a:lnTo>
                    <a:pt x="51286" y="35297"/>
                  </a:lnTo>
                  <a:lnTo>
                    <a:pt x="51346" y="35478"/>
                  </a:lnTo>
                  <a:lnTo>
                    <a:pt x="51467" y="35719"/>
                  </a:lnTo>
                  <a:lnTo>
                    <a:pt x="51587" y="35900"/>
                  </a:lnTo>
                  <a:lnTo>
                    <a:pt x="51768" y="36021"/>
                  </a:lnTo>
                  <a:lnTo>
                    <a:pt x="52010" y="36141"/>
                  </a:lnTo>
                  <a:lnTo>
                    <a:pt x="52191" y="36202"/>
                  </a:lnTo>
                  <a:lnTo>
                    <a:pt x="52673" y="36202"/>
                  </a:lnTo>
                  <a:lnTo>
                    <a:pt x="52854" y="36141"/>
                  </a:lnTo>
                  <a:lnTo>
                    <a:pt x="53096" y="36021"/>
                  </a:lnTo>
                  <a:lnTo>
                    <a:pt x="53277" y="35900"/>
                  </a:lnTo>
                  <a:lnTo>
                    <a:pt x="53397" y="35719"/>
                  </a:lnTo>
                  <a:lnTo>
                    <a:pt x="53518" y="35478"/>
                  </a:lnTo>
                  <a:lnTo>
                    <a:pt x="53578" y="35297"/>
                  </a:lnTo>
                  <a:lnTo>
                    <a:pt x="53578" y="35055"/>
                  </a:lnTo>
                  <a:lnTo>
                    <a:pt x="53578" y="34814"/>
                  </a:lnTo>
                  <a:lnTo>
                    <a:pt x="53518" y="34633"/>
                  </a:lnTo>
                  <a:lnTo>
                    <a:pt x="53397" y="34392"/>
                  </a:lnTo>
                  <a:lnTo>
                    <a:pt x="53277" y="34211"/>
                  </a:lnTo>
                  <a:lnTo>
                    <a:pt x="53096" y="34090"/>
                  </a:lnTo>
                  <a:lnTo>
                    <a:pt x="52854" y="33969"/>
                  </a:lnTo>
                  <a:lnTo>
                    <a:pt x="52673" y="33909"/>
                  </a:lnTo>
                  <a:close/>
                  <a:moveTo>
                    <a:pt x="57983" y="33909"/>
                  </a:moveTo>
                  <a:lnTo>
                    <a:pt x="57802" y="33969"/>
                  </a:lnTo>
                  <a:lnTo>
                    <a:pt x="57561" y="34090"/>
                  </a:lnTo>
                  <a:lnTo>
                    <a:pt x="57380" y="34211"/>
                  </a:lnTo>
                  <a:lnTo>
                    <a:pt x="57259" y="34392"/>
                  </a:lnTo>
                  <a:lnTo>
                    <a:pt x="57138" y="34633"/>
                  </a:lnTo>
                  <a:lnTo>
                    <a:pt x="57078" y="34814"/>
                  </a:lnTo>
                  <a:lnTo>
                    <a:pt x="57078" y="35055"/>
                  </a:lnTo>
                  <a:lnTo>
                    <a:pt x="57078" y="35297"/>
                  </a:lnTo>
                  <a:lnTo>
                    <a:pt x="57138" y="35478"/>
                  </a:lnTo>
                  <a:lnTo>
                    <a:pt x="57259" y="35719"/>
                  </a:lnTo>
                  <a:lnTo>
                    <a:pt x="57380" y="35900"/>
                  </a:lnTo>
                  <a:lnTo>
                    <a:pt x="57561" y="36021"/>
                  </a:lnTo>
                  <a:lnTo>
                    <a:pt x="57802" y="36141"/>
                  </a:lnTo>
                  <a:lnTo>
                    <a:pt x="57983" y="36202"/>
                  </a:lnTo>
                  <a:lnTo>
                    <a:pt x="58466" y="36202"/>
                  </a:lnTo>
                  <a:lnTo>
                    <a:pt x="58647" y="36141"/>
                  </a:lnTo>
                  <a:lnTo>
                    <a:pt x="58888" y="36021"/>
                  </a:lnTo>
                  <a:lnTo>
                    <a:pt x="59069" y="35900"/>
                  </a:lnTo>
                  <a:lnTo>
                    <a:pt x="59190" y="35719"/>
                  </a:lnTo>
                  <a:lnTo>
                    <a:pt x="59310" y="35478"/>
                  </a:lnTo>
                  <a:lnTo>
                    <a:pt x="59371" y="35297"/>
                  </a:lnTo>
                  <a:lnTo>
                    <a:pt x="59371" y="35055"/>
                  </a:lnTo>
                  <a:lnTo>
                    <a:pt x="59371" y="34814"/>
                  </a:lnTo>
                  <a:lnTo>
                    <a:pt x="59310" y="34633"/>
                  </a:lnTo>
                  <a:lnTo>
                    <a:pt x="59190" y="34392"/>
                  </a:lnTo>
                  <a:lnTo>
                    <a:pt x="59069" y="34211"/>
                  </a:lnTo>
                  <a:lnTo>
                    <a:pt x="58888" y="34090"/>
                  </a:lnTo>
                  <a:lnTo>
                    <a:pt x="58647" y="33969"/>
                  </a:lnTo>
                  <a:lnTo>
                    <a:pt x="58466" y="33909"/>
                  </a:lnTo>
                  <a:close/>
                  <a:moveTo>
                    <a:pt x="63775" y="33909"/>
                  </a:moveTo>
                  <a:lnTo>
                    <a:pt x="63594" y="33969"/>
                  </a:lnTo>
                  <a:lnTo>
                    <a:pt x="63353" y="34090"/>
                  </a:lnTo>
                  <a:lnTo>
                    <a:pt x="63172" y="34211"/>
                  </a:lnTo>
                  <a:lnTo>
                    <a:pt x="63051" y="34392"/>
                  </a:lnTo>
                  <a:lnTo>
                    <a:pt x="62931" y="34633"/>
                  </a:lnTo>
                  <a:lnTo>
                    <a:pt x="62870" y="34814"/>
                  </a:lnTo>
                  <a:lnTo>
                    <a:pt x="62870" y="35055"/>
                  </a:lnTo>
                  <a:lnTo>
                    <a:pt x="62870" y="35297"/>
                  </a:lnTo>
                  <a:lnTo>
                    <a:pt x="62931" y="35478"/>
                  </a:lnTo>
                  <a:lnTo>
                    <a:pt x="63051" y="35719"/>
                  </a:lnTo>
                  <a:lnTo>
                    <a:pt x="63172" y="35900"/>
                  </a:lnTo>
                  <a:lnTo>
                    <a:pt x="63353" y="36021"/>
                  </a:lnTo>
                  <a:lnTo>
                    <a:pt x="63594" y="36141"/>
                  </a:lnTo>
                  <a:lnTo>
                    <a:pt x="63775" y="36202"/>
                  </a:lnTo>
                  <a:lnTo>
                    <a:pt x="64258" y="36202"/>
                  </a:lnTo>
                  <a:lnTo>
                    <a:pt x="64439" y="36141"/>
                  </a:lnTo>
                  <a:lnTo>
                    <a:pt x="64680" y="36021"/>
                  </a:lnTo>
                  <a:lnTo>
                    <a:pt x="64861" y="35900"/>
                  </a:lnTo>
                  <a:lnTo>
                    <a:pt x="64982" y="35719"/>
                  </a:lnTo>
                  <a:lnTo>
                    <a:pt x="65103" y="35478"/>
                  </a:lnTo>
                  <a:lnTo>
                    <a:pt x="65163" y="35297"/>
                  </a:lnTo>
                  <a:lnTo>
                    <a:pt x="65163" y="35055"/>
                  </a:lnTo>
                  <a:lnTo>
                    <a:pt x="65163" y="34814"/>
                  </a:lnTo>
                  <a:lnTo>
                    <a:pt x="65103" y="34633"/>
                  </a:lnTo>
                  <a:lnTo>
                    <a:pt x="64982" y="34392"/>
                  </a:lnTo>
                  <a:lnTo>
                    <a:pt x="64861" y="34211"/>
                  </a:lnTo>
                  <a:lnTo>
                    <a:pt x="64680" y="34090"/>
                  </a:lnTo>
                  <a:lnTo>
                    <a:pt x="64439" y="33969"/>
                  </a:lnTo>
                  <a:lnTo>
                    <a:pt x="64258" y="33909"/>
                  </a:lnTo>
                  <a:close/>
                  <a:moveTo>
                    <a:pt x="69567" y="33909"/>
                  </a:moveTo>
                  <a:lnTo>
                    <a:pt x="69386" y="33969"/>
                  </a:lnTo>
                  <a:lnTo>
                    <a:pt x="69145" y="34090"/>
                  </a:lnTo>
                  <a:lnTo>
                    <a:pt x="68964" y="34211"/>
                  </a:lnTo>
                  <a:lnTo>
                    <a:pt x="68843" y="34392"/>
                  </a:lnTo>
                  <a:lnTo>
                    <a:pt x="68723" y="34633"/>
                  </a:lnTo>
                  <a:lnTo>
                    <a:pt x="68662" y="34814"/>
                  </a:lnTo>
                  <a:lnTo>
                    <a:pt x="68662" y="35055"/>
                  </a:lnTo>
                  <a:lnTo>
                    <a:pt x="68662" y="35297"/>
                  </a:lnTo>
                  <a:lnTo>
                    <a:pt x="68723" y="35478"/>
                  </a:lnTo>
                  <a:lnTo>
                    <a:pt x="68843" y="35719"/>
                  </a:lnTo>
                  <a:lnTo>
                    <a:pt x="68964" y="35900"/>
                  </a:lnTo>
                  <a:lnTo>
                    <a:pt x="69145" y="36021"/>
                  </a:lnTo>
                  <a:lnTo>
                    <a:pt x="69386" y="36141"/>
                  </a:lnTo>
                  <a:lnTo>
                    <a:pt x="69567" y="36202"/>
                  </a:lnTo>
                  <a:lnTo>
                    <a:pt x="70050" y="36202"/>
                  </a:lnTo>
                  <a:lnTo>
                    <a:pt x="70231" y="36141"/>
                  </a:lnTo>
                  <a:lnTo>
                    <a:pt x="70472" y="36021"/>
                  </a:lnTo>
                  <a:lnTo>
                    <a:pt x="70653" y="35900"/>
                  </a:lnTo>
                  <a:lnTo>
                    <a:pt x="70774" y="35719"/>
                  </a:lnTo>
                  <a:lnTo>
                    <a:pt x="70895" y="35478"/>
                  </a:lnTo>
                  <a:lnTo>
                    <a:pt x="70955" y="35297"/>
                  </a:lnTo>
                  <a:lnTo>
                    <a:pt x="70955" y="35055"/>
                  </a:lnTo>
                  <a:lnTo>
                    <a:pt x="70955" y="34814"/>
                  </a:lnTo>
                  <a:lnTo>
                    <a:pt x="70895" y="34633"/>
                  </a:lnTo>
                  <a:lnTo>
                    <a:pt x="70774" y="34392"/>
                  </a:lnTo>
                  <a:lnTo>
                    <a:pt x="70653" y="34211"/>
                  </a:lnTo>
                  <a:lnTo>
                    <a:pt x="70472" y="34090"/>
                  </a:lnTo>
                  <a:lnTo>
                    <a:pt x="70231" y="33969"/>
                  </a:lnTo>
                  <a:lnTo>
                    <a:pt x="70050" y="33909"/>
                  </a:lnTo>
                  <a:close/>
                  <a:moveTo>
                    <a:pt x="75360" y="33909"/>
                  </a:moveTo>
                  <a:lnTo>
                    <a:pt x="75179" y="33969"/>
                  </a:lnTo>
                  <a:lnTo>
                    <a:pt x="74937" y="34090"/>
                  </a:lnTo>
                  <a:lnTo>
                    <a:pt x="74756" y="34211"/>
                  </a:lnTo>
                  <a:lnTo>
                    <a:pt x="74636" y="34392"/>
                  </a:lnTo>
                  <a:lnTo>
                    <a:pt x="74515" y="34633"/>
                  </a:lnTo>
                  <a:lnTo>
                    <a:pt x="74455" y="34814"/>
                  </a:lnTo>
                  <a:lnTo>
                    <a:pt x="74455" y="35055"/>
                  </a:lnTo>
                  <a:lnTo>
                    <a:pt x="74455" y="35297"/>
                  </a:lnTo>
                  <a:lnTo>
                    <a:pt x="74515" y="35478"/>
                  </a:lnTo>
                  <a:lnTo>
                    <a:pt x="74636" y="35719"/>
                  </a:lnTo>
                  <a:lnTo>
                    <a:pt x="74756" y="35900"/>
                  </a:lnTo>
                  <a:lnTo>
                    <a:pt x="74937" y="36021"/>
                  </a:lnTo>
                  <a:lnTo>
                    <a:pt x="75179" y="36141"/>
                  </a:lnTo>
                  <a:lnTo>
                    <a:pt x="75360" y="36202"/>
                  </a:lnTo>
                  <a:lnTo>
                    <a:pt x="75601" y="36202"/>
                  </a:lnTo>
                  <a:lnTo>
                    <a:pt x="75903" y="36141"/>
                  </a:lnTo>
                  <a:lnTo>
                    <a:pt x="75722" y="33909"/>
                  </a:lnTo>
                  <a:close/>
                  <a:moveTo>
                    <a:pt x="2896" y="36805"/>
                  </a:moveTo>
                  <a:lnTo>
                    <a:pt x="2655" y="36926"/>
                  </a:lnTo>
                  <a:lnTo>
                    <a:pt x="2414" y="37107"/>
                  </a:lnTo>
                  <a:lnTo>
                    <a:pt x="2233" y="37288"/>
                  </a:lnTo>
                  <a:lnTo>
                    <a:pt x="2112" y="37589"/>
                  </a:lnTo>
                  <a:lnTo>
                    <a:pt x="2052" y="37951"/>
                  </a:lnTo>
                  <a:lnTo>
                    <a:pt x="2052" y="38193"/>
                  </a:lnTo>
                  <a:lnTo>
                    <a:pt x="2112" y="38374"/>
                  </a:lnTo>
                  <a:lnTo>
                    <a:pt x="2233" y="38615"/>
                  </a:lnTo>
                  <a:lnTo>
                    <a:pt x="2353" y="38796"/>
                  </a:lnTo>
                  <a:lnTo>
                    <a:pt x="2534" y="38917"/>
                  </a:lnTo>
                  <a:lnTo>
                    <a:pt x="2776" y="39037"/>
                  </a:lnTo>
                  <a:lnTo>
                    <a:pt x="2957" y="39098"/>
                  </a:lnTo>
                  <a:lnTo>
                    <a:pt x="3439" y="39098"/>
                  </a:lnTo>
                  <a:lnTo>
                    <a:pt x="3620" y="39037"/>
                  </a:lnTo>
                  <a:lnTo>
                    <a:pt x="3862" y="38917"/>
                  </a:lnTo>
                  <a:lnTo>
                    <a:pt x="4043" y="38796"/>
                  </a:lnTo>
                  <a:lnTo>
                    <a:pt x="4164" y="38615"/>
                  </a:lnTo>
                  <a:lnTo>
                    <a:pt x="4284" y="38374"/>
                  </a:lnTo>
                  <a:lnTo>
                    <a:pt x="4345" y="38193"/>
                  </a:lnTo>
                  <a:lnTo>
                    <a:pt x="4345" y="37951"/>
                  </a:lnTo>
                  <a:lnTo>
                    <a:pt x="4284" y="37589"/>
                  </a:lnTo>
                  <a:lnTo>
                    <a:pt x="4164" y="37288"/>
                  </a:lnTo>
                  <a:lnTo>
                    <a:pt x="3982" y="37107"/>
                  </a:lnTo>
                  <a:lnTo>
                    <a:pt x="3741" y="36926"/>
                  </a:lnTo>
                  <a:lnTo>
                    <a:pt x="3500" y="36805"/>
                  </a:lnTo>
                  <a:close/>
                  <a:moveTo>
                    <a:pt x="8689" y="36805"/>
                  </a:moveTo>
                  <a:lnTo>
                    <a:pt x="8447" y="36926"/>
                  </a:lnTo>
                  <a:lnTo>
                    <a:pt x="8206" y="37107"/>
                  </a:lnTo>
                  <a:lnTo>
                    <a:pt x="8025" y="37288"/>
                  </a:lnTo>
                  <a:lnTo>
                    <a:pt x="7904" y="37589"/>
                  </a:lnTo>
                  <a:lnTo>
                    <a:pt x="7844" y="37951"/>
                  </a:lnTo>
                  <a:lnTo>
                    <a:pt x="7844" y="38193"/>
                  </a:lnTo>
                  <a:lnTo>
                    <a:pt x="7904" y="38374"/>
                  </a:lnTo>
                  <a:lnTo>
                    <a:pt x="8025" y="38615"/>
                  </a:lnTo>
                  <a:lnTo>
                    <a:pt x="8146" y="38796"/>
                  </a:lnTo>
                  <a:lnTo>
                    <a:pt x="8327" y="38917"/>
                  </a:lnTo>
                  <a:lnTo>
                    <a:pt x="8568" y="39037"/>
                  </a:lnTo>
                  <a:lnTo>
                    <a:pt x="8749" y="39098"/>
                  </a:lnTo>
                  <a:lnTo>
                    <a:pt x="9232" y="39098"/>
                  </a:lnTo>
                  <a:lnTo>
                    <a:pt x="9413" y="39037"/>
                  </a:lnTo>
                  <a:lnTo>
                    <a:pt x="9654" y="38917"/>
                  </a:lnTo>
                  <a:lnTo>
                    <a:pt x="9835" y="38796"/>
                  </a:lnTo>
                  <a:lnTo>
                    <a:pt x="9956" y="38615"/>
                  </a:lnTo>
                  <a:lnTo>
                    <a:pt x="10076" y="38374"/>
                  </a:lnTo>
                  <a:lnTo>
                    <a:pt x="10137" y="38193"/>
                  </a:lnTo>
                  <a:lnTo>
                    <a:pt x="10137" y="37951"/>
                  </a:lnTo>
                  <a:lnTo>
                    <a:pt x="10076" y="37589"/>
                  </a:lnTo>
                  <a:lnTo>
                    <a:pt x="9956" y="37288"/>
                  </a:lnTo>
                  <a:lnTo>
                    <a:pt x="9775" y="37107"/>
                  </a:lnTo>
                  <a:lnTo>
                    <a:pt x="9533" y="36926"/>
                  </a:lnTo>
                  <a:lnTo>
                    <a:pt x="9292" y="36805"/>
                  </a:lnTo>
                  <a:close/>
                  <a:moveTo>
                    <a:pt x="14481" y="36805"/>
                  </a:moveTo>
                  <a:lnTo>
                    <a:pt x="14240" y="36926"/>
                  </a:lnTo>
                  <a:lnTo>
                    <a:pt x="13998" y="37107"/>
                  </a:lnTo>
                  <a:lnTo>
                    <a:pt x="13817" y="37288"/>
                  </a:lnTo>
                  <a:lnTo>
                    <a:pt x="13697" y="37589"/>
                  </a:lnTo>
                  <a:lnTo>
                    <a:pt x="13636" y="37951"/>
                  </a:lnTo>
                  <a:lnTo>
                    <a:pt x="13636" y="38193"/>
                  </a:lnTo>
                  <a:lnTo>
                    <a:pt x="13697" y="38374"/>
                  </a:lnTo>
                  <a:lnTo>
                    <a:pt x="13817" y="38615"/>
                  </a:lnTo>
                  <a:lnTo>
                    <a:pt x="13938" y="38796"/>
                  </a:lnTo>
                  <a:lnTo>
                    <a:pt x="14119" y="38917"/>
                  </a:lnTo>
                  <a:lnTo>
                    <a:pt x="14360" y="39037"/>
                  </a:lnTo>
                  <a:lnTo>
                    <a:pt x="14541" y="39098"/>
                  </a:lnTo>
                  <a:lnTo>
                    <a:pt x="15024" y="39098"/>
                  </a:lnTo>
                  <a:lnTo>
                    <a:pt x="15205" y="39037"/>
                  </a:lnTo>
                  <a:lnTo>
                    <a:pt x="15446" y="38917"/>
                  </a:lnTo>
                  <a:lnTo>
                    <a:pt x="15627" y="38796"/>
                  </a:lnTo>
                  <a:lnTo>
                    <a:pt x="15748" y="38615"/>
                  </a:lnTo>
                  <a:lnTo>
                    <a:pt x="15869" y="38374"/>
                  </a:lnTo>
                  <a:lnTo>
                    <a:pt x="15929" y="38193"/>
                  </a:lnTo>
                  <a:lnTo>
                    <a:pt x="15929" y="37951"/>
                  </a:lnTo>
                  <a:lnTo>
                    <a:pt x="15869" y="37589"/>
                  </a:lnTo>
                  <a:lnTo>
                    <a:pt x="15748" y="37288"/>
                  </a:lnTo>
                  <a:lnTo>
                    <a:pt x="15567" y="37107"/>
                  </a:lnTo>
                  <a:lnTo>
                    <a:pt x="15326" y="36926"/>
                  </a:lnTo>
                  <a:lnTo>
                    <a:pt x="15084" y="36805"/>
                  </a:lnTo>
                  <a:close/>
                  <a:moveTo>
                    <a:pt x="20273" y="36805"/>
                  </a:moveTo>
                  <a:lnTo>
                    <a:pt x="20032" y="36926"/>
                  </a:lnTo>
                  <a:lnTo>
                    <a:pt x="19790" y="37107"/>
                  </a:lnTo>
                  <a:lnTo>
                    <a:pt x="19609" y="37288"/>
                  </a:lnTo>
                  <a:lnTo>
                    <a:pt x="19489" y="37589"/>
                  </a:lnTo>
                  <a:lnTo>
                    <a:pt x="19428" y="37951"/>
                  </a:lnTo>
                  <a:lnTo>
                    <a:pt x="19428" y="38193"/>
                  </a:lnTo>
                  <a:lnTo>
                    <a:pt x="19489" y="38374"/>
                  </a:lnTo>
                  <a:lnTo>
                    <a:pt x="19609" y="38615"/>
                  </a:lnTo>
                  <a:lnTo>
                    <a:pt x="19730" y="38796"/>
                  </a:lnTo>
                  <a:lnTo>
                    <a:pt x="19911" y="38917"/>
                  </a:lnTo>
                  <a:lnTo>
                    <a:pt x="20152" y="39037"/>
                  </a:lnTo>
                  <a:lnTo>
                    <a:pt x="20333" y="39098"/>
                  </a:lnTo>
                  <a:lnTo>
                    <a:pt x="20816" y="39098"/>
                  </a:lnTo>
                  <a:lnTo>
                    <a:pt x="20997" y="39037"/>
                  </a:lnTo>
                  <a:lnTo>
                    <a:pt x="21239" y="38917"/>
                  </a:lnTo>
                  <a:lnTo>
                    <a:pt x="21420" y="38796"/>
                  </a:lnTo>
                  <a:lnTo>
                    <a:pt x="21540" y="38615"/>
                  </a:lnTo>
                  <a:lnTo>
                    <a:pt x="21661" y="38374"/>
                  </a:lnTo>
                  <a:lnTo>
                    <a:pt x="21721" y="38193"/>
                  </a:lnTo>
                  <a:lnTo>
                    <a:pt x="21721" y="37951"/>
                  </a:lnTo>
                  <a:lnTo>
                    <a:pt x="21661" y="37589"/>
                  </a:lnTo>
                  <a:lnTo>
                    <a:pt x="21540" y="37288"/>
                  </a:lnTo>
                  <a:lnTo>
                    <a:pt x="21359" y="37107"/>
                  </a:lnTo>
                  <a:lnTo>
                    <a:pt x="21118" y="36926"/>
                  </a:lnTo>
                  <a:lnTo>
                    <a:pt x="20876" y="36805"/>
                  </a:lnTo>
                  <a:close/>
                  <a:moveTo>
                    <a:pt x="26065" y="36805"/>
                  </a:moveTo>
                  <a:lnTo>
                    <a:pt x="25824" y="36926"/>
                  </a:lnTo>
                  <a:lnTo>
                    <a:pt x="25583" y="37107"/>
                  </a:lnTo>
                  <a:lnTo>
                    <a:pt x="25402" y="37288"/>
                  </a:lnTo>
                  <a:lnTo>
                    <a:pt x="25281" y="37589"/>
                  </a:lnTo>
                  <a:lnTo>
                    <a:pt x="25221" y="37951"/>
                  </a:lnTo>
                  <a:lnTo>
                    <a:pt x="25221" y="38193"/>
                  </a:lnTo>
                  <a:lnTo>
                    <a:pt x="25281" y="38374"/>
                  </a:lnTo>
                  <a:lnTo>
                    <a:pt x="25402" y="38615"/>
                  </a:lnTo>
                  <a:lnTo>
                    <a:pt x="25522" y="38796"/>
                  </a:lnTo>
                  <a:lnTo>
                    <a:pt x="25703" y="38917"/>
                  </a:lnTo>
                  <a:lnTo>
                    <a:pt x="25945" y="39037"/>
                  </a:lnTo>
                  <a:lnTo>
                    <a:pt x="26126" y="39098"/>
                  </a:lnTo>
                  <a:lnTo>
                    <a:pt x="26608" y="39098"/>
                  </a:lnTo>
                  <a:lnTo>
                    <a:pt x="26789" y="39037"/>
                  </a:lnTo>
                  <a:lnTo>
                    <a:pt x="27031" y="38917"/>
                  </a:lnTo>
                  <a:lnTo>
                    <a:pt x="27212" y="38796"/>
                  </a:lnTo>
                  <a:lnTo>
                    <a:pt x="27332" y="38615"/>
                  </a:lnTo>
                  <a:lnTo>
                    <a:pt x="27453" y="38374"/>
                  </a:lnTo>
                  <a:lnTo>
                    <a:pt x="27513" y="38193"/>
                  </a:lnTo>
                  <a:lnTo>
                    <a:pt x="27513" y="37951"/>
                  </a:lnTo>
                  <a:lnTo>
                    <a:pt x="27453" y="37589"/>
                  </a:lnTo>
                  <a:lnTo>
                    <a:pt x="27332" y="37288"/>
                  </a:lnTo>
                  <a:lnTo>
                    <a:pt x="27151" y="37107"/>
                  </a:lnTo>
                  <a:lnTo>
                    <a:pt x="26910" y="36926"/>
                  </a:lnTo>
                  <a:lnTo>
                    <a:pt x="26669" y="36805"/>
                  </a:lnTo>
                  <a:close/>
                  <a:moveTo>
                    <a:pt x="31858" y="36805"/>
                  </a:moveTo>
                  <a:lnTo>
                    <a:pt x="31616" y="36926"/>
                  </a:lnTo>
                  <a:lnTo>
                    <a:pt x="31375" y="37107"/>
                  </a:lnTo>
                  <a:lnTo>
                    <a:pt x="31194" y="37288"/>
                  </a:lnTo>
                  <a:lnTo>
                    <a:pt x="31073" y="37589"/>
                  </a:lnTo>
                  <a:lnTo>
                    <a:pt x="31013" y="37951"/>
                  </a:lnTo>
                  <a:lnTo>
                    <a:pt x="31013" y="38193"/>
                  </a:lnTo>
                  <a:lnTo>
                    <a:pt x="31073" y="38374"/>
                  </a:lnTo>
                  <a:lnTo>
                    <a:pt x="31194" y="38615"/>
                  </a:lnTo>
                  <a:lnTo>
                    <a:pt x="31315" y="38796"/>
                  </a:lnTo>
                  <a:lnTo>
                    <a:pt x="31496" y="38917"/>
                  </a:lnTo>
                  <a:lnTo>
                    <a:pt x="31737" y="39037"/>
                  </a:lnTo>
                  <a:lnTo>
                    <a:pt x="31918" y="39098"/>
                  </a:lnTo>
                  <a:lnTo>
                    <a:pt x="32401" y="39098"/>
                  </a:lnTo>
                  <a:lnTo>
                    <a:pt x="32582" y="39037"/>
                  </a:lnTo>
                  <a:lnTo>
                    <a:pt x="32823" y="38917"/>
                  </a:lnTo>
                  <a:lnTo>
                    <a:pt x="33004" y="38796"/>
                  </a:lnTo>
                  <a:lnTo>
                    <a:pt x="33125" y="38615"/>
                  </a:lnTo>
                  <a:lnTo>
                    <a:pt x="33245" y="38374"/>
                  </a:lnTo>
                  <a:lnTo>
                    <a:pt x="33306" y="38193"/>
                  </a:lnTo>
                  <a:lnTo>
                    <a:pt x="33306" y="37951"/>
                  </a:lnTo>
                  <a:lnTo>
                    <a:pt x="33245" y="37589"/>
                  </a:lnTo>
                  <a:lnTo>
                    <a:pt x="33125" y="37288"/>
                  </a:lnTo>
                  <a:lnTo>
                    <a:pt x="32944" y="37107"/>
                  </a:lnTo>
                  <a:lnTo>
                    <a:pt x="32702" y="36926"/>
                  </a:lnTo>
                  <a:lnTo>
                    <a:pt x="32461" y="36805"/>
                  </a:lnTo>
                  <a:close/>
                  <a:moveTo>
                    <a:pt x="37650" y="36805"/>
                  </a:moveTo>
                  <a:lnTo>
                    <a:pt x="37408" y="36926"/>
                  </a:lnTo>
                  <a:lnTo>
                    <a:pt x="37167" y="37107"/>
                  </a:lnTo>
                  <a:lnTo>
                    <a:pt x="36986" y="37288"/>
                  </a:lnTo>
                  <a:lnTo>
                    <a:pt x="36865" y="37589"/>
                  </a:lnTo>
                  <a:lnTo>
                    <a:pt x="36805" y="37951"/>
                  </a:lnTo>
                  <a:lnTo>
                    <a:pt x="36805" y="38193"/>
                  </a:lnTo>
                  <a:lnTo>
                    <a:pt x="36865" y="38374"/>
                  </a:lnTo>
                  <a:lnTo>
                    <a:pt x="36986" y="38615"/>
                  </a:lnTo>
                  <a:lnTo>
                    <a:pt x="37107" y="38796"/>
                  </a:lnTo>
                  <a:lnTo>
                    <a:pt x="37288" y="38917"/>
                  </a:lnTo>
                  <a:lnTo>
                    <a:pt x="37529" y="39037"/>
                  </a:lnTo>
                  <a:lnTo>
                    <a:pt x="37710" y="39098"/>
                  </a:lnTo>
                  <a:lnTo>
                    <a:pt x="38193" y="39098"/>
                  </a:lnTo>
                  <a:lnTo>
                    <a:pt x="38374" y="39037"/>
                  </a:lnTo>
                  <a:lnTo>
                    <a:pt x="38615" y="38917"/>
                  </a:lnTo>
                  <a:lnTo>
                    <a:pt x="38796" y="38796"/>
                  </a:lnTo>
                  <a:lnTo>
                    <a:pt x="38917" y="38615"/>
                  </a:lnTo>
                  <a:lnTo>
                    <a:pt x="39038" y="38374"/>
                  </a:lnTo>
                  <a:lnTo>
                    <a:pt x="39098" y="38193"/>
                  </a:lnTo>
                  <a:lnTo>
                    <a:pt x="39098" y="37951"/>
                  </a:lnTo>
                  <a:lnTo>
                    <a:pt x="39038" y="37589"/>
                  </a:lnTo>
                  <a:lnTo>
                    <a:pt x="38917" y="37288"/>
                  </a:lnTo>
                  <a:lnTo>
                    <a:pt x="38736" y="37107"/>
                  </a:lnTo>
                  <a:lnTo>
                    <a:pt x="38495" y="36926"/>
                  </a:lnTo>
                  <a:lnTo>
                    <a:pt x="38253" y="36805"/>
                  </a:lnTo>
                  <a:close/>
                  <a:moveTo>
                    <a:pt x="43442" y="36805"/>
                  </a:moveTo>
                  <a:lnTo>
                    <a:pt x="43201" y="36926"/>
                  </a:lnTo>
                  <a:lnTo>
                    <a:pt x="42959" y="37107"/>
                  </a:lnTo>
                  <a:lnTo>
                    <a:pt x="42778" y="37288"/>
                  </a:lnTo>
                  <a:lnTo>
                    <a:pt x="42658" y="37589"/>
                  </a:lnTo>
                  <a:lnTo>
                    <a:pt x="42597" y="37951"/>
                  </a:lnTo>
                  <a:lnTo>
                    <a:pt x="42597" y="38193"/>
                  </a:lnTo>
                  <a:lnTo>
                    <a:pt x="42658" y="38374"/>
                  </a:lnTo>
                  <a:lnTo>
                    <a:pt x="42778" y="38615"/>
                  </a:lnTo>
                  <a:lnTo>
                    <a:pt x="42899" y="38796"/>
                  </a:lnTo>
                  <a:lnTo>
                    <a:pt x="43080" y="38917"/>
                  </a:lnTo>
                  <a:lnTo>
                    <a:pt x="43321" y="39037"/>
                  </a:lnTo>
                  <a:lnTo>
                    <a:pt x="43502" y="39098"/>
                  </a:lnTo>
                  <a:lnTo>
                    <a:pt x="43985" y="39098"/>
                  </a:lnTo>
                  <a:lnTo>
                    <a:pt x="44166" y="39037"/>
                  </a:lnTo>
                  <a:lnTo>
                    <a:pt x="44407" y="38917"/>
                  </a:lnTo>
                  <a:lnTo>
                    <a:pt x="44588" y="38796"/>
                  </a:lnTo>
                  <a:lnTo>
                    <a:pt x="44709" y="38615"/>
                  </a:lnTo>
                  <a:lnTo>
                    <a:pt x="44830" y="38374"/>
                  </a:lnTo>
                  <a:lnTo>
                    <a:pt x="44890" y="38193"/>
                  </a:lnTo>
                  <a:lnTo>
                    <a:pt x="44890" y="37951"/>
                  </a:lnTo>
                  <a:lnTo>
                    <a:pt x="44830" y="37589"/>
                  </a:lnTo>
                  <a:lnTo>
                    <a:pt x="44709" y="37288"/>
                  </a:lnTo>
                  <a:lnTo>
                    <a:pt x="44528" y="37107"/>
                  </a:lnTo>
                  <a:lnTo>
                    <a:pt x="44287" y="36926"/>
                  </a:lnTo>
                  <a:lnTo>
                    <a:pt x="44045" y="36805"/>
                  </a:lnTo>
                  <a:close/>
                  <a:moveTo>
                    <a:pt x="49234" y="36805"/>
                  </a:moveTo>
                  <a:lnTo>
                    <a:pt x="48993" y="36926"/>
                  </a:lnTo>
                  <a:lnTo>
                    <a:pt x="48752" y="37107"/>
                  </a:lnTo>
                  <a:lnTo>
                    <a:pt x="48571" y="37288"/>
                  </a:lnTo>
                  <a:lnTo>
                    <a:pt x="48450" y="37589"/>
                  </a:lnTo>
                  <a:lnTo>
                    <a:pt x="48390" y="37951"/>
                  </a:lnTo>
                  <a:lnTo>
                    <a:pt x="48390" y="38193"/>
                  </a:lnTo>
                  <a:lnTo>
                    <a:pt x="48450" y="38374"/>
                  </a:lnTo>
                  <a:lnTo>
                    <a:pt x="48571" y="38615"/>
                  </a:lnTo>
                  <a:lnTo>
                    <a:pt x="48691" y="38796"/>
                  </a:lnTo>
                  <a:lnTo>
                    <a:pt x="48872" y="38917"/>
                  </a:lnTo>
                  <a:lnTo>
                    <a:pt x="49114" y="39037"/>
                  </a:lnTo>
                  <a:lnTo>
                    <a:pt x="49295" y="39098"/>
                  </a:lnTo>
                  <a:lnTo>
                    <a:pt x="49777" y="39098"/>
                  </a:lnTo>
                  <a:lnTo>
                    <a:pt x="49958" y="39037"/>
                  </a:lnTo>
                  <a:lnTo>
                    <a:pt x="50200" y="38917"/>
                  </a:lnTo>
                  <a:lnTo>
                    <a:pt x="50381" y="38796"/>
                  </a:lnTo>
                  <a:lnTo>
                    <a:pt x="50501" y="38615"/>
                  </a:lnTo>
                  <a:lnTo>
                    <a:pt x="50622" y="38374"/>
                  </a:lnTo>
                  <a:lnTo>
                    <a:pt x="50682" y="38193"/>
                  </a:lnTo>
                  <a:lnTo>
                    <a:pt x="50682" y="37951"/>
                  </a:lnTo>
                  <a:lnTo>
                    <a:pt x="50622" y="37589"/>
                  </a:lnTo>
                  <a:lnTo>
                    <a:pt x="50501" y="37288"/>
                  </a:lnTo>
                  <a:lnTo>
                    <a:pt x="50320" y="37107"/>
                  </a:lnTo>
                  <a:lnTo>
                    <a:pt x="50079" y="36926"/>
                  </a:lnTo>
                  <a:lnTo>
                    <a:pt x="49838" y="36805"/>
                  </a:lnTo>
                  <a:close/>
                  <a:moveTo>
                    <a:pt x="55027" y="36805"/>
                  </a:moveTo>
                  <a:lnTo>
                    <a:pt x="54785" y="36926"/>
                  </a:lnTo>
                  <a:lnTo>
                    <a:pt x="54544" y="37107"/>
                  </a:lnTo>
                  <a:lnTo>
                    <a:pt x="54363" y="37288"/>
                  </a:lnTo>
                  <a:lnTo>
                    <a:pt x="54242" y="37589"/>
                  </a:lnTo>
                  <a:lnTo>
                    <a:pt x="54182" y="37951"/>
                  </a:lnTo>
                  <a:lnTo>
                    <a:pt x="54182" y="38193"/>
                  </a:lnTo>
                  <a:lnTo>
                    <a:pt x="54242" y="38374"/>
                  </a:lnTo>
                  <a:lnTo>
                    <a:pt x="54363" y="38615"/>
                  </a:lnTo>
                  <a:lnTo>
                    <a:pt x="54483" y="38796"/>
                  </a:lnTo>
                  <a:lnTo>
                    <a:pt x="54665" y="38917"/>
                  </a:lnTo>
                  <a:lnTo>
                    <a:pt x="54906" y="39037"/>
                  </a:lnTo>
                  <a:lnTo>
                    <a:pt x="55087" y="39098"/>
                  </a:lnTo>
                  <a:lnTo>
                    <a:pt x="55570" y="39098"/>
                  </a:lnTo>
                  <a:lnTo>
                    <a:pt x="55751" y="39037"/>
                  </a:lnTo>
                  <a:lnTo>
                    <a:pt x="55992" y="38917"/>
                  </a:lnTo>
                  <a:lnTo>
                    <a:pt x="56173" y="38796"/>
                  </a:lnTo>
                  <a:lnTo>
                    <a:pt x="56294" y="38615"/>
                  </a:lnTo>
                  <a:lnTo>
                    <a:pt x="56414" y="38374"/>
                  </a:lnTo>
                  <a:lnTo>
                    <a:pt x="56475" y="38193"/>
                  </a:lnTo>
                  <a:lnTo>
                    <a:pt x="56475" y="37951"/>
                  </a:lnTo>
                  <a:lnTo>
                    <a:pt x="56414" y="37589"/>
                  </a:lnTo>
                  <a:lnTo>
                    <a:pt x="56294" y="37288"/>
                  </a:lnTo>
                  <a:lnTo>
                    <a:pt x="56113" y="37107"/>
                  </a:lnTo>
                  <a:lnTo>
                    <a:pt x="55871" y="36926"/>
                  </a:lnTo>
                  <a:lnTo>
                    <a:pt x="55630" y="36805"/>
                  </a:lnTo>
                  <a:close/>
                  <a:moveTo>
                    <a:pt x="60819" y="36805"/>
                  </a:moveTo>
                  <a:lnTo>
                    <a:pt x="60577" y="36926"/>
                  </a:lnTo>
                  <a:lnTo>
                    <a:pt x="60336" y="37107"/>
                  </a:lnTo>
                  <a:lnTo>
                    <a:pt x="60155" y="37288"/>
                  </a:lnTo>
                  <a:lnTo>
                    <a:pt x="60034" y="37589"/>
                  </a:lnTo>
                  <a:lnTo>
                    <a:pt x="59974" y="37951"/>
                  </a:lnTo>
                  <a:lnTo>
                    <a:pt x="59974" y="38193"/>
                  </a:lnTo>
                  <a:lnTo>
                    <a:pt x="60034" y="38374"/>
                  </a:lnTo>
                  <a:lnTo>
                    <a:pt x="60155" y="38615"/>
                  </a:lnTo>
                  <a:lnTo>
                    <a:pt x="60276" y="38796"/>
                  </a:lnTo>
                  <a:lnTo>
                    <a:pt x="60457" y="38917"/>
                  </a:lnTo>
                  <a:lnTo>
                    <a:pt x="60698" y="39037"/>
                  </a:lnTo>
                  <a:lnTo>
                    <a:pt x="60879" y="39098"/>
                  </a:lnTo>
                  <a:lnTo>
                    <a:pt x="61362" y="39098"/>
                  </a:lnTo>
                  <a:lnTo>
                    <a:pt x="61543" y="39037"/>
                  </a:lnTo>
                  <a:lnTo>
                    <a:pt x="61784" y="38917"/>
                  </a:lnTo>
                  <a:lnTo>
                    <a:pt x="61965" y="38796"/>
                  </a:lnTo>
                  <a:lnTo>
                    <a:pt x="62086" y="38615"/>
                  </a:lnTo>
                  <a:lnTo>
                    <a:pt x="62206" y="38374"/>
                  </a:lnTo>
                  <a:lnTo>
                    <a:pt x="62267" y="38193"/>
                  </a:lnTo>
                  <a:lnTo>
                    <a:pt x="62267" y="37951"/>
                  </a:lnTo>
                  <a:lnTo>
                    <a:pt x="62206" y="37589"/>
                  </a:lnTo>
                  <a:lnTo>
                    <a:pt x="62086" y="37288"/>
                  </a:lnTo>
                  <a:lnTo>
                    <a:pt x="61905" y="37107"/>
                  </a:lnTo>
                  <a:lnTo>
                    <a:pt x="61663" y="36926"/>
                  </a:lnTo>
                  <a:lnTo>
                    <a:pt x="61422" y="36805"/>
                  </a:lnTo>
                  <a:close/>
                  <a:moveTo>
                    <a:pt x="66611" y="36805"/>
                  </a:moveTo>
                  <a:lnTo>
                    <a:pt x="66370" y="36926"/>
                  </a:lnTo>
                  <a:lnTo>
                    <a:pt x="66128" y="37107"/>
                  </a:lnTo>
                  <a:lnTo>
                    <a:pt x="65947" y="37288"/>
                  </a:lnTo>
                  <a:lnTo>
                    <a:pt x="65827" y="37589"/>
                  </a:lnTo>
                  <a:lnTo>
                    <a:pt x="65766" y="37951"/>
                  </a:lnTo>
                  <a:lnTo>
                    <a:pt x="65766" y="38193"/>
                  </a:lnTo>
                  <a:lnTo>
                    <a:pt x="65827" y="38374"/>
                  </a:lnTo>
                  <a:lnTo>
                    <a:pt x="65947" y="38615"/>
                  </a:lnTo>
                  <a:lnTo>
                    <a:pt x="66068" y="38796"/>
                  </a:lnTo>
                  <a:lnTo>
                    <a:pt x="66249" y="38917"/>
                  </a:lnTo>
                  <a:lnTo>
                    <a:pt x="66490" y="39037"/>
                  </a:lnTo>
                  <a:lnTo>
                    <a:pt x="66671" y="39098"/>
                  </a:lnTo>
                  <a:lnTo>
                    <a:pt x="67154" y="39098"/>
                  </a:lnTo>
                  <a:lnTo>
                    <a:pt x="67335" y="39037"/>
                  </a:lnTo>
                  <a:lnTo>
                    <a:pt x="67576" y="38917"/>
                  </a:lnTo>
                  <a:lnTo>
                    <a:pt x="67757" y="38796"/>
                  </a:lnTo>
                  <a:lnTo>
                    <a:pt x="67878" y="38615"/>
                  </a:lnTo>
                  <a:lnTo>
                    <a:pt x="67999" y="38374"/>
                  </a:lnTo>
                  <a:lnTo>
                    <a:pt x="68059" y="38193"/>
                  </a:lnTo>
                  <a:lnTo>
                    <a:pt x="68059" y="37951"/>
                  </a:lnTo>
                  <a:lnTo>
                    <a:pt x="67999" y="37589"/>
                  </a:lnTo>
                  <a:lnTo>
                    <a:pt x="67878" y="37288"/>
                  </a:lnTo>
                  <a:lnTo>
                    <a:pt x="67697" y="37107"/>
                  </a:lnTo>
                  <a:lnTo>
                    <a:pt x="67456" y="36926"/>
                  </a:lnTo>
                  <a:lnTo>
                    <a:pt x="67214" y="36805"/>
                  </a:lnTo>
                  <a:close/>
                  <a:moveTo>
                    <a:pt x="72403" y="36805"/>
                  </a:moveTo>
                  <a:lnTo>
                    <a:pt x="72162" y="36926"/>
                  </a:lnTo>
                  <a:lnTo>
                    <a:pt x="71921" y="37107"/>
                  </a:lnTo>
                  <a:lnTo>
                    <a:pt x="71740" y="37288"/>
                  </a:lnTo>
                  <a:lnTo>
                    <a:pt x="71619" y="37589"/>
                  </a:lnTo>
                  <a:lnTo>
                    <a:pt x="71559" y="37951"/>
                  </a:lnTo>
                  <a:lnTo>
                    <a:pt x="71559" y="38193"/>
                  </a:lnTo>
                  <a:lnTo>
                    <a:pt x="71619" y="38374"/>
                  </a:lnTo>
                  <a:lnTo>
                    <a:pt x="71740" y="38615"/>
                  </a:lnTo>
                  <a:lnTo>
                    <a:pt x="71860" y="38796"/>
                  </a:lnTo>
                  <a:lnTo>
                    <a:pt x="72041" y="38917"/>
                  </a:lnTo>
                  <a:lnTo>
                    <a:pt x="72283" y="39037"/>
                  </a:lnTo>
                  <a:lnTo>
                    <a:pt x="72464" y="39098"/>
                  </a:lnTo>
                  <a:lnTo>
                    <a:pt x="72946" y="39098"/>
                  </a:lnTo>
                  <a:lnTo>
                    <a:pt x="73127" y="39037"/>
                  </a:lnTo>
                  <a:lnTo>
                    <a:pt x="73369" y="38917"/>
                  </a:lnTo>
                  <a:lnTo>
                    <a:pt x="73550" y="38796"/>
                  </a:lnTo>
                  <a:lnTo>
                    <a:pt x="73670" y="38615"/>
                  </a:lnTo>
                  <a:lnTo>
                    <a:pt x="73791" y="38374"/>
                  </a:lnTo>
                  <a:lnTo>
                    <a:pt x="73851" y="38193"/>
                  </a:lnTo>
                  <a:lnTo>
                    <a:pt x="73851" y="37951"/>
                  </a:lnTo>
                  <a:lnTo>
                    <a:pt x="73791" y="37589"/>
                  </a:lnTo>
                  <a:lnTo>
                    <a:pt x="73670" y="37288"/>
                  </a:lnTo>
                  <a:lnTo>
                    <a:pt x="73489" y="37107"/>
                  </a:lnTo>
                  <a:lnTo>
                    <a:pt x="73248" y="36926"/>
                  </a:lnTo>
                  <a:lnTo>
                    <a:pt x="73007" y="36805"/>
                  </a:lnTo>
                  <a:close/>
                  <a:moveTo>
                    <a:pt x="302" y="39701"/>
                  </a:moveTo>
                  <a:lnTo>
                    <a:pt x="0" y="39761"/>
                  </a:lnTo>
                  <a:lnTo>
                    <a:pt x="181" y="41994"/>
                  </a:lnTo>
                  <a:lnTo>
                    <a:pt x="543" y="41994"/>
                  </a:lnTo>
                  <a:lnTo>
                    <a:pt x="724" y="41934"/>
                  </a:lnTo>
                  <a:lnTo>
                    <a:pt x="966" y="41813"/>
                  </a:lnTo>
                  <a:lnTo>
                    <a:pt x="1147" y="41692"/>
                  </a:lnTo>
                  <a:lnTo>
                    <a:pt x="1267" y="41511"/>
                  </a:lnTo>
                  <a:lnTo>
                    <a:pt x="1388" y="41270"/>
                  </a:lnTo>
                  <a:lnTo>
                    <a:pt x="1448" y="41089"/>
                  </a:lnTo>
                  <a:lnTo>
                    <a:pt x="1448" y="40847"/>
                  </a:lnTo>
                  <a:lnTo>
                    <a:pt x="1448" y="40606"/>
                  </a:lnTo>
                  <a:lnTo>
                    <a:pt x="1388" y="40425"/>
                  </a:lnTo>
                  <a:lnTo>
                    <a:pt x="1267" y="40184"/>
                  </a:lnTo>
                  <a:lnTo>
                    <a:pt x="1147" y="40003"/>
                  </a:lnTo>
                  <a:lnTo>
                    <a:pt x="966" y="39882"/>
                  </a:lnTo>
                  <a:lnTo>
                    <a:pt x="724" y="39761"/>
                  </a:lnTo>
                  <a:lnTo>
                    <a:pt x="543" y="39701"/>
                  </a:lnTo>
                  <a:close/>
                  <a:moveTo>
                    <a:pt x="5853" y="39701"/>
                  </a:moveTo>
                  <a:lnTo>
                    <a:pt x="5672" y="39761"/>
                  </a:lnTo>
                  <a:lnTo>
                    <a:pt x="5431" y="39882"/>
                  </a:lnTo>
                  <a:lnTo>
                    <a:pt x="5250" y="40003"/>
                  </a:lnTo>
                  <a:lnTo>
                    <a:pt x="5129" y="40184"/>
                  </a:lnTo>
                  <a:lnTo>
                    <a:pt x="5008" y="40425"/>
                  </a:lnTo>
                  <a:lnTo>
                    <a:pt x="4948" y="40606"/>
                  </a:lnTo>
                  <a:lnTo>
                    <a:pt x="4948" y="40847"/>
                  </a:lnTo>
                  <a:lnTo>
                    <a:pt x="4948" y="41089"/>
                  </a:lnTo>
                  <a:lnTo>
                    <a:pt x="5008" y="41270"/>
                  </a:lnTo>
                  <a:lnTo>
                    <a:pt x="5129" y="41511"/>
                  </a:lnTo>
                  <a:lnTo>
                    <a:pt x="5250" y="41692"/>
                  </a:lnTo>
                  <a:lnTo>
                    <a:pt x="5431" y="41813"/>
                  </a:lnTo>
                  <a:lnTo>
                    <a:pt x="5672" y="41934"/>
                  </a:lnTo>
                  <a:lnTo>
                    <a:pt x="5853" y="41994"/>
                  </a:lnTo>
                  <a:lnTo>
                    <a:pt x="6336" y="41994"/>
                  </a:lnTo>
                  <a:lnTo>
                    <a:pt x="6517" y="41934"/>
                  </a:lnTo>
                  <a:lnTo>
                    <a:pt x="6758" y="41813"/>
                  </a:lnTo>
                  <a:lnTo>
                    <a:pt x="6939" y="41692"/>
                  </a:lnTo>
                  <a:lnTo>
                    <a:pt x="7060" y="41511"/>
                  </a:lnTo>
                  <a:lnTo>
                    <a:pt x="7180" y="41270"/>
                  </a:lnTo>
                  <a:lnTo>
                    <a:pt x="7241" y="41089"/>
                  </a:lnTo>
                  <a:lnTo>
                    <a:pt x="7241" y="40847"/>
                  </a:lnTo>
                  <a:lnTo>
                    <a:pt x="7241" y="40606"/>
                  </a:lnTo>
                  <a:lnTo>
                    <a:pt x="7180" y="40425"/>
                  </a:lnTo>
                  <a:lnTo>
                    <a:pt x="7060" y="40184"/>
                  </a:lnTo>
                  <a:lnTo>
                    <a:pt x="6939" y="40003"/>
                  </a:lnTo>
                  <a:lnTo>
                    <a:pt x="6758" y="39882"/>
                  </a:lnTo>
                  <a:lnTo>
                    <a:pt x="6517" y="39761"/>
                  </a:lnTo>
                  <a:lnTo>
                    <a:pt x="6336" y="39701"/>
                  </a:lnTo>
                  <a:close/>
                  <a:moveTo>
                    <a:pt x="11645" y="39701"/>
                  </a:moveTo>
                  <a:lnTo>
                    <a:pt x="11464" y="39761"/>
                  </a:lnTo>
                  <a:lnTo>
                    <a:pt x="11223" y="39882"/>
                  </a:lnTo>
                  <a:lnTo>
                    <a:pt x="11042" y="40003"/>
                  </a:lnTo>
                  <a:lnTo>
                    <a:pt x="10921" y="40184"/>
                  </a:lnTo>
                  <a:lnTo>
                    <a:pt x="10800" y="40425"/>
                  </a:lnTo>
                  <a:lnTo>
                    <a:pt x="10740" y="40606"/>
                  </a:lnTo>
                  <a:lnTo>
                    <a:pt x="10740" y="40847"/>
                  </a:lnTo>
                  <a:lnTo>
                    <a:pt x="10740" y="41089"/>
                  </a:lnTo>
                  <a:lnTo>
                    <a:pt x="10800" y="41270"/>
                  </a:lnTo>
                  <a:lnTo>
                    <a:pt x="10921" y="41511"/>
                  </a:lnTo>
                  <a:lnTo>
                    <a:pt x="11042" y="41692"/>
                  </a:lnTo>
                  <a:lnTo>
                    <a:pt x="11223" y="41813"/>
                  </a:lnTo>
                  <a:lnTo>
                    <a:pt x="11464" y="41934"/>
                  </a:lnTo>
                  <a:lnTo>
                    <a:pt x="11645" y="41994"/>
                  </a:lnTo>
                  <a:lnTo>
                    <a:pt x="12128" y="41994"/>
                  </a:lnTo>
                  <a:lnTo>
                    <a:pt x="12309" y="41934"/>
                  </a:lnTo>
                  <a:lnTo>
                    <a:pt x="12550" y="41813"/>
                  </a:lnTo>
                  <a:lnTo>
                    <a:pt x="12731" y="41692"/>
                  </a:lnTo>
                  <a:lnTo>
                    <a:pt x="12852" y="41511"/>
                  </a:lnTo>
                  <a:lnTo>
                    <a:pt x="12973" y="41270"/>
                  </a:lnTo>
                  <a:lnTo>
                    <a:pt x="13033" y="41089"/>
                  </a:lnTo>
                  <a:lnTo>
                    <a:pt x="13033" y="40847"/>
                  </a:lnTo>
                  <a:lnTo>
                    <a:pt x="13033" y="40606"/>
                  </a:lnTo>
                  <a:lnTo>
                    <a:pt x="12973" y="40425"/>
                  </a:lnTo>
                  <a:lnTo>
                    <a:pt x="12852" y="40184"/>
                  </a:lnTo>
                  <a:lnTo>
                    <a:pt x="12731" y="40003"/>
                  </a:lnTo>
                  <a:lnTo>
                    <a:pt x="12550" y="39882"/>
                  </a:lnTo>
                  <a:lnTo>
                    <a:pt x="12309" y="39761"/>
                  </a:lnTo>
                  <a:lnTo>
                    <a:pt x="12128" y="39701"/>
                  </a:lnTo>
                  <a:close/>
                  <a:moveTo>
                    <a:pt x="17437" y="39701"/>
                  </a:moveTo>
                  <a:lnTo>
                    <a:pt x="17256" y="39761"/>
                  </a:lnTo>
                  <a:lnTo>
                    <a:pt x="17015" y="39882"/>
                  </a:lnTo>
                  <a:lnTo>
                    <a:pt x="16834" y="40003"/>
                  </a:lnTo>
                  <a:lnTo>
                    <a:pt x="16713" y="40184"/>
                  </a:lnTo>
                  <a:lnTo>
                    <a:pt x="16593" y="40425"/>
                  </a:lnTo>
                  <a:lnTo>
                    <a:pt x="16532" y="40606"/>
                  </a:lnTo>
                  <a:lnTo>
                    <a:pt x="16532" y="40847"/>
                  </a:lnTo>
                  <a:lnTo>
                    <a:pt x="16532" y="41089"/>
                  </a:lnTo>
                  <a:lnTo>
                    <a:pt x="16593" y="41270"/>
                  </a:lnTo>
                  <a:lnTo>
                    <a:pt x="16713" y="41511"/>
                  </a:lnTo>
                  <a:lnTo>
                    <a:pt x="16834" y="41692"/>
                  </a:lnTo>
                  <a:lnTo>
                    <a:pt x="17015" y="41813"/>
                  </a:lnTo>
                  <a:lnTo>
                    <a:pt x="17256" y="41934"/>
                  </a:lnTo>
                  <a:lnTo>
                    <a:pt x="17437" y="41994"/>
                  </a:lnTo>
                  <a:lnTo>
                    <a:pt x="17920" y="41994"/>
                  </a:lnTo>
                  <a:lnTo>
                    <a:pt x="18101" y="41934"/>
                  </a:lnTo>
                  <a:lnTo>
                    <a:pt x="18342" y="41813"/>
                  </a:lnTo>
                  <a:lnTo>
                    <a:pt x="18523" y="41692"/>
                  </a:lnTo>
                  <a:lnTo>
                    <a:pt x="18644" y="41511"/>
                  </a:lnTo>
                  <a:lnTo>
                    <a:pt x="18765" y="41270"/>
                  </a:lnTo>
                  <a:lnTo>
                    <a:pt x="18825" y="41089"/>
                  </a:lnTo>
                  <a:lnTo>
                    <a:pt x="18825" y="40847"/>
                  </a:lnTo>
                  <a:lnTo>
                    <a:pt x="18825" y="40606"/>
                  </a:lnTo>
                  <a:lnTo>
                    <a:pt x="18765" y="40425"/>
                  </a:lnTo>
                  <a:lnTo>
                    <a:pt x="18644" y="40184"/>
                  </a:lnTo>
                  <a:lnTo>
                    <a:pt x="18523" y="40003"/>
                  </a:lnTo>
                  <a:lnTo>
                    <a:pt x="18342" y="39882"/>
                  </a:lnTo>
                  <a:lnTo>
                    <a:pt x="18101" y="39761"/>
                  </a:lnTo>
                  <a:lnTo>
                    <a:pt x="17920" y="39701"/>
                  </a:lnTo>
                  <a:close/>
                  <a:moveTo>
                    <a:pt x="23230" y="39701"/>
                  </a:moveTo>
                  <a:lnTo>
                    <a:pt x="23049" y="39761"/>
                  </a:lnTo>
                  <a:lnTo>
                    <a:pt x="22807" y="39882"/>
                  </a:lnTo>
                  <a:lnTo>
                    <a:pt x="22626" y="40003"/>
                  </a:lnTo>
                  <a:lnTo>
                    <a:pt x="22506" y="40184"/>
                  </a:lnTo>
                  <a:lnTo>
                    <a:pt x="22385" y="40425"/>
                  </a:lnTo>
                  <a:lnTo>
                    <a:pt x="22325" y="40606"/>
                  </a:lnTo>
                  <a:lnTo>
                    <a:pt x="22325" y="40847"/>
                  </a:lnTo>
                  <a:lnTo>
                    <a:pt x="22325" y="41089"/>
                  </a:lnTo>
                  <a:lnTo>
                    <a:pt x="22385" y="41270"/>
                  </a:lnTo>
                  <a:lnTo>
                    <a:pt x="22506" y="41511"/>
                  </a:lnTo>
                  <a:lnTo>
                    <a:pt x="22626" y="41692"/>
                  </a:lnTo>
                  <a:lnTo>
                    <a:pt x="22807" y="41813"/>
                  </a:lnTo>
                  <a:lnTo>
                    <a:pt x="23049" y="41934"/>
                  </a:lnTo>
                  <a:lnTo>
                    <a:pt x="23230" y="41994"/>
                  </a:lnTo>
                  <a:lnTo>
                    <a:pt x="23712" y="41994"/>
                  </a:lnTo>
                  <a:lnTo>
                    <a:pt x="23893" y="41934"/>
                  </a:lnTo>
                  <a:lnTo>
                    <a:pt x="24135" y="41813"/>
                  </a:lnTo>
                  <a:lnTo>
                    <a:pt x="24316" y="41692"/>
                  </a:lnTo>
                  <a:lnTo>
                    <a:pt x="24436" y="41511"/>
                  </a:lnTo>
                  <a:lnTo>
                    <a:pt x="24557" y="41270"/>
                  </a:lnTo>
                  <a:lnTo>
                    <a:pt x="24617" y="41089"/>
                  </a:lnTo>
                  <a:lnTo>
                    <a:pt x="24617" y="40847"/>
                  </a:lnTo>
                  <a:lnTo>
                    <a:pt x="24617" y="40606"/>
                  </a:lnTo>
                  <a:lnTo>
                    <a:pt x="24557" y="40425"/>
                  </a:lnTo>
                  <a:lnTo>
                    <a:pt x="24436" y="40184"/>
                  </a:lnTo>
                  <a:lnTo>
                    <a:pt x="24316" y="40003"/>
                  </a:lnTo>
                  <a:lnTo>
                    <a:pt x="24135" y="39882"/>
                  </a:lnTo>
                  <a:lnTo>
                    <a:pt x="23893" y="39761"/>
                  </a:lnTo>
                  <a:lnTo>
                    <a:pt x="23712" y="39701"/>
                  </a:lnTo>
                  <a:close/>
                  <a:moveTo>
                    <a:pt x="29022" y="39701"/>
                  </a:moveTo>
                  <a:lnTo>
                    <a:pt x="28841" y="39761"/>
                  </a:lnTo>
                  <a:lnTo>
                    <a:pt x="28599" y="39882"/>
                  </a:lnTo>
                  <a:lnTo>
                    <a:pt x="28418" y="40003"/>
                  </a:lnTo>
                  <a:lnTo>
                    <a:pt x="28298" y="40184"/>
                  </a:lnTo>
                  <a:lnTo>
                    <a:pt x="28177" y="40425"/>
                  </a:lnTo>
                  <a:lnTo>
                    <a:pt x="28117" y="40606"/>
                  </a:lnTo>
                  <a:lnTo>
                    <a:pt x="28117" y="40847"/>
                  </a:lnTo>
                  <a:lnTo>
                    <a:pt x="28117" y="41089"/>
                  </a:lnTo>
                  <a:lnTo>
                    <a:pt x="28177" y="41270"/>
                  </a:lnTo>
                  <a:lnTo>
                    <a:pt x="28298" y="41511"/>
                  </a:lnTo>
                  <a:lnTo>
                    <a:pt x="28418" y="41692"/>
                  </a:lnTo>
                  <a:lnTo>
                    <a:pt x="28599" y="41813"/>
                  </a:lnTo>
                  <a:lnTo>
                    <a:pt x="28841" y="41934"/>
                  </a:lnTo>
                  <a:lnTo>
                    <a:pt x="29022" y="41994"/>
                  </a:lnTo>
                  <a:lnTo>
                    <a:pt x="29505" y="41994"/>
                  </a:lnTo>
                  <a:lnTo>
                    <a:pt x="29686" y="41934"/>
                  </a:lnTo>
                  <a:lnTo>
                    <a:pt x="29927" y="41813"/>
                  </a:lnTo>
                  <a:lnTo>
                    <a:pt x="30108" y="41692"/>
                  </a:lnTo>
                  <a:lnTo>
                    <a:pt x="30229" y="41511"/>
                  </a:lnTo>
                  <a:lnTo>
                    <a:pt x="30349" y="41270"/>
                  </a:lnTo>
                  <a:lnTo>
                    <a:pt x="30410" y="41089"/>
                  </a:lnTo>
                  <a:lnTo>
                    <a:pt x="30410" y="40847"/>
                  </a:lnTo>
                  <a:lnTo>
                    <a:pt x="30410" y="40606"/>
                  </a:lnTo>
                  <a:lnTo>
                    <a:pt x="30349" y="40425"/>
                  </a:lnTo>
                  <a:lnTo>
                    <a:pt x="30229" y="40184"/>
                  </a:lnTo>
                  <a:lnTo>
                    <a:pt x="30108" y="40003"/>
                  </a:lnTo>
                  <a:lnTo>
                    <a:pt x="29927" y="39882"/>
                  </a:lnTo>
                  <a:lnTo>
                    <a:pt x="29686" y="39761"/>
                  </a:lnTo>
                  <a:lnTo>
                    <a:pt x="29505" y="39701"/>
                  </a:lnTo>
                  <a:close/>
                  <a:moveTo>
                    <a:pt x="34814" y="39701"/>
                  </a:moveTo>
                  <a:lnTo>
                    <a:pt x="34633" y="39761"/>
                  </a:lnTo>
                  <a:lnTo>
                    <a:pt x="34392" y="39882"/>
                  </a:lnTo>
                  <a:lnTo>
                    <a:pt x="34211" y="40003"/>
                  </a:lnTo>
                  <a:lnTo>
                    <a:pt x="34090" y="40184"/>
                  </a:lnTo>
                  <a:lnTo>
                    <a:pt x="33969" y="40425"/>
                  </a:lnTo>
                  <a:lnTo>
                    <a:pt x="33909" y="40606"/>
                  </a:lnTo>
                  <a:lnTo>
                    <a:pt x="33909" y="40847"/>
                  </a:lnTo>
                  <a:lnTo>
                    <a:pt x="33909" y="41089"/>
                  </a:lnTo>
                  <a:lnTo>
                    <a:pt x="33969" y="41270"/>
                  </a:lnTo>
                  <a:lnTo>
                    <a:pt x="34090" y="41511"/>
                  </a:lnTo>
                  <a:lnTo>
                    <a:pt x="34211" y="41692"/>
                  </a:lnTo>
                  <a:lnTo>
                    <a:pt x="34392" y="41813"/>
                  </a:lnTo>
                  <a:lnTo>
                    <a:pt x="34633" y="41934"/>
                  </a:lnTo>
                  <a:lnTo>
                    <a:pt x="34814" y="41994"/>
                  </a:lnTo>
                  <a:lnTo>
                    <a:pt x="35297" y="41994"/>
                  </a:lnTo>
                  <a:lnTo>
                    <a:pt x="35478" y="41934"/>
                  </a:lnTo>
                  <a:lnTo>
                    <a:pt x="35719" y="41813"/>
                  </a:lnTo>
                  <a:lnTo>
                    <a:pt x="35900" y="41692"/>
                  </a:lnTo>
                  <a:lnTo>
                    <a:pt x="36021" y="41511"/>
                  </a:lnTo>
                  <a:lnTo>
                    <a:pt x="36141" y="41270"/>
                  </a:lnTo>
                  <a:lnTo>
                    <a:pt x="36202" y="41089"/>
                  </a:lnTo>
                  <a:lnTo>
                    <a:pt x="36202" y="40847"/>
                  </a:lnTo>
                  <a:lnTo>
                    <a:pt x="36202" y="40606"/>
                  </a:lnTo>
                  <a:lnTo>
                    <a:pt x="36141" y="40425"/>
                  </a:lnTo>
                  <a:lnTo>
                    <a:pt x="36021" y="40184"/>
                  </a:lnTo>
                  <a:lnTo>
                    <a:pt x="35900" y="40003"/>
                  </a:lnTo>
                  <a:lnTo>
                    <a:pt x="35719" y="39882"/>
                  </a:lnTo>
                  <a:lnTo>
                    <a:pt x="35478" y="39761"/>
                  </a:lnTo>
                  <a:lnTo>
                    <a:pt x="35297" y="39701"/>
                  </a:lnTo>
                  <a:close/>
                  <a:moveTo>
                    <a:pt x="40606" y="39701"/>
                  </a:moveTo>
                  <a:lnTo>
                    <a:pt x="40425" y="39761"/>
                  </a:lnTo>
                  <a:lnTo>
                    <a:pt x="40184" y="39882"/>
                  </a:lnTo>
                  <a:lnTo>
                    <a:pt x="40003" y="40003"/>
                  </a:lnTo>
                  <a:lnTo>
                    <a:pt x="39882" y="40184"/>
                  </a:lnTo>
                  <a:lnTo>
                    <a:pt x="39762" y="40425"/>
                  </a:lnTo>
                  <a:lnTo>
                    <a:pt x="39701" y="40606"/>
                  </a:lnTo>
                  <a:lnTo>
                    <a:pt x="39701" y="40847"/>
                  </a:lnTo>
                  <a:lnTo>
                    <a:pt x="39701" y="41089"/>
                  </a:lnTo>
                  <a:lnTo>
                    <a:pt x="39762" y="41270"/>
                  </a:lnTo>
                  <a:lnTo>
                    <a:pt x="39882" y="41511"/>
                  </a:lnTo>
                  <a:lnTo>
                    <a:pt x="40003" y="41692"/>
                  </a:lnTo>
                  <a:lnTo>
                    <a:pt x="40184" y="41813"/>
                  </a:lnTo>
                  <a:lnTo>
                    <a:pt x="40425" y="41934"/>
                  </a:lnTo>
                  <a:lnTo>
                    <a:pt x="40606" y="41994"/>
                  </a:lnTo>
                  <a:lnTo>
                    <a:pt x="41089" y="41994"/>
                  </a:lnTo>
                  <a:lnTo>
                    <a:pt x="41270" y="41934"/>
                  </a:lnTo>
                  <a:lnTo>
                    <a:pt x="41511" y="41813"/>
                  </a:lnTo>
                  <a:lnTo>
                    <a:pt x="41692" y="41692"/>
                  </a:lnTo>
                  <a:lnTo>
                    <a:pt x="41813" y="41511"/>
                  </a:lnTo>
                  <a:lnTo>
                    <a:pt x="41934" y="41270"/>
                  </a:lnTo>
                  <a:lnTo>
                    <a:pt x="41994" y="41089"/>
                  </a:lnTo>
                  <a:lnTo>
                    <a:pt x="41994" y="40847"/>
                  </a:lnTo>
                  <a:lnTo>
                    <a:pt x="41994" y="40606"/>
                  </a:lnTo>
                  <a:lnTo>
                    <a:pt x="41934" y="40425"/>
                  </a:lnTo>
                  <a:lnTo>
                    <a:pt x="41813" y="40184"/>
                  </a:lnTo>
                  <a:lnTo>
                    <a:pt x="41692" y="40003"/>
                  </a:lnTo>
                  <a:lnTo>
                    <a:pt x="41511" y="39882"/>
                  </a:lnTo>
                  <a:lnTo>
                    <a:pt x="41270" y="39761"/>
                  </a:lnTo>
                  <a:lnTo>
                    <a:pt x="41089" y="39701"/>
                  </a:lnTo>
                  <a:close/>
                  <a:moveTo>
                    <a:pt x="46399" y="39701"/>
                  </a:moveTo>
                  <a:lnTo>
                    <a:pt x="46218" y="39761"/>
                  </a:lnTo>
                  <a:lnTo>
                    <a:pt x="45976" y="39882"/>
                  </a:lnTo>
                  <a:lnTo>
                    <a:pt x="45795" y="40003"/>
                  </a:lnTo>
                  <a:lnTo>
                    <a:pt x="45674" y="40184"/>
                  </a:lnTo>
                  <a:lnTo>
                    <a:pt x="45554" y="40425"/>
                  </a:lnTo>
                  <a:lnTo>
                    <a:pt x="45493" y="40606"/>
                  </a:lnTo>
                  <a:lnTo>
                    <a:pt x="45493" y="40847"/>
                  </a:lnTo>
                  <a:lnTo>
                    <a:pt x="45493" y="41089"/>
                  </a:lnTo>
                  <a:lnTo>
                    <a:pt x="45554" y="41270"/>
                  </a:lnTo>
                  <a:lnTo>
                    <a:pt x="45674" y="41511"/>
                  </a:lnTo>
                  <a:lnTo>
                    <a:pt x="45795" y="41692"/>
                  </a:lnTo>
                  <a:lnTo>
                    <a:pt x="45976" y="41813"/>
                  </a:lnTo>
                  <a:lnTo>
                    <a:pt x="46218" y="41934"/>
                  </a:lnTo>
                  <a:lnTo>
                    <a:pt x="46399" y="41994"/>
                  </a:lnTo>
                  <a:lnTo>
                    <a:pt x="46881" y="41994"/>
                  </a:lnTo>
                  <a:lnTo>
                    <a:pt x="47062" y="41934"/>
                  </a:lnTo>
                  <a:lnTo>
                    <a:pt x="47304" y="41813"/>
                  </a:lnTo>
                  <a:lnTo>
                    <a:pt x="47485" y="41692"/>
                  </a:lnTo>
                  <a:lnTo>
                    <a:pt x="47605" y="41511"/>
                  </a:lnTo>
                  <a:lnTo>
                    <a:pt x="47726" y="41270"/>
                  </a:lnTo>
                  <a:lnTo>
                    <a:pt x="47786" y="41089"/>
                  </a:lnTo>
                  <a:lnTo>
                    <a:pt x="47786" y="40847"/>
                  </a:lnTo>
                  <a:lnTo>
                    <a:pt x="47786" y="40606"/>
                  </a:lnTo>
                  <a:lnTo>
                    <a:pt x="47726" y="40425"/>
                  </a:lnTo>
                  <a:lnTo>
                    <a:pt x="47605" y="40184"/>
                  </a:lnTo>
                  <a:lnTo>
                    <a:pt x="47485" y="40003"/>
                  </a:lnTo>
                  <a:lnTo>
                    <a:pt x="47304" y="39882"/>
                  </a:lnTo>
                  <a:lnTo>
                    <a:pt x="47062" y="39761"/>
                  </a:lnTo>
                  <a:lnTo>
                    <a:pt x="46881" y="39701"/>
                  </a:lnTo>
                  <a:close/>
                  <a:moveTo>
                    <a:pt x="52191" y="39701"/>
                  </a:moveTo>
                  <a:lnTo>
                    <a:pt x="52010" y="39761"/>
                  </a:lnTo>
                  <a:lnTo>
                    <a:pt x="51768" y="39882"/>
                  </a:lnTo>
                  <a:lnTo>
                    <a:pt x="51587" y="40003"/>
                  </a:lnTo>
                  <a:lnTo>
                    <a:pt x="51467" y="40184"/>
                  </a:lnTo>
                  <a:lnTo>
                    <a:pt x="51346" y="40425"/>
                  </a:lnTo>
                  <a:lnTo>
                    <a:pt x="51286" y="40606"/>
                  </a:lnTo>
                  <a:lnTo>
                    <a:pt x="51286" y="40847"/>
                  </a:lnTo>
                  <a:lnTo>
                    <a:pt x="51286" y="41089"/>
                  </a:lnTo>
                  <a:lnTo>
                    <a:pt x="51346" y="41270"/>
                  </a:lnTo>
                  <a:lnTo>
                    <a:pt x="51467" y="41511"/>
                  </a:lnTo>
                  <a:lnTo>
                    <a:pt x="51587" y="41692"/>
                  </a:lnTo>
                  <a:lnTo>
                    <a:pt x="51768" y="41813"/>
                  </a:lnTo>
                  <a:lnTo>
                    <a:pt x="52010" y="41934"/>
                  </a:lnTo>
                  <a:lnTo>
                    <a:pt x="52191" y="41994"/>
                  </a:lnTo>
                  <a:lnTo>
                    <a:pt x="52673" y="41994"/>
                  </a:lnTo>
                  <a:lnTo>
                    <a:pt x="52854" y="41934"/>
                  </a:lnTo>
                  <a:lnTo>
                    <a:pt x="53096" y="41813"/>
                  </a:lnTo>
                  <a:lnTo>
                    <a:pt x="53277" y="41692"/>
                  </a:lnTo>
                  <a:lnTo>
                    <a:pt x="53397" y="41511"/>
                  </a:lnTo>
                  <a:lnTo>
                    <a:pt x="53518" y="41270"/>
                  </a:lnTo>
                  <a:lnTo>
                    <a:pt x="53578" y="41089"/>
                  </a:lnTo>
                  <a:lnTo>
                    <a:pt x="53578" y="40847"/>
                  </a:lnTo>
                  <a:lnTo>
                    <a:pt x="53578" y="40606"/>
                  </a:lnTo>
                  <a:lnTo>
                    <a:pt x="53518" y="40425"/>
                  </a:lnTo>
                  <a:lnTo>
                    <a:pt x="53397" y="40184"/>
                  </a:lnTo>
                  <a:lnTo>
                    <a:pt x="53277" y="40003"/>
                  </a:lnTo>
                  <a:lnTo>
                    <a:pt x="53096" y="39882"/>
                  </a:lnTo>
                  <a:lnTo>
                    <a:pt x="52854" y="39761"/>
                  </a:lnTo>
                  <a:lnTo>
                    <a:pt x="52673" y="39701"/>
                  </a:lnTo>
                  <a:close/>
                  <a:moveTo>
                    <a:pt x="57983" y="39701"/>
                  </a:moveTo>
                  <a:lnTo>
                    <a:pt x="57802" y="39761"/>
                  </a:lnTo>
                  <a:lnTo>
                    <a:pt x="57561" y="39882"/>
                  </a:lnTo>
                  <a:lnTo>
                    <a:pt x="57380" y="40003"/>
                  </a:lnTo>
                  <a:lnTo>
                    <a:pt x="57259" y="40184"/>
                  </a:lnTo>
                  <a:lnTo>
                    <a:pt x="57138" y="40425"/>
                  </a:lnTo>
                  <a:lnTo>
                    <a:pt x="57078" y="40606"/>
                  </a:lnTo>
                  <a:lnTo>
                    <a:pt x="57078" y="40847"/>
                  </a:lnTo>
                  <a:lnTo>
                    <a:pt x="57078" y="41089"/>
                  </a:lnTo>
                  <a:lnTo>
                    <a:pt x="57138" y="41270"/>
                  </a:lnTo>
                  <a:lnTo>
                    <a:pt x="57259" y="41511"/>
                  </a:lnTo>
                  <a:lnTo>
                    <a:pt x="57380" y="41692"/>
                  </a:lnTo>
                  <a:lnTo>
                    <a:pt x="57561" y="41813"/>
                  </a:lnTo>
                  <a:lnTo>
                    <a:pt x="57802" y="41934"/>
                  </a:lnTo>
                  <a:lnTo>
                    <a:pt x="57983" y="41994"/>
                  </a:lnTo>
                  <a:lnTo>
                    <a:pt x="58466" y="41994"/>
                  </a:lnTo>
                  <a:lnTo>
                    <a:pt x="58647" y="41934"/>
                  </a:lnTo>
                  <a:lnTo>
                    <a:pt x="58888" y="41813"/>
                  </a:lnTo>
                  <a:lnTo>
                    <a:pt x="59069" y="41692"/>
                  </a:lnTo>
                  <a:lnTo>
                    <a:pt x="59190" y="41511"/>
                  </a:lnTo>
                  <a:lnTo>
                    <a:pt x="59310" y="41270"/>
                  </a:lnTo>
                  <a:lnTo>
                    <a:pt x="59371" y="41089"/>
                  </a:lnTo>
                  <a:lnTo>
                    <a:pt x="59371" y="40847"/>
                  </a:lnTo>
                  <a:lnTo>
                    <a:pt x="59371" y="40606"/>
                  </a:lnTo>
                  <a:lnTo>
                    <a:pt x="59310" y="40425"/>
                  </a:lnTo>
                  <a:lnTo>
                    <a:pt x="59190" y="40184"/>
                  </a:lnTo>
                  <a:lnTo>
                    <a:pt x="59069" y="40003"/>
                  </a:lnTo>
                  <a:lnTo>
                    <a:pt x="58888" y="39882"/>
                  </a:lnTo>
                  <a:lnTo>
                    <a:pt x="58647" y="39761"/>
                  </a:lnTo>
                  <a:lnTo>
                    <a:pt x="58466" y="39701"/>
                  </a:lnTo>
                  <a:close/>
                  <a:moveTo>
                    <a:pt x="63775" y="39701"/>
                  </a:moveTo>
                  <a:lnTo>
                    <a:pt x="63594" y="39761"/>
                  </a:lnTo>
                  <a:lnTo>
                    <a:pt x="63353" y="39882"/>
                  </a:lnTo>
                  <a:lnTo>
                    <a:pt x="63172" y="40003"/>
                  </a:lnTo>
                  <a:lnTo>
                    <a:pt x="63051" y="40184"/>
                  </a:lnTo>
                  <a:lnTo>
                    <a:pt x="62931" y="40425"/>
                  </a:lnTo>
                  <a:lnTo>
                    <a:pt x="62870" y="40606"/>
                  </a:lnTo>
                  <a:lnTo>
                    <a:pt x="62870" y="40847"/>
                  </a:lnTo>
                  <a:lnTo>
                    <a:pt x="62870" y="41089"/>
                  </a:lnTo>
                  <a:lnTo>
                    <a:pt x="62931" y="41270"/>
                  </a:lnTo>
                  <a:lnTo>
                    <a:pt x="63051" y="41511"/>
                  </a:lnTo>
                  <a:lnTo>
                    <a:pt x="63172" y="41692"/>
                  </a:lnTo>
                  <a:lnTo>
                    <a:pt x="63353" y="41813"/>
                  </a:lnTo>
                  <a:lnTo>
                    <a:pt x="63594" y="41934"/>
                  </a:lnTo>
                  <a:lnTo>
                    <a:pt x="63775" y="41994"/>
                  </a:lnTo>
                  <a:lnTo>
                    <a:pt x="64258" y="41994"/>
                  </a:lnTo>
                  <a:lnTo>
                    <a:pt x="64439" y="41934"/>
                  </a:lnTo>
                  <a:lnTo>
                    <a:pt x="64680" y="41813"/>
                  </a:lnTo>
                  <a:lnTo>
                    <a:pt x="64861" y="41692"/>
                  </a:lnTo>
                  <a:lnTo>
                    <a:pt x="64982" y="41511"/>
                  </a:lnTo>
                  <a:lnTo>
                    <a:pt x="65103" y="41270"/>
                  </a:lnTo>
                  <a:lnTo>
                    <a:pt x="65163" y="41089"/>
                  </a:lnTo>
                  <a:lnTo>
                    <a:pt x="65163" y="40847"/>
                  </a:lnTo>
                  <a:lnTo>
                    <a:pt x="65163" y="40606"/>
                  </a:lnTo>
                  <a:lnTo>
                    <a:pt x="65103" y="40425"/>
                  </a:lnTo>
                  <a:lnTo>
                    <a:pt x="64982" y="40184"/>
                  </a:lnTo>
                  <a:lnTo>
                    <a:pt x="64861" y="40003"/>
                  </a:lnTo>
                  <a:lnTo>
                    <a:pt x="64680" y="39882"/>
                  </a:lnTo>
                  <a:lnTo>
                    <a:pt x="64439" y="39761"/>
                  </a:lnTo>
                  <a:lnTo>
                    <a:pt x="64258" y="39701"/>
                  </a:lnTo>
                  <a:close/>
                  <a:moveTo>
                    <a:pt x="69567" y="39701"/>
                  </a:moveTo>
                  <a:lnTo>
                    <a:pt x="69386" y="39761"/>
                  </a:lnTo>
                  <a:lnTo>
                    <a:pt x="69145" y="39882"/>
                  </a:lnTo>
                  <a:lnTo>
                    <a:pt x="68964" y="40003"/>
                  </a:lnTo>
                  <a:lnTo>
                    <a:pt x="68843" y="40184"/>
                  </a:lnTo>
                  <a:lnTo>
                    <a:pt x="68723" y="40425"/>
                  </a:lnTo>
                  <a:lnTo>
                    <a:pt x="68662" y="40606"/>
                  </a:lnTo>
                  <a:lnTo>
                    <a:pt x="68662" y="40847"/>
                  </a:lnTo>
                  <a:lnTo>
                    <a:pt x="68662" y="41089"/>
                  </a:lnTo>
                  <a:lnTo>
                    <a:pt x="68723" y="41270"/>
                  </a:lnTo>
                  <a:lnTo>
                    <a:pt x="68843" y="41511"/>
                  </a:lnTo>
                  <a:lnTo>
                    <a:pt x="68964" y="41692"/>
                  </a:lnTo>
                  <a:lnTo>
                    <a:pt x="69145" y="41813"/>
                  </a:lnTo>
                  <a:lnTo>
                    <a:pt x="69386" y="41934"/>
                  </a:lnTo>
                  <a:lnTo>
                    <a:pt x="69567" y="41994"/>
                  </a:lnTo>
                  <a:lnTo>
                    <a:pt x="70050" y="41994"/>
                  </a:lnTo>
                  <a:lnTo>
                    <a:pt x="70231" y="41934"/>
                  </a:lnTo>
                  <a:lnTo>
                    <a:pt x="70472" y="41813"/>
                  </a:lnTo>
                  <a:lnTo>
                    <a:pt x="70653" y="41692"/>
                  </a:lnTo>
                  <a:lnTo>
                    <a:pt x="70774" y="41511"/>
                  </a:lnTo>
                  <a:lnTo>
                    <a:pt x="70895" y="41270"/>
                  </a:lnTo>
                  <a:lnTo>
                    <a:pt x="70955" y="41089"/>
                  </a:lnTo>
                  <a:lnTo>
                    <a:pt x="70955" y="40847"/>
                  </a:lnTo>
                  <a:lnTo>
                    <a:pt x="70955" y="40606"/>
                  </a:lnTo>
                  <a:lnTo>
                    <a:pt x="70895" y="40425"/>
                  </a:lnTo>
                  <a:lnTo>
                    <a:pt x="70774" y="40184"/>
                  </a:lnTo>
                  <a:lnTo>
                    <a:pt x="70653" y="40003"/>
                  </a:lnTo>
                  <a:lnTo>
                    <a:pt x="70472" y="39882"/>
                  </a:lnTo>
                  <a:lnTo>
                    <a:pt x="70231" y="39761"/>
                  </a:lnTo>
                  <a:lnTo>
                    <a:pt x="70050" y="39701"/>
                  </a:lnTo>
                  <a:close/>
                  <a:moveTo>
                    <a:pt x="75360" y="39701"/>
                  </a:moveTo>
                  <a:lnTo>
                    <a:pt x="75179" y="39761"/>
                  </a:lnTo>
                  <a:lnTo>
                    <a:pt x="74937" y="39882"/>
                  </a:lnTo>
                  <a:lnTo>
                    <a:pt x="74756" y="40003"/>
                  </a:lnTo>
                  <a:lnTo>
                    <a:pt x="74636" y="40184"/>
                  </a:lnTo>
                  <a:lnTo>
                    <a:pt x="74515" y="40425"/>
                  </a:lnTo>
                  <a:lnTo>
                    <a:pt x="74455" y="40606"/>
                  </a:lnTo>
                  <a:lnTo>
                    <a:pt x="74455" y="40847"/>
                  </a:lnTo>
                  <a:lnTo>
                    <a:pt x="74455" y="41089"/>
                  </a:lnTo>
                  <a:lnTo>
                    <a:pt x="74515" y="41270"/>
                  </a:lnTo>
                  <a:lnTo>
                    <a:pt x="74636" y="41511"/>
                  </a:lnTo>
                  <a:lnTo>
                    <a:pt x="74756" y="41692"/>
                  </a:lnTo>
                  <a:lnTo>
                    <a:pt x="74937" y="41813"/>
                  </a:lnTo>
                  <a:lnTo>
                    <a:pt x="75179" y="41934"/>
                  </a:lnTo>
                  <a:lnTo>
                    <a:pt x="75360" y="41994"/>
                  </a:lnTo>
                  <a:lnTo>
                    <a:pt x="75722" y="41994"/>
                  </a:lnTo>
                  <a:lnTo>
                    <a:pt x="75903" y="39761"/>
                  </a:lnTo>
                  <a:lnTo>
                    <a:pt x="75601" y="39701"/>
                  </a:lnTo>
                  <a:close/>
                  <a:moveTo>
                    <a:pt x="2957" y="42597"/>
                  </a:moveTo>
                  <a:lnTo>
                    <a:pt x="2776" y="42658"/>
                  </a:lnTo>
                  <a:lnTo>
                    <a:pt x="2534" y="42778"/>
                  </a:lnTo>
                  <a:lnTo>
                    <a:pt x="2353" y="42899"/>
                  </a:lnTo>
                  <a:lnTo>
                    <a:pt x="2233" y="43080"/>
                  </a:lnTo>
                  <a:lnTo>
                    <a:pt x="2112" y="43321"/>
                  </a:lnTo>
                  <a:lnTo>
                    <a:pt x="2052" y="43502"/>
                  </a:lnTo>
                  <a:lnTo>
                    <a:pt x="2052" y="43744"/>
                  </a:lnTo>
                  <a:lnTo>
                    <a:pt x="2052" y="43985"/>
                  </a:lnTo>
                  <a:lnTo>
                    <a:pt x="2112" y="44166"/>
                  </a:lnTo>
                  <a:lnTo>
                    <a:pt x="2233" y="44407"/>
                  </a:lnTo>
                  <a:lnTo>
                    <a:pt x="2353" y="44588"/>
                  </a:lnTo>
                  <a:lnTo>
                    <a:pt x="2534" y="44709"/>
                  </a:lnTo>
                  <a:lnTo>
                    <a:pt x="2776" y="44830"/>
                  </a:lnTo>
                  <a:lnTo>
                    <a:pt x="2957" y="44890"/>
                  </a:lnTo>
                  <a:lnTo>
                    <a:pt x="3439" y="44890"/>
                  </a:lnTo>
                  <a:lnTo>
                    <a:pt x="3620" y="44830"/>
                  </a:lnTo>
                  <a:lnTo>
                    <a:pt x="3862" y="44709"/>
                  </a:lnTo>
                  <a:lnTo>
                    <a:pt x="4043" y="44588"/>
                  </a:lnTo>
                  <a:lnTo>
                    <a:pt x="4164" y="44407"/>
                  </a:lnTo>
                  <a:lnTo>
                    <a:pt x="4284" y="44166"/>
                  </a:lnTo>
                  <a:lnTo>
                    <a:pt x="4345" y="43985"/>
                  </a:lnTo>
                  <a:lnTo>
                    <a:pt x="4345" y="43744"/>
                  </a:lnTo>
                  <a:lnTo>
                    <a:pt x="4345" y="43502"/>
                  </a:lnTo>
                  <a:lnTo>
                    <a:pt x="4284" y="43321"/>
                  </a:lnTo>
                  <a:lnTo>
                    <a:pt x="4164" y="43080"/>
                  </a:lnTo>
                  <a:lnTo>
                    <a:pt x="4043" y="42899"/>
                  </a:lnTo>
                  <a:lnTo>
                    <a:pt x="3862" y="42778"/>
                  </a:lnTo>
                  <a:lnTo>
                    <a:pt x="3620" y="42658"/>
                  </a:lnTo>
                  <a:lnTo>
                    <a:pt x="3439" y="42597"/>
                  </a:lnTo>
                  <a:close/>
                  <a:moveTo>
                    <a:pt x="8749" y="42597"/>
                  </a:moveTo>
                  <a:lnTo>
                    <a:pt x="8568" y="42658"/>
                  </a:lnTo>
                  <a:lnTo>
                    <a:pt x="8327" y="42778"/>
                  </a:lnTo>
                  <a:lnTo>
                    <a:pt x="8146" y="42899"/>
                  </a:lnTo>
                  <a:lnTo>
                    <a:pt x="8025" y="43080"/>
                  </a:lnTo>
                  <a:lnTo>
                    <a:pt x="7904" y="43321"/>
                  </a:lnTo>
                  <a:lnTo>
                    <a:pt x="7844" y="43502"/>
                  </a:lnTo>
                  <a:lnTo>
                    <a:pt x="7844" y="43744"/>
                  </a:lnTo>
                  <a:lnTo>
                    <a:pt x="7844" y="43985"/>
                  </a:lnTo>
                  <a:lnTo>
                    <a:pt x="7904" y="44166"/>
                  </a:lnTo>
                  <a:lnTo>
                    <a:pt x="8025" y="44407"/>
                  </a:lnTo>
                  <a:lnTo>
                    <a:pt x="8146" y="44588"/>
                  </a:lnTo>
                  <a:lnTo>
                    <a:pt x="8327" y="44709"/>
                  </a:lnTo>
                  <a:lnTo>
                    <a:pt x="8568" y="44830"/>
                  </a:lnTo>
                  <a:lnTo>
                    <a:pt x="8749" y="44890"/>
                  </a:lnTo>
                  <a:lnTo>
                    <a:pt x="9232" y="44890"/>
                  </a:lnTo>
                  <a:lnTo>
                    <a:pt x="9413" y="44830"/>
                  </a:lnTo>
                  <a:lnTo>
                    <a:pt x="9654" y="44709"/>
                  </a:lnTo>
                  <a:lnTo>
                    <a:pt x="9835" y="44588"/>
                  </a:lnTo>
                  <a:lnTo>
                    <a:pt x="9956" y="44407"/>
                  </a:lnTo>
                  <a:lnTo>
                    <a:pt x="10076" y="44166"/>
                  </a:lnTo>
                  <a:lnTo>
                    <a:pt x="10137" y="43985"/>
                  </a:lnTo>
                  <a:lnTo>
                    <a:pt x="10137" y="43744"/>
                  </a:lnTo>
                  <a:lnTo>
                    <a:pt x="10137" y="43502"/>
                  </a:lnTo>
                  <a:lnTo>
                    <a:pt x="10076" y="43321"/>
                  </a:lnTo>
                  <a:lnTo>
                    <a:pt x="9956" y="43080"/>
                  </a:lnTo>
                  <a:lnTo>
                    <a:pt x="9835" y="42899"/>
                  </a:lnTo>
                  <a:lnTo>
                    <a:pt x="9654" y="42778"/>
                  </a:lnTo>
                  <a:lnTo>
                    <a:pt x="9413" y="42658"/>
                  </a:lnTo>
                  <a:lnTo>
                    <a:pt x="9232" y="42597"/>
                  </a:lnTo>
                  <a:close/>
                  <a:moveTo>
                    <a:pt x="14541" y="42597"/>
                  </a:moveTo>
                  <a:lnTo>
                    <a:pt x="14360" y="42658"/>
                  </a:lnTo>
                  <a:lnTo>
                    <a:pt x="14119" y="42778"/>
                  </a:lnTo>
                  <a:lnTo>
                    <a:pt x="13938" y="42899"/>
                  </a:lnTo>
                  <a:lnTo>
                    <a:pt x="13817" y="43080"/>
                  </a:lnTo>
                  <a:lnTo>
                    <a:pt x="13697" y="43321"/>
                  </a:lnTo>
                  <a:lnTo>
                    <a:pt x="13636" y="43502"/>
                  </a:lnTo>
                  <a:lnTo>
                    <a:pt x="13636" y="43744"/>
                  </a:lnTo>
                  <a:lnTo>
                    <a:pt x="13636" y="43985"/>
                  </a:lnTo>
                  <a:lnTo>
                    <a:pt x="13697" y="44166"/>
                  </a:lnTo>
                  <a:lnTo>
                    <a:pt x="13817" y="44407"/>
                  </a:lnTo>
                  <a:lnTo>
                    <a:pt x="13938" y="44588"/>
                  </a:lnTo>
                  <a:lnTo>
                    <a:pt x="14119" y="44709"/>
                  </a:lnTo>
                  <a:lnTo>
                    <a:pt x="14360" y="44830"/>
                  </a:lnTo>
                  <a:lnTo>
                    <a:pt x="14541" y="44890"/>
                  </a:lnTo>
                  <a:lnTo>
                    <a:pt x="15024" y="44890"/>
                  </a:lnTo>
                  <a:lnTo>
                    <a:pt x="15205" y="44830"/>
                  </a:lnTo>
                  <a:lnTo>
                    <a:pt x="15446" y="44709"/>
                  </a:lnTo>
                  <a:lnTo>
                    <a:pt x="15627" y="44588"/>
                  </a:lnTo>
                  <a:lnTo>
                    <a:pt x="15748" y="44407"/>
                  </a:lnTo>
                  <a:lnTo>
                    <a:pt x="15869" y="44166"/>
                  </a:lnTo>
                  <a:lnTo>
                    <a:pt x="15929" y="43985"/>
                  </a:lnTo>
                  <a:lnTo>
                    <a:pt x="15929" y="43744"/>
                  </a:lnTo>
                  <a:lnTo>
                    <a:pt x="15929" y="43502"/>
                  </a:lnTo>
                  <a:lnTo>
                    <a:pt x="15869" y="43321"/>
                  </a:lnTo>
                  <a:lnTo>
                    <a:pt x="15748" y="43080"/>
                  </a:lnTo>
                  <a:lnTo>
                    <a:pt x="15627" y="42899"/>
                  </a:lnTo>
                  <a:lnTo>
                    <a:pt x="15446" y="42778"/>
                  </a:lnTo>
                  <a:lnTo>
                    <a:pt x="15205" y="42658"/>
                  </a:lnTo>
                  <a:lnTo>
                    <a:pt x="15024" y="42597"/>
                  </a:lnTo>
                  <a:close/>
                  <a:moveTo>
                    <a:pt x="20333" y="42597"/>
                  </a:moveTo>
                  <a:lnTo>
                    <a:pt x="20152" y="42658"/>
                  </a:lnTo>
                  <a:lnTo>
                    <a:pt x="19911" y="42778"/>
                  </a:lnTo>
                  <a:lnTo>
                    <a:pt x="19730" y="42899"/>
                  </a:lnTo>
                  <a:lnTo>
                    <a:pt x="19609" y="43080"/>
                  </a:lnTo>
                  <a:lnTo>
                    <a:pt x="19489" y="43321"/>
                  </a:lnTo>
                  <a:lnTo>
                    <a:pt x="19428" y="43502"/>
                  </a:lnTo>
                  <a:lnTo>
                    <a:pt x="19428" y="43744"/>
                  </a:lnTo>
                  <a:lnTo>
                    <a:pt x="19428" y="43985"/>
                  </a:lnTo>
                  <a:lnTo>
                    <a:pt x="19489" y="44166"/>
                  </a:lnTo>
                  <a:lnTo>
                    <a:pt x="19609" y="44407"/>
                  </a:lnTo>
                  <a:lnTo>
                    <a:pt x="19730" y="44588"/>
                  </a:lnTo>
                  <a:lnTo>
                    <a:pt x="19911" y="44709"/>
                  </a:lnTo>
                  <a:lnTo>
                    <a:pt x="20152" y="44830"/>
                  </a:lnTo>
                  <a:lnTo>
                    <a:pt x="20333" y="44890"/>
                  </a:lnTo>
                  <a:lnTo>
                    <a:pt x="20816" y="44890"/>
                  </a:lnTo>
                  <a:lnTo>
                    <a:pt x="20997" y="44830"/>
                  </a:lnTo>
                  <a:lnTo>
                    <a:pt x="21239" y="44709"/>
                  </a:lnTo>
                  <a:lnTo>
                    <a:pt x="21420" y="44588"/>
                  </a:lnTo>
                  <a:lnTo>
                    <a:pt x="21540" y="44407"/>
                  </a:lnTo>
                  <a:lnTo>
                    <a:pt x="21661" y="44166"/>
                  </a:lnTo>
                  <a:lnTo>
                    <a:pt x="21721" y="43985"/>
                  </a:lnTo>
                  <a:lnTo>
                    <a:pt x="21721" y="43744"/>
                  </a:lnTo>
                  <a:lnTo>
                    <a:pt x="21721" y="43502"/>
                  </a:lnTo>
                  <a:lnTo>
                    <a:pt x="21661" y="43321"/>
                  </a:lnTo>
                  <a:lnTo>
                    <a:pt x="21540" y="43080"/>
                  </a:lnTo>
                  <a:lnTo>
                    <a:pt x="21420" y="42899"/>
                  </a:lnTo>
                  <a:lnTo>
                    <a:pt x="21239" y="42778"/>
                  </a:lnTo>
                  <a:lnTo>
                    <a:pt x="20997" y="42658"/>
                  </a:lnTo>
                  <a:lnTo>
                    <a:pt x="20816" y="42597"/>
                  </a:lnTo>
                  <a:close/>
                  <a:moveTo>
                    <a:pt x="26126" y="42597"/>
                  </a:moveTo>
                  <a:lnTo>
                    <a:pt x="25945" y="42658"/>
                  </a:lnTo>
                  <a:lnTo>
                    <a:pt x="25703" y="42778"/>
                  </a:lnTo>
                  <a:lnTo>
                    <a:pt x="25522" y="42899"/>
                  </a:lnTo>
                  <a:lnTo>
                    <a:pt x="25402" y="43080"/>
                  </a:lnTo>
                  <a:lnTo>
                    <a:pt x="25281" y="43321"/>
                  </a:lnTo>
                  <a:lnTo>
                    <a:pt x="25221" y="43502"/>
                  </a:lnTo>
                  <a:lnTo>
                    <a:pt x="25221" y="43744"/>
                  </a:lnTo>
                  <a:lnTo>
                    <a:pt x="25221" y="43985"/>
                  </a:lnTo>
                  <a:lnTo>
                    <a:pt x="25281" y="44166"/>
                  </a:lnTo>
                  <a:lnTo>
                    <a:pt x="25402" y="44407"/>
                  </a:lnTo>
                  <a:lnTo>
                    <a:pt x="25522" y="44588"/>
                  </a:lnTo>
                  <a:lnTo>
                    <a:pt x="25703" y="44709"/>
                  </a:lnTo>
                  <a:lnTo>
                    <a:pt x="25945" y="44830"/>
                  </a:lnTo>
                  <a:lnTo>
                    <a:pt x="26126" y="44890"/>
                  </a:lnTo>
                  <a:lnTo>
                    <a:pt x="26608" y="44890"/>
                  </a:lnTo>
                  <a:lnTo>
                    <a:pt x="26789" y="44830"/>
                  </a:lnTo>
                  <a:lnTo>
                    <a:pt x="27031" y="44709"/>
                  </a:lnTo>
                  <a:lnTo>
                    <a:pt x="27212" y="44588"/>
                  </a:lnTo>
                  <a:lnTo>
                    <a:pt x="27332" y="44407"/>
                  </a:lnTo>
                  <a:lnTo>
                    <a:pt x="27453" y="44166"/>
                  </a:lnTo>
                  <a:lnTo>
                    <a:pt x="27513" y="43985"/>
                  </a:lnTo>
                  <a:lnTo>
                    <a:pt x="27513" y="43744"/>
                  </a:lnTo>
                  <a:lnTo>
                    <a:pt x="27513" y="43502"/>
                  </a:lnTo>
                  <a:lnTo>
                    <a:pt x="27453" y="43321"/>
                  </a:lnTo>
                  <a:lnTo>
                    <a:pt x="27332" y="43080"/>
                  </a:lnTo>
                  <a:lnTo>
                    <a:pt x="27212" y="42899"/>
                  </a:lnTo>
                  <a:lnTo>
                    <a:pt x="27031" y="42778"/>
                  </a:lnTo>
                  <a:lnTo>
                    <a:pt x="26789" y="42658"/>
                  </a:lnTo>
                  <a:lnTo>
                    <a:pt x="26608" y="42597"/>
                  </a:lnTo>
                  <a:close/>
                  <a:moveTo>
                    <a:pt x="31918" y="42597"/>
                  </a:moveTo>
                  <a:lnTo>
                    <a:pt x="31737" y="42658"/>
                  </a:lnTo>
                  <a:lnTo>
                    <a:pt x="31496" y="42778"/>
                  </a:lnTo>
                  <a:lnTo>
                    <a:pt x="31315" y="42899"/>
                  </a:lnTo>
                  <a:lnTo>
                    <a:pt x="31194" y="43080"/>
                  </a:lnTo>
                  <a:lnTo>
                    <a:pt x="31073" y="43321"/>
                  </a:lnTo>
                  <a:lnTo>
                    <a:pt x="31013" y="43502"/>
                  </a:lnTo>
                  <a:lnTo>
                    <a:pt x="31013" y="43744"/>
                  </a:lnTo>
                  <a:lnTo>
                    <a:pt x="31013" y="43985"/>
                  </a:lnTo>
                  <a:lnTo>
                    <a:pt x="31073" y="44166"/>
                  </a:lnTo>
                  <a:lnTo>
                    <a:pt x="31194" y="44407"/>
                  </a:lnTo>
                  <a:lnTo>
                    <a:pt x="31315" y="44588"/>
                  </a:lnTo>
                  <a:lnTo>
                    <a:pt x="31496" y="44709"/>
                  </a:lnTo>
                  <a:lnTo>
                    <a:pt x="31737" y="44830"/>
                  </a:lnTo>
                  <a:lnTo>
                    <a:pt x="31918" y="44890"/>
                  </a:lnTo>
                  <a:lnTo>
                    <a:pt x="32401" y="44890"/>
                  </a:lnTo>
                  <a:lnTo>
                    <a:pt x="32582" y="44830"/>
                  </a:lnTo>
                  <a:lnTo>
                    <a:pt x="32823" y="44709"/>
                  </a:lnTo>
                  <a:lnTo>
                    <a:pt x="33004" y="44588"/>
                  </a:lnTo>
                  <a:lnTo>
                    <a:pt x="33125" y="44407"/>
                  </a:lnTo>
                  <a:lnTo>
                    <a:pt x="33245" y="44166"/>
                  </a:lnTo>
                  <a:lnTo>
                    <a:pt x="33306" y="43985"/>
                  </a:lnTo>
                  <a:lnTo>
                    <a:pt x="33306" y="43744"/>
                  </a:lnTo>
                  <a:lnTo>
                    <a:pt x="33306" y="43502"/>
                  </a:lnTo>
                  <a:lnTo>
                    <a:pt x="33245" y="43321"/>
                  </a:lnTo>
                  <a:lnTo>
                    <a:pt x="33125" y="43080"/>
                  </a:lnTo>
                  <a:lnTo>
                    <a:pt x="33004" y="42899"/>
                  </a:lnTo>
                  <a:lnTo>
                    <a:pt x="32823" y="42778"/>
                  </a:lnTo>
                  <a:lnTo>
                    <a:pt x="32582" y="42658"/>
                  </a:lnTo>
                  <a:lnTo>
                    <a:pt x="32401" y="42597"/>
                  </a:lnTo>
                  <a:close/>
                  <a:moveTo>
                    <a:pt x="37710" y="42597"/>
                  </a:moveTo>
                  <a:lnTo>
                    <a:pt x="37529" y="42658"/>
                  </a:lnTo>
                  <a:lnTo>
                    <a:pt x="37288" y="42778"/>
                  </a:lnTo>
                  <a:lnTo>
                    <a:pt x="37107" y="42899"/>
                  </a:lnTo>
                  <a:lnTo>
                    <a:pt x="36986" y="43080"/>
                  </a:lnTo>
                  <a:lnTo>
                    <a:pt x="36865" y="43321"/>
                  </a:lnTo>
                  <a:lnTo>
                    <a:pt x="36805" y="43502"/>
                  </a:lnTo>
                  <a:lnTo>
                    <a:pt x="36805" y="43744"/>
                  </a:lnTo>
                  <a:lnTo>
                    <a:pt x="36805" y="43985"/>
                  </a:lnTo>
                  <a:lnTo>
                    <a:pt x="36865" y="44166"/>
                  </a:lnTo>
                  <a:lnTo>
                    <a:pt x="36986" y="44407"/>
                  </a:lnTo>
                  <a:lnTo>
                    <a:pt x="37107" y="44588"/>
                  </a:lnTo>
                  <a:lnTo>
                    <a:pt x="37288" y="44709"/>
                  </a:lnTo>
                  <a:lnTo>
                    <a:pt x="37529" y="44830"/>
                  </a:lnTo>
                  <a:lnTo>
                    <a:pt x="37710" y="44890"/>
                  </a:lnTo>
                  <a:lnTo>
                    <a:pt x="38193" y="44890"/>
                  </a:lnTo>
                  <a:lnTo>
                    <a:pt x="38374" y="44830"/>
                  </a:lnTo>
                  <a:lnTo>
                    <a:pt x="38615" y="44709"/>
                  </a:lnTo>
                  <a:lnTo>
                    <a:pt x="38796" y="44588"/>
                  </a:lnTo>
                  <a:lnTo>
                    <a:pt x="38917" y="44407"/>
                  </a:lnTo>
                  <a:lnTo>
                    <a:pt x="39038" y="44166"/>
                  </a:lnTo>
                  <a:lnTo>
                    <a:pt x="39098" y="43985"/>
                  </a:lnTo>
                  <a:lnTo>
                    <a:pt x="39098" y="43744"/>
                  </a:lnTo>
                  <a:lnTo>
                    <a:pt x="39098" y="43502"/>
                  </a:lnTo>
                  <a:lnTo>
                    <a:pt x="39038" y="43321"/>
                  </a:lnTo>
                  <a:lnTo>
                    <a:pt x="38917" y="43080"/>
                  </a:lnTo>
                  <a:lnTo>
                    <a:pt x="38796" y="42899"/>
                  </a:lnTo>
                  <a:lnTo>
                    <a:pt x="38615" y="42778"/>
                  </a:lnTo>
                  <a:lnTo>
                    <a:pt x="38374" y="42658"/>
                  </a:lnTo>
                  <a:lnTo>
                    <a:pt x="38193" y="42597"/>
                  </a:lnTo>
                  <a:close/>
                  <a:moveTo>
                    <a:pt x="43502" y="42597"/>
                  </a:moveTo>
                  <a:lnTo>
                    <a:pt x="43321" y="42658"/>
                  </a:lnTo>
                  <a:lnTo>
                    <a:pt x="43080" y="42778"/>
                  </a:lnTo>
                  <a:lnTo>
                    <a:pt x="42899" y="42899"/>
                  </a:lnTo>
                  <a:lnTo>
                    <a:pt x="42778" y="43080"/>
                  </a:lnTo>
                  <a:lnTo>
                    <a:pt x="42658" y="43321"/>
                  </a:lnTo>
                  <a:lnTo>
                    <a:pt x="42597" y="43502"/>
                  </a:lnTo>
                  <a:lnTo>
                    <a:pt x="42597" y="43744"/>
                  </a:lnTo>
                  <a:lnTo>
                    <a:pt x="42597" y="43985"/>
                  </a:lnTo>
                  <a:lnTo>
                    <a:pt x="42658" y="44166"/>
                  </a:lnTo>
                  <a:lnTo>
                    <a:pt x="42778" y="44407"/>
                  </a:lnTo>
                  <a:lnTo>
                    <a:pt x="42899" y="44588"/>
                  </a:lnTo>
                  <a:lnTo>
                    <a:pt x="43080" y="44709"/>
                  </a:lnTo>
                  <a:lnTo>
                    <a:pt x="43321" y="44830"/>
                  </a:lnTo>
                  <a:lnTo>
                    <a:pt x="43502" y="44890"/>
                  </a:lnTo>
                  <a:lnTo>
                    <a:pt x="43985" y="44890"/>
                  </a:lnTo>
                  <a:lnTo>
                    <a:pt x="44166" y="44830"/>
                  </a:lnTo>
                  <a:lnTo>
                    <a:pt x="44407" y="44709"/>
                  </a:lnTo>
                  <a:lnTo>
                    <a:pt x="44588" y="44588"/>
                  </a:lnTo>
                  <a:lnTo>
                    <a:pt x="44709" y="44407"/>
                  </a:lnTo>
                  <a:lnTo>
                    <a:pt x="44830" y="44166"/>
                  </a:lnTo>
                  <a:lnTo>
                    <a:pt x="44890" y="43985"/>
                  </a:lnTo>
                  <a:lnTo>
                    <a:pt x="44890" y="43744"/>
                  </a:lnTo>
                  <a:lnTo>
                    <a:pt x="44890" y="43502"/>
                  </a:lnTo>
                  <a:lnTo>
                    <a:pt x="44830" y="43321"/>
                  </a:lnTo>
                  <a:lnTo>
                    <a:pt x="44709" y="43080"/>
                  </a:lnTo>
                  <a:lnTo>
                    <a:pt x="44588" y="42899"/>
                  </a:lnTo>
                  <a:lnTo>
                    <a:pt x="44407" y="42778"/>
                  </a:lnTo>
                  <a:lnTo>
                    <a:pt x="44166" y="42658"/>
                  </a:lnTo>
                  <a:lnTo>
                    <a:pt x="43985" y="42597"/>
                  </a:lnTo>
                  <a:close/>
                  <a:moveTo>
                    <a:pt x="49295" y="42597"/>
                  </a:moveTo>
                  <a:lnTo>
                    <a:pt x="49114" y="42658"/>
                  </a:lnTo>
                  <a:lnTo>
                    <a:pt x="48872" y="42778"/>
                  </a:lnTo>
                  <a:lnTo>
                    <a:pt x="48691" y="42899"/>
                  </a:lnTo>
                  <a:lnTo>
                    <a:pt x="48571" y="43080"/>
                  </a:lnTo>
                  <a:lnTo>
                    <a:pt x="48450" y="43321"/>
                  </a:lnTo>
                  <a:lnTo>
                    <a:pt x="48390" y="43502"/>
                  </a:lnTo>
                  <a:lnTo>
                    <a:pt x="48390" y="43744"/>
                  </a:lnTo>
                  <a:lnTo>
                    <a:pt x="48390" y="43985"/>
                  </a:lnTo>
                  <a:lnTo>
                    <a:pt x="48450" y="44166"/>
                  </a:lnTo>
                  <a:lnTo>
                    <a:pt x="48571" y="44407"/>
                  </a:lnTo>
                  <a:lnTo>
                    <a:pt x="48691" y="44588"/>
                  </a:lnTo>
                  <a:lnTo>
                    <a:pt x="48872" y="44709"/>
                  </a:lnTo>
                  <a:lnTo>
                    <a:pt x="49114" y="44830"/>
                  </a:lnTo>
                  <a:lnTo>
                    <a:pt x="49295" y="44890"/>
                  </a:lnTo>
                  <a:lnTo>
                    <a:pt x="49777" y="44890"/>
                  </a:lnTo>
                  <a:lnTo>
                    <a:pt x="49958" y="44830"/>
                  </a:lnTo>
                  <a:lnTo>
                    <a:pt x="50200" y="44709"/>
                  </a:lnTo>
                  <a:lnTo>
                    <a:pt x="50381" y="44588"/>
                  </a:lnTo>
                  <a:lnTo>
                    <a:pt x="50501" y="44407"/>
                  </a:lnTo>
                  <a:lnTo>
                    <a:pt x="50622" y="44166"/>
                  </a:lnTo>
                  <a:lnTo>
                    <a:pt x="50682" y="43985"/>
                  </a:lnTo>
                  <a:lnTo>
                    <a:pt x="50682" y="43744"/>
                  </a:lnTo>
                  <a:lnTo>
                    <a:pt x="50682" y="43502"/>
                  </a:lnTo>
                  <a:lnTo>
                    <a:pt x="50622" y="43321"/>
                  </a:lnTo>
                  <a:lnTo>
                    <a:pt x="50501" y="43080"/>
                  </a:lnTo>
                  <a:lnTo>
                    <a:pt x="50381" y="42899"/>
                  </a:lnTo>
                  <a:lnTo>
                    <a:pt x="50200" y="42778"/>
                  </a:lnTo>
                  <a:lnTo>
                    <a:pt x="49958" y="42658"/>
                  </a:lnTo>
                  <a:lnTo>
                    <a:pt x="49777" y="42597"/>
                  </a:lnTo>
                  <a:close/>
                  <a:moveTo>
                    <a:pt x="55087" y="42597"/>
                  </a:moveTo>
                  <a:lnTo>
                    <a:pt x="54906" y="42658"/>
                  </a:lnTo>
                  <a:lnTo>
                    <a:pt x="54665" y="42778"/>
                  </a:lnTo>
                  <a:lnTo>
                    <a:pt x="54483" y="42899"/>
                  </a:lnTo>
                  <a:lnTo>
                    <a:pt x="54363" y="43080"/>
                  </a:lnTo>
                  <a:lnTo>
                    <a:pt x="54242" y="43321"/>
                  </a:lnTo>
                  <a:lnTo>
                    <a:pt x="54182" y="43502"/>
                  </a:lnTo>
                  <a:lnTo>
                    <a:pt x="54182" y="43744"/>
                  </a:lnTo>
                  <a:lnTo>
                    <a:pt x="54182" y="43985"/>
                  </a:lnTo>
                  <a:lnTo>
                    <a:pt x="54242" y="44166"/>
                  </a:lnTo>
                  <a:lnTo>
                    <a:pt x="54363" y="44407"/>
                  </a:lnTo>
                  <a:lnTo>
                    <a:pt x="54483" y="44588"/>
                  </a:lnTo>
                  <a:lnTo>
                    <a:pt x="54665" y="44709"/>
                  </a:lnTo>
                  <a:lnTo>
                    <a:pt x="54906" y="44830"/>
                  </a:lnTo>
                  <a:lnTo>
                    <a:pt x="55087" y="44890"/>
                  </a:lnTo>
                  <a:lnTo>
                    <a:pt x="55570" y="44890"/>
                  </a:lnTo>
                  <a:lnTo>
                    <a:pt x="55751" y="44830"/>
                  </a:lnTo>
                  <a:lnTo>
                    <a:pt x="55992" y="44709"/>
                  </a:lnTo>
                  <a:lnTo>
                    <a:pt x="56173" y="44588"/>
                  </a:lnTo>
                  <a:lnTo>
                    <a:pt x="56294" y="44407"/>
                  </a:lnTo>
                  <a:lnTo>
                    <a:pt x="56414" y="44166"/>
                  </a:lnTo>
                  <a:lnTo>
                    <a:pt x="56475" y="43985"/>
                  </a:lnTo>
                  <a:lnTo>
                    <a:pt x="56475" y="43744"/>
                  </a:lnTo>
                  <a:lnTo>
                    <a:pt x="56475" y="43502"/>
                  </a:lnTo>
                  <a:lnTo>
                    <a:pt x="56414" y="43321"/>
                  </a:lnTo>
                  <a:lnTo>
                    <a:pt x="56294" y="43080"/>
                  </a:lnTo>
                  <a:lnTo>
                    <a:pt x="56173" y="42899"/>
                  </a:lnTo>
                  <a:lnTo>
                    <a:pt x="55992" y="42778"/>
                  </a:lnTo>
                  <a:lnTo>
                    <a:pt x="55751" y="42658"/>
                  </a:lnTo>
                  <a:lnTo>
                    <a:pt x="55570" y="42597"/>
                  </a:lnTo>
                  <a:close/>
                  <a:moveTo>
                    <a:pt x="60879" y="42597"/>
                  </a:moveTo>
                  <a:lnTo>
                    <a:pt x="60698" y="42658"/>
                  </a:lnTo>
                  <a:lnTo>
                    <a:pt x="60457" y="42778"/>
                  </a:lnTo>
                  <a:lnTo>
                    <a:pt x="60276" y="42899"/>
                  </a:lnTo>
                  <a:lnTo>
                    <a:pt x="60155" y="43080"/>
                  </a:lnTo>
                  <a:lnTo>
                    <a:pt x="60034" y="43321"/>
                  </a:lnTo>
                  <a:lnTo>
                    <a:pt x="59974" y="43502"/>
                  </a:lnTo>
                  <a:lnTo>
                    <a:pt x="59974" y="43744"/>
                  </a:lnTo>
                  <a:lnTo>
                    <a:pt x="59974" y="43985"/>
                  </a:lnTo>
                  <a:lnTo>
                    <a:pt x="60034" y="44166"/>
                  </a:lnTo>
                  <a:lnTo>
                    <a:pt x="60155" y="44407"/>
                  </a:lnTo>
                  <a:lnTo>
                    <a:pt x="60276" y="44588"/>
                  </a:lnTo>
                  <a:lnTo>
                    <a:pt x="60457" y="44709"/>
                  </a:lnTo>
                  <a:lnTo>
                    <a:pt x="60698" y="44830"/>
                  </a:lnTo>
                  <a:lnTo>
                    <a:pt x="60879" y="44890"/>
                  </a:lnTo>
                  <a:lnTo>
                    <a:pt x="61362" y="44890"/>
                  </a:lnTo>
                  <a:lnTo>
                    <a:pt x="61543" y="44830"/>
                  </a:lnTo>
                  <a:lnTo>
                    <a:pt x="61784" y="44709"/>
                  </a:lnTo>
                  <a:lnTo>
                    <a:pt x="61965" y="44588"/>
                  </a:lnTo>
                  <a:lnTo>
                    <a:pt x="62086" y="44407"/>
                  </a:lnTo>
                  <a:lnTo>
                    <a:pt x="62206" y="44166"/>
                  </a:lnTo>
                  <a:lnTo>
                    <a:pt x="62267" y="43985"/>
                  </a:lnTo>
                  <a:lnTo>
                    <a:pt x="62267" y="43744"/>
                  </a:lnTo>
                  <a:lnTo>
                    <a:pt x="62267" y="43502"/>
                  </a:lnTo>
                  <a:lnTo>
                    <a:pt x="62206" y="43321"/>
                  </a:lnTo>
                  <a:lnTo>
                    <a:pt x="62086" y="43080"/>
                  </a:lnTo>
                  <a:lnTo>
                    <a:pt x="61965" y="42899"/>
                  </a:lnTo>
                  <a:lnTo>
                    <a:pt x="61784" y="42778"/>
                  </a:lnTo>
                  <a:lnTo>
                    <a:pt x="61543" y="42658"/>
                  </a:lnTo>
                  <a:lnTo>
                    <a:pt x="61362" y="42597"/>
                  </a:lnTo>
                  <a:close/>
                  <a:moveTo>
                    <a:pt x="66671" y="42597"/>
                  </a:moveTo>
                  <a:lnTo>
                    <a:pt x="66490" y="42658"/>
                  </a:lnTo>
                  <a:lnTo>
                    <a:pt x="66249" y="42778"/>
                  </a:lnTo>
                  <a:lnTo>
                    <a:pt x="66068" y="42899"/>
                  </a:lnTo>
                  <a:lnTo>
                    <a:pt x="65947" y="43080"/>
                  </a:lnTo>
                  <a:lnTo>
                    <a:pt x="65827" y="43321"/>
                  </a:lnTo>
                  <a:lnTo>
                    <a:pt x="65766" y="43502"/>
                  </a:lnTo>
                  <a:lnTo>
                    <a:pt x="65766" y="43744"/>
                  </a:lnTo>
                  <a:lnTo>
                    <a:pt x="65766" y="43985"/>
                  </a:lnTo>
                  <a:lnTo>
                    <a:pt x="65827" y="44166"/>
                  </a:lnTo>
                  <a:lnTo>
                    <a:pt x="65947" y="44407"/>
                  </a:lnTo>
                  <a:lnTo>
                    <a:pt x="66068" y="44588"/>
                  </a:lnTo>
                  <a:lnTo>
                    <a:pt x="66249" y="44709"/>
                  </a:lnTo>
                  <a:lnTo>
                    <a:pt x="66490" y="44830"/>
                  </a:lnTo>
                  <a:lnTo>
                    <a:pt x="66671" y="44890"/>
                  </a:lnTo>
                  <a:lnTo>
                    <a:pt x="67154" y="44890"/>
                  </a:lnTo>
                  <a:lnTo>
                    <a:pt x="67335" y="44830"/>
                  </a:lnTo>
                  <a:lnTo>
                    <a:pt x="67576" y="44709"/>
                  </a:lnTo>
                  <a:lnTo>
                    <a:pt x="67757" y="44588"/>
                  </a:lnTo>
                  <a:lnTo>
                    <a:pt x="67878" y="44407"/>
                  </a:lnTo>
                  <a:lnTo>
                    <a:pt x="67999" y="44166"/>
                  </a:lnTo>
                  <a:lnTo>
                    <a:pt x="68059" y="43985"/>
                  </a:lnTo>
                  <a:lnTo>
                    <a:pt x="68059" y="43744"/>
                  </a:lnTo>
                  <a:lnTo>
                    <a:pt x="68059" y="43502"/>
                  </a:lnTo>
                  <a:lnTo>
                    <a:pt x="67999" y="43321"/>
                  </a:lnTo>
                  <a:lnTo>
                    <a:pt x="67878" y="43080"/>
                  </a:lnTo>
                  <a:lnTo>
                    <a:pt x="67757" y="42899"/>
                  </a:lnTo>
                  <a:lnTo>
                    <a:pt x="67576" y="42778"/>
                  </a:lnTo>
                  <a:lnTo>
                    <a:pt x="67335" y="42658"/>
                  </a:lnTo>
                  <a:lnTo>
                    <a:pt x="67154" y="42597"/>
                  </a:lnTo>
                  <a:close/>
                  <a:moveTo>
                    <a:pt x="72464" y="42597"/>
                  </a:moveTo>
                  <a:lnTo>
                    <a:pt x="72283" y="42658"/>
                  </a:lnTo>
                  <a:lnTo>
                    <a:pt x="72041" y="42778"/>
                  </a:lnTo>
                  <a:lnTo>
                    <a:pt x="71860" y="42899"/>
                  </a:lnTo>
                  <a:lnTo>
                    <a:pt x="71740" y="43080"/>
                  </a:lnTo>
                  <a:lnTo>
                    <a:pt x="71619" y="43321"/>
                  </a:lnTo>
                  <a:lnTo>
                    <a:pt x="71559" y="43502"/>
                  </a:lnTo>
                  <a:lnTo>
                    <a:pt x="71559" y="43744"/>
                  </a:lnTo>
                  <a:lnTo>
                    <a:pt x="71559" y="43985"/>
                  </a:lnTo>
                  <a:lnTo>
                    <a:pt x="71619" y="44166"/>
                  </a:lnTo>
                  <a:lnTo>
                    <a:pt x="71740" y="44407"/>
                  </a:lnTo>
                  <a:lnTo>
                    <a:pt x="71860" y="44588"/>
                  </a:lnTo>
                  <a:lnTo>
                    <a:pt x="72041" y="44709"/>
                  </a:lnTo>
                  <a:lnTo>
                    <a:pt x="72283" y="44830"/>
                  </a:lnTo>
                  <a:lnTo>
                    <a:pt x="72464" y="44890"/>
                  </a:lnTo>
                  <a:lnTo>
                    <a:pt x="72946" y="44890"/>
                  </a:lnTo>
                  <a:lnTo>
                    <a:pt x="73127" y="44830"/>
                  </a:lnTo>
                  <a:lnTo>
                    <a:pt x="73369" y="44709"/>
                  </a:lnTo>
                  <a:lnTo>
                    <a:pt x="73550" y="44588"/>
                  </a:lnTo>
                  <a:lnTo>
                    <a:pt x="73670" y="44407"/>
                  </a:lnTo>
                  <a:lnTo>
                    <a:pt x="73791" y="44166"/>
                  </a:lnTo>
                  <a:lnTo>
                    <a:pt x="73851" y="43985"/>
                  </a:lnTo>
                  <a:lnTo>
                    <a:pt x="73851" y="43744"/>
                  </a:lnTo>
                  <a:lnTo>
                    <a:pt x="73851" y="43502"/>
                  </a:lnTo>
                  <a:lnTo>
                    <a:pt x="73791" y="43321"/>
                  </a:lnTo>
                  <a:lnTo>
                    <a:pt x="73670" y="43080"/>
                  </a:lnTo>
                  <a:lnTo>
                    <a:pt x="73550" y="42899"/>
                  </a:lnTo>
                  <a:lnTo>
                    <a:pt x="73369" y="42778"/>
                  </a:lnTo>
                  <a:lnTo>
                    <a:pt x="73127" y="42658"/>
                  </a:lnTo>
                  <a:lnTo>
                    <a:pt x="72946" y="42597"/>
                  </a:lnTo>
                  <a:close/>
                  <a:moveTo>
                    <a:pt x="724" y="45554"/>
                  </a:moveTo>
                  <a:lnTo>
                    <a:pt x="1147" y="47424"/>
                  </a:lnTo>
                  <a:lnTo>
                    <a:pt x="1267" y="47243"/>
                  </a:lnTo>
                  <a:lnTo>
                    <a:pt x="1388" y="47062"/>
                  </a:lnTo>
                  <a:lnTo>
                    <a:pt x="1448" y="46881"/>
                  </a:lnTo>
                  <a:lnTo>
                    <a:pt x="1448" y="46640"/>
                  </a:lnTo>
                  <a:lnTo>
                    <a:pt x="1388" y="46278"/>
                  </a:lnTo>
                  <a:lnTo>
                    <a:pt x="1267" y="45976"/>
                  </a:lnTo>
                  <a:lnTo>
                    <a:pt x="1026" y="45735"/>
                  </a:lnTo>
                  <a:lnTo>
                    <a:pt x="724" y="45554"/>
                  </a:lnTo>
                  <a:close/>
                  <a:moveTo>
                    <a:pt x="75179" y="45554"/>
                  </a:moveTo>
                  <a:lnTo>
                    <a:pt x="74877" y="45735"/>
                  </a:lnTo>
                  <a:lnTo>
                    <a:pt x="74636" y="45976"/>
                  </a:lnTo>
                  <a:lnTo>
                    <a:pt x="74515" y="46278"/>
                  </a:lnTo>
                  <a:lnTo>
                    <a:pt x="74455" y="46640"/>
                  </a:lnTo>
                  <a:lnTo>
                    <a:pt x="74455" y="46881"/>
                  </a:lnTo>
                  <a:lnTo>
                    <a:pt x="74515" y="47062"/>
                  </a:lnTo>
                  <a:lnTo>
                    <a:pt x="74636" y="47303"/>
                  </a:lnTo>
                  <a:lnTo>
                    <a:pt x="74756" y="47424"/>
                  </a:lnTo>
                  <a:lnTo>
                    <a:pt x="75179" y="45554"/>
                  </a:lnTo>
                  <a:close/>
                  <a:moveTo>
                    <a:pt x="5853" y="45493"/>
                  </a:moveTo>
                  <a:lnTo>
                    <a:pt x="5672" y="45554"/>
                  </a:lnTo>
                  <a:lnTo>
                    <a:pt x="5431" y="45674"/>
                  </a:lnTo>
                  <a:lnTo>
                    <a:pt x="5250" y="45795"/>
                  </a:lnTo>
                  <a:lnTo>
                    <a:pt x="5129" y="45976"/>
                  </a:lnTo>
                  <a:lnTo>
                    <a:pt x="5008" y="46217"/>
                  </a:lnTo>
                  <a:lnTo>
                    <a:pt x="4948" y="46398"/>
                  </a:lnTo>
                  <a:lnTo>
                    <a:pt x="4948" y="46640"/>
                  </a:lnTo>
                  <a:lnTo>
                    <a:pt x="4948" y="46881"/>
                  </a:lnTo>
                  <a:lnTo>
                    <a:pt x="5008" y="47062"/>
                  </a:lnTo>
                  <a:lnTo>
                    <a:pt x="5129" y="47303"/>
                  </a:lnTo>
                  <a:lnTo>
                    <a:pt x="5250" y="47484"/>
                  </a:lnTo>
                  <a:lnTo>
                    <a:pt x="5431" y="47605"/>
                  </a:lnTo>
                  <a:lnTo>
                    <a:pt x="5672" y="47726"/>
                  </a:lnTo>
                  <a:lnTo>
                    <a:pt x="5853" y="47786"/>
                  </a:lnTo>
                  <a:lnTo>
                    <a:pt x="6336" y="47786"/>
                  </a:lnTo>
                  <a:lnTo>
                    <a:pt x="6517" y="47726"/>
                  </a:lnTo>
                  <a:lnTo>
                    <a:pt x="6758" y="47605"/>
                  </a:lnTo>
                  <a:lnTo>
                    <a:pt x="6939" y="47484"/>
                  </a:lnTo>
                  <a:lnTo>
                    <a:pt x="7060" y="47303"/>
                  </a:lnTo>
                  <a:lnTo>
                    <a:pt x="7180" y="47062"/>
                  </a:lnTo>
                  <a:lnTo>
                    <a:pt x="7241" y="46881"/>
                  </a:lnTo>
                  <a:lnTo>
                    <a:pt x="7241" y="46640"/>
                  </a:lnTo>
                  <a:lnTo>
                    <a:pt x="7241" y="46398"/>
                  </a:lnTo>
                  <a:lnTo>
                    <a:pt x="7180" y="46217"/>
                  </a:lnTo>
                  <a:lnTo>
                    <a:pt x="7060" y="45976"/>
                  </a:lnTo>
                  <a:lnTo>
                    <a:pt x="6939" y="45795"/>
                  </a:lnTo>
                  <a:lnTo>
                    <a:pt x="6758" y="45674"/>
                  </a:lnTo>
                  <a:lnTo>
                    <a:pt x="6517" y="45554"/>
                  </a:lnTo>
                  <a:lnTo>
                    <a:pt x="6336" y="45493"/>
                  </a:lnTo>
                  <a:close/>
                  <a:moveTo>
                    <a:pt x="11645" y="45493"/>
                  </a:moveTo>
                  <a:lnTo>
                    <a:pt x="11464" y="45554"/>
                  </a:lnTo>
                  <a:lnTo>
                    <a:pt x="11223" y="45674"/>
                  </a:lnTo>
                  <a:lnTo>
                    <a:pt x="11042" y="45795"/>
                  </a:lnTo>
                  <a:lnTo>
                    <a:pt x="10921" y="45976"/>
                  </a:lnTo>
                  <a:lnTo>
                    <a:pt x="10800" y="46217"/>
                  </a:lnTo>
                  <a:lnTo>
                    <a:pt x="10740" y="46398"/>
                  </a:lnTo>
                  <a:lnTo>
                    <a:pt x="10740" y="46640"/>
                  </a:lnTo>
                  <a:lnTo>
                    <a:pt x="10740" y="46881"/>
                  </a:lnTo>
                  <a:lnTo>
                    <a:pt x="10800" y="47062"/>
                  </a:lnTo>
                  <a:lnTo>
                    <a:pt x="10921" y="47303"/>
                  </a:lnTo>
                  <a:lnTo>
                    <a:pt x="11042" y="47484"/>
                  </a:lnTo>
                  <a:lnTo>
                    <a:pt x="11223" y="47605"/>
                  </a:lnTo>
                  <a:lnTo>
                    <a:pt x="11464" y="47726"/>
                  </a:lnTo>
                  <a:lnTo>
                    <a:pt x="11645" y="47786"/>
                  </a:lnTo>
                  <a:lnTo>
                    <a:pt x="12128" y="47786"/>
                  </a:lnTo>
                  <a:lnTo>
                    <a:pt x="12309" y="47726"/>
                  </a:lnTo>
                  <a:lnTo>
                    <a:pt x="12550" y="47605"/>
                  </a:lnTo>
                  <a:lnTo>
                    <a:pt x="12731" y="47484"/>
                  </a:lnTo>
                  <a:lnTo>
                    <a:pt x="12852" y="47303"/>
                  </a:lnTo>
                  <a:lnTo>
                    <a:pt x="12973" y="47062"/>
                  </a:lnTo>
                  <a:lnTo>
                    <a:pt x="13033" y="46881"/>
                  </a:lnTo>
                  <a:lnTo>
                    <a:pt x="13033" y="46640"/>
                  </a:lnTo>
                  <a:lnTo>
                    <a:pt x="13033" y="46398"/>
                  </a:lnTo>
                  <a:lnTo>
                    <a:pt x="12973" y="46217"/>
                  </a:lnTo>
                  <a:lnTo>
                    <a:pt x="12852" y="45976"/>
                  </a:lnTo>
                  <a:lnTo>
                    <a:pt x="12731" y="45795"/>
                  </a:lnTo>
                  <a:lnTo>
                    <a:pt x="12550" y="45674"/>
                  </a:lnTo>
                  <a:lnTo>
                    <a:pt x="12309" y="45554"/>
                  </a:lnTo>
                  <a:lnTo>
                    <a:pt x="12128" y="45493"/>
                  </a:lnTo>
                  <a:close/>
                  <a:moveTo>
                    <a:pt x="17437" y="45493"/>
                  </a:moveTo>
                  <a:lnTo>
                    <a:pt x="17256" y="45554"/>
                  </a:lnTo>
                  <a:lnTo>
                    <a:pt x="17015" y="45674"/>
                  </a:lnTo>
                  <a:lnTo>
                    <a:pt x="16834" y="45795"/>
                  </a:lnTo>
                  <a:lnTo>
                    <a:pt x="16713" y="45976"/>
                  </a:lnTo>
                  <a:lnTo>
                    <a:pt x="16593" y="46217"/>
                  </a:lnTo>
                  <a:lnTo>
                    <a:pt x="16532" y="46398"/>
                  </a:lnTo>
                  <a:lnTo>
                    <a:pt x="16532" y="46640"/>
                  </a:lnTo>
                  <a:lnTo>
                    <a:pt x="16532" y="46881"/>
                  </a:lnTo>
                  <a:lnTo>
                    <a:pt x="16593" y="47062"/>
                  </a:lnTo>
                  <a:lnTo>
                    <a:pt x="16713" y="47303"/>
                  </a:lnTo>
                  <a:lnTo>
                    <a:pt x="16834" y="47484"/>
                  </a:lnTo>
                  <a:lnTo>
                    <a:pt x="17015" y="47605"/>
                  </a:lnTo>
                  <a:lnTo>
                    <a:pt x="17256" y="47726"/>
                  </a:lnTo>
                  <a:lnTo>
                    <a:pt x="17437" y="47786"/>
                  </a:lnTo>
                  <a:lnTo>
                    <a:pt x="17920" y="47786"/>
                  </a:lnTo>
                  <a:lnTo>
                    <a:pt x="18101" y="47726"/>
                  </a:lnTo>
                  <a:lnTo>
                    <a:pt x="18342" y="47605"/>
                  </a:lnTo>
                  <a:lnTo>
                    <a:pt x="18523" y="47484"/>
                  </a:lnTo>
                  <a:lnTo>
                    <a:pt x="18644" y="47303"/>
                  </a:lnTo>
                  <a:lnTo>
                    <a:pt x="18765" y="47062"/>
                  </a:lnTo>
                  <a:lnTo>
                    <a:pt x="18825" y="46881"/>
                  </a:lnTo>
                  <a:lnTo>
                    <a:pt x="18825" y="46640"/>
                  </a:lnTo>
                  <a:lnTo>
                    <a:pt x="18825" y="46398"/>
                  </a:lnTo>
                  <a:lnTo>
                    <a:pt x="18765" y="46217"/>
                  </a:lnTo>
                  <a:lnTo>
                    <a:pt x="18644" y="45976"/>
                  </a:lnTo>
                  <a:lnTo>
                    <a:pt x="18523" y="45795"/>
                  </a:lnTo>
                  <a:lnTo>
                    <a:pt x="18342" y="45674"/>
                  </a:lnTo>
                  <a:lnTo>
                    <a:pt x="18101" y="45554"/>
                  </a:lnTo>
                  <a:lnTo>
                    <a:pt x="17920" y="45493"/>
                  </a:lnTo>
                  <a:close/>
                  <a:moveTo>
                    <a:pt x="23230" y="45493"/>
                  </a:moveTo>
                  <a:lnTo>
                    <a:pt x="23049" y="45554"/>
                  </a:lnTo>
                  <a:lnTo>
                    <a:pt x="22807" y="45674"/>
                  </a:lnTo>
                  <a:lnTo>
                    <a:pt x="22626" y="45795"/>
                  </a:lnTo>
                  <a:lnTo>
                    <a:pt x="22506" y="45976"/>
                  </a:lnTo>
                  <a:lnTo>
                    <a:pt x="22385" y="46217"/>
                  </a:lnTo>
                  <a:lnTo>
                    <a:pt x="22325" y="46398"/>
                  </a:lnTo>
                  <a:lnTo>
                    <a:pt x="22325" y="46640"/>
                  </a:lnTo>
                  <a:lnTo>
                    <a:pt x="22325" y="46881"/>
                  </a:lnTo>
                  <a:lnTo>
                    <a:pt x="22385" y="47062"/>
                  </a:lnTo>
                  <a:lnTo>
                    <a:pt x="22506" y="47303"/>
                  </a:lnTo>
                  <a:lnTo>
                    <a:pt x="22626" y="47484"/>
                  </a:lnTo>
                  <a:lnTo>
                    <a:pt x="22807" y="47605"/>
                  </a:lnTo>
                  <a:lnTo>
                    <a:pt x="23049" y="47726"/>
                  </a:lnTo>
                  <a:lnTo>
                    <a:pt x="23230" y="47786"/>
                  </a:lnTo>
                  <a:lnTo>
                    <a:pt x="23712" y="47786"/>
                  </a:lnTo>
                  <a:lnTo>
                    <a:pt x="23893" y="47726"/>
                  </a:lnTo>
                  <a:lnTo>
                    <a:pt x="24135" y="47605"/>
                  </a:lnTo>
                  <a:lnTo>
                    <a:pt x="24316" y="47484"/>
                  </a:lnTo>
                  <a:lnTo>
                    <a:pt x="24436" y="47303"/>
                  </a:lnTo>
                  <a:lnTo>
                    <a:pt x="24557" y="47062"/>
                  </a:lnTo>
                  <a:lnTo>
                    <a:pt x="24617" y="46881"/>
                  </a:lnTo>
                  <a:lnTo>
                    <a:pt x="24617" y="46640"/>
                  </a:lnTo>
                  <a:lnTo>
                    <a:pt x="24617" y="46398"/>
                  </a:lnTo>
                  <a:lnTo>
                    <a:pt x="24557" y="46217"/>
                  </a:lnTo>
                  <a:lnTo>
                    <a:pt x="24436" y="45976"/>
                  </a:lnTo>
                  <a:lnTo>
                    <a:pt x="24316" y="45795"/>
                  </a:lnTo>
                  <a:lnTo>
                    <a:pt x="24135" y="45674"/>
                  </a:lnTo>
                  <a:lnTo>
                    <a:pt x="23893" y="45554"/>
                  </a:lnTo>
                  <a:lnTo>
                    <a:pt x="23712" y="45493"/>
                  </a:lnTo>
                  <a:close/>
                  <a:moveTo>
                    <a:pt x="29022" y="45493"/>
                  </a:moveTo>
                  <a:lnTo>
                    <a:pt x="28841" y="45554"/>
                  </a:lnTo>
                  <a:lnTo>
                    <a:pt x="28599" y="45674"/>
                  </a:lnTo>
                  <a:lnTo>
                    <a:pt x="28418" y="45795"/>
                  </a:lnTo>
                  <a:lnTo>
                    <a:pt x="28298" y="45976"/>
                  </a:lnTo>
                  <a:lnTo>
                    <a:pt x="28177" y="46217"/>
                  </a:lnTo>
                  <a:lnTo>
                    <a:pt x="28117" y="46398"/>
                  </a:lnTo>
                  <a:lnTo>
                    <a:pt x="28117" y="46640"/>
                  </a:lnTo>
                  <a:lnTo>
                    <a:pt x="28117" y="46881"/>
                  </a:lnTo>
                  <a:lnTo>
                    <a:pt x="28177" y="47062"/>
                  </a:lnTo>
                  <a:lnTo>
                    <a:pt x="28298" y="47303"/>
                  </a:lnTo>
                  <a:lnTo>
                    <a:pt x="28418" y="47484"/>
                  </a:lnTo>
                  <a:lnTo>
                    <a:pt x="28599" y="47605"/>
                  </a:lnTo>
                  <a:lnTo>
                    <a:pt x="28841" y="47726"/>
                  </a:lnTo>
                  <a:lnTo>
                    <a:pt x="29022" y="47786"/>
                  </a:lnTo>
                  <a:lnTo>
                    <a:pt x="29505" y="47786"/>
                  </a:lnTo>
                  <a:lnTo>
                    <a:pt x="29686" y="47726"/>
                  </a:lnTo>
                  <a:lnTo>
                    <a:pt x="29927" y="47605"/>
                  </a:lnTo>
                  <a:lnTo>
                    <a:pt x="30108" y="47484"/>
                  </a:lnTo>
                  <a:lnTo>
                    <a:pt x="30229" y="47303"/>
                  </a:lnTo>
                  <a:lnTo>
                    <a:pt x="30349" y="47062"/>
                  </a:lnTo>
                  <a:lnTo>
                    <a:pt x="30410" y="46881"/>
                  </a:lnTo>
                  <a:lnTo>
                    <a:pt x="30410" y="46640"/>
                  </a:lnTo>
                  <a:lnTo>
                    <a:pt x="30410" y="46398"/>
                  </a:lnTo>
                  <a:lnTo>
                    <a:pt x="30349" y="46217"/>
                  </a:lnTo>
                  <a:lnTo>
                    <a:pt x="30229" y="45976"/>
                  </a:lnTo>
                  <a:lnTo>
                    <a:pt x="30108" y="45795"/>
                  </a:lnTo>
                  <a:lnTo>
                    <a:pt x="29927" y="45674"/>
                  </a:lnTo>
                  <a:lnTo>
                    <a:pt x="29686" y="45554"/>
                  </a:lnTo>
                  <a:lnTo>
                    <a:pt x="29505" y="45493"/>
                  </a:lnTo>
                  <a:close/>
                  <a:moveTo>
                    <a:pt x="34814" y="45493"/>
                  </a:moveTo>
                  <a:lnTo>
                    <a:pt x="34633" y="45554"/>
                  </a:lnTo>
                  <a:lnTo>
                    <a:pt x="34392" y="45674"/>
                  </a:lnTo>
                  <a:lnTo>
                    <a:pt x="34211" y="45795"/>
                  </a:lnTo>
                  <a:lnTo>
                    <a:pt x="34090" y="45976"/>
                  </a:lnTo>
                  <a:lnTo>
                    <a:pt x="33969" y="46217"/>
                  </a:lnTo>
                  <a:lnTo>
                    <a:pt x="33909" y="46398"/>
                  </a:lnTo>
                  <a:lnTo>
                    <a:pt x="33909" y="46640"/>
                  </a:lnTo>
                  <a:lnTo>
                    <a:pt x="33909" y="46881"/>
                  </a:lnTo>
                  <a:lnTo>
                    <a:pt x="33969" y="47062"/>
                  </a:lnTo>
                  <a:lnTo>
                    <a:pt x="34090" y="47303"/>
                  </a:lnTo>
                  <a:lnTo>
                    <a:pt x="34211" y="47484"/>
                  </a:lnTo>
                  <a:lnTo>
                    <a:pt x="34392" y="47605"/>
                  </a:lnTo>
                  <a:lnTo>
                    <a:pt x="34633" y="47726"/>
                  </a:lnTo>
                  <a:lnTo>
                    <a:pt x="34814" y="47786"/>
                  </a:lnTo>
                  <a:lnTo>
                    <a:pt x="35297" y="47786"/>
                  </a:lnTo>
                  <a:lnTo>
                    <a:pt x="35478" y="47726"/>
                  </a:lnTo>
                  <a:lnTo>
                    <a:pt x="35719" y="47605"/>
                  </a:lnTo>
                  <a:lnTo>
                    <a:pt x="35900" y="47484"/>
                  </a:lnTo>
                  <a:lnTo>
                    <a:pt x="36021" y="47303"/>
                  </a:lnTo>
                  <a:lnTo>
                    <a:pt x="36141" y="47062"/>
                  </a:lnTo>
                  <a:lnTo>
                    <a:pt x="36202" y="46881"/>
                  </a:lnTo>
                  <a:lnTo>
                    <a:pt x="36202" y="46640"/>
                  </a:lnTo>
                  <a:lnTo>
                    <a:pt x="36202" y="46398"/>
                  </a:lnTo>
                  <a:lnTo>
                    <a:pt x="36141" y="46217"/>
                  </a:lnTo>
                  <a:lnTo>
                    <a:pt x="36021" y="45976"/>
                  </a:lnTo>
                  <a:lnTo>
                    <a:pt x="35900" y="45795"/>
                  </a:lnTo>
                  <a:lnTo>
                    <a:pt x="35719" y="45674"/>
                  </a:lnTo>
                  <a:lnTo>
                    <a:pt x="35478" y="45554"/>
                  </a:lnTo>
                  <a:lnTo>
                    <a:pt x="35297" y="45493"/>
                  </a:lnTo>
                  <a:close/>
                  <a:moveTo>
                    <a:pt x="40606" y="45493"/>
                  </a:moveTo>
                  <a:lnTo>
                    <a:pt x="40425" y="45554"/>
                  </a:lnTo>
                  <a:lnTo>
                    <a:pt x="40184" y="45674"/>
                  </a:lnTo>
                  <a:lnTo>
                    <a:pt x="40003" y="45795"/>
                  </a:lnTo>
                  <a:lnTo>
                    <a:pt x="39882" y="45976"/>
                  </a:lnTo>
                  <a:lnTo>
                    <a:pt x="39762" y="46217"/>
                  </a:lnTo>
                  <a:lnTo>
                    <a:pt x="39701" y="46398"/>
                  </a:lnTo>
                  <a:lnTo>
                    <a:pt x="39701" y="46640"/>
                  </a:lnTo>
                  <a:lnTo>
                    <a:pt x="39701" y="46881"/>
                  </a:lnTo>
                  <a:lnTo>
                    <a:pt x="39762" y="47062"/>
                  </a:lnTo>
                  <a:lnTo>
                    <a:pt x="39882" y="47303"/>
                  </a:lnTo>
                  <a:lnTo>
                    <a:pt x="40003" y="47484"/>
                  </a:lnTo>
                  <a:lnTo>
                    <a:pt x="40184" y="47605"/>
                  </a:lnTo>
                  <a:lnTo>
                    <a:pt x="40425" y="47726"/>
                  </a:lnTo>
                  <a:lnTo>
                    <a:pt x="40606" y="47786"/>
                  </a:lnTo>
                  <a:lnTo>
                    <a:pt x="41089" y="47786"/>
                  </a:lnTo>
                  <a:lnTo>
                    <a:pt x="41270" y="47726"/>
                  </a:lnTo>
                  <a:lnTo>
                    <a:pt x="41511" y="47605"/>
                  </a:lnTo>
                  <a:lnTo>
                    <a:pt x="41692" y="47484"/>
                  </a:lnTo>
                  <a:lnTo>
                    <a:pt x="41813" y="47303"/>
                  </a:lnTo>
                  <a:lnTo>
                    <a:pt x="41934" y="47062"/>
                  </a:lnTo>
                  <a:lnTo>
                    <a:pt x="41994" y="46881"/>
                  </a:lnTo>
                  <a:lnTo>
                    <a:pt x="41994" y="46640"/>
                  </a:lnTo>
                  <a:lnTo>
                    <a:pt x="41994" y="46398"/>
                  </a:lnTo>
                  <a:lnTo>
                    <a:pt x="41934" y="46217"/>
                  </a:lnTo>
                  <a:lnTo>
                    <a:pt x="41813" y="45976"/>
                  </a:lnTo>
                  <a:lnTo>
                    <a:pt x="41692" y="45795"/>
                  </a:lnTo>
                  <a:lnTo>
                    <a:pt x="41511" y="45674"/>
                  </a:lnTo>
                  <a:lnTo>
                    <a:pt x="41270" y="45554"/>
                  </a:lnTo>
                  <a:lnTo>
                    <a:pt x="41089" y="45493"/>
                  </a:lnTo>
                  <a:close/>
                  <a:moveTo>
                    <a:pt x="46399" y="45493"/>
                  </a:moveTo>
                  <a:lnTo>
                    <a:pt x="46218" y="45554"/>
                  </a:lnTo>
                  <a:lnTo>
                    <a:pt x="45976" y="45674"/>
                  </a:lnTo>
                  <a:lnTo>
                    <a:pt x="45795" y="45795"/>
                  </a:lnTo>
                  <a:lnTo>
                    <a:pt x="45674" y="45976"/>
                  </a:lnTo>
                  <a:lnTo>
                    <a:pt x="45554" y="46217"/>
                  </a:lnTo>
                  <a:lnTo>
                    <a:pt x="45493" y="46398"/>
                  </a:lnTo>
                  <a:lnTo>
                    <a:pt x="45493" y="46640"/>
                  </a:lnTo>
                  <a:lnTo>
                    <a:pt x="45493" y="46881"/>
                  </a:lnTo>
                  <a:lnTo>
                    <a:pt x="45554" y="47062"/>
                  </a:lnTo>
                  <a:lnTo>
                    <a:pt x="45674" y="47303"/>
                  </a:lnTo>
                  <a:lnTo>
                    <a:pt x="45795" y="47484"/>
                  </a:lnTo>
                  <a:lnTo>
                    <a:pt x="45976" y="47605"/>
                  </a:lnTo>
                  <a:lnTo>
                    <a:pt x="46218" y="47726"/>
                  </a:lnTo>
                  <a:lnTo>
                    <a:pt x="46399" y="47786"/>
                  </a:lnTo>
                  <a:lnTo>
                    <a:pt x="46881" y="47786"/>
                  </a:lnTo>
                  <a:lnTo>
                    <a:pt x="47062" y="47726"/>
                  </a:lnTo>
                  <a:lnTo>
                    <a:pt x="47304" y="47605"/>
                  </a:lnTo>
                  <a:lnTo>
                    <a:pt x="47485" y="47484"/>
                  </a:lnTo>
                  <a:lnTo>
                    <a:pt x="47605" y="47303"/>
                  </a:lnTo>
                  <a:lnTo>
                    <a:pt x="47726" y="47062"/>
                  </a:lnTo>
                  <a:lnTo>
                    <a:pt x="47786" y="46881"/>
                  </a:lnTo>
                  <a:lnTo>
                    <a:pt x="47786" y="46640"/>
                  </a:lnTo>
                  <a:lnTo>
                    <a:pt x="47786" y="46398"/>
                  </a:lnTo>
                  <a:lnTo>
                    <a:pt x="47726" y="46217"/>
                  </a:lnTo>
                  <a:lnTo>
                    <a:pt x="47605" y="45976"/>
                  </a:lnTo>
                  <a:lnTo>
                    <a:pt x="47485" y="45795"/>
                  </a:lnTo>
                  <a:lnTo>
                    <a:pt x="47304" y="45674"/>
                  </a:lnTo>
                  <a:lnTo>
                    <a:pt x="47062" y="45554"/>
                  </a:lnTo>
                  <a:lnTo>
                    <a:pt x="46881" y="45493"/>
                  </a:lnTo>
                  <a:close/>
                  <a:moveTo>
                    <a:pt x="52191" y="45493"/>
                  </a:moveTo>
                  <a:lnTo>
                    <a:pt x="52010" y="45554"/>
                  </a:lnTo>
                  <a:lnTo>
                    <a:pt x="51768" y="45674"/>
                  </a:lnTo>
                  <a:lnTo>
                    <a:pt x="51587" y="45795"/>
                  </a:lnTo>
                  <a:lnTo>
                    <a:pt x="51467" y="45976"/>
                  </a:lnTo>
                  <a:lnTo>
                    <a:pt x="51346" y="46217"/>
                  </a:lnTo>
                  <a:lnTo>
                    <a:pt x="51286" y="46398"/>
                  </a:lnTo>
                  <a:lnTo>
                    <a:pt x="51286" y="46640"/>
                  </a:lnTo>
                  <a:lnTo>
                    <a:pt x="51286" y="46881"/>
                  </a:lnTo>
                  <a:lnTo>
                    <a:pt x="51346" y="47062"/>
                  </a:lnTo>
                  <a:lnTo>
                    <a:pt x="51467" y="47303"/>
                  </a:lnTo>
                  <a:lnTo>
                    <a:pt x="51587" y="47484"/>
                  </a:lnTo>
                  <a:lnTo>
                    <a:pt x="51768" y="47605"/>
                  </a:lnTo>
                  <a:lnTo>
                    <a:pt x="52010" y="47726"/>
                  </a:lnTo>
                  <a:lnTo>
                    <a:pt x="52191" y="47786"/>
                  </a:lnTo>
                  <a:lnTo>
                    <a:pt x="52673" y="47786"/>
                  </a:lnTo>
                  <a:lnTo>
                    <a:pt x="52854" y="47726"/>
                  </a:lnTo>
                  <a:lnTo>
                    <a:pt x="53096" y="47605"/>
                  </a:lnTo>
                  <a:lnTo>
                    <a:pt x="53277" y="47484"/>
                  </a:lnTo>
                  <a:lnTo>
                    <a:pt x="53397" y="47303"/>
                  </a:lnTo>
                  <a:lnTo>
                    <a:pt x="53518" y="47062"/>
                  </a:lnTo>
                  <a:lnTo>
                    <a:pt x="53578" y="46881"/>
                  </a:lnTo>
                  <a:lnTo>
                    <a:pt x="53578" y="46640"/>
                  </a:lnTo>
                  <a:lnTo>
                    <a:pt x="53578" y="46398"/>
                  </a:lnTo>
                  <a:lnTo>
                    <a:pt x="53518" y="46217"/>
                  </a:lnTo>
                  <a:lnTo>
                    <a:pt x="53397" y="45976"/>
                  </a:lnTo>
                  <a:lnTo>
                    <a:pt x="53277" y="45795"/>
                  </a:lnTo>
                  <a:lnTo>
                    <a:pt x="53096" y="45674"/>
                  </a:lnTo>
                  <a:lnTo>
                    <a:pt x="52854" y="45554"/>
                  </a:lnTo>
                  <a:lnTo>
                    <a:pt x="52673" y="45493"/>
                  </a:lnTo>
                  <a:close/>
                  <a:moveTo>
                    <a:pt x="57983" y="45493"/>
                  </a:moveTo>
                  <a:lnTo>
                    <a:pt x="57802" y="45554"/>
                  </a:lnTo>
                  <a:lnTo>
                    <a:pt x="57561" y="45674"/>
                  </a:lnTo>
                  <a:lnTo>
                    <a:pt x="57380" y="45795"/>
                  </a:lnTo>
                  <a:lnTo>
                    <a:pt x="57259" y="45976"/>
                  </a:lnTo>
                  <a:lnTo>
                    <a:pt x="57138" y="46217"/>
                  </a:lnTo>
                  <a:lnTo>
                    <a:pt x="57078" y="46398"/>
                  </a:lnTo>
                  <a:lnTo>
                    <a:pt x="57078" y="46640"/>
                  </a:lnTo>
                  <a:lnTo>
                    <a:pt x="57078" y="46881"/>
                  </a:lnTo>
                  <a:lnTo>
                    <a:pt x="57138" y="47062"/>
                  </a:lnTo>
                  <a:lnTo>
                    <a:pt x="57259" y="47303"/>
                  </a:lnTo>
                  <a:lnTo>
                    <a:pt x="57380" y="47484"/>
                  </a:lnTo>
                  <a:lnTo>
                    <a:pt x="57561" y="47605"/>
                  </a:lnTo>
                  <a:lnTo>
                    <a:pt x="57802" y="47726"/>
                  </a:lnTo>
                  <a:lnTo>
                    <a:pt x="57983" y="47786"/>
                  </a:lnTo>
                  <a:lnTo>
                    <a:pt x="58466" y="47786"/>
                  </a:lnTo>
                  <a:lnTo>
                    <a:pt x="58647" y="47726"/>
                  </a:lnTo>
                  <a:lnTo>
                    <a:pt x="58888" y="47605"/>
                  </a:lnTo>
                  <a:lnTo>
                    <a:pt x="59069" y="47484"/>
                  </a:lnTo>
                  <a:lnTo>
                    <a:pt x="59190" y="47303"/>
                  </a:lnTo>
                  <a:lnTo>
                    <a:pt x="59310" y="47062"/>
                  </a:lnTo>
                  <a:lnTo>
                    <a:pt x="59371" y="46881"/>
                  </a:lnTo>
                  <a:lnTo>
                    <a:pt x="59371" y="46640"/>
                  </a:lnTo>
                  <a:lnTo>
                    <a:pt x="59371" y="46398"/>
                  </a:lnTo>
                  <a:lnTo>
                    <a:pt x="59310" y="46217"/>
                  </a:lnTo>
                  <a:lnTo>
                    <a:pt x="59190" y="45976"/>
                  </a:lnTo>
                  <a:lnTo>
                    <a:pt x="59069" y="45795"/>
                  </a:lnTo>
                  <a:lnTo>
                    <a:pt x="58888" y="45674"/>
                  </a:lnTo>
                  <a:lnTo>
                    <a:pt x="58647" y="45554"/>
                  </a:lnTo>
                  <a:lnTo>
                    <a:pt x="58466" y="45493"/>
                  </a:lnTo>
                  <a:close/>
                  <a:moveTo>
                    <a:pt x="63775" y="45493"/>
                  </a:moveTo>
                  <a:lnTo>
                    <a:pt x="63594" y="45554"/>
                  </a:lnTo>
                  <a:lnTo>
                    <a:pt x="63353" y="45674"/>
                  </a:lnTo>
                  <a:lnTo>
                    <a:pt x="63172" y="45795"/>
                  </a:lnTo>
                  <a:lnTo>
                    <a:pt x="63051" y="45976"/>
                  </a:lnTo>
                  <a:lnTo>
                    <a:pt x="62931" y="46217"/>
                  </a:lnTo>
                  <a:lnTo>
                    <a:pt x="62870" y="46398"/>
                  </a:lnTo>
                  <a:lnTo>
                    <a:pt x="62870" y="46640"/>
                  </a:lnTo>
                  <a:lnTo>
                    <a:pt x="62870" y="46881"/>
                  </a:lnTo>
                  <a:lnTo>
                    <a:pt x="62931" y="47062"/>
                  </a:lnTo>
                  <a:lnTo>
                    <a:pt x="63051" y="47303"/>
                  </a:lnTo>
                  <a:lnTo>
                    <a:pt x="63172" y="47484"/>
                  </a:lnTo>
                  <a:lnTo>
                    <a:pt x="63353" y="47605"/>
                  </a:lnTo>
                  <a:lnTo>
                    <a:pt x="63594" y="47726"/>
                  </a:lnTo>
                  <a:lnTo>
                    <a:pt x="63775" y="47786"/>
                  </a:lnTo>
                  <a:lnTo>
                    <a:pt x="64258" y="47786"/>
                  </a:lnTo>
                  <a:lnTo>
                    <a:pt x="64439" y="47726"/>
                  </a:lnTo>
                  <a:lnTo>
                    <a:pt x="64680" y="47605"/>
                  </a:lnTo>
                  <a:lnTo>
                    <a:pt x="64861" y="47484"/>
                  </a:lnTo>
                  <a:lnTo>
                    <a:pt x="64982" y="47303"/>
                  </a:lnTo>
                  <a:lnTo>
                    <a:pt x="65103" y="47062"/>
                  </a:lnTo>
                  <a:lnTo>
                    <a:pt x="65163" y="46881"/>
                  </a:lnTo>
                  <a:lnTo>
                    <a:pt x="65163" y="46640"/>
                  </a:lnTo>
                  <a:lnTo>
                    <a:pt x="65163" y="46398"/>
                  </a:lnTo>
                  <a:lnTo>
                    <a:pt x="65103" y="46217"/>
                  </a:lnTo>
                  <a:lnTo>
                    <a:pt x="64982" y="45976"/>
                  </a:lnTo>
                  <a:lnTo>
                    <a:pt x="64861" y="45795"/>
                  </a:lnTo>
                  <a:lnTo>
                    <a:pt x="64680" y="45674"/>
                  </a:lnTo>
                  <a:lnTo>
                    <a:pt x="64439" y="45554"/>
                  </a:lnTo>
                  <a:lnTo>
                    <a:pt x="64258" y="45493"/>
                  </a:lnTo>
                  <a:close/>
                  <a:moveTo>
                    <a:pt x="69567" y="45493"/>
                  </a:moveTo>
                  <a:lnTo>
                    <a:pt x="69386" y="45554"/>
                  </a:lnTo>
                  <a:lnTo>
                    <a:pt x="69145" y="45674"/>
                  </a:lnTo>
                  <a:lnTo>
                    <a:pt x="68964" y="45795"/>
                  </a:lnTo>
                  <a:lnTo>
                    <a:pt x="68843" y="45976"/>
                  </a:lnTo>
                  <a:lnTo>
                    <a:pt x="68723" y="46217"/>
                  </a:lnTo>
                  <a:lnTo>
                    <a:pt x="68662" y="46398"/>
                  </a:lnTo>
                  <a:lnTo>
                    <a:pt x="68662" y="46640"/>
                  </a:lnTo>
                  <a:lnTo>
                    <a:pt x="68662" y="46881"/>
                  </a:lnTo>
                  <a:lnTo>
                    <a:pt x="68723" y="47062"/>
                  </a:lnTo>
                  <a:lnTo>
                    <a:pt x="68843" y="47303"/>
                  </a:lnTo>
                  <a:lnTo>
                    <a:pt x="68964" y="47484"/>
                  </a:lnTo>
                  <a:lnTo>
                    <a:pt x="69145" y="47605"/>
                  </a:lnTo>
                  <a:lnTo>
                    <a:pt x="69386" y="47726"/>
                  </a:lnTo>
                  <a:lnTo>
                    <a:pt x="69567" y="47786"/>
                  </a:lnTo>
                  <a:lnTo>
                    <a:pt x="70050" y="47786"/>
                  </a:lnTo>
                  <a:lnTo>
                    <a:pt x="70231" y="47726"/>
                  </a:lnTo>
                  <a:lnTo>
                    <a:pt x="70472" y="47605"/>
                  </a:lnTo>
                  <a:lnTo>
                    <a:pt x="70653" y="47484"/>
                  </a:lnTo>
                  <a:lnTo>
                    <a:pt x="70774" y="47303"/>
                  </a:lnTo>
                  <a:lnTo>
                    <a:pt x="70895" y="47062"/>
                  </a:lnTo>
                  <a:lnTo>
                    <a:pt x="70955" y="46881"/>
                  </a:lnTo>
                  <a:lnTo>
                    <a:pt x="70955" y="46640"/>
                  </a:lnTo>
                  <a:lnTo>
                    <a:pt x="70955" y="46398"/>
                  </a:lnTo>
                  <a:lnTo>
                    <a:pt x="70895" y="46217"/>
                  </a:lnTo>
                  <a:lnTo>
                    <a:pt x="70774" y="45976"/>
                  </a:lnTo>
                  <a:lnTo>
                    <a:pt x="70653" y="45795"/>
                  </a:lnTo>
                  <a:lnTo>
                    <a:pt x="70472" y="45674"/>
                  </a:lnTo>
                  <a:lnTo>
                    <a:pt x="70231" y="45554"/>
                  </a:lnTo>
                  <a:lnTo>
                    <a:pt x="70050" y="45493"/>
                  </a:lnTo>
                  <a:close/>
                  <a:moveTo>
                    <a:pt x="2896" y="48389"/>
                  </a:moveTo>
                  <a:lnTo>
                    <a:pt x="2655" y="48510"/>
                  </a:lnTo>
                  <a:lnTo>
                    <a:pt x="2414" y="48691"/>
                  </a:lnTo>
                  <a:lnTo>
                    <a:pt x="2233" y="48872"/>
                  </a:lnTo>
                  <a:lnTo>
                    <a:pt x="2112" y="49174"/>
                  </a:lnTo>
                  <a:lnTo>
                    <a:pt x="2052" y="49536"/>
                  </a:lnTo>
                  <a:lnTo>
                    <a:pt x="2052" y="49777"/>
                  </a:lnTo>
                  <a:lnTo>
                    <a:pt x="2112" y="49958"/>
                  </a:lnTo>
                  <a:lnTo>
                    <a:pt x="2233" y="50200"/>
                  </a:lnTo>
                  <a:lnTo>
                    <a:pt x="2353" y="50381"/>
                  </a:lnTo>
                  <a:lnTo>
                    <a:pt x="2534" y="50501"/>
                  </a:lnTo>
                  <a:lnTo>
                    <a:pt x="2776" y="50622"/>
                  </a:lnTo>
                  <a:lnTo>
                    <a:pt x="2957" y="50682"/>
                  </a:lnTo>
                  <a:lnTo>
                    <a:pt x="3439" y="50682"/>
                  </a:lnTo>
                  <a:lnTo>
                    <a:pt x="3620" y="50622"/>
                  </a:lnTo>
                  <a:lnTo>
                    <a:pt x="3862" y="50501"/>
                  </a:lnTo>
                  <a:lnTo>
                    <a:pt x="4043" y="50381"/>
                  </a:lnTo>
                  <a:lnTo>
                    <a:pt x="4164" y="50200"/>
                  </a:lnTo>
                  <a:lnTo>
                    <a:pt x="4284" y="49958"/>
                  </a:lnTo>
                  <a:lnTo>
                    <a:pt x="4345" y="49777"/>
                  </a:lnTo>
                  <a:lnTo>
                    <a:pt x="4345" y="49536"/>
                  </a:lnTo>
                  <a:lnTo>
                    <a:pt x="4284" y="49174"/>
                  </a:lnTo>
                  <a:lnTo>
                    <a:pt x="4164" y="48872"/>
                  </a:lnTo>
                  <a:lnTo>
                    <a:pt x="3982" y="48691"/>
                  </a:lnTo>
                  <a:lnTo>
                    <a:pt x="3741" y="48510"/>
                  </a:lnTo>
                  <a:lnTo>
                    <a:pt x="3500" y="48389"/>
                  </a:lnTo>
                  <a:close/>
                  <a:moveTo>
                    <a:pt x="8689" y="48389"/>
                  </a:moveTo>
                  <a:lnTo>
                    <a:pt x="8447" y="48510"/>
                  </a:lnTo>
                  <a:lnTo>
                    <a:pt x="8206" y="48691"/>
                  </a:lnTo>
                  <a:lnTo>
                    <a:pt x="8025" y="48872"/>
                  </a:lnTo>
                  <a:lnTo>
                    <a:pt x="7904" y="49174"/>
                  </a:lnTo>
                  <a:lnTo>
                    <a:pt x="7844" y="49536"/>
                  </a:lnTo>
                  <a:lnTo>
                    <a:pt x="7844" y="49777"/>
                  </a:lnTo>
                  <a:lnTo>
                    <a:pt x="7904" y="49958"/>
                  </a:lnTo>
                  <a:lnTo>
                    <a:pt x="8025" y="50200"/>
                  </a:lnTo>
                  <a:lnTo>
                    <a:pt x="8146" y="50381"/>
                  </a:lnTo>
                  <a:lnTo>
                    <a:pt x="8327" y="50501"/>
                  </a:lnTo>
                  <a:lnTo>
                    <a:pt x="8568" y="50622"/>
                  </a:lnTo>
                  <a:lnTo>
                    <a:pt x="8749" y="50682"/>
                  </a:lnTo>
                  <a:lnTo>
                    <a:pt x="9232" y="50682"/>
                  </a:lnTo>
                  <a:lnTo>
                    <a:pt x="9413" y="50622"/>
                  </a:lnTo>
                  <a:lnTo>
                    <a:pt x="9654" y="50501"/>
                  </a:lnTo>
                  <a:lnTo>
                    <a:pt x="9835" y="50381"/>
                  </a:lnTo>
                  <a:lnTo>
                    <a:pt x="9956" y="50200"/>
                  </a:lnTo>
                  <a:lnTo>
                    <a:pt x="10076" y="49958"/>
                  </a:lnTo>
                  <a:lnTo>
                    <a:pt x="10137" y="49777"/>
                  </a:lnTo>
                  <a:lnTo>
                    <a:pt x="10137" y="49536"/>
                  </a:lnTo>
                  <a:lnTo>
                    <a:pt x="10076" y="49174"/>
                  </a:lnTo>
                  <a:lnTo>
                    <a:pt x="9956" y="48872"/>
                  </a:lnTo>
                  <a:lnTo>
                    <a:pt x="9775" y="48691"/>
                  </a:lnTo>
                  <a:lnTo>
                    <a:pt x="9533" y="48510"/>
                  </a:lnTo>
                  <a:lnTo>
                    <a:pt x="9292" y="48389"/>
                  </a:lnTo>
                  <a:close/>
                  <a:moveTo>
                    <a:pt x="14481" y="48389"/>
                  </a:moveTo>
                  <a:lnTo>
                    <a:pt x="14240" y="48510"/>
                  </a:lnTo>
                  <a:lnTo>
                    <a:pt x="13998" y="48691"/>
                  </a:lnTo>
                  <a:lnTo>
                    <a:pt x="13817" y="48872"/>
                  </a:lnTo>
                  <a:lnTo>
                    <a:pt x="13697" y="49174"/>
                  </a:lnTo>
                  <a:lnTo>
                    <a:pt x="13636" y="49536"/>
                  </a:lnTo>
                  <a:lnTo>
                    <a:pt x="13636" y="49777"/>
                  </a:lnTo>
                  <a:lnTo>
                    <a:pt x="13697" y="49958"/>
                  </a:lnTo>
                  <a:lnTo>
                    <a:pt x="13817" y="50200"/>
                  </a:lnTo>
                  <a:lnTo>
                    <a:pt x="13938" y="50381"/>
                  </a:lnTo>
                  <a:lnTo>
                    <a:pt x="14119" y="50501"/>
                  </a:lnTo>
                  <a:lnTo>
                    <a:pt x="14360" y="50622"/>
                  </a:lnTo>
                  <a:lnTo>
                    <a:pt x="14541" y="50682"/>
                  </a:lnTo>
                  <a:lnTo>
                    <a:pt x="15024" y="50682"/>
                  </a:lnTo>
                  <a:lnTo>
                    <a:pt x="15205" y="50622"/>
                  </a:lnTo>
                  <a:lnTo>
                    <a:pt x="15446" y="50501"/>
                  </a:lnTo>
                  <a:lnTo>
                    <a:pt x="15627" y="50381"/>
                  </a:lnTo>
                  <a:lnTo>
                    <a:pt x="15748" y="50200"/>
                  </a:lnTo>
                  <a:lnTo>
                    <a:pt x="15869" y="49958"/>
                  </a:lnTo>
                  <a:lnTo>
                    <a:pt x="15929" y="49777"/>
                  </a:lnTo>
                  <a:lnTo>
                    <a:pt x="15929" y="49536"/>
                  </a:lnTo>
                  <a:lnTo>
                    <a:pt x="15869" y="49174"/>
                  </a:lnTo>
                  <a:lnTo>
                    <a:pt x="15748" y="48872"/>
                  </a:lnTo>
                  <a:lnTo>
                    <a:pt x="15567" y="48691"/>
                  </a:lnTo>
                  <a:lnTo>
                    <a:pt x="15326" y="48510"/>
                  </a:lnTo>
                  <a:lnTo>
                    <a:pt x="15084" y="48389"/>
                  </a:lnTo>
                  <a:close/>
                  <a:moveTo>
                    <a:pt x="20273" y="48389"/>
                  </a:moveTo>
                  <a:lnTo>
                    <a:pt x="20032" y="48510"/>
                  </a:lnTo>
                  <a:lnTo>
                    <a:pt x="19790" y="48691"/>
                  </a:lnTo>
                  <a:lnTo>
                    <a:pt x="19609" y="48872"/>
                  </a:lnTo>
                  <a:lnTo>
                    <a:pt x="19489" y="49174"/>
                  </a:lnTo>
                  <a:lnTo>
                    <a:pt x="19428" y="49536"/>
                  </a:lnTo>
                  <a:lnTo>
                    <a:pt x="19428" y="49777"/>
                  </a:lnTo>
                  <a:lnTo>
                    <a:pt x="19489" y="49958"/>
                  </a:lnTo>
                  <a:lnTo>
                    <a:pt x="19609" y="50200"/>
                  </a:lnTo>
                  <a:lnTo>
                    <a:pt x="19730" y="50381"/>
                  </a:lnTo>
                  <a:lnTo>
                    <a:pt x="19911" y="50501"/>
                  </a:lnTo>
                  <a:lnTo>
                    <a:pt x="20152" y="50622"/>
                  </a:lnTo>
                  <a:lnTo>
                    <a:pt x="20333" y="50682"/>
                  </a:lnTo>
                  <a:lnTo>
                    <a:pt x="20816" y="50682"/>
                  </a:lnTo>
                  <a:lnTo>
                    <a:pt x="20997" y="50622"/>
                  </a:lnTo>
                  <a:lnTo>
                    <a:pt x="21239" y="50501"/>
                  </a:lnTo>
                  <a:lnTo>
                    <a:pt x="21420" y="50381"/>
                  </a:lnTo>
                  <a:lnTo>
                    <a:pt x="21540" y="50200"/>
                  </a:lnTo>
                  <a:lnTo>
                    <a:pt x="21661" y="49958"/>
                  </a:lnTo>
                  <a:lnTo>
                    <a:pt x="21721" y="49777"/>
                  </a:lnTo>
                  <a:lnTo>
                    <a:pt x="21721" y="49536"/>
                  </a:lnTo>
                  <a:lnTo>
                    <a:pt x="21661" y="49174"/>
                  </a:lnTo>
                  <a:lnTo>
                    <a:pt x="21540" y="48872"/>
                  </a:lnTo>
                  <a:lnTo>
                    <a:pt x="21359" y="48691"/>
                  </a:lnTo>
                  <a:lnTo>
                    <a:pt x="21118" y="48510"/>
                  </a:lnTo>
                  <a:lnTo>
                    <a:pt x="20876" y="48389"/>
                  </a:lnTo>
                  <a:close/>
                  <a:moveTo>
                    <a:pt x="26065" y="48389"/>
                  </a:moveTo>
                  <a:lnTo>
                    <a:pt x="25824" y="48510"/>
                  </a:lnTo>
                  <a:lnTo>
                    <a:pt x="25583" y="48691"/>
                  </a:lnTo>
                  <a:lnTo>
                    <a:pt x="25402" y="48872"/>
                  </a:lnTo>
                  <a:lnTo>
                    <a:pt x="25281" y="49174"/>
                  </a:lnTo>
                  <a:lnTo>
                    <a:pt x="25221" y="49536"/>
                  </a:lnTo>
                  <a:lnTo>
                    <a:pt x="25221" y="49777"/>
                  </a:lnTo>
                  <a:lnTo>
                    <a:pt x="25281" y="49958"/>
                  </a:lnTo>
                  <a:lnTo>
                    <a:pt x="25402" y="50200"/>
                  </a:lnTo>
                  <a:lnTo>
                    <a:pt x="25522" y="50381"/>
                  </a:lnTo>
                  <a:lnTo>
                    <a:pt x="25703" y="50501"/>
                  </a:lnTo>
                  <a:lnTo>
                    <a:pt x="25945" y="50622"/>
                  </a:lnTo>
                  <a:lnTo>
                    <a:pt x="26126" y="50682"/>
                  </a:lnTo>
                  <a:lnTo>
                    <a:pt x="26608" y="50682"/>
                  </a:lnTo>
                  <a:lnTo>
                    <a:pt x="26789" y="50622"/>
                  </a:lnTo>
                  <a:lnTo>
                    <a:pt x="27031" y="50501"/>
                  </a:lnTo>
                  <a:lnTo>
                    <a:pt x="27212" y="50381"/>
                  </a:lnTo>
                  <a:lnTo>
                    <a:pt x="27332" y="50200"/>
                  </a:lnTo>
                  <a:lnTo>
                    <a:pt x="27453" y="49958"/>
                  </a:lnTo>
                  <a:lnTo>
                    <a:pt x="27513" y="49777"/>
                  </a:lnTo>
                  <a:lnTo>
                    <a:pt x="27513" y="49536"/>
                  </a:lnTo>
                  <a:lnTo>
                    <a:pt x="27453" y="49174"/>
                  </a:lnTo>
                  <a:lnTo>
                    <a:pt x="27332" y="48872"/>
                  </a:lnTo>
                  <a:lnTo>
                    <a:pt x="27151" y="48691"/>
                  </a:lnTo>
                  <a:lnTo>
                    <a:pt x="26910" y="48510"/>
                  </a:lnTo>
                  <a:lnTo>
                    <a:pt x="26669" y="48389"/>
                  </a:lnTo>
                  <a:close/>
                  <a:moveTo>
                    <a:pt x="31858" y="48389"/>
                  </a:moveTo>
                  <a:lnTo>
                    <a:pt x="31616" y="48510"/>
                  </a:lnTo>
                  <a:lnTo>
                    <a:pt x="31375" y="48691"/>
                  </a:lnTo>
                  <a:lnTo>
                    <a:pt x="31194" y="48872"/>
                  </a:lnTo>
                  <a:lnTo>
                    <a:pt x="31073" y="49174"/>
                  </a:lnTo>
                  <a:lnTo>
                    <a:pt x="31013" y="49536"/>
                  </a:lnTo>
                  <a:lnTo>
                    <a:pt x="31013" y="49777"/>
                  </a:lnTo>
                  <a:lnTo>
                    <a:pt x="31073" y="49958"/>
                  </a:lnTo>
                  <a:lnTo>
                    <a:pt x="31194" y="50200"/>
                  </a:lnTo>
                  <a:lnTo>
                    <a:pt x="31315" y="50381"/>
                  </a:lnTo>
                  <a:lnTo>
                    <a:pt x="31496" y="50501"/>
                  </a:lnTo>
                  <a:lnTo>
                    <a:pt x="31737" y="50622"/>
                  </a:lnTo>
                  <a:lnTo>
                    <a:pt x="31918" y="50682"/>
                  </a:lnTo>
                  <a:lnTo>
                    <a:pt x="32401" y="50682"/>
                  </a:lnTo>
                  <a:lnTo>
                    <a:pt x="32582" y="50622"/>
                  </a:lnTo>
                  <a:lnTo>
                    <a:pt x="32823" y="50501"/>
                  </a:lnTo>
                  <a:lnTo>
                    <a:pt x="33004" y="50381"/>
                  </a:lnTo>
                  <a:lnTo>
                    <a:pt x="33125" y="50200"/>
                  </a:lnTo>
                  <a:lnTo>
                    <a:pt x="33245" y="49958"/>
                  </a:lnTo>
                  <a:lnTo>
                    <a:pt x="33306" y="49777"/>
                  </a:lnTo>
                  <a:lnTo>
                    <a:pt x="33306" y="49536"/>
                  </a:lnTo>
                  <a:lnTo>
                    <a:pt x="33245" y="49174"/>
                  </a:lnTo>
                  <a:lnTo>
                    <a:pt x="33125" y="48872"/>
                  </a:lnTo>
                  <a:lnTo>
                    <a:pt x="32944" y="48691"/>
                  </a:lnTo>
                  <a:lnTo>
                    <a:pt x="32702" y="48510"/>
                  </a:lnTo>
                  <a:lnTo>
                    <a:pt x="32461" y="48389"/>
                  </a:lnTo>
                  <a:close/>
                  <a:moveTo>
                    <a:pt x="37650" y="48389"/>
                  </a:moveTo>
                  <a:lnTo>
                    <a:pt x="37408" y="48510"/>
                  </a:lnTo>
                  <a:lnTo>
                    <a:pt x="37167" y="48691"/>
                  </a:lnTo>
                  <a:lnTo>
                    <a:pt x="36986" y="48872"/>
                  </a:lnTo>
                  <a:lnTo>
                    <a:pt x="36865" y="49174"/>
                  </a:lnTo>
                  <a:lnTo>
                    <a:pt x="36805" y="49536"/>
                  </a:lnTo>
                  <a:lnTo>
                    <a:pt x="36805" y="49777"/>
                  </a:lnTo>
                  <a:lnTo>
                    <a:pt x="36865" y="49958"/>
                  </a:lnTo>
                  <a:lnTo>
                    <a:pt x="36986" y="50200"/>
                  </a:lnTo>
                  <a:lnTo>
                    <a:pt x="37107" y="50381"/>
                  </a:lnTo>
                  <a:lnTo>
                    <a:pt x="37288" y="50501"/>
                  </a:lnTo>
                  <a:lnTo>
                    <a:pt x="37529" y="50622"/>
                  </a:lnTo>
                  <a:lnTo>
                    <a:pt x="37710" y="50682"/>
                  </a:lnTo>
                  <a:lnTo>
                    <a:pt x="38193" y="50682"/>
                  </a:lnTo>
                  <a:lnTo>
                    <a:pt x="38374" y="50622"/>
                  </a:lnTo>
                  <a:lnTo>
                    <a:pt x="38615" y="50501"/>
                  </a:lnTo>
                  <a:lnTo>
                    <a:pt x="38796" y="50381"/>
                  </a:lnTo>
                  <a:lnTo>
                    <a:pt x="38917" y="50200"/>
                  </a:lnTo>
                  <a:lnTo>
                    <a:pt x="39038" y="49958"/>
                  </a:lnTo>
                  <a:lnTo>
                    <a:pt x="39098" y="49777"/>
                  </a:lnTo>
                  <a:lnTo>
                    <a:pt x="39098" y="49536"/>
                  </a:lnTo>
                  <a:lnTo>
                    <a:pt x="39038" y="49174"/>
                  </a:lnTo>
                  <a:lnTo>
                    <a:pt x="38917" y="48872"/>
                  </a:lnTo>
                  <a:lnTo>
                    <a:pt x="38736" y="48691"/>
                  </a:lnTo>
                  <a:lnTo>
                    <a:pt x="38495" y="48510"/>
                  </a:lnTo>
                  <a:lnTo>
                    <a:pt x="38253" y="48389"/>
                  </a:lnTo>
                  <a:close/>
                  <a:moveTo>
                    <a:pt x="43442" y="48389"/>
                  </a:moveTo>
                  <a:lnTo>
                    <a:pt x="43201" y="48510"/>
                  </a:lnTo>
                  <a:lnTo>
                    <a:pt x="42959" y="48691"/>
                  </a:lnTo>
                  <a:lnTo>
                    <a:pt x="42778" y="48872"/>
                  </a:lnTo>
                  <a:lnTo>
                    <a:pt x="42658" y="49174"/>
                  </a:lnTo>
                  <a:lnTo>
                    <a:pt x="42597" y="49536"/>
                  </a:lnTo>
                  <a:lnTo>
                    <a:pt x="42597" y="49777"/>
                  </a:lnTo>
                  <a:lnTo>
                    <a:pt x="42658" y="49958"/>
                  </a:lnTo>
                  <a:lnTo>
                    <a:pt x="42778" y="50200"/>
                  </a:lnTo>
                  <a:lnTo>
                    <a:pt x="42899" y="50381"/>
                  </a:lnTo>
                  <a:lnTo>
                    <a:pt x="43080" y="50501"/>
                  </a:lnTo>
                  <a:lnTo>
                    <a:pt x="43321" y="50622"/>
                  </a:lnTo>
                  <a:lnTo>
                    <a:pt x="43502" y="50682"/>
                  </a:lnTo>
                  <a:lnTo>
                    <a:pt x="43985" y="50682"/>
                  </a:lnTo>
                  <a:lnTo>
                    <a:pt x="44166" y="50622"/>
                  </a:lnTo>
                  <a:lnTo>
                    <a:pt x="44407" y="50501"/>
                  </a:lnTo>
                  <a:lnTo>
                    <a:pt x="44588" y="50381"/>
                  </a:lnTo>
                  <a:lnTo>
                    <a:pt x="44709" y="50200"/>
                  </a:lnTo>
                  <a:lnTo>
                    <a:pt x="44830" y="49958"/>
                  </a:lnTo>
                  <a:lnTo>
                    <a:pt x="44890" y="49777"/>
                  </a:lnTo>
                  <a:lnTo>
                    <a:pt x="44890" y="49536"/>
                  </a:lnTo>
                  <a:lnTo>
                    <a:pt x="44830" y="49174"/>
                  </a:lnTo>
                  <a:lnTo>
                    <a:pt x="44709" y="48872"/>
                  </a:lnTo>
                  <a:lnTo>
                    <a:pt x="44528" y="48691"/>
                  </a:lnTo>
                  <a:lnTo>
                    <a:pt x="44287" y="48510"/>
                  </a:lnTo>
                  <a:lnTo>
                    <a:pt x="44045" y="48389"/>
                  </a:lnTo>
                  <a:close/>
                  <a:moveTo>
                    <a:pt x="49234" y="48389"/>
                  </a:moveTo>
                  <a:lnTo>
                    <a:pt x="48993" y="48510"/>
                  </a:lnTo>
                  <a:lnTo>
                    <a:pt x="48752" y="48691"/>
                  </a:lnTo>
                  <a:lnTo>
                    <a:pt x="48571" y="48872"/>
                  </a:lnTo>
                  <a:lnTo>
                    <a:pt x="48450" y="49174"/>
                  </a:lnTo>
                  <a:lnTo>
                    <a:pt x="48390" y="49536"/>
                  </a:lnTo>
                  <a:lnTo>
                    <a:pt x="48390" y="49777"/>
                  </a:lnTo>
                  <a:lnTo>
                    <a:pt x="48450" y="49958"/>
                  </a:lnTo>
                  <a:lnTo>
                    <a:pt x="48571" y="50200"/>
                  </a:lnTo>
                  <a:lnTo>
                    <a:pt x="48691" y="50381"/>
                  </a:lnTo>
                  <a:lnTo>
                    <a:pt x="48872" y="50501"/>
                  </a:lnTo>
                  <a:lnTo>
                    <a:pt x="49114" y="50622"/>
                  </a:lnTo>
                  <a:lnTo>
                    <a:pt x="49295" y="50682"/>
                  </a:lnTo>
                  <a:lnTo>
                    <a:pt x="49777" y="50682"/>
                  </a:lnTo>
                  <a:lnTo>
                    <a:pt x="49958" y="50622"/>
                  </a:lnTo>
                  <a:lnTo>
                    <a:pt x="50200" y="50501"/>
                  </a:lnTo>
                  <a:lnTo>
                    <a:pt x="50381" y="50381"/>
                  </a:lnTo>
                  <a:lnTo>
                    <a:pt x="50501" y="50200"/>
                  </a:lnTo>
                  <a:lnTo>
                    <a:pt x="50622" y="49958"/>
                  </a:lnTo>
                  <a:lnTo>
                    <a:pt x="50682" y="49777"/>
                  </a:lnTo>
                  <a:lnTo>
                    <a:pt x="50682" y="49536"/>
                  </a:lnTo>
                  <a:lnTo>
                    <a:pt x="50622" y="49174"/>
                  </a:lnTo>
                  <a:lnTo>
                    <a:pt x="50501" y="48872"/>
                  </a:lnTo>
                  <a:lnTo>
                    <a:pt x="50320" y="48691"/>
                  </a:lnTo>
                  <a:lnTo>
                    <a:pt x="50079" y="48510"/>
                  </a:lnTo>
                  <a:lnTo>
                    <a:pt x="49838" y="48389"/>
                  </a:lnTo>
                  <a:close/>
                  <a:moveTo>
                    <a:pt x="55027" y="48389"/>
                  </a:moveTo>
                  <a:lnTo>
                    <a:pt x="54785" y="48510"/>
                  </a:lnTo>
                  <a:lnTo>
                    <a:pt x="54544" y="48691"/>
                  </a:lnTo>
                  <a:lnTo>
                    <a:pt x="54363" y="48872"/>
                  </a:lnTo>
                  <a:lnTo>
                    <a:pt x="54242" y="49174"/>
                  </a:lnTo>
                  <a:lnTo>
                    <a:pt x="54182" y="49536"/>
                  </a:lnTo>
                  <a:lnTo>
                    <a:pt x="54182" y="49777"/>
                  </a:lnTo>
                  <a:lnTo>
                    <a:pt x="54242" y="49958"/>
                  </a:lnTo>
                  <a:lnTo>
                    <a:pt x="54363" y="50200"/>
                  </a:lnTo>
                  <a:lnTo>
                    <a:pt x="54483" y="50381"/>
                  </a:lnTo>
                  <a:lnTo>
                    <a:pt x="54665" y="50501"/>
                  </a:lnTo>
                  <a:lnTo>
                    <a:pt x="54906" y="50622"/>
                  </a:lnTo>
                  <a:lnTo>
                    <a:pt x="55087" y="50682"/>
                  </a:lnTo>
                  <a:lnTo>
                    <a:pt x="55570" y="50682"/>
                  </a:lnTo>
                  <a:lnTo>
                    <a:pt x="55751" y="50622"/>
                  </a:lnTo>
                  <a:lnTo>
                    <a:pt x="55992" y="50501"/>
                  </a:lnTo>
                  <a:lnTo>
                    <a:pt x="56173" y="50381"/>
                  </a:lnTo>
                  <a:lnTo>
                    <a:pt x="56294" y="50200"/>
                  </a:lnTo>
                  <a:lnTo>
                    <a:pt x="56414" y="49958"/>
                  </a:lnTo>
                  <a:lnTo>
                    <a:pt x="56475" y="49777"/>
                  </a:lnTo>
                  <a:lnTo>
                    <a:pt x="56475" y="49536"/>
                  </a:lnTo>
                  <a:lnTo>
                    <a:pt x="56414" y="49174"/>
                  </a:lnTo>
                  <a:lnTo>
                    <a:pt x="56294" y="48872"/>
                  </a:lnTo>
                  <a:lnTo>
                    <a:pt x="56113" y="48691"/>
                  </a:lnTo>
                  <a:lnTo>
                    <a:pt x="55871" y="48510"/>
                  </a:lnTo>
                  <a:lnTo>
                    <a:pt x="55630" y="48389"/>
                  </a:lnTo>
                  <a:close/>
                  <a:moveTo>
                    <a:pt x="60819" y="48389"/>
                  </a:moveTo>
                  <a:lnTo>
                    <a:pt x="60577" y="48510"/>
                  </a:lnTo>
                  <a:lnTo>
                    <a:pt x="60336" y="48691"/>
                  </a:lnTo>
                  <a:lnTo>
                    <a:pt x="60155" y="48872"/>
                  </a:lnTo>
                  <a:lnTo>
                    <a:pt x="60034" y="49174"/>
                  </a:lnTo>
                  <a:lnTo>
                    <a:pt x="59974" y="49536"/>
                  </a:lnTo>
                  <a:lnTo>
                    <a:pt x="59974" y="49777"/>
                  </a:lnTo>
                  <a:lnTo>
                    <a:pt x="60034" y="49958"/>
                  </a:lnTo>
                  <a:lnTo>
                    <a:pt x="60155" y="50200"/>
                  </a:lnTo>
                  <a:lnTo>
                    <a:pt x="60276" y="50381"/>
                  </a:lnTo>
                  <a:lnTo>
                    <a:pt x="60457" y="50501"/>
                  </a:lnTo>
                  <a:lnTo>
                    <a:pt x="60698" y="50622"/>
                  </a:lnTo>
                  <a:lnTo>
                    <a:pt x="60879" y="50682"/>
                  </a:lnTo>
                  <a:lnTo>
                    <a:pt x="61362" y="50682"/>
                  </a:lnTo>
                  <a:lnTo>
                    <a:pt x="61543" y="50622"/>
                  </a:lnTo>
                  <a:lnTo>
                    <a:pt x="61784" y="50501"/>
                  </a:lnTo>
                  <a:lnTo>
                    <a:pt x="61965" y="50381"/>
                  </a:lnTo>
                  <a:lnTo>
                    <a:pt x="62086" y="50200"/>
                  </a:lnTo>
                  <a:lnTo>
                    <a:pt x="62206" y="49958"/>
                  </a:lnTo>
                  <a:lnTo>
                    <a:pt x="62267" y="49777"/>
                  </a:lnTo>
                  <a:lnTo>
                    <a:pt x="62267" y="49536"/>
                  </a:lnTo>
                  <a:lnTo>
                    <a:pt x="62206" y="49174"/>
                  </a:lnTo>
                  <a:lnTo>
                    <a:pt x="62086" y="48872"/>
                  </a:lnTo>
                  <a:lnTo>
                    <a:pt x="61905" y="48691"/>
                  </a:lnTo>
                  <a:lnTo>
                    <a:pt x="61663" y="48510"/>
                  </a:lnTo>
                  <a:lnTo>
                    <a:pt x="61422" y="48389"/>
                  </a:lnTo>
                  <a:close/>
                  <a:moveTo>
                    <a:pt x="66611" y="48389"/>
                  </a:moveTo>
                  <a:lnTo>
                    <a:pt x="66370" y="48510"/>
                  </a:lnTo>
                  <a:lnTo>
                    <a:pt x="66128" y="48691"/>
                  </a:lnTo>
                  <a:lnTo>
                    <a:pt x="65947" y="48872"/>
                  </a:lnTo>
                  <a:lnTo>
                    <a:pt x="65827" y="49174"/>
                  </a:lnTo>
                  <a:lnTo>
                    <a:pt x="65766" y="49536"/>
                  </a:lnTo>
                  <a:lnTo>
                    <a:pt x="65766" y="49777"/>
                  </a:lnTo>
                  <a:lnTo>
                    <a:pt x="65827" y="49958"/>
                  </a:lnTo>
                  <a:lnTo>
                    <a:pt x="65947" y="50200"/>
                  </a:lnTo>
                  <a:lnTo>
                    <a:pt x="66068" y="50381"/>
                  </a:lnTo>
                  <a:lnTo>
                    <a:pt x="66249" y="50501"/>
                  </a:lnTo>
                  <a:lnTo>
                    <a:pt x="66490" y="50622"/>
                  </a:lnTo>
                  <a:lnTo>
                    <a:pt x="66671" y="50682"/>
                  </a:lnTo>
                  <a:lnTo>
                    <a:pt x="67154" y="50682"/>
                  </a:lnTo>
                  <a:lnTo>
                    <a:pt x="67335" y="50622"/>
                  </a:lnTo>
                  <a:lnTo>
                    <a:pt x="67576" y="50501"/>
                  </a:lnTo>
                  <a:lnTo>
                    <a:pt x="67757" y="50381"/>
                  </a:lnTo>
                  <a:lnTo>
                    <a:pt x="67878" y="50200"/>
                  </a:lnTo>
                  <a:lnTo>
                    <a:pt x="67999" y="49958"/>
                  </a:lnTo>
                  <a:lnTo>
                    <a:pt x="68059" y="49777"/>
                  </a:lnTo>
                  <a:lnTo>
                    <a:pt x="68059" y="49536"/>
                  </a:lnTo>
                  <a:lnTo>
                    <a:pt x="67999" y="49174"/>
                  </a:lnTo>
                  <a:lnTo>
                    <a:pt x="67878" y="48872"/>
                  </a:lnTo>
                  <a:lnTo>
                    <a:pt x="67697" y="48691"/>
                  </a:lnTo>
                  <a:lnTo>
                    <a:pt x="67456" y="48510"/>
                  </a:lnTo>
                  <a:lnTo>
                    <a:pt x="67214" y="48389"/>
                  </a:lnTo>
                  <a:close/>
                  <a:moveTo>
                    <a:pt x="72403" y="48389"/>
                  </a:moveTo>
                  <a:lnTo>
                    <a:pt x="72162" y="48510"/>
                  </a:lnTo>
                  <a:lnTo>
                    <a:pt x="71921" y="48691"/>
                  </a:lnTo>
                  <a:lnTo>
                    <a:pt x="71740" y="48872"/>
                  </a:lnTo>
                  <a:lnTo>
                    <a:pt x="71619" y="49174"/>
                  </a:lnTo>
                  <a:lnTo>
                    <a:pt x="71559" y="49536"/>
                  </a:lnTo>
                  <a:lnTo>
                    <a:pt x="71559" y="49777"/>
                  </a:lnTo>
                  <a:lnTo>
                    <a:pt x="71619" y="49958"/>
                  </a:lnTo>
                  <a:lnTo>
                    <a:pt x="71740" y="50200"/>
                  </a:lnTo>
                  <a:lnTo>
                    <a:pt x="71860" y="50381"/>
                  </a:lnTo>
                  <a:lnTo>
                    <a:pt x="72041" y="50501"/>
                  </a:lnTo>
                  <a:lnTo>
                    <a:pt x="72283" y="50622"/>
                  </a:lnTo>
                  <a:lnTo>
                    <a:pt x="72464" y="50682"/>
                  </a:lnTo>
                  <a:lnTo>
                    <a:pt x="72946" y="50682"/>
                  </a:lnTo>
                  <a:lnTo>
                    <a:pt x="73127" y="50622"/>
                  </a:lnTo>
                  <a:lnTo>
                    <a:pt x="73369" y="50501"/>
                  </a:lnTo>
                  <a:lnTo>
                    <a:pt x="73550" y="50381"/>
                  </a:lnTo>
                  <a:lnTo>
                    <a:pt x="73670" y="50200"/>
                  </a:lnTo>
                  <a:lnTo>
                    <a:pt x="73791" y="49958"/>
                  </a:lnTo>
                  <a:lnTo>
                    <a:pt x="73851" y="49777"/>
                  </a:lnTo>
                  <a:lnTo>
                    <a:pt x="73851" y="49536"/>
                  </a:lnTo>
                  <a:lnTo>
                    <a:pt x="73791" y="49174"/>
                  </a:lnTo>
                  <a:lnTo>
                    <a:pt x="73670" y="48872"/>
                  </a:lnTo>
                  <a:lnTo>
                    <a:pt x="73489" y="48691"/>
                  </a:lnTo>
                  <a:lnTo>
                    <a:pt x="73248" y="48510"/>
                  </a:lnTo>
                  <a:lnTo>
                    <a:pt x="73007" y="48389"/>
                  </a:lnTo>
                  <a:close/>
                  <a:moveTo>
                    <a:pt x="5853" y="51286"/>
                  </a:moveTo>
                  <a:lnTo>
                    <a:pt x="5672" y="51346"/>
                  </a:lnTo>
                  <a:lnTo>
                    <a:pt x="5431" y="51467"/>
                  </a:lnTo>
                  <a:lnTo>
                    <a:pt x="5250" y="51587"/>
                  </a:lnTo>
                  <a:lnTo>
                    <a:pt x="5129" y="51768"/>
                  </a:lnTo>
                  <a:lnTo>
                    <a:pt x="5008" y="52010"/>
                  </a:lnTo>
                  <a:lnTo>
                    <a:pt x="4948" y="52191"/>
                  </a:lnTo>
                  <a:lnTo>
                    <a:pt x="4948" y="52432"/>
                  </a:lnTo>
                  <a:lnTo>
                    <a:pt x="4948" y="52673"/>
                  </a:lnTo>
                  <a:lnTo>
                    <a:pt x="5008" y="52854"/>
                  </a:lnTo>
                  <a:lnTo>
                    <a:pt x="5129" y="53096"/>
                  </a:lnTo>
                  <a:lnTo>
                    <a:pt x="5250" y="53277"/>
                  </a:lnTo>
                  <a:lnTo>
                    <a:pt x="5431" y="53397"/>
                  </a:lnTo>
                  <a:lnTo>
                    <a:pt x="5672" y="53518"/>
                  </a:lnTo>
                  <a:lnTo>
                    <a:pt x="5853" y="53578"/>
                  </a:lnTo>
                  <a:lnTo>
                    <a:pt x="6336" y="53578"/>
                  </a:lnTo>
                  <a:lnTo>
                    <a:pt x="6517" y="53518"/>
                  </a:lnTo>
                  <a:lnTo>
                    <a:pt x="6758" y="53397"/>
                  </a:lnTo>
                  <a:lnTo>
                    <a:pt x="6939" y="53277"/>
                  </a:lnTo>
                  <a:lnTo>
                    <a:pt x="7060" y="53096"/>
                  </a:lnTo>
                  <a:lnTo>
                    <a:pt x="7180" y="52854"/>
                  </a:lnTo>
                  <a:lnTo>
                    <a:pt x="7241" y="52673"/>
                  </a:lnTo>
                  <a:lnTo>
                    <a:pt x="7241" y="52432"/>
                  </a:lnTo>
                  <a:lnTo>
                    <a:pt x="7241" y="52191"/>
                  </a:lnTo>
                  <a:lnTo>
                    <a:pt x="7180" y="52010"/>
                  </a:lnTo>
                  <a:lnTo>
                    <a:pt x="7060" y="51768"/>
                  </a:lnTo>
                  <a:lnTo>
                    <a:pt x="6939" y="51587"/>
                  </a:lnTo>
                  <a:lnTo>
                    <a:pt x="6758" y="51467"/>
                  </a:lnTo>
                  <a:lnTo>
                    <a:pt x="6517" y="51346"/>
                  </a:lnTo>
                  <a:lnTo>
                    <a:pt x="6336" y="51286"/>
                  </a:lnTo>
                  <a:close/>
                  <a:moveTo>
                    <a:pt x="11645" y="51286"/>
                  </a:moveTo>
                  <a:lnTo>
                    <a:pt x="11464" y="51346"/>
                  </a:lnTo>
                  <a:lnTo>
                    <a:pt x="11223" y="51467"/>
                  </a:lnTo>
                  <a:lnTo>
                    <a:pt x="11042" y="51587"/>
                  </a:lnTo>
                  <a:lnTo>
                    <a:pt x="10921" y="51768"/>
                  </a:lnTo>
                  <a:lnTo>
                    <a:pt x="10800" y="52010"/>
                  </a:lnTo>
                  <a:lnTo>
                    <a:pt x="10740" y="52191"/>
                  </a:lnTo>
                  <a:lnTo>
                    <a:pt x="10740" y="52432"/>
                  </a:lnTo>
                  <a:lnTo>
                    <a:pt x="10740" y="52673"/>
                  </a:lnTo>
                  <a:lnTo>
                    <a:pt x="10800" y="52854"/>
                  </a:lnTo>
                  <a:lnTo>
                    <a:pt x="10921" y="53096"/>
                  </a:lnTo>
                  <a:lnTo>
                    <a:pt x="11042" y="53277"/>
                  </a:lnTo>
                  <a:lnTo>
                    <a:pt x="11223" y="53397"/>
                  </a:lnTo>
                  <a:lnTo>
                    <a:pt x="11464" y="53518"/>
                  </a:lnTo>
                  <a:lnTo>
                    <a:pt x="11645" y="53578"/>
                  </a:lnTo>
                  <a:lnTo>
                    <a:pt x="12128" y="53578"/>
                  </a:lnTo>
                  <a:lnTo>
                    <a:pt x="12309" y="53518"/>
                  </a:lnTo>
                  <a:lnTo>
                    <a:pt x="12550" y="53397"/>
                  </a:lnTo>
                  <a:lnTo>
                    <a:pt x="12731" y="53277"/>
                  </a:lnTo>
                  <a:lnTo>
                    <a:pt x="12852" y="53096"/>
                  </a:lnTo>
                  <a:lnTo>
                    <a:pt x="12973" y="52854"/>
                  </a:lnTo>
                  <a:lnTo>
                    <a:pt x="13033" y="52673"/>
                  </a:lnTo>
                  <a:lnTo>
                    <a:pt x="13033" y="52432"/>
                  </a:lnTo>
                  <a:lnTo>
                    <a:pt x="13033" y="52191"/>
                  </a:lnTo>
                  <a:lnTo>
                    <a:pt x="12973" y="52010"/>
                  </a:lnTo>
                  <a:lnTo>
                    <a:pt x="12852" y="51768"/>
                  </a:lnTo>
                  <a:lnTo>
                    <a:pt x="12731" y="51587"/>
                  </a:lnTo>
                  <a:lnTo>
                    <a:pt x="12550" y="51467"/>
                  </a:lnTo>
                  <a:lnTo>
                    <a:pt x="12309" y="51346"/>
                  </a:lnTo>
                  <a:lnTo>
                    <a:pt x="12128" y="51286"/>
                  </a:lnTo>
                  <a:close/>
                  <a:moveTo>
                    <a:pt x="17437" y="51286"/>
                  </a:moveTo>
                  <a:lnTo>
                    <a:pt x="17256" y="51346"/>
                  </a:lnTo>
                  <a:lnTo>
                    <a:pt x="17015" y="51467"/>
                  </a:lnTo>
                  <a:lnTo>
                    <a:pt x="16834" y="51587"/>
                  </a:lnTo>
                  <a:lnTo>
                    <a:pt x="16713" y="51768"/>
                  </a:lnTo>
                  <a:lnTo>
                    <a:pt x="16593" y="52010"/>
                  </a:lnTo>
                  <a:lnTo>
                    <a:pt x="16532" y="52191"/>
                  </a:lnTo>
                  <a:lnTo>
                    <a:pt x="16532" y="52432"/>
                  </a:lnTo>
                  <a:lnTo>
                    <a:pt x="16532" y="52673"/>
                  </a:lnTo>
                  <a:lnTo>
                    <a:pt x="16593" y="52854"/>
                  </a:lnTo>
                  <a:lnTo>
                    <a:pt x="16713" y="53096"/>
                  </a:lnTo>
                  <a:lnTo>
                    <a:pt x="16834" y="53277"/>
                  </a:lnTo>
                  <a:lnTo>
                    <a:pt x="17015" y="53397"/>
                  </a:lnTo>
                  <a:lnTo>
                    <a:pt x="17256" y="53518"/>
                  </a:lnTo>
                  <a:lnTo>
                    <a:pt x="17437" y="53578"/>
                  </a:lnTo>
                  <a:lnTo>
                    <a:pt x="17920" y="53578"/>
                  </a:lnTo>
                  <a:lnTo>
                    <a:pt x="18101" y="53518"/>
                  </a:lnTo>
                  <a:lnTo>
                    <a:pt x="18342" y="53397"/>
                  </a:lnTo>
                  <a:lnTo>
                    <a:pt x="18523" y="53277"/>
                  </a:lnTo>
                  <a:lnTo>
                    <a:pt x="18644" y="53096"/>
                  </a:lnTo>
                  <a:lnTo>
                    <a:pt x="18765" y="52854"/>
                  </a:lnTo>
                  <a:lnTo>
                    <a:pt x="18825" y="52673"/>
                  </a:lnTo>
                  <a:lnTo>
                    <a:pt x="18825" y="52432"/>
                  </a:lnTo>
                  <a:lnTo>
                    <a:pt x="18825" y="52191"/>
                  </a:lnTo>
                  <a:lnTo>
                    <a:pt x="18765" y="52010"/>
                  </a:lnTo>
                  <a:lnTo>
                    <a:pt x="18644" y="51768"/>
                  </a:lnTo>
                  <a:lnTo>
                    <a:pt x="18523" y="51587"/>
                  </a:lnTo>
                  <a:lnTo>
                    <a:pt x="18342" y="51467"/>
                  </a:lnTo>
                  <a:lnTo>
                    <a:pt x="18101" y="51346"/>
                  </a:lnTo>
                  <a:lnTo>
                    <a:pt x="17920" y="51286"/>
                  </a:lnTo>
                  <a:close/>
                  <a:moveTo>
                    <a:pt x="23230" y="51286"/>
                  </a:moveTo>
                  <a:lnTo>
                    <a:pt x="23049" y="51346"/>
                  </a:lnTo>
                  <a:lnTo>
                    <a:pt x="22807" y="51467"/>
                  </a:lnTo>
                  <a:lnTo>
                    <a:pt x="22626" y="51587"/>
                  </a:lnTo>
                  <a:lnTo>
                    <a:pt x="22506" y="51768"/>
                  </a:lnTo>
                  <a:lnTo>
                    <a:pt x="22385" y="52010"/>
                  </a:lnTo>
                  <a:lnTo>
                    <a:pt x="22325" y="52191"/>
                  </a:lnTo>
                  <a:lnTo>
                    <a:pt x="22325" y="52432"/>
                  </a:lnTo>
                  <a:lnTo>
                    <a:pt x="22325" y="52673"/>
                  </a:lnTo>
                  <a:lnTo>
                    <a:pt x="22385" y="52854"/>
                  </a:lnTo>
                  <a:lnTo>
                    <a:pt x="22506" y="53096"/>
                  </a:lnTo>
                  <a:lnTo>
                    <a:pt x="22626" y="53277"/>
                  </a:lnTo>
                  <a:lnTo>
                    <a:pt x="22807" y="53397"/>
                  </a:lnTo>
                  <a:lnTo>
                    <a:pt x="23049" y="53518"/>
                  </a:lnTo>
                  <a:lnTo>
                    <a:pt x="23230" y="53578"/>
                  </a:lnTo>
                  <a:lnTo>
                    <a:pt x="23712" y="53578"/>
                  </a:lnTo>
                  <a:lnTo>
                    <a:pt x="23893" y="53518"/>
                  </a:lnTo>
                  <a:lnTo>
                    <a:pt x="24135" y="53397"/>
                  </a:lnTo>
                  <a:lnTo>
                    <a:pt x="24316" y="53277"/>
                  </a:lnTo>
                  <a:lnTo>
                    <a:pt x="24436" y="53096"/>
                  </a:lnTo>
                  <a:lnTo>
                    <a:pt x="24557" y="52854"/>
                  </a:lnTo>
                  <a:lnTo>
                    <a:pt x="24617" y="52673"/>
                  </a:lnTo>
                  <a:lnTo>
                    <a:pt x="24617" y="52432"/>
                  </a:lnTo>
                  <a:lnTo>
                    <a:pt x="24617" y="52191"/>
                  </a:lnTo>
                  <a:lnTo>
                    <a:pt x="24557" y="52010"/>
                  </a:lnTo>
                  <a:lnTo>
                    <a:pt x="24436" y="51768"/>
                  </a:lnTo>
                  <a:lnTo>
                    <a:pt x="24316" y="51587"/>
                  </a:lnTo>
                  <a:lnTo>
                    <a:pt x="24135" y="51467"/>
                  </a:lnTo>
                  <a:lnTo>
                    <a:pt x="23893" y="51346"/>
                  </a:lnTo>
                  <a:lnTo>
                    <a:pt x="23712" y="51286"/>
                  </a:lnTo>
                  <a:close/>
                  <a:moveTo>
                    <a:pt x="29022" y="51286"/>
                  </a:moveTo>
                  <a:lnTo>
                    <a:pt x="28841" y="51346"/>
                  </a:lnTo>
                  <a:lnTo>
                    <a:pt x="28599" y="51467"/>
                  </a:lnTo>
                  <a:lnTo>
                    <a:pt x="28418" y="51587"/>
                  </a:lnTo>
                  <a:lnTo>
                    <a:pt x="28298" y="51768"/>
                  </a:lnTo>
                  <a:lnTo>
                    <a:pt x="28177" y="52010"/>
                  </a:lnTo>
                  <a:lnTo>
                    <a:pt x="28117" y="52191"/>
                  </a:lnTo>
                  <a:lnTo>
                    <a:pt x="28117" y="52432"/>
                  </a:lnTo>
                  <a:lnTo>
                    <a:pt x="28117" y="52673"/>
                  </a:lnTo>
                  <a:lnTo>
                    <a:pt x="28177" y="52854"/>
                  </a:lnTo>
                  <a:lnTo>
                    <a:pt x="28298" y="53096"/>
                  </a:lnTo>
                  <a:lnTo>
                    <a:pt x="28418" y="53277"/>
                  </a:lnTo>
                  <a:lnTo>
                    <a:pt x="28599" y="53397"/>
                  </a:lnTo>
                  <a:lnTo>
                    <a:pt x="28841" y="53518"/>
                  </a:lnTo>
                  <a:lnTo>
                    <a:pt x="29022" y="53578"/>
                  </a:lnTo>
                  <a:lnTo>
                    <a:pt x="29505" y="53578"/>
                  </a:lnTo>
                  <a:lnTo>
                    <a:pt x="29686" y="53518"/>
                  </a:lnTo>
                  <a:lnTo>
                    <a:pt x="29927" y="53397"/>
                  </a:lnTo>
                  <a:lnTo>
                    <a:pt x="30108" y="53277"/>
                  </a:lnTo>
                  <a:lnTo>
                    <a:pt x="30229" y="53096"/>
                  </a:lnTo>
                  <a:lnTo>
                    <a:pt x="30349" y="52854"/>
                  </a:lnTo>
                  <a:lnTo>
                    <a:pt x="30410" y="52673"/>
                  </a:lnTo>
                  <a:lnTo>
                    <a:pt x="30410" y="52432"/>
                  </a:lnTo>
                  <a:lnTo>
                    <a:pt x="30410" y="52191"/>
                  </a:lnTo>
                  <a:lnTo>
                    <a:pt x="30349" y="52010"/>
                  </a:lnTo>
                  <a:lnTo>
                    <a:pt x="30229" y="51768"/>
                  </a:lnTo>
                  <a:lnTo>
                    <a:pt x="30108" y="51587"/>
                  </a:lnTo>
                  <a:lnTo>
                    <a:pt x="29927" y="51467"/>
                  </a:lnTo>
                  <a:lnTo>
                    <a:pt x="29686" y="51346"/>
                  </a:lnTo>
                  <a:lnTo>
                    <a:pt x="29505" y="51286"/>
                  </a:lnTo>
                  <a:close/>
                  <a:moveTo>
                    <a:pt x="34814" y="51286"/>
                  </a:moveTo>
                  <a:lnTo>
                    <a:pt x="34633" y="51346"/>
                  </a:lnTo>
                  <a:lnTo>
                    <a:pt x="34392" y="51467"/>
                  </a:lnTo>
                  <a:lnTo>
                    <a:pt x="34211" y="51587"/>
                  </a:lnTo>
                  <a:lnTo>
                    <a:pt x="34090" y="51768"/>
                  </a:lnTo>
                  <a:lnTo>
                    <a:pt x="33969" y="52010"/>
                  </a:lnTo>
                  <a:lnTo>
                    <a:pt x="33909" y="52191"/>
                  </a:lnTo>
                  <a:lnTo>
                    <a:pt x="33909" y="52432"/>
                  </a:lnTo>
                  <a:lnTo>
                    <a:pt x="33909" y="52673"/>
                  </a:lnTo>
                  <a:lnTo>
                    <a:pt x="33969" y="52854"/>
                  </a:lnTo>
                  <a:lnTo>
                    <a:pt x="34090" y="53096"/>
                  </a:lnTo>
                  <a:lnTo>
                    <a:pt x="34211" y="53277"/>
                  </a:lnTo>
                  <a:lnTo>
                    <a:pt x="34392" y="53397"/>
                  </a:lnTo>
                  <a:lnTo>
                    <a:pt x="34633" y="53518"/>
                  </a:lnTo>
                  <a:lnTo>
                    <a:pt x="34814" y="53578"/>
                  </a:lnTo>
                  <a:lnTo>
                    <a:pt x="35297" y="53578"/>
                  </a:lnTo>
                  <a:lnTo>
                    <a:pt x="35478" y="53518"/>
                  </a:lnTo>
                  <a:lnTo>
                    <a:pt x="35719" y="53397"/>
                  </a:lnTo>
                  <a:lnTo>
                    <a:pt x="35900" y="53277"/>
                  </a:lnTo>
                  <a:lnTo>
                    <a:pt x="36021" y="53096"/>
                  </a:lnTo>
                  <a:lnTo>
                    <a:pt x="36141" y="52854"/>
                  </a:lnTo>
                  <a:lnTo>
                    <a:pt x="36202" y="52673"/>
                  </a:lnTo>
                  <a:lnTo>
                    <a:pt x="36202" y="52432"/>
                  </a:lnTo>
                  <a:lnTo>
                    <a:pt x="36202" y="52191"/>
                  </a:lnTo>
                  <a:lnTo>
                    <a:pt x="36141" y="52010"/>
                  </a:lnTo>
                  <a:lnTo>
                    <a:pt x="36021" y="51768"/>
                  </a:lnTo>
                  <a:lnTo>
                    <a:pt x="35900" y="51587"/>
                  </a:lnTo>
                  <a:lnTo>
                    <a:pt x="35719" y="51467"/>
                  </a:lnTo>
                  <a:lnTo>
                    <a:pt x="35478" y="51346"/>
                  </a:lnTo>
                  <a:lnTo>
                    <a:pt x="35297" y="51286"/>
                  </a:lnTo>
                  <a:close/>
                  <a:moveTo>
                    <a:pt x="40606" y="51286"/>
                  </a:moveTo>
                  <a:lnTo>
                    <a:pt x="40425" y="51346"/>
                  </a:lnTo>
                  <a:lnTo>
                    <a:pt x="40184" y="51467"/>
                  </a:lnTo>
                  <a:lnTo>
                    <a:pt x="40003" y="51587"/>
                  </a:lnTo>
                  <a:lnTo>
                    <a:pt x="39882" y="51768"/>
                  </a:lnTo>
                  <a:lnTo>
                    <a:pt x="39762" y="52010"/>
                  </a:lnTo>
                  <a:lnTo>
                    <a:pt x="39701" y="52191"/>
                  </a:lnTo>
                  <a:lnTo>
                    <a:pt x="39701" y="52432"/>
                  </a:lnTo>
                  <a:lnTo>
                    <a:pt x="39701" y="52673"/>
                  </a:lnTo>
                  <a:lnTo>
                    <a:pt x="39762" y="52854"/>
                  </a:lnTo>
                  <a:lnTo>
                    <a:pt x="39882" y="53096"/>
                  </a:lnTo>
                  <a:lnTo>
                    <a:pt x="40003" y="53277"/>
                  </a:lnTo>
                  <a:lnTo>
                    <a:pt x="40184" y="53397"/>
                  </a:lnTo>
                  <a:lnTo>
                    <a:pt x="40425" y="53518"/>
                  </a:lnTo>
                  <a:lnTo>
                    <a:pt x="40606" y="53578"/>
                  </a:lnTo>
                  <a:lnTo>
                    <a:pt x="41089" y="53578"/>
                  </a:lnTo>
                  <a:lnTo>
                    <a:pt x="41270" y="53518"/>
                  </a:lnTo>
                  <a:lnTo>
                    <a:pt x="41511" y="53397"/>
                  </a:lnTo>
                  <a:lnTo>
                    <a:pt x="41692" y="53277"/>
                  </a:lnTo>
                  <a:lnTo>
                    <a:pt x="41813" y="53096"/>
                  </a:lnTo>
                  <a:lnTo>
                    <a:pt x="41934" y="52854"/>
                  </a:lnTo>
                  <a:lnTo>
                    <a:pt x="41994" y="52673"/>
                  </a:lnTo>
                  <a:lnTo>
                    <a:pt x="41994" y="52432"/>
                  </a:lnTo>
                  <a:lnTo>
                    <a:pt x="41994" y="52191"/>
                  </a:lnTo>
                  <a:lnTo>
                    <a:pt x="41934" y="52010"/>
                  </a:lnTo>
                  <a:lnTo>
                    <a:pt x="41813" y="51768"/>
                  </a:lnTo>
                  <a:lnTo>
                    <a:pt x="41692" y="51587"/>
                  </a:lnTo>
                  <a:lnTo>
                    <a:pt x="41511" y="51467"/>
                  </a:lnTo>
                  <a:lnTo>
                    <a:pt x="41270" y="51346"/>
                  </a:lnTo>
                  <a:lnTo>
                    <a:pt x="41089" y="51286"/>
                  </a:lnTo>
                  <a:close/>
                  <a:moveTo>
                    <a:pt x="46399" y="51286"/>
                  </a:moveTo>
                  <a:lnTo>
                    <a:pt x="46218" y="51346"/>
                  </a:lnTo>
                  <a:lnTo>
                    <a:pt x="45976" y="51467"/>
                  </a:lnTo>
                  <a:lnTo>
                    <a:pt x="45795" y="51587"/>
                  </a:lnTo>
                  <a:lnTo>
                    <a:pt x="45674" y="51768"/>
                  </a:lnTo>
                  <a:lnTo>
                    <a:pt x="45554" y="52010"/>
                  </a:lnTo>
                  <a:lnTo>
                    <a:pt x="45493" y="52191"/>
                  </a:lnTo>
                  <a:lnTo>
                    <a:pt x="45493" y="52432"/>
                  </a:lnTo>
                  <a:lnTo>
                    <a:pt x="45493" y="52673"/>
                  </a:lnTo>
                  <a:lnTo>
                    <a:pt x="45554" y="52854"/>
                  </a:lnTo>
                  <a:lnTo>
                    <a:pt x="45674" y="53096"/>
                  </a:lnTo>
                  <a:lnTo>
                    <a:pt x="45795" y="53277"/>
                  </a:lnTo>
                  <a:lnTo>
                    <a:pt x="45976" y="53397"/>
                  </a:lnTo>
                  <a:lnTo>
                    <a:pt x="46218" y="53518"/>
                  </a:lnTo>
                  <a:lnTo>
                    <a:pt x="46399" y="53578"/>
                  </a:lnTo>
                  <a:lnTo>
                    <a:pt x="46881" y="53578"/>
                  </a:lnTo>
                  <a:lnTo>
                    <a:pt x="47062" y="53518"/>
                  </a:lnTo>
                  <a:lnTo>
                    <a:pt x="47304" y="53397"/>
                  </a:lnTo>
                  <a:lnTo>
                    <a:pt x="47485" y="53277"/>
                  </a:lnTo>
                  <a:lnTo>
                    <a:pt x="47605" y="53096"/>
                  </a:lnTo>
                  <a:lnTo>
                    <a:pt x="47726" y="52854"/>
                  </a:lnTo>
                  <a:lnTo>
                    <a:pt x="47786" y="52673"/>
                  </a:lnTo>
                  <a:lnTo>
                    <a:pt x="47786" y="52432"/>
                  </a:lnTo>
                  <a:lnTo>
                    <a:pt x="47786" y="52191"/>
                  </a:lnTo>
                  <a:lnTo>
                    <a:pt x="47726" y="52010"/>
                  </a:lnTo>
                  <a:lnTo>
                    <a:pt x="47605" y="51768"/>
                  </a:lnTo>
                  <a:lnTo>
                    <a:pt x="47485" y="51587"/>
                  </a:lnTo>
                  <a:lnTo>
                    <a:pt x="47304" y="51467"/>
                  </a:lnTo>
                  <a:lnTo>
                    <a:pt x="47062" y="51346"/>
                  </a:lnTo>
                  <a:lnTo>
                    <a:pt x="46881" y="51286"/>
                  </a:lnTo>
                  <a:close/>
                  <a:moveTo>
                    <a:pt x="52191" y="51286"/>
                  </a:moveTo>
                  <a:lnTo>
                    <a:pt x="52010" y="51346"/>
                  </a:lnTo>
                  <a:lnTo>
                    <a:pt x="51768" y="51467"/>
                  </a:lnTo>
                  <a:lnTo>
                    <a:pt x="51587" y="51587"/>
                  </a:lnTo>
                  <a:lnTo>
                    <a:pt x="51467" y="51768"/>
                  </a:lnTo>
                  <a:lnTo>
                    <a:pt x="51346" y="52010"/>
                  </a:lnTo>
                  <a:lnTo>
                    <a:pt x="51286" y="52191"/>
                  </a:lnTo>
                  <a:lnTo>
                    <a:pt x="51286" y="52432"/>
                  </a:lnTo>
                  <a:lnTo>
                    <a:pt x="51286" y="52673"/>
                  </a:lnTo>
                  <a:lnTo>
                    <a:pt x="51346" y="52854"/>
                  </a:lnTo>
                  <a:lnTo>
                    <a:pt x="51467" y="53096"/>
                  </a:lnTo>
                  <a:lnTo>
                    <a:pt x="51587" y="53277"/>
                  </a:lnTo>
                  <a:lnTo>
                    <a:pt x="51768" y="53397"/>
                  </a:lnTo>
                  <a:lnTo>
                    <a:pt x="52010" y="53518"/>
                  </a:lnTo>
                  <a:lnTo>
                    <a:pt x="52191" y="53578"/>
                  </a:lnTo>
                  <a:lnTo>
                    <a:pt x="52673" y="53578"/>
                  </a:lnTo>
                  <a:lnTo>
                    <a:pt x="52854" y="53518"/>
                  </a:lnTo>
                  <a:lnTo>
                    <a:pt x="53096" y="53397"/>
                  </a:lnTo>
                  <a:lnTo>
                    <a:pt x="53277" y="53277"/>
                  </a:lnTo>
                  <a:lnTo>
                    <a:pt x="53397" y="53096"/>
                  </a:lnTo>
                  <a:lnTo>
                    <a:pt x="53518" y="52854"/>
                  </a:lnTo>
                  <a:lnTo>
                    <a:pt x="53578" y="52673"/>
                  </a:lnTo>
                  <a:lnTo>
                    <a:pt x="53578" y="52432"/>
                  </a:lnTo>
                  <a:lnTo>
                    <a:pt x="53578" y="52191"/>
                  </a:lnTo>
                  <a:lnTo>
                    <a:pt x="53518" y="52010"/>
                  </a:lnTo>
                  <a:lnTo>
                    <a:pt x="53397" y="51768"/>
                  </a:lnTo>
                  <a:lnTo>
                    <a:pt x="53277" y="51587"/>
                  </a:lnTo>
                  <a:lnTo>
                    <a:pt x="53096" y="51467"/>
                  </a:lnTo>
                  <a:lnTo>
                    <a:pt x="52854" y="51346"/>
                  </a:lnTo>
                  <a:lnTo>
                    <a:pt x="52673" y="51286"/>
                  </a:lnTo>
                  <a:close/>
                  <a:moveTo>
                    <a:pt x="57983" y="51286"/>
                  </a:moveTo>
                  <a:lnTo>
                    <a:pt x="57802" y="51346"/>
                  </a:lnTo>
                  <a:lnTo>
                    <a:pt x="57561" y="51467"/>
                  </a:lnTo>
                  <a:lnTo>
                    <a:pt x="57380" y="51587"/>
                  </a:lnTo>
                  <a:lnTo>
                    <a:pt x="57259" y="51768"/>
                  </a:lnTo>
                  <a:lnTo>
                    <a:pt x="57138" y="52010"/>
                  </a:lnTo>
                  <a:lnTo>
                    <a:pt x="57078" y="52191"/>
                  </a:lnTo>
                  <a:lnTo>
                    <a:pt x="57078" y="52432"/>
                  </a:lnTo>
                  <a:lnTo>
                    <a:pt x="57078" y="52673"/>
                  </a:lnTo>
                  <a:lnTo>
                    <a:pt x="57138" y="52854"/>
                  </a:lnTo>
                  <a:lnTo>
                    <a:pt x="57259" y="53096"/>
                  </a:lnTo>
                  <a:lnTo>
                    <a:pt x="57380" y="53277"/>
                  </a:lnTo>
                  <a:lnTo>
                    <a:pt x="57561" y="53397"/>
                  </a:lnTo>
                  <a:lnTo>
                    <a:pt x="57802" y="53518"/>
                  </a:lnTo>
                  <a:lnTo>
                    <a:pt x="57983" y="53578"/>
                  </a:lnTo>
                  <a:lnTo>
                    <a:pt x="58466" y="53578"/>
                  </a:lnTo>
                  <a:lnTo>
                    <a:pt x="58647" y="53518"/>
                  </a:lnTo>
                  <a:lnTo>
                    <a:pt x="58888" y="53397"/>
                  </a:lnTo>
                  <a:lnTo>
                    <a:pt x="59069" y="53277"/>
                  </a:lnTo>
                  <a:lnTo>
                    <a:pt x="59190" y="53096"/>
                  </a:lnTo>
                  <a:lnTo>
                    <a:pt x="59310" y="52854"/>
                  </a:lnTo>
                  <a:lnTo>
                    <a:pt x="59371" y="52673"/>
                  </a:lnTo>
                  <a:lnTo>
                    <a:pt x="59371" y="52432"/>
                  </a:lnTo>
                  <a:lnTo>
                    <a:pt x="59371" y="52191"/>
                  </a:lnTo>
                  <a:lnTo>
                    <a:pt x="59310" y="52010"/>
                  </a:lnTo>
                  <a:lnTo>
                    <a:pt x="59190" y="51768"/>
                  </a:lnTo>
                  <a:lnTo>
                    <a:pt x="59069" y="51587"/>
                  </a:lnTo>
                  <a:lnTo>
                    <a:pt x="58888" y="51467"/>
                  </a:lnTo>
                  <a:lnTo>
                    <a:pt x="58647" y="51346"/>
                  </a:lnTo>
                  <a:lnTo>
                    <a:pt x="58466" y="51286"/>
                  </a:lnTo>
                  <a:close/>
                  <a:moveTo>
                    <a:pt x="63775" y="51286"/>
                  </a:moveTo>
                  <a:lnTo>
                    <a:pt x="63594" y="51346"/>
                  </a:lnTo>
                  <a:lnTo>
                    <a:pt x="63353" y="51467"/>
                  </a:lnTo>
                  <a:lnTo>
                    <a:pt x="63172" y="51587"/>
                  </a:lnTo>
                  <a:lnTo>
                    <a:pt x="63051" y="51768"/>
                  </a:lnTo>
                  <a:lnTo>
                    <a:pt x="62931" y="52010"/>
                  </a:lnTo>
                  <a:lnTo>
                    <a:pt x="62870" y="52191"/>
                  </a:lnTo>
                  <a:lnTo>
                    <a:pt x="62870" y="52432"/>
                  </a:lnTo>
                  <a:lnTo>
                    <a:pt x="62870" y="52673"/>
                  </a:lnTo>
                  <a:lnTo>
                    <a:pt x="62931" y="52854"/>
                  </a:lnTo>
                  <a:lnTo>
                    <a:pt x="63051" y="53096"/>
                  </a:lnTo>
                  <a:lnTo>
                    <a:pt x="63172" y="53277"/>
                  </a:lnTo>
                  <a:lnTo>
                    <a:pt x="63353" y="53397"/>
                  </a:lnTo>
                  <a:lnTo>
                    <a:pt x="63594" y="53518"/>
                  </a:lnTo>
                  <a:lnTo>
                    <a:pt x="63775" y="53578"/>
                  </a:lnTo>
                  <a:lnTo>
                    <a:pt x="64258" y="53578"/>
                  </a:lnTo>
                  <a:lnTo>
                    <a:pt x="64439" y="53518"/>
                  </a:lnTo>
                  <a:lnTo>
                    <a:pt x="64680" y="53397"/>
                  </a:lnTo>
                  <a:lnTo>
                    <a:pt x="64861" y="53277"/>
                  </a:lnTo>
                  <a:lnTo>
                    <a:pt x="64982" y="53096"/>
                  </a:lnTo>
                  <a:lnTo>
                    <a:pt x="65103" y="52854"/>
                  </a:lnTo>
                  <a:lnTo>
                    <a:pt x="65163" y="52673"/>
                  </a:lnTo>
                  <a:lnTo>
                    <a:pt x="65163" y="52432"/>
                  </a:lnTo>
                  <a:lnTo>
                    <a:pt x="65163" y="52191"/>
                  </a:lnTo>
                  <a:lnTo>
                    <a:pt x="65103" y="52010"/>
                  </a:lnTo>
                  <a:lnTo>
                    <a:pt x="64982" y="51768"/>
                  </a:lnTo>
                  <a:lnTo>
                    <a:pt x="64861" y="51587"/>
                  </a:lnTo>
                  <a:lnTo>
                    <a:pt x="64680" y="51467"/>
                  </a:lnTo>
                  <a:lnTo>
                    <a:pt x="64439" y="51346"/>
                  </a:lnTo>
                  <a:lnTo>
                    <a:pt x="64258" y="51286"/>
                  </a:lnTo>
                  <a:close/>
                  <a:moveTo>
                    <a:pt x="69567" y="51286"/>
                  </a:moveTo>
                  <a:lnTo>
                    <a:pt x="69386" y="51346"/>
                  </a:lnTo>
                  <a:lnTo>
                    <a:pt x="69145" y="51467"/>
                  </a:lnTo>
                  <a:lnTo>
                    <a:pt x="68964" y="51587"/>
                  </a:lnTo>
                  <a:lnTo>
                    <a:pt x="68843" y="51768"/>
                  </a:lnTo>
                  <a:lnTo>
                    <a:pt x="68723" y="52010"/>
                  </a:lnTo>
                  <a:lnTo>
                    <a:pt x="68662" y="52191"/>
                  </a:lnTo>
                  <a:lnTo>
                    <a:pt x="68662" y="52432"/>
                  </a:lnTo>
                  <a:lnTo>
                    <a:pt x="68662" y="52673"/>
                  </a:lnTo>
                  <a:lnTo>
                    <a:pt x="68723" y="52854"/>
                  </a:lnTo>
                  <a:lnTo>
                    <a:pt x="68843" y="53096"/>
                  </a:lnTo>
                  <a:lnTo>
                    <a:pt x="68964" y="53277"/>
                  </a:lnTo>
                  <a:lnTo>
                    <a:pt x="69145" y="53397"/>
                  </a:lnTo>
                  <a:lnTo>
                    <a:pt x="69386" y="53518"/>
                  </a:lnTo>
                  <a:lnTo>
                    <a:pt x="69567" y="53578"/>
                  </a:lnTo>
                  <a:lnTo>
                    <a:pt x="70050" y="53578"/>
                  </a:lnTo>
                  <a:lnTo>
                    <a:pt x="70231" y="53518"/>
                  </a:lnTo>
                  <a:lnTo>
                    <a:pt x="70472" y="53397"/>
                  </a:lnTo>
                  <a:lnTo>
                    <a:pt x="70653" y="53277"/>
                  </a:lnTo>
                  <a:lnTo>
                    <a:pt x="70774" y="53096"/>
                  </a:lnTo>
                  <a:lnTo>
                    <a:pt x="70895" y="52854"/>
                  </a:lnTo>
                  <a:lnTo>
                    <a:pt x="70955" y="52673"/>
                  </a:lnTo>
                  <a:lnTo>
                    <a:pt x="70955" y="52432"/>
                  </a:lnTo>
                  <a:lnTo>
                    <a:pt x="70955" y="52191"/>
                  </a:lnTo>
                  <a:lnTo>
                    <a:pt x="70895" y="52010"/>
                  </a:lnTo>
                  <a:lnTo>
                    <a:pt x="70774" y="51768"/>
                  </a:lnTo>
                  <a:lnTo>
                    <a:pt x="70653" y="51587"/>
                  </a:lnTo>
                  <a:lnTo>
                    <a:pt x="70472" y="51467"/>
                  </a:lnTo>
                  <a:lnTo>
                    <a:pt x="70231" y="51346"/>
                  </a:lnTo>
                  <a:lnTo>
                    <a:pt x="70050" y="51286"/>
                  </a:lnTo>
                  <a:close/>
                  <a:moveTo>
                    <a:pt x="3620" y="54242"/>
                  </a:moveTo>
                  <a:lnTo>
                    <a:pt x="4284" y="55630"/>
                  </a:lnTo>
                  <a:lnTo>
                    <a:pt x="4345" y="55328"/>
                  </a:lnTo>
                  <a:lnTo>
                    <a:pt x="4284" y="54966"/>
                  </a:lnTo>
                  <a:lnTo>
                    <a:pt x="4164" y="54664"/>
                  </a:lnTo>
                  <a:lnTo>
                    <a:pt x="3922" y="54423"/>
                  </a:lnTo>
                  <a:lnTo>
                    <a:pt x="3620" y="54242"/>
                  </a:lnTo>
                  <a:close/>
                  <a:moveTo>
                    <a:pt x="72283" y="54242"/>
                  </a:moveTo>
                  <a:lnTo>
                    <a:pt x="71981" y="54423"/>
                  </a:lnTo>
                  <a:lnTo>
                    <a:pt x="71740" y="54664"/>
                  </a:lnTo>
                  <a:lnTo>
                    <a:pt x="71619" y="54966"/>
                  </a:lnTo>
                  <a:lnTo>
                    <a:pt x="71559" y="55328"/>
                  </a:lnTo>
                  <a:lnTo>
                    <a:pt x="71619" y="55630"/>
                  </a:lnTo>
                  <a:lnTo>
                    <a:pt x="72283" y="54242"/>
                  </a:lnTo>
                  <a:close/>
                  <a:moveTo>
                    <a:pt x="8749" y="54182"/>
                  </a:moveTo>
                  <a:lnTo>
                    <a:pt x="8568" y="54242"/>
                  </a:lnTo>
                  <a:lnTo>
                    <a:pt x="8327" y="54363"/>
                  </a:lnTo>
                  <a:lnTo>
                    <a:pt x="8146" y="54483"/>
                  </a:lnTo>
                  <a:lnTo>
                    <a:pt x="8025" y="54664"/>
                  </a:lnTo>
                  <a:lnTo>
                    <a:pt x="7904" y="54906"/>
                  </a:lnTo>
                  <a:lnTo>
                    <a:pt x="7844" y="55087"/>
                  </a:lnTo>
                  <a:lnTo>
                    <a:pt x="7844" y="55328"/>
                  </a:lnTo>
                  <a:lnTo>
                    <a:pt x="7844" y="55569"/>
                  </a:lnTo>
                  <a:lnTo>
                    <a:pt x="7904" y="55750"/>
                  </a:lnTo>
                  <a:lnTo>
                    <a:pt x="8025" y="55992"/>
                  </a:lnTo>
                  <a:lnTo>
                    <a:pt x="8146" y="56173"/>
                  </a:lnTo>
                  <a:lnTo>
                    <a:pt x="8327" y="56293"/>
                  </a:lnTo>
                  <a:lnTo>
                    <a:pt x="8568" y="56414"/>
                  </a:lnTo>
                  <a:lnTo>
                    <a:pt x="8749" y="56474"/>
                  </a:lnTo>
                  <a:lnTo>
                    <a:pt x="9232" y="56474"/>
                  </a:lnTo>
                  <a:lnTo>
                    <a:pt x="9413" y="56414"/>
                  </a:lnTo>
                  <a:lnTo>
                    <a:pt x="9654" y="56293"/>
                  </a:lnTo>
                  <a:lnTo>
                    <a:pt x="9835" y="56173"/>
                  </a:lnTo>
                  <a:lnTo>
                    <a:pt x="9956" y="55992"/>
                  </a:lnTo>
                  <a:lnTo>
                    <a:pt x="10076" y="55750"/>
                  </a:lnTo>
                  <a:lnTo>
                    <a:pt x="10137" y="55569"/>
                  </a:lnTo>
                  <a:lnTo>
                    <a:pt x="10137" y="55328"/>
                  </a:lnTo>
                  <a:lnTo>
                    <a:pt x="10137" y="55087"/>
                  </a:lnTo>
                  <a:lnTo>
                    <a:pt x="10076" y="54906"/>
                  </a:lnTo>
                  <a:lnTo>
                    <a:pt x="9956" y="54664"/>
                  </a:lnTo>
                  <a:lnTo>
                    <a:pt x="9835" y="54483"/>
                  </a:lnTo>
                  <a:lnTo>
                    <a:pt x="9654" y="54363"/>
                  </a:lnTo>
                  <a:lnTo>
                    <a:pt x="9413" y="54242"/>
                  </a:lnTo>
                  <a:lnTo>
                    <a:pt x="9232" y="54182"/>
                  </a:lnTo>
                  <a:close/>
                  <a:moveTo>
                    <a:pt x="14541" y="54182"/>
                  </a:moveTo>
                  <a:lnTo>
                    <a:pt x="14360" y="54242"/>
                  </a:lnTo>
                  <a:lnTo>
                    <a:pt x="14119" y="54363"/>
                  </a:lnTo>
                  <a:lnTo>
                    <a:pt x="13938" y="54483"/>
                  </a:lnTo>
                  <a:lnTo>
                    <a:pt x="13817" y="54664"/>
                  </a:lnTo>
                  <a:lnTo>
                    <a:pt x="13697" y="54906"/>
                  </a:lnTo>
                  <a:lnTo>
                    <a:pt x="13636" y="55087"/>
                  </a:lnTo>
                  <a:lnTo>
                    <a:pt x="13636" y="55328"/>
                  </a:lnTo>
                  <a:lnTo>
                    <a:pt x="13636" y="55569"/>
                  </a:lnTo>
                  <a:lnTo>
                    <a:pt x="13697" y="55750"/>
                  </a:lnTo>
                  <a:lnTo>
                    <a:pt x="13817" y="55992"/>
                  </a:lnTo>
                  <a:lnTo>
                    <a:pt x="13938" y="56173"/>
                  </a:lnTo>
                  <a:lnTo>
                    <a:pt x="14119" y="56293"/>
                  </a:lnTo>
                  <a:lnTo>
                    <a:pt x="14360" y="56414"/>
                  </a:lnTo>
                  <a:lnTo>
                    <a:pt x="14541" y="56474"/>
                  </a:lnTo>
                  <a:lnTo>
                    <a:pt x="15024" y="56474"/>
                  </a:lnTo>
                  <a:lnTo>
                    <a:pt x="15205" y="56414"/>
                  </a:lnTo>
                  <a:lnTo>
                    <a:pt x="15446" y="56293"/>
                  </a:lnTo>
                  <a:lnTo>
                    <a:pt x="15627" y="56173"/>
                  </a:lnTo>
                  <a:lnTo>
                    <a:pt x="15748" y="55992"/>
                  </a:lnTo>
                  <a:lnTo>
                    <a:pt x="15869" y="55750"/>
                  </a:lnTo>
                  <a:lnTo>
                    <a:pt x="15929" y="55569"/>
                  </a:lnTo>
                  <a:lnTo>
                    <a:pt x="15929" y="55328"/>
                  </a:lnTo>
                  <a:lnTo>
                    <a:pt x="15929" y="55087"/>
                  </a:lnTo>
                  <a:lnTo>
                    <a:pt x="15869" y="54906"/>
                  </a:lnTo>
                  <a:lnTo>
                    <a:pt x="15748" y="54664"/>
                  </a:lnTo>
                  <a:lnTo>
                    <a:pt x="15627" y="54483"/>
                  </a:lnTo>
                  <a:lnTo>
                    <a:pt x="15446" y="54363"/>
                  </a:lnTo>
                  <a:lnTo>
                    <a:pt x="15205" y="54242"/>
                  </a:lnTo>
                  <a:lnTo>
                    <a:pt x="15024" y="54182"/>
                  </a:lnTo>
                  <a:close/>
                  <a:moveTo>
                    <a:pt x="20333" y="54182"/>
                  </a:moveTo>
                  <a:lnTo>
                    <a:pt x="20152" y="54242"/>
                  </a:lnTo>
                  <a:lnTo>
                    <a:pt x="19911" y="54363"/>
                  </a:lnTo>
                  <a:lnTo>
                    <a:pt x="19730" y="54483"/>
                  </a:lnTo>
                  <a:lnTo>
                    <a:pt x="19609" y="54664"/>
                  </a:lnTo>
                  <a:lnTo>
                    <a:pt x="19489" y="54906"/>
                  </a:lnTo>
                  <a:lnTo>
                    <a:pt x="19428" y="55087"/>
                  </a:lnTo>
                  <a:lnTo>
                    <a:pt x="19428" y="55328"/>
                  </a:lnTo>
                  <a:lnTo>
                    <a:pt x="19428" y="55569"/>
                  </a:lnTo>
                  <a:lnTo>
                    <a:pt x="19489" y="55750"/>
                  </a:lnTo>
                  <a:lnTo>
                    <a:pt x="19609" y="55992"/>
                  </a:lnTo>
                  <a:lnTo>
                    <a:pt x="19730" y="56173"/>
                  </a:lnTo>
                  <a:lnTo>
                    <a:pt x="19911" y="56293"/>
                  </a:lnTo>
                  <a:lnTo>
                    <a:pt x="20152" y="56414"/>
                  </a:lnTo>
                  <a:lnTo>
                    <a:pt x="20333" y="56474"/>
                  </a:lnTo>
                  <a:lnTo>
                    <a:pt x="20816" y="56474"/>
                  </a:lnTo>
                  <a:lnTo>
                    <a:pt x="20997" y="56414"/>
                  </a:lnTo>
                  <a:lnTo>
                    <a:pt x="21239" y="56293"/>
                  </a:lnTo>
                  <a:lnTo>
                    <a:pt x="21420" y="56173"/>
                  </a:lnTo>
                  <a:lnTo>
                    <a:pt x="21540" y="55992"/>
                  </a:lnTo>
                  <a:lnTo>
                    <a:pt x="21661" y="55750"/>
                  </a:lnTo>
                  <a:lnTo>
                    <a:pt x="21721" y="55569"/>
                  </a:lnTo>
                  <a:lnTo>
                    <a:pt x="21721" y="55328"/>
                  </a:lnTo>
                  <a:lnTo>
                    <a:pt x="21721" y="55087"/>
                  </a:lnTo>
                  <a:lnTo>
                    <a:pt x="21661" y="54906"/>
                  </a:lnTo>
                  <a:lnTo>
                    <a:pt x="21540" y="54664"/>
                  </a:lnTo>
                  <a:lnTo>
                    <a:pt x="21420" y="54483"/>
                  </a:lnTo>
                  <a:lnTo>
                    <a:pt x="21239" y="54363"/>
                  </a:lnTo>
                  <a:lnTo>
                    <a:pt x="20997" y="54242"/>
                  </a:lnTo>
                  <a:lnTo>
                    <a:pt x="20816" y="54182"/>
                  </a:lnTo>
                  <a:close/>
                  <a:moveTo>
                    <a:pt x="26126" y="54182"/>
                  </a:moveTo>
                  <a:lnTo>
                    <a:pt x="25945" y="54242"/>
                  </a:lnTo>
                  <a:lnTo>
                    <a:pt x="25703" y="54363"/>
                  </a:lnTo>
                  <a:lnTo>
                    <a:pt x="25522" y="54483"/>
                  </a:lnTo>
                  <a:lnTo>
                    <a:pt x="25402" y="54664"/>
                  </a:lnTo>
                  <a:lnTo>
                    <a:pt x="25281" y="54906"/>
                  </a:lnTo>
                  <a:lnTo>
                    <a:pt x="25221" y="55087"/>
                  </a:lnTo>
                  <a:lnTo>
                    <a:pt x="25221" y="55328"/>
                  </a:lnTo>
                  <a:lnTo>
                    <a:pt x="25221" y="55569"/>
                  </a:lnTo>
                  <a:lnTo>
                    <a:pt x="25281" y="55750"/>
                  </a:lnTo>
                  <a:lnTo>
                    <a:pt x="25402" y="55992"/>
                  </a:lnTo>
                  <a:lnTo>
                    <a:pt x="25522" y="56173"/>
                  </a:lnTo>
                  <a:lnTo>
                    <a:pt x="25703" y="56293"/>
                  </a:lnTo>
                  <a:lnTo>
                    <a:pt x="25945" y="56414"/>
                  </a:lnTo>
                  <a:lnTo>
                    <a:pt x="26126" y="56474"/>
                  </a:lnTo>
                  <a:lnTo>
                    <a:pt x="26608" y="56474"/>
                  </a:lnTo>
                  <a:lnTo>
                    <a:pt x="26789" y="56414"/>
                  </a:lnTo>
                  <a:lnTo>
                    <a:pt x="27031" y="56293"/>
                  </a:lnTo>
                  <a:lnTo>
                    <a:pt x="27212" y="56173"/>
                  </a:lnTo>
                  <a:lnTo>
                    <a:pt x="27332" y="55992"/>
                  </a:lnTo>
                  <a:lnTo>
                    <a:pt x="27453" y="55750"/>
                  </a:lnTo>
                  <a:lnTo>
                    <a:pt x="27513" y="55569"/>
                  </a:lnTo>
                  <a:lnTo>
                    <a:pt x="27513" y="55328"/>
                  </a:lnTo>
                  <a:lnTo>
                    <a:pt x="27513" y="55087"/>
                  </a:lnTo>
                  <a:lnTo>
                    <a:pt x="27453" y="54906"/>
                  </a:lnTo>
                  <a:lnTo>
                    <a:pt x="27332" y="54664"/>
                  </a:lnTo>
                  <a:lnTo>
                    <a:pt x="27212" y="54483"/>
                  </a:lnTo>
                  <a:lnTo>
                    <a:pt x="27031" y="54363"/>
                  </a:lnTo>
                  <a:lnTo>
                    <a:pt x="26789" y="54242"/>
                  </a:lnTo>
                  <a:lnTo>
                    <a:pt x="26608" y="54182"/>
                  </a:lnTo>
                  <a:close/>
                  <a:moveTo>
                    <a:pt x="31918" y="54182"/>
                  </a:moveTo>
                  <a:lnTo>
                    <a:pt x="31737" y="54242"/>
                  </a:lnTo>
                  <a:lnTo>
                    <a:pt x="31496" y="54363"/>
                  </a:lnTo>
                  <a:lnTo>
                    <a:pt x="31315" y="54483"/>
                  </a:lnTo>
                  <a:lnTo>
                    <a:pt x="31194" y="54664"/>
                  </a:lnTo>
                  <a:lnTo>
                    <a:pt x="31073" y="54906"/>
                  </a:lnTo>
                  <a:lnTo>
                    <a:pt x="31013" y="55087"/>
                  </a:lnTo>
                  <a:lnTo>
                    <a:pt x="31013" y="55328"/>
                  </a:lnTo>
                  <a:lnTo>
                    <a:pt x="31013" y="55569"/>
                  </a:lnTo>
                  <a:lnTo>
                    <a:pt x="31073" y="55750"/>
                  </a:lnTo>
                  <a:lnTo>
                    <a:pt x="31194" y="55992"/>
                  </a:lnTo>
                  <a:lnTo>
                    <a:pt x="31315" y="56173"/>
                  </a:lnTo>
                  <a:lnTo>
                    <a:pt x="31496" y="56293"/>
                  </a:lnTo>
                  <a:lnTo>
                    <a:pt x="31737" y="56414"/>
                  </a:lnTo>
                  <a:lnTo>
                    <a:pt x="31918" y="56474"/>
                  </a:lnTo>
                  <a:lnTo>
                    <a:pt x="32401" y="56474"/>
                  </a:lnTo>
                  <a:lnTo>
                    <a:pt x="32582" y="56414"/>
                  </a:lnTo>
                  <a:lnTo>
                    <a:pt x="32823" y="56293"/>
                  </a:lnTo>
                  <a:lnTo>
                    <a:pt x="33004" y="56173"/>
                  </a:lnTo>
                  <a:lnTo>
                    <a:pt x="33125" y="55992"/>
                  </a:lnTo>
                  <a:lnTo>
                    <a:pt x="33245" y="55750"/>
                  </a:lnTo>
                  <a:lnTo>
                    <a:pt x="33306" y="55569"/>
                  </a:lnTo>
                  <a:lnTo>
                    <a:pt x="33306" y="55328"/>
                  </a:lnTo>
                  <a:lnTo>
                    <a:pt x="33306" y="55087"/>
                  </a:lnTo>
                  <a:lnTo>
                    <a:pt x="33245" y="54906"/>
                  </a:lnTo>
                  <a:lnTo>
                    <a:pt x="33125" y="54664"/>
                  </a:lnTo>
                  <a:lnTo>
                    <a:pt x="33004" y="54483"/>
                  </a:lnTo>
                  <a:lnTo>
                    <a:pt x="32823" y="54363"/>
                  </a:lnTo>
                  <a:lnTo>
                    <a:pt x="32582" y="54242"/>
                  </a:lnTo>
                  <a:lnTo>
                    <a:pt x="32401" y="54182"/>
                  </a:lnTo>
                  <a:close/>
                  <a:moveTo>
                    <a:pt x="37710" y="54182"/>
                  </a:moveTo>
                  <a:lnTo>
                    <a:pt x="37529" y="54242"/>
                  </a:lnTo>
                  <a:lnTo>
                    <a:pt x="37288" y="54363"/>
                  </a:lnTo>
                  <a:lnTo>
                    <a:pt x="37107" y="54483"/>
                  </a:lnTo>
                  <a:lnTo>
                    <a:pt x="36986" y="54664"/>
                  </a:lnTo>
                  <a:lnTo>
                    <a:pt x="36865" y="54906"/>
                  </a:lnTo>
                  <a:lnTo>
                    <a:pt x="36805" y="55087"/>
                  </a:lnTo>
                  <a:lnTo>
                    <a:pt x="36805" y="55328"/>
                  </a:lnTo>
                  <a:lnTo>
                    <a:pt x="36805" y="55569"/>
                  </a:lnTo>
                  <a:lnTo>
                    <a:pt x="36865" y="55750"/>
                  </a:lnTo>
                  <a:lnTo>
                    <a:pt x="36986" y="55992"/>
                  </a:lnTo>
                  <a:lnTo>
                    <a:pt x="37107" y="56173"/>
                  </a:lnTo>
                  <a:lnTo>
                    <a:pt x="37288" y="56293"/>
                  </a:lnTo>
                  <a:lnTo>
                    <a:pt x="37529" y="56414"/>
                  </a:lnTo>
                  <a:lnTo>
                    <a:pt x="37710" y="56474"/>
                  </a:lnTo>
                  <a:lnTo>
                    <a:pt x="38193" y="56474"/>
                  </a:lnTo>
                  <a:lnTo>
                    <a:pt x="38374" y="56414"/>
                  </a:lnTo>
                  <a:lnTo>
                    <a:pt x="38615" y="56293"/>
                  </a:lnTo>
                  <a:lnTo>
                    <a:pt x="38796" y="56173"/>
                  </a:lnTo>
                  <a:lnTo>
                    <a:pt x="38917" y="55992"/>
                  </a:lnTo>
                  <a:lnTo>
                    <a:pt x="39038" y="55750"/>
                  </a:lnTo>
                  <a:lnTo>
                    <a:pt x="39098" y="55569"/>
                  </a:lnTo>
                  <a:lnTo>
                    <a:pt x="39098" y="55328"/>
                  </a:lnTo>
                  <a:lnTo>
                    <a:pt x="39098" y="55087"/>
                  </a:lnTo>
                  <a:lnTo>
                    <a:pt x="39038" y="54906"/>
                  </a:lnTo>
                  <a:lnTo>
                    <a:pt x="38917" y="54664"/>
                  </a:lnTo>
                  <a:lnTo>
                    <a:pt x="38796" y="54483"/>
                  </a:lnTo>
                  <a:lnTo>
                    <a:pt x="38615" y="54363"/>
                  </a:lnTo>
                  <a:lnTo>
                    <a:pt x="38374" y="54242"/>
                  </a:lnTo>
                  <a:lnTo>
                    <a:pt x="38193" y="54182"/>
                  </a:lnTo>
                  <a:close/>
                  <a:moveTo>
                    <a:pt x="43502" y="54182"/>
                  </a:moveTo>
                  <a:lnTo>
                    <a:pt x="43321" y="54242"/>
                  </a:lnTo>
                  <a:lnTo>
                    <a:pt x="43080" y="54363"/>
                  </a:lnTo>
                  <a:lnTo>
                    <a:pt x="42899" y="54483"/>
                  </a:lnTo>
                  <a:lnTo>
                    <a:pt x="42778" y="54664"/>
                  </a:lnTo>
                  <a:lnTo>
                    <a:pt x="42658" y="54906"/>
                  </a:lnTo>
                  <a:lnTo>
                    <a:pt x="42597" y="55087"/>
                  </a:lnTo>
                  <a:lnTo>
                    <a:pt x="42597" y="55328"/>
                  </a:lnTo>
                  <a:lnTo>
                    <a:pt x="42597" y="55569"/>
                  </a:lnTo>
                  <a:lnTo>
                    <a:pt x="42658" y="55750"/>
                  </a:lnTo>
                  <a:lnTo>
                    <a:pt x="42778" y="55992"/>
                  </a:lnTo>
                  <a:lnTo>
                    <a:pt x="42899" y="56173"/>
                  </a:lnTo>
                  <a:lnTo>
                    <a:pt x="43080" y="56293"/>
                  </a:lnTo>
                  <a:lnTo>
                    <a:pt x="43321" y="56414"/>
                  </a:lnTo>
                  <a:lnTo>
                    <a:pt x="43502" y="56474"/>
                  </a:lnTo>
                  <a:lnTo>
                    <a:pt x="43985" y="56474"/>
                  </a:lnTo>
                  <a:lnTo>
                    <a:pt x="44166" y="56414"/>
                  </a:lnTo>
                  <a:lnTo>
                    <a:pt x="44407" y="56293"/>
                  </a:lnTo>
                  <a:lnTo>
                    <a:pt x="44588" y="56173"/>
                  </a:lnTo>
                  <a:lnTo>
                    <a:pt x="44709" y="55992"/>
                  </a:lnTo>
                  <a:lnTo>
                    <a:pt x="44830" y="55750"/>
                  </a:lnTo>
                  <a:lnTo>
                    <a:pt x="44890" y="55569"/>
                  </a:lnTo>
                  <a:lnTo>
                    <a:pt x="44890" y="55328"/>
                  </a:lnTo>
                  <a:lnTo>
                    <a:pt x="44890" y="55087"/>
                  </a:lnTo>
                  <a:lnTo>
                    <a:pt x="44830" y="54906"/>
                  </a:lnTo>
                  <a:lnTo>
                    <a:pt x="44709" y="54664"/>
                  </a:lnTo>
                  <a:lnTo>
                    <a:pt x="44588" y="54483"/>
                  </a:lnTo>
                  <a:lnTo>
                    <a:pt x="44407" y="54363"/>
                  </a:lnTo>
                  <a:lnTo>
                    <a:pt x="44166" y="54242"/>
                  </a:lnTo>
                  <a:lnTo>
                    <a:pt x="43985" y="54182"/>
                  </a:lnTo>
                  <a:close/>
                  <a:moveTo>
                    <a:pt x="49295" y="54182"/>
                  </a:moveTo>
                  <a:lnTo>
                    <a:pt x="49114" y="54242"/>
                  </a:lnTo>
                  <a:lnTo>
                    <a:pt x="48872" y="54363"/>
                  </a:lnTo>
                  <a:lnTo>
                    <a:pt x="48691" y="54483"/>
                  </a:lnTo>
                  <a:lnTo>
                    <a:pt x="48571" y="54664"/>
                  </a:lnTo>
                  <a:lnTo>
                    <a:pt x="48450" y="54906"/>
                  </a:lnTo>
                  <a:lnTo>
                    <a:pt x="48390" y="55087"/>
                  </a:lnTo>
                  <a:lnTo>
                    <a:pt x="48390" y="55328"/>
                  </a:lnTo>
                  <a:lnTo>
                    <a:pt x="48390" y="55569"/>
                  </a:lnTo>
                  <a:lnTo>
                    <a:pt x="48450" y="55750"/>
                  </a:lnTo>
                  <a:lnTo>
                    <a:pt x="48571" y="55992"/>
                  </a:lnTo>
                  <a:lnTo>
                    <a:pt x="48691" y="56173"/>
                  </a:lnTo>
                  <a:lnTo>
                    <a:pt x="48872" y="56293"/>
                  </a:lnTo>
                  <a:lnTo>
                    <a:pt x="49114" y="56414"/>
                  </a:lnTo>
                  <a:lnTo>
                    <a:pt x="49295" y="56474"/>
                  </a:lnTo>
                  <a:lnTo>
                    <a:pt x="49777" y="56474"/>
                  </a:lnTo>
                  <a:lnTo>
                    <a:pt x="49958" y="56414"/>
                  </a:lnTo>
                  <a:lnTo>
                    <a:pt x="50200" y="56293"/>
                  </a:lnTo>
                  <a:lnTo>
                    <a:pt x="50381" y="56173"/>
                  </a:lnTo>
                  <a:lnTo>
                    <a:pt x="50501" y="55992"/>
                  </a:lnTo>
                  <a:lnTo>
                    <a:pt x="50622" y="55750"/>
                  </a:lnTo>
                  <a:lnTo>
                    <a:pt x="50682" y="55569"/>
                  </a:lnTo>
                  <a:lnTo>
                    <a:pt x="50682" y="55328"/>
                  </a:lnTo>
                  <a:lnTo>
                    <a:pt x="50682" y="55087"/>
                  </a:lnTo>
                  <a:lnTo>
                    <a:pt x="50622" y="54906"/>
                  </a:lnTo>
                  <a:lnTo>
                    <a:pt x="50501" y="54664"/>
                  </a:lnTo>
                  <a:lnTo>
                    <a:pt x="50381" y="54483"/>
                  </a:lnTo>
                  <a:lnTo>
                    <a:pt x="50200" y="54363"/>
                  </a:lnTo>
                  <a:lnTo>
                    <a:pt x="49958" y="54242"/>
                  </a:lnTo>
                  <a:lnTo>
                    <a:pt x="49777" y="54182"/>
                  </a:lnTo>
                  <a:close/>
                  <a:moveTo>
                    <a:pt x="55087" y="54182"/>
                  </a:moveTo>
                  <a:lnTo>
                    <a:pt x="54906" y="54242"/>
                  </a:lnTo>
                  <a:lnTo>
                    <a:pt x="54665" y="54363"/>
                  </a:lnTo>
                  <a:lnTo>
                    <a:pt x="54483" y="54483"/>
                  </a:lnTo>
                  <a:lnTo>
                    <a:pt x="54363" y="54664"/>
                  </a:lnTo>
                  <a:lnTo>
                    <a:pt x="54242" y="54906"/>
                  </a:lnTo>
                  <a:lnTo>
                    <a:pt x="54182" y="55087"/>
                  </a:lnTo>
                  <a:lnTo>
                    <a:pt x="54182" y="55328"/>
                  </a:lnTo>
                  <a:lnTo>
                    <a:pt x="54182" y="55569"/>
                  </a:lnTo>
                  <a:lnTo>
                    <a:pt x="54242" y="55750"/>
                  </a:lnTo>
                  <a:lnTo>
                    <a:pt x="54363" y="55992"/>
                  </a:lnTo>
                  <a:lnTo>
                    <a:pt x="54483" y="56173"/>
                  </a:lnTo>
                  <a:lnTo>
                    <a:pt x="54665" y="56293"/>
                  </a:lnTo>
                  <a:lnTo>
                    <a:pt x="54906" y="56414"/>
                  </a:lnTo>
                  <a:lnTo>
                    <a:pt x="55087" y="56474"/>
                  </a:lnTo>
                  <a:lnTo>
                    <a:pt x="55570" y="56474"/>
                  </a:lnTo>
                  <a:lnTo>
                    <a:pt x="55751" y="56414"/>
                  </a:lnTo>
                  <a:lnTo>
                    <a:pt x="55992" y="56293"/>
                  </a:lnTo>
                  <a:lnTo>
                    <a:pt x="56173" y="56173"/>
                  </a:lnTo>
                  <a:lnTo>
                    <a:pt x="56294" y="55992"/>
                  </a:lnTo>
                  <a:lnTo>
                    <a:pt x="56414" y="55750"/>
                  </a:lnTo>
                  <a:lnTo>
                    <a:pt x="56475" y="55569"/>
                  </a:lnTo>
                  <a:lnTo>
                    <a:pt x="56475" y="55328"/>
                  </a:lnTo>
                  <a:lnTo>
                    <a:pt x="56475" y="55087"/>
                  </a:lnTo>
                  <a:lnTo>
                    <a:pt x="56414" y="54906"/>
                  </a:lnTo>
                  <a:lnTo>
                    <a:pt x="56294" y="54664"/>
                  </a:lnTo>
                  <a:lnTo>
                    <a:pt x="56173" y="54483"/>
                  </a:lnTo>
                  <a:lnTo>
                    <a:pt x="55992" y="54363"/>
                  </a:lnTo>
                  <a:lnTo>
                    <a:pt x="55751" y="54242"/>
                  </a:lnTo>
                  <a:lnTo>
                    <a:pt x="55570" y="54182"/>
                  </a:lnTo>
                  <a:close/>
                  <a:moveTo>
                    <a:pt x="60879" y="54182"/>
                  </a:moveTo>
                  <a:lnTo>
                    <a:pt x="60698" y="54242"/>
                  </a:lnTo>
                  <a:lnTo>
                    <a:pt x="60457" y="54363"/>
                  </a:lnTo>
                  <a:lnTo>
                    <a:pt x="60276" y="54483"/>
                  </a:lnTo>
                  <a:lnTo>
                    <a:pt x="60155" y="54664"/>
                  </a:lnTo>
                  <a:lnTo>
                    <a:pt x="60034" y="54906"/>
                  </a:lnTo>
                  <a:lnTo>
                    <a:pt x="59974" y="55087"/>
                  </a:lnTo>
                  <a:lnTo>
                    <a:pt x="59974" y="55328"/>
                  </a:lnTo>
                  <a:lnTo>
                    <a:pt x="59974" y="55569"/>
                  </a:lnTo>
                  <a:lnTo>
                    <a:pt x="60034" y="55750"/>
                  </a:lnTo>
                  <a:lnTo>
                    <a:pt x="60155" y="55992"/>
                  </a:lnTo>
                  <a:lnTo>
                    <a:pt x="60276" y="56173"/>
                  </a:lnTo>
                  <a:lnTo>
                    <a:pt x="60457" y="56293"/>
                  </a:lnTo>
                  <a:lnTo>
                    <a:pt x="60698" y="56414"/>
                  </a:lnTo>
                  <a:lnTo>
                    <a:pt x="60879" y="56474"/>
                  </a:lnTo>
                  <a:lnTo>
                    <a:pt x="61362" y="56474"/>
                  </a:lnTo>
                  <a:lnTo>
                    <a:pt x="61543" y="56414"/>
                  </a:lnTo>
                  <a:lnTo>
                    <a:pt x="61784" y="56293"/>
                  </a:lnTo>
                  <a:lnTo>
                    <a:pt x="61965" y="56173"/>
                  </a:lnTo>
                  <a:lnTo>
                    <a:pt x="62086" y="55992"/>
                  </a:lnTo>
                  <a:lnTo>
                    <a:pt x="62206" y="55750"/>
                  </a:lnTo>
                  <a:lnTo>
                    <a:pt x="62267" y="55569"/>
                  </a:lnTo>
                  <a:lnTo>
                    <a:pt x="62267" y="55328"/>
                  </a:lnTo>
                  <a:lnTo>
                    <a:pt x="62267" y="55087"/>
                  </a:lnTo>
                  <a:lnTo>
                    <a:pt x="62206" y="54906"/>
                  </a:lnTo>
                  <a:lnTo>
                    <a:pt x="62086" y="54664"/>
                  </a:lnTo>
                  <a:lnTo>
                    <a:pt x="61965" y="54483"/>
                  </a:lnTo>
                  <a:lnTo>
                    <a:pt x="61784" y="54363"/>
                  </a:lnTo>
                  <a:lnTo>
                    <a:pt x="61543" y="54242"/>
                  </a:lnTo>
                  <a:lnTo>
                    <a:pt x="61362" y="54182"/>
                  </a:lnTo>
                  <a:close/>
                  <a:moveTo>
                    <a:pt x="66671" y="54182"/>
                  </a:moveTo>
                  <a:lnTo>
                    <a:pt x="66490" y="54242"/>
                  </a:lnTo>
                  <a:lnTo>
                    <a:pt x="66249" y="54363"/>
                  </a:lnTo>
                  <a:lnTo>
                    <a:pt x="66068" y="54483"/>
                  </a:lnTo>
                  <a:lnTo>
                    <a:pt x="65947" y="54664"/>
                  </a:lnTo>
                  <a:lnTo>
                    <a:pt x="65827" y="54906"/>
                  </a:lnTo>
                  <a:lnTo>
                    <a:pt x="65766" y="55087"/>
                  </a:lnTo>
                  <a:lnTo>
                    <a:pt x="65766" y="55328"/>
                  </a:lnTo>
                  <a:lnTo>
                    <a:pt x="65766" y="55569"/>
                  </a:lnTo>
                  <a:lnTo>
                    <a:pt x="65827" y="55750"/>
                  </a:lnTo>
                  <a:lnTo>
                    <a:pt x="65947" y="55992"/>
                  </a:lnTo>
                  <a:lnTo>
                    <a:pt x="66068" y="56173"/>
                  </a:lnTo>
                  <a:lnTo>
                    <a:pt x="66249" y="56293"/>
                  </a:lnTo>
                  <a:lnTo>
                    <a:pt x="66490" y="56414"/>
                  </a:lnTo>
                  <a:lnTo>
                    <a:pt x="66671" y="56474"/>
                  </a:lnTo>
                  <a:lnTo>
                    <a:pt x="67154" y="56474"/>
                  </a:lnTo>
                  <a:lnTo>
                    <a:pt x="67335" y="56414"/>
                  </a:lnTo>
                  <a:lnTo>
                    <a:pt x="67576" y="56293"/>
                  </a:lnTo>
                  <a:lnTo>
                    <a:pt x="67757" y="56173"/>
                  </a:lnTo>
                  <a:lnTo>
                    <a:pt x="67878" y="55992"/>
                  </a:lnTo>
                  <a:lnTo>
                    <a:pt x="67999" y="55750"/>
                  </a:lnTo>
                  <a:lnTo>
                    <a:pt x="68059" y="55569"/>
                  </a:lnTo>
                  <a:lnTo>
                    <a:pt x="68059" y="55328"/>
                  </a:lnTo>
                  <a:lnTo>
                    <a:pt x="68059" y="55087"/>
                  </a:lnTo>
                  <a:lnTo>
                    <a:pt x="67999" y="54906"/>
                  </a:lnTo>
                  <a:lnTo>
                    <a:pt x="67878" y="54664"/>
                  </a:lnTo>
                  <a:lnTo>
                    <a:pt x="67757" y="54483"/>
                  </a:lnTo>
                  <a:lnTo>
                    <a:pt x="67576" y="54363"/>
                  </a:lnTo>
                  <a:lnTo>
                    <a:pt x="67335" y="54242"/>
                  </a:lnTo>
                  <a:lnTo>
                    <a:pt x="67154" y="54182"/>
                  </a:lnTo>
                  <a:close/>
                  <a:moveTo>
                    <a:pt x="5853" y="57078"/>
                  </a:moveTo>
                  <a:lnTo>
                    <a:pt x="5672" y="57138"/>
                  </a:lnTo>
                  <a:lnTo>
                    <a:pt x="5431" y="57259"/>
                  </a:lnTo>
                  <a:lnTo>
                    <a:pt x="5310" y="57379"/>
                  </a:lnTo>
                  <a:lnTo>
                    <a:pt x="6517" y="59310"/>
                  </a:lnTo>
                  <a:lnTo>
                    <a:pt x="6818" y="59129"/>
                  </a:lnTo>
                  <a:lnTo>
                    <a:pt x="7060" y="58888"/>
                  </a:lnTo>
                  <a:lnTo>
                    <a:pt x="7180" y="58586"/>
                  </a:lnTo>
                  <a:lnTo>
                    <a:pt x="7241" y="58224"/>
                  </a:lnTo>
                  <a:lnTo>
                    <a:pt x="7241" y="57983"/>
                  </a:lnTo>
                  <a:lnTo>
                    <a:pt x="7180" y="57802"/>
                  </a:lnTo>
                  <a:lnTo>
                    <a:pt x="7060" y="57560"/>
                  </a:lnTo>
                  <a:lnTo>
                    <a:pt x="6939" y="57379"/>
                  </a:lnTo>
                  <a:lnTo>
                    <a:pt x="6758" y="57259"/>
                  </a:lnTo>
                  <a:lnTo>
                    <a:pt x="6517" y="57138"/>
                  </a:lnTo>
                  <a:lnTo>
                    <a:pt x="6336" y="57078"/>
                  </a:lnTo>
                  <a:close/>
                  <a:moveTo>
                    <a:pt x="69567" y="57078"/>
                  </a:moveTo>
                  <a:lnTo>
                    <a:pt x="69386" y="57138"/>
                  </a:lnTo>
                  <a:lnTo>
                    <a:pt x="69145" y="57259"/>
                  </a:lnTo>
                  <a:lnTo>
                    <a:pt x="68964" y="57379"/>
                  </a:lnTo>
                  <a:lnTo>
                    <a:pt x="68843" y="57560"/>
                  </a:lnTo>
                  <a:lnTo>
                    <a:pt x="68723" y="57802"/>
                  </a:lnTo>
                  <a:lnTo>
                    <a:pt x="68662" y="57983"/>
                  </a:lnTo>
                  <a:lnTo>
                    <a:pt x="68662" y="58224"/>
                  </a:lnTo>
                  <a:lnTo>
                    <a:pt x="68723" y="58586"/>
                  </a:lnTo>
                  <a:lnTo>
                    <a:pt x="68843" y="58888"/>
                  </a:lnTo>
                  <a:lnTo>
                    <a:pt x="69085" y="59129"/>
                  </a:lnTo>
                  <a:lnTo>
                    <a:pt x="69386" y="59310"/>
                  </a:lnTo>
                  <a:lnTo>
                    <a:pt x="70593" y="57379"/>
                  </a:lnTo>
                  <a:lnTo>
                    <a:pt x="70472" y="57259"/>
                  </a:lnTo>
                  <a:lnTo>
                    <a:pt x="70231" y="57138"/>
                  </a:lnTo>
                  <a:lnTo>
                    <a:pt x="70050" y="57078"/>
                  </a:lnTo>
                  <a:close/>
                  <a:moveTo>
                    <a:pt x="11645" y="57078"/>
                  </a:moveTo>
                  <a:lnTo>
                    <a:pt x="11464" y="57138"/>
                  </a:lnTo>
                  <a:lnTo>
                    <a:pt x="11223" y="57259"/>
                  </a:lnTo>
                  <a:lnTo>
                    <a:pt x="11042" y="57379"/>
                  </a:lnTo>
                  <a:lnTo>
                    <a:pt x="10921" y="57560"/>
                  </a:lnTo>
                  <a:lnTo>
                    <a:pt x="10800" y="57802"/>
                  </a:lnTo>
                  <a:lnTo>
                    <a:pt x="10740" y="57983"/>
                  </a:lnTo>
                  <a:lnTo>
                    <a:pt x="10740" y="58224"/>
                  </a:lnTo>
                  <a:lnTo>
                    <a:pt x="10740" y="58466"/>
                  </a:lnTo>
                  <a:lnTo>
                    <a:pt x="10800" y="58647"/>
                  </a:lnTo>
                  <a:lnTo>
                    <a:pt x="10921" y="58888"/>
                  </a:lnTo>
                  <a:lnTo>
                    <a:pt x="11042" y="59069"/>
                  </a:lnTo>
                  <a:lnTo>
                    <a:pt x="11223" y="59190"/>
                  </a:lnTo>
                  <a:lnTo>
                    <a:pt x="11464" y="59310"/>
                  </a:lnTo>
                  <a:lnTo>
                    <a:pt x="11645" y="59371"/>
                  </a:lnTo>
                  <a:lnTo>
                    <a:pt x="12128" y="59371"/>
                  </a:lnTo>
                  <a:lnTo>
                    <a:pt x="12309" y="59310"/>
                  </a:lnTo>
                  <a:lnTo>
                    <a:pt x="12550" y="59190"/>
                  </a:lnTo>
                  <a:lnTo>
                    <a:pt x="12731" y="59069"/>
                  </a:lnTo>
                  <a:lnTo>
                    <a:pt x="12852" y="58888"/>
                  </a:lnTo>
                  <a:lnTo>
                    <a:pt x="12973" y="58647"/>
                  </a:lnTo>
                  <a:lnTo>
                    <a:pt x="13033" y="58466"/>
                  </a:lnTo>
                  <a:lnTo>
                    <a:pt x="13033" y="58224"/>
                  </a:lnTo>
                  <a:lnTo>
                    <a:pt x="13033" y="57983"/>
                  </a:lnTo>
                  <a:lnTo>
                    <a:pt x="12973" y="57802"/>
                  </a:lnTo>
                  <a:lnTo>
                    <a:pt x="12852" y="57560"/>
                  </a:lnTo>
                  <a:lnTo>
                    <a:pt x="12731" y="57379"/>
                  </a:lnTo>
                  <a:lnTo>
                    <a:pt x="12550" y="57259"/>
                  </a:lnTo>
                  <a:lnTo>
                    <a:pt x="12309" y="57138"/>
                  </a:lnTo>
                  <a:lnTo>
                    <a:pt x="12128" y="57078"/>
                  </a:lnTo>
                  <a:close/>
                  <a:moveTo>
                    <a:pt x="17437" y="57078"/>
                  </a:moveTo>
                  <a:lnTo>
                    <a:pt x="17256" y="57138"/>
                  </a:lnTo>
                  <a:lnTo>
                    <a:pt x="17015" y="57259"/>
                  </a:lnTo>
                  <a:lnTo>
                    <a:pt x="16834" y="57379"/>
                  </a:lnTo>
                  <a:lnTo>
                    <a:pt x="16713" y="57560"/>
                  </a:lnTo>
                  <a:lnTo>
                    <a:pt x="16593" y="57802"/>
                  </a:lnTo>
                  <a:lnTo>
                    <a:pt x="16532" y="57983"/>
                  </a:lnTo>
                  <a:lnTo>
                    <a:pt x="16532" y="58224"/>
                  </a:lnTo>
                  <a:lnTo>
                    <a:pt x="16532" y="58466"/>
                  </a:lnTo>
                  <a:lnTo>
                    <a:pt x="16593" y="58647"/>
                  </a:lnTo>
                  <a:lnTo>
                    <a:pt x="16713" y="58888"/>
                  </a:lnTo>
                  <a:lnTo>
                    <a:pt x="16834" y="59069"/>
                  </a:lnTo>
                  <a:lnTo>
                    <a:pt x="17015" y="59190"/>
                  </a:lnTo>
                  <a:lnTo>
                    <a:pt x="17256" y="59310"/>
                  </a:lnTo>
                  <a:lnTo>
                    <a:pt x="17437" y="59371"/>
                  </a:lnTo>
                  <a:lnTo>
                    <a:pt x="17920" y="59371"/>
                  </a:lnTo>
                  <a:lnTo>
                    <a:pt x="18101" y="59310"/>
                  </a:lnTo>
                  <a:lnTo>
                    <a:pt x="18342" y="59190"/>
                  </a:lnTo>
                  <a:lnTo>
                    <a:pt x="18523" y="59069"/>
                  </a:lnTo>
                  <a:lnTo>
                    <a:pt x="18644" y="58888"/>
                  </a:lnTo>
                  <a:lnTo>
                    <a:pt x="18765" y="58647"/>
                  </a:lnTo>
                  <a:lnTo>
                    <a:pt x="18825" y="58466"/>
                  </a:lnTo>
                  <a:lnTo>
                    <a:pt x="18825" y="58224"/>
                  </a:lnTo>
                  <a:lnTo>
                    <a:pt x="18825" y="57983"/>
                  </a:lnTo>
                  <a:lnTo>
                    <a:pt x="18765" y="57802"/>
                  </a:lnTo>
                  <a:lnTo>
                    <a:pt x="18644" y="57560"/>
                  </a:lnTo>
                  <a:lnTo>
                    <a:pt x="18523" y="57379"/>
                  </a:lnTo>
                  <a:lnTo>
                    <a:pt x="18342" y="57259"/>
                  </a:lnTo>
                  <a:lnTo>
                    <a:pt x="18101" y="57138"/>
                  </a:lnTo>
                  <a:lnTo>
                    <a:pt x="17920" y="57078"/>
                  </a:lnTo>
                  <a:close/>
                  <a:moveTo>
                    <a:pt x="23230" y="57078"/>
                  </a:moveTo>
                  <a:lnTo>
                    <a:pt x="23049" y="57138"/>
                  </a:lnTo>
                  <a:lnTo>
                    <a:pt x="22807" y="57259"/>
                  </a:lnTo>
                  <a:lnTo>
                    <a:pt x="22626" y="57379"/>
                  </a:lnTo>
                  <a:lnTo>
                    <a:pt x="22506" y="57560"/>
                  </a:lnTo>
                  <a:lnTo>
                    <a:pt x="22385" y="57802"/>
                  </a:lnTo>
                  <a:lnTo>
                    <a:pt x="22325" y="57983"/>
                  </a:lnTo>
                  <a:lnTo>
                    <a:pt x="22325" y="58224"/>
                  </a:lnTo>
                  <a:lnTo>
                    <a:pt x="22325" y="58466"/>
                  </a:lnTo>
                  <a:lnTo>
                    <a:pt x="22385" y="58647"/>
                  </a:lnTo>
                  <a:lnTo>
                    <a:pt x="22506" y="58888"/>
                  </a:lnTo>
                  <a:lnTo>
                    <a:pt x="22626" y="59069"/>
                  </a:lnTo>
                  <a:lnTo>
                    <a:pt x="22807" y="59190"/>
                  </a:lnTo>
                  <a:lnTo>
                    <a:pt x="23049" y="59310"/>
                  </a:lnTo>
                  <a:lnTo>
                    <a:pt x="23230" y="59371"/>
                  </a:lnTo>
                  <a:lnTo>
                    <a:pt x="23712" y="59371"/>
                  </a:lnTo>
                  <a:lnTo>
                    <a:pt x="23893" y="59310"/>
                  </a:lnTo>
                  <a:lnTo>
                    <a:pt x="24135" y="59190"/>
                  </a:lnTo>
                  <a:lnTo>
                    <a:pt x="24316" y="59069"/>
                  </a:lnTo>
                  <a:lnTo>
                    <a:pt x="24436" y="58888"/>
                  </a:lnTo>
                  <a:lnTo>
                    <a:pt x="24557" y="58647"/>
                  </a:lnTo>
                  <a:lnTo>
                    <a:pt x="24617" y="58466"/>
                  </a:lnTo>
                  <a:lnTo>
                    <a:pt x="24617" y="58224"/>
                  </a:lnTo>
                  <a:lnTo>
                    <a:pt x="24617" y="57983"/>
                  </a:lnTo>
                  <a:lnTo>
                    <a:pt x="24557" y="57802"/>
                  </a:lnTo>
                  <a:lnTo>
                    <a:pt x="24436" y="57560"/>
                  </a:lnTo>
                  <a:lnTo>
                    <a:pt x="24316" y="57379"/>
                  </a:lnTo>
                  <a:lnTo>
                    <a:pt x="24135" y="57259"/>
                  </a:lnTo>
                  <a:lnTo>
                    <a:pt x="23893" y="57138"/>
                  </a:lnTo>
                  <a:lnTo>
                    <a:pt x="23712" y="57078"/>
                  </a:lnTo>
                  <a:close/>
                  <a:moveTo>
                    <a:pt x="29022" y="57078"/>
                  </a:moveTo>
                  <a:lnTo>
                    <a:pt x="28841" y="57138"/>
                  </a:lnTo>
                  <a:lnTo>
                    <a:pt x="28599" y="57259"/>
                  </a:lnTo>
                  <a:lnTo>
                    <a:pt x="28418" y="57379"/>
                  </a:lnTo>
                  <a:lnTo>
                    <a:pt x="28298" y="57560"/>
                  </a:lnTo>
                  <a:lnTo>
                    <a:pt x="28177" y="57802"/>
                  </a:lnTo>
                  <a:lnTo>
                    <a:pt x="28117" y="57983"/>
                  </a:lnTo>
                  <a:lnTo>
                    <a:pt x="28117" y="58224"/>
                  </a:lnTo>
                  <a:lnTo>
                    <a:pt x="28117" y="58466"/>
                  </a:lnTo>
                  <a:lnTo>
                    <a:pt x="28177" y="58647"/>
                  </a:lnTo>
                  <a:lnTo>
                    <a:pt x="28298" y="58888"/>
                  </a:lnTo>
                  <a:lnTo>
                    <a:pt x="28418" y="59069"/>
                  </a:lnTo>
                  <a:lnTo>
                    <a:pt x="28599" y="59190"/>
                  </a:lnTo>
                  <a:lnTo>
                    <a:pt x="28841" y="59310"/>
                  </a:lnTo>
                  <a:lnTo>
                    <a:pt x="29022" y="59371"/>
                  </a:lnTo>
                  <a:lnTo>
                    <a:pt x="29505" y="59371"/>
                  </a:lnTo>
                  <a:lnTo>
                    <a:pt x="29686" y="59310"/>
                  </a:lnTo>
                  <a:lnTo>
                    <a:pt x="29927" y="59190"/>
                  </a:lnTo>
                  <a:lnTo>
                    <a:pt x="30108" y="59069"/>
                  </a:lnTo>
                  <a:lnTo>
                    <a:pt x="30229" y="58888"/>
                  </a:lnTo>
                  <a:lnTo>
                    <a:pt x="30349" y="58647"/>
                  </a:lnTo>
                  <a:lnTo>
                    <a:pt x="30410" y="58466"/>
                  </a:lnTo>
                  <a:lnTo>
                    <a:pt x="30410" y="58224"/>
                  </a:lnTo>
                  <a:lnTo>
                    <a:pt x="30410" y="57983"/>
                  </a:lnTo>
                  <a:lnTo>
                    <a:pt x="30349" y="57802"/>
                  </a:lnTo>
                  <a:lnTo>
                    <a:pt x="30229" y="57560"/>
                  </a:lnTo>
                  <a:lnTo>
                    <a:pt x="30108" y="57379"/>
                  </a:lnTo>
                  <a:lnTo>
                    <a:pt x="29927" y="57259"/>
                  </a:lnTo>
                  <a:lnTo>
                    <a:pt x="29686" y="57138"/>
                  </a:lnTo>
                  <a:lnTo>
                    <a:pt x="29505" y="57078"/>
                  </a:lnTo>
                  <a:close/>
                  <a:moveTo>
                    <a:pt x="34814" y="57078"/>
                  </a:moveTo>
                  <a:lnTo>
                    <a:pt x="34633" y="57138"/>
                  </a:lnTo>
                  <a:lnTo>
                    <a:pt x="34392" y="57259"/>
                  </a:lnTo>
                  <a:lnTo>
                    <a:pt x="34211" y="57379"/>
                  </a:lnTo>
                  <a:lnTo>
                    <a:pt x="34090" y="57560"/>
                  </a:lnTo>
                  <a:lnTo>
                    <a:pt x="33969" y="57802"/>
                  </a:lnTo>
                  <a:lnTo>
                    <a:pt x="33909" y="57983"/>
                  </a:lnTo>
                  <a:lnTo>
                    <a:pt x="33909" y="58224"/>
                  </a:lnTo>
                  <a:lnTo>
                    <a:pt x="33909" y="58466"/>
                  </a:lnTo>
                  <a:lnTo>
                    <a:pt x="33969" y="58647"/>
                  </a:lnTo>
                  <a:lnTo>
                    <a:pt x="34090" y="58888"/>
                  </a:lnTo>
                  <a:lnTo>
                    <a:pt x="34211" y="59069"/>
                  </a:lnTo>
                  <a:lnTo>
                    <a:pt x="34392" y="59190"/>
                  </a:lnTo>
                  <a:lnTo>
                    <a:pt x="34633" y="59310"/>
                  </a:lnTo>
                  <a:lnTo>
                    <a:pt x="34814" y="59371"/>
                  </a:lnTo>
                  <a:lnTo>
                    <a:pt x="35297" y="59371"/>
                  </a:lnTo>
                  <a:lnTo>
                    <a:pt x="35478" y="59310"/>
                  </a:lnTo>
                  <a:lnTo>
                    <a:pt x="35719" y="59190"/>
                  </a:lnTo>
                  <a:lnTo>
                    <a:pt x="35900" y="59069"/>
                  </a:lnTo>
                  <a:lnTo>
                    <a:pt x="36021" y="58888"/>
                  </a:lnTo>
                  <a:lnTo>
                    <a:pt x="36141" y="58647"/>
                  </a:lnTo>
                  <a:lnTo>
                    <a:pt x="36202" y="58466"/>
                  </a:lnTo>
                  <a:lnTo>
                    <a:pt x="36202" y="58224"/>
                  </a:lnTo>
                  <a:lnTo>
                    <a:pt x="36202" y="57983"/>
                  </a:lnTo>
                  <a:lnTo>
                    <a:pt x="36141" y="57802"/>
                  </a:lnTo>
                  <a:lnTo>
                    <a:pt x="36021" y="57560"/>
                  </a:lnTo>
                  <a:lnTo>
                    <a:pt x="35900" y="57379"/>
                  </a:lnTo>
                  <a:lnTo>
                    <a:pt x="35719" y="57259"/>
                  </a:lnTo>
                  <a:lnTo>
                    <a:pt x="35478" y="57138"/>
                  </a:lnTo>
                  <a:lnTo>
                    <a:pt x="35297" y="57078"/>
                  </a:lnTo>
                  <a:close/>
                  <a:moveTo>
                    <a:pt x="40606" y="57078"/>
                  </a:moveTo>
                  <a:lnTo>
                    <a:pt x="40425" y="57138"/>
                  </a:lnTo>
                  <a:lnTo>
                    <a:pt x="40184" y="57259"/>
                  </a:lnTo>
                  <a:lnTo>
                    <a:pt x="40003" y="57379"/>
                  </a:lnTo>
                  <a:lnTo>
                    <a:pt x="39882" y="57560"/>
                  </a:lnTo>
                  <a:lnTo>
                    <a:pt x="39762" y="57802"/>
                  </a:lnTo>
                  <a:lnTo>
                    <a:pt x="39701" y="57983"/>
                  </a:lnTo>
                  <a:lnTo>
                    <a:pt x="39701" y="58224"/>
                  </a:lnTo>
                  <a:lnTo>
                    <a:pt x="39701" y="58466"/>
                  </a:lnTo>
                  <a:lnTo>
                    <a:pt x="39762" y="58647"/>
                  </a:lnTo>
                  <a:lnTo>
                    <a:pt x="39882" y="58888"/>
                  </a:lnTo>
                  <a:lnTo>
                    <a:pt x="40003" y="59069"/>
                  </a:lnTo>
                  <a:lnTo>
                    <a:pt x="40184" y="59190"/>
                  </a:lnTo>
                  <a:lnTo>
                    <a:pt x="40425" y="59310"/>
                  </a:lnTo>
                  <a:lnTo>
                    <a:pt x="40606" y="59371"/>
                  </a:lnTo>
                  <a:lnTo>
                    <a:pt x="41089" y="59371"/>
                  </a:lnTo>
                  <a:lnTo>
                    <a:pt x="41270" y="59310"/>
                  </a:lnTo>
                  <a:lnTo>
                    <a:pt x="41511" y="59190"/>
                  </a:lnTo>
                  <a:lnTo>
                    <a:pt x="41692" y="59069"/>
                  </a:lnTo>
                  <a:lnTo>
                    <a:pt x="41813" y="58888"/>
                  </a:lnTo>
                  <a:lnTo>
                    <a:pt x="41934" y="58647"/>
                  </a:lnTo>
                  <a:lnTo>
                    <a:pt x="41994" y="58466"/>
                  </a:lnTo>
                  <a:lnTo>
                    <a:pt x="41994" y="58224"/>
                  </a:lnTo>
                  <a:lnTo>
                    <a:pt x="41994" y="57983"/>
                  </a:lnTo>
                  <a:lnTo>
                    <a:pt x="41934" y="57802"/>
                  </a:lnTo>
                  <a:lnTo>
                    <a:pt x="41813" y="57560"/>
                  </a:lnTo>
                  <a:lnTo>
                    <a:pt x="41692" y="57379"/>
                  </a:lnTo>
                  <a:lnTo>
                    <a:pt x="41511" y="57259"/>
                  </a:lnTo>
                  <a:lnTo>
                    <a:pt x="41270" y="57138"/>
                  </a:lnTo>
                  <a:lnTo>
                    <a:pt x="41089" y="57078"/>
                  </a:lnTo>
                  <a:close/>
                  <a:moveTo>
                    <a:pt x="46399" y="57078"/>
                  </a:moveTo>
                  <a:lnTo>
                    <a:pt x="46218" y="57138"/>
                  </a:lnTo>
                  <a:lnTo>
                    <a:pt x="45976" y="57259"/>
                  </a:lnTo>
                  <a:lnTo>
                    <a:pt x="45795" y="57379"/>
                  </a:lnTo>
                  <a:lnTo>
                    <a:pt x="45674" y="57560"/>
                  </a:lnTo>
                  <a:lnTo>
                    <a:pt x="45554" y="57802"/>
                  </a:lnTo>
                  <a:lnTo>
                    <a:pt x="45493" y="57983"/>
                  </a:lnTo>
                  <a:lnTo>
                    <a:pt x="45493" y="58224"/>
                  </a:lnTo>
                  <a:lnTo>
                    <a:pt x="45493" y="58466"/>
                  </a:lnTo>
                  <a:lnTo>
                    <a:pt x="45554" y="58647"/>
                  </a:lnTo>
                  <a:lnTo>
                    <a:pt x="45674" y="58888"/>
                  </a:lnTo>
                  <a:lnTo>
                    <a:pt x="45795" y="59069"/>
                  </a:lnTo>
                  <a:lnTo>
                    <a:pt x="45976" y="59190"/>
                  </a:lnTo>
                  <a:lnTo>
                    <a:pt x="46218" y="59310"/>
                  </a:lnTo>
                  <a:lnTo>
                    <a:pt x="46399" y="59371"/>
                  </a:lnTo>
                  <a:lnTo>
                    <a:pt x="46881" y="59371"/>
                  </a:lnTo>
                  <a:lnTo>
                    <a:pt x="47062" y="59310"/>
                  </a:lnTo>
                  <a:lnTo>
                    <a:pt x="47304" y="59190"/>
                  </a:lnTo>
                  <a:lnTo>
                    <a:pt x="47485" y="59069"/>
                  </a:lnTo>
                  <a:lnTo>
                    <a:pt x="47605" y="58888"/>
                  </a:lnTo>
                  <a:lnTo>
                    <a:pt x="47726" y="58647"/>
                  </a:lnTo>
                  <a:lnTo>
                    <a:pt x="47786" y="58466"/>
                  </a:lnTo>
                  <a:lnTo>
                    <a:pt x="47786" y="58224"/>
                  </a:lnTo>
                  <a:lnTo>
                    <a:pt x="47786" y="57983"/>
                  </a:lnTo>
                  <a:lnTo>
                    <a:pt x="47726" y="57802"/>
                  </a:lnTo>
                  <a:lnTo>
                    <a:pt x="47605" y="57560"/>
                  </a:lnTo>
                  <a:lnTo>
                    <a:pt x="47485" y="57379"/>
                  </a:lnTo>
                  <a:lnTo>
                    <a:pt x="47304" y="57259"/>
                  </a:lnTo>
                  <a:lnTo>
                    <a:pt x="47062" y="57138"/>
                  </a:lnTo>
                  <a:lnTo>
                    <a:pt x="46881" y="57078"/>
                  </a:lnTo>
                  <a:close/>
                  <a:moveTo>
                    <a:pt x="52191" y="57078"/>
                  </a:moveTo>
                  <a:lnTo>
                    <a:pt x="52010" y="57138"/>
                  </a:lnTo>
                  <a:lnTo>
                    <a:pt x="51768" y="57259"/>
                  </a:lnTo>
                  <a:lnTo>
                    <a:pt x="51587" y="57379"/>
                  </a:lnTo>
                  <a:lnTo>
                    <a:pt x="51467" y="57560"/>
                  </a:lnTo>
                  <a:lnTo>
                    <a:pt x="51346" y="57802"/>
                  </a:lnTo>
                  <a:lnTo>
                    <a:pt x="51286" y="57983"/>
                  </a:lnTo>
                  <a:lnTo>
                    <a:pt x="51286" y="58224"/>
                  </a:lnTo>
                  <a:lnTo>
                    <a:pt x="51286" y="58466"/>
                  </a:lnTo>
                  <a:lnTo>
                    <a:pt x="51346" y="58647"/>
                  </a:lnTo>
                  <a:lnTo>
                    <a:pt x="51467" y="58888"/>
                  </a:lnTo>
                  <a:lnTo>
                    <a:pt x="51587" y="59069"/>
                  </a:lnTo>
                  <a:lnTo>
                    <a:pt x="51768" y="59190"/>
                  </a:lnTo>
                  <a:lnTo>
                    <a:pt x="52010" y="59310"/>
                  </a:lnTo>
                  <a:lnTo>
                    <a:pt x="52191" y="59371"/>
                  </a:lnTo>
                  <a:lnTo>
                    <a:pt x="52673" y="59371"/>
                  </a:lnTo>
                  <a:lnTo>
                    <a:pt x="52854" y="59310"/>
                  </a:lnTo>
                  <a:lnTo>
                    <a:pt x="53096" y="59190"/>
                  </a:lnTo>
                  <a:lnTo>
                    <a:pt x="53277" y="59069"/>
                  </a:lnTo>
                  <a:lnTo>
                    <a:pt x="53397" y="58888"/>
                  </a:lnTo>
                  <a:lnTo>
                    <a:pt x="53518" y="58647"/>
                  </a:lnTo>
                  <a:lnTo>
                    <a:pt x="53578" y="58466"/>
                  </a:lnTo>
                  <a:lnTo>
                    <a:pt x="53578" y="58224"/>
                  </a:lnTo>
                  <a:lnTo>
                    <a:pt x="53578" y="57983"/>
                  </a:lnTo>
                  <a:lnTo>
                    <a:pt x="53518" y="57802"/>
                  </a:lnTo>
                  <a:lnTo>
                    <a:pt x="53397" y="57560"/>
                  </a:lnTo>
                  <a:lnTo>
                    <a:pt x="53277" y="57379"/>
                  </a:lnTo>
                  <a:lnTo>
                    <a:pt x="53096" y="57259"/>
                  </a:lnTo>
                  <a:lnTo>
                    <a:pt x="52854" y="57138"/>
                  </a:lnTo>
                  <a:lnTo>
                    <a:pt x="52673" y="57078"/>
                  </a:lnTo>
                  <a:close/>
                  <a:moveTo>
                    <a:pt x="57983" y="57078"/>
                  </a:moveTo>
                  <a:lnTo>
                    <a:pt x="57802" y="57138"/>
                  </a:lnTo>
                  <a:lnTo>
                    <a:pt x="57561" y="57259"/>
                  </a:lnTo>
                  <a:lnTo>
                    <a:pt x="57380" y="57379"/>
                  </a:lnTo>
                  <a:lnTo>
                    <a:pt x="57259" y="57560"/>
                  </a:lnTo>
                  <a:lnTo>
                    <a:pt x="57138" y="57802"/>
                  </a:lnTo>
                  <a:lnTo>
                    <a:pt x="57078" y="57983"/>
                  </a:lnTo>
                  <a:lnTo>
                    <a:pt x="57078" y="58224"/>
                  </a:lnTo>
                  <a:lnTo>
                    <a:pt x="57078" y="58466"/>
                  </a:lnTo>
                  <a:lnTo>
                    <a:pt x="57138" y="58647"/>
                  </a:lnTo>
                  <a:lnTo>
                    <a:pt x="57259" y="58888"/>
                  </a:lnTo>
                  <a:lnTo>
                    <a:pt x="57380" y="59069"/>
                  </a:lnTo>
                  <a:lnTo>
                    <a:pt x="57561" y="59190"/>
                  </a:lnTo>
                  <a:lnTo>
                    <a:pt x="57802" y="59310"/>
                  </a:lnTo>
                  <a:lnTo>
                    <a:pt x="57983" y="59371"/>
                  </a:lnTo>
                  <a:lnTo>
                    <a:pt x="58466" y="59371"/>
                  </a:lnTo>
                  <a:lnTo>
                    <a:pt x="58647" y="59310"/>
                  </a:lnTo>
                  <a:lnTo>
                    <a:pt x="58888" y="59190"/>
                  </a:lnTo>
                  <a:lnTo>
                    <a:pt x="59069" y="59069"/>
                  </a:lnTo>
                  <a:lnTo>
                    <a:pt x="59190" y="58888"/>
                  </a:lnTo>
                  <a:lnTo>
                    <a:pt x="59310" y="58647"/>
                  </a:lnTo>
                  <a:lnTo>
                    <a:pt x="59371" y="58466"/>
                  </a:lnTo>
                  <a:lnTo>
                    <a:pt x="59371" y="58224"/>
                  </a:lnTo>
                  <a:lnTo>
                    <a:pt x="59371" y="57983"/>
                  </a:lnTo>
                  <a:lnTo>
                    <a:pt x="59310" y="57802"/>
                  </a:lnTo>
                  <a:lnTo>
                    <a:pt x="59190" y="57560"/>
                  </a:lnTo>
                  <a:lnTo>
                    <a:pt x="59069" y="57379"/>
                  </a:lnTo>
                  <a:lnTo>
                    <a:pt x="58888" y="57259"/>
                  </a:lnTo>
                  <a:lnTo>
                    <a:pt x="58647" y="57138"/>
                  </a:lnTo>
                  <a:lnTo>
                    <a:pt x="58466" y="57078"/>
                  </a:lnTo>
                  <a:close/>
                  <a:moveTo>
                    <a:pt x="63775" y="57078"/>
                  </a:moveTo>
                  <a:lnTo>
                    <a:pt x="63594" y="57138"/>
                  </a:lnTo>
                  <a:lnTo>
                    <a:pt x="63353" y="57259"/>
                  </a:lnTo>
                  <a:lnTo>
                    <a:pt x="63172" y="57379"/>
                  </a:lnTo>
                  <a:lnTo>
                    <a:pt x="63051" y="57560"/>
                  </a:lnTo>
                  <a:lnTo>
                    <a:pt x="62931" y="57802"/>
                  </a:lnTo>
                  <a:lnTo>
                    <a:pt x="62870" y="57983"/>
                  </a:lnTo>
                  <a:lnTo>
                    <a:pt x="62870" y="58224"/>
                  </a:lnTo>
                  <a:lnTo>
                    <a:pt x="62870" y="58466"/>
                  </a:lnTo>
                  <a:lnTo>
                    <a:pt x="62931" y="58647"/>
                  </a:lnTo>
                  <a:lnTo>
                    <a:pt x="63051" y="58888"/>
                  </a:lnTo>
                  <a:lnTo>
                    <a:pt x="63172" y="59069"/>
                  </a:lnTo>
                  <a:lnTo>
                    <a:pt x="63353" y="59190"/>
                  </a:lnTo>
                  <a:lnTo>
                    <a:pt x="63594" y="59310"/>
                  </a:lnTo>
                  <a:lnTo>
                    <a:pt x="63775" y="59371"/>
                  </a:lnTo>
                  <a:lnTo>
                    <a:pt x="64258" y="59371"/>
                  </a:lnTo>
                  <a:lnTo>
                    <a:pt x="64439" y="59310"/>
                  </a:lnTo>
                  <a:lnTo>
                    <a:pt x="64680" y="59190"/>
                  </a:lnTo>
                  <a:lnTo>
                    <a:pt x="64861" y="59069"/>
                  </a:lnTo>
                  <a:lnTo>
                    <a:pt x="64982" y="58888"/>
                  </a:lnTo>
                  <a:lnTo>
                    <a:pt x="65103" y="58647"/>
                  </a:lnTo>
                  <a:lnTo>
                    <a:pt x="65163" y="58466"/>
                  </a:lnTo>
                  <a:lnTo>
                    <a:pt x="65163" y="58224"/>
                  </a:lnTo>
                  <a:lnTo>
                    <a:pt x="65163" y="57983"/>
                  </a:lnTo>
                  <a:lnTo>
                    <a:pt x="65103" y="57802"/>
                  </a:lnTo>
                  <a:lnTo>
                    <a:pt x="64982" y="57560"/>
                  </a:lnTo>
                  <a:lnTo>
                    <a:pt x="64861" y="57379"/>
                  </a:lnTo>
                  <a:lnTo>
                    <a:pt x="64680" y="57259"/>
                  </a:lnTo>
                  <a:lnTo>
                    <a:pt x="64439" y="57138"/>
                  </a:lnTo>
                  <a:lnTo>
                    <a:pt x="64258" y="57078"/>
                  </a:lnTo>
                  <a:close/>
                  <a:moveTo>
                    <a:pt x="8689" y="59974"/>
                  </a:moveTo>
                  <a:lnTo>
                    <a:pt x="8447" y="60095"/>
                  </a:lnTo>
                  <a:lnTo>
                    <a:pt x="8206" y="60276"/>
                  </a:lnTo>
                  <a:lnTo>
                    <a:pt x="8025" y="60457"/>
                  </a:lnTo>
                  <a:lnTo>
                    <a:pt x="7904" y="60758"/>
                  </a:lnTo>
                  <a:lnTo>
                    <a:pt x="7844" y="61120"/>
                  </a:lnTo>
                  <a:lnTo>
                    <a:pt x="8689" y="62267"/>
                  </a:lnTo>
                  <a:lnTo>
                    <a:pt x="9232" y="62267"/>
                  </a:lnTo>
                  <a:lnTo>
                    <a:pt x="9413" y="62206"/>
                  </a:lnTo>
                  <a:lnTo>
                    <a:pt x="9654" y="62086"/>
                  </a:lnTo>
                  <a:lnTo>
                    <a:pt x="9835" y="61965"/>
                  </a:lnTo>
                  <a:lnTo>
                    <a:pt x="9956" y="61784"/>
                  </a:lnTo>
                  <a:lnTo>
                    <a:pt x="10076" y="61543"/>
                  </a:lnTo>
                  <a:lnTo>
                    <a:pt x="10137" y="61362"/>
                  </a:lnTo>
                  <a:lnTo>
                    <a:pt x="10137" y="61120"/>
                  </a:lnTo>
                  <a:lnTo>
                    <a:pt x="10076" y="60758"/>
                  </a:lnTo>
                  <a:lnTo>
                    <a:pt x="9956" y="60457"/>
                  </a:lnTo>
                  <a:lnTo>
                    <a:pt x="9775" y="60276"/>
                  </a:lnTo>
                  <a:lnTo>
                    <a:pt x="9533" y="60095"/>
                  </a:lnTo>
                  <a:lnTo>
                    <a:pt x="9292" y="59974"/>
                  </a:lnTo>
                  <a:close/>
                  <a:moveTo>
                    <a:pt x="14481" y="59974"/>
                  </a:moveTo>
                  <a:lnTo>
                    <a:pt x="14240" y="60095"/>
                  </a:lnTo>
                  <a:lnTo>
                    <a:pt x="13998" y="60276"/>
                  </a:lnTo>
                  <a:lnTo>
                    <a:pt x="13817" y="60457"/>
                  </a:lnTo>
                  <a:lnTo>
                    <a:pt x="13697" y="60758"/>
                  </a:lnTo>
                  <a:lnTo>
                    <a:pt x="13636" y="61120"/>
                  </a:lnTo>
                  <a:lnTo>
                    <a:pt x="13636" y="61362"/>
                  </a:lnTo>
                  <a:lnTo>
                    <a:pt x="13697" y="61543"/>
                  </a:lnTo>
                  <a:lnTo>
                    <a:pt x="13817" y="61784"/>
                  </a:lnTo>
                  <a:lnTo>
                    <a:pt x="13938" y="61965"/>
                  </a:lnTo>
                  <a:lnTo>
                    <a:pt x="14119" y="62086"/>
                  </a:lnTo>
                  <a:lnTo>
                    <a:pt x="14360" y="62206"/>
                  </a:lnTo>
                  <a:lnTo>
                    <a:pt x="14541" y="62267"/>
                  </a:lnTo>
                  <a:lnTo>
                    <a:pt x="15024" y="62267"/>
                  </a:lnTo>
                  <a:lnTo>
                    <a:pt x="15205" y="62206"/>
                  </a:lnTo>
                  <a:lnTo>
                    <a:pt x="15446" y="62086"/>
                  </a:lnTo>
                  <a:lnTo>
                    <a:pt x="15627" y="61965"/>
                  </a:lnTo>
                  <a:lnTo>
                    <a:pt x="15748" y="61784"/>
                  </a:lnTo>
                  <a:lnTo>
                    <a:pt x="15869" y="61543"/>
                  </a:lnTo>
                  <a:lnTo>
                    <a:pt x="15929" y="61362"/>
                  </a:lnTo>
                  <a:lnTo>
                    <a:pt x="15929" y="61120"/>
                  </a:lnTo>
                  <a:lnTo>
                    <a:pt x="15869" y="60758"/>
                  </a:lnTo>
                  <a:lnTo>
                    <a:pt x="15748" y="60457"/>
                  </a:lnTo>
                  <a:lnTo>
                    <a:pt x="15567" y="60276"/>
                  </a:lnTo>
                  <a:lnTo>
                    <a:pt x="15326" y="60095"/>
                  </a:lnTo>
                  <a:lnTo>
                    <a:pt x="15084" y="59974"/>
                  </a:lnTo>
                  <a:close/>
                  <a:moveTo>
                    <a:pt x="20273" y="59974"/>
                  </a:moveTo>
                  <a:lnTo>
                    <a:pt x="20032" y="60095"/>
                  </a:lnTo>
                  <a:lnTo>
                    <a:pt x="19790" y="60276"/>
                  </a:lnTo>
                  <a:lnTo>
                    <a:pt x="19609" y="60457"/>
                  </a:lnTo>
                  <a:lnTo>
                    <a:pt x="19489" y="60758"/>
                  </a:lnTo>
                  <a:lnTo>
                    <a:pt x="19428" y="61120"/>
                  </a:lnTo>
                  <a:lnTo>
                    <a:pt x="19428" y="61362"/>
                  </a:lnTo>
                  <a:lnTo>
                    <a:pt x="19489" y="61543"/>
                  </a:lnTo>
                  <a:lnTo>
                    <a:pt x="19609" y="61784"/>
                  </a:lnTo>
                  <a:lnTo>
                    <a:pt x="19730" y="61965"/>
                  </a:lnTo>
                  <a:lnTo>
                    <a:pt x="19911" y="62086"/>
                  </a:lnTo>
                  <a:lnTo>
                    <a:pt x="20152" y="62206"/>
                  </a:lnTo>
                  <a:lnTo>
                    <a:pt x="20333" y="62267"/>
                  </a:lnTo>
                  <a:lnTo>
                    <a:pt x="20816" y="62267"/>
                  </a:lnTo>
                  <a:lnTo>
                    <a:pt x="20997" y="62206"/>
                  </a:lnTo>
                  <a:lnTo>
                    <a:pt x="21239" y="62086"/>
                  </a:lnTo>
                  <a:lnTo>
                    <a:pt x="21420" y="61965"/>
                  </a:lnTo>
                  <a:lnTo>
                    <a:pt x="21540" y="61784"/>
                  </a:lnTo>
                  <a:lnTo>
                    <a:pt x="21661" y="61543"/>
                  </a:lnTo>
                  <a:lnTo>
                    <a:pt x="21721" y="61362"/>
                  </a:lnTo>
                  <a:lnTo>
                    <a:pt x="21721" y="61120"/>
                  </a:lnTo>
                  <a:lnTo>
                    <a:pt x="21661" y="60758"/>
                  </a:lnTo>
                  <a:lnTo>
                    <a:pt x="21540" y="60457"/>
                  </a:lnTo>
                  <a:lnTo>
                    <a:pt x="21359" y="60276"/>
                  </a:lnTo>
                  <a:lnTo>
                    <a:pt x="21118" y="60095"/>
                  </a:lnTo>
                  <a:lnTo>
                    <a:pt x="20876" y="59974"/>
                  </a:lnTo>
                  <a:close/>
                  <a:moveTo>
                    <a:pt x="26065" y="59974"/>
                  </a:moveTo>
                  <a:lnTo>
                    <a:pt x="25824" y="60095"/>
                  </a:lnTo>
                  <a:lnTo>
                    <a:pt x="25583" y="60276"/>
                  </a:lnTo>
                  <a:lnTo>
                    <a:pt x="25402" y="60457"/>
                  </a:lnTo>
                  <a:lnTo>
                    <a:pt x="25281" y="60758"/>
                  </a:lnTo>
                  <a:lnTo>
                    <a:pt x="25221" y="61120"/>
                  </a:lnTo>
                  <a:lnTo>
                    <a:pt x="25221" y="61362"/>
                  </a:lnTo>
                  <a:lnTo>
                    <a:pt x="25281" y="61543"/>
                  </a:lnTo>
                  <a:lnTo>
                    <a:pt x="25402" y="61784"/>
                  </a:lnTo>
                  <a:lnTo>
                    <a:pt x="25522" y="61965"/>
                  </a:lnTo>
                  <a:lnTo>
                    <a:pt x="25703" y="62086"/>
                  </a:lnTo>
                  <a:lnTo>
                    <a:pt x="25945" y="62206"/>
                  </a:lnTo>
                  <a:lnTo>
                    <a:pt x="26126" y="62267"/>
                  </a:lnTo>
                  <a:lnTo>
                    <a:pt x="26608" y="62267"/>
                  </a:lnTo>
                  <a:lnTo>
                    <a:pt x="26789" y="62206"/>
                  </a:lnTo>
                  <a:lnTo>
                    <a:pt x="27031" y="62086"/>
                  </a:lnTo>
                  <a:lnTo>
                    <a:pt x="27212" y="61965"/>
                  </a:lnTo>
                  <a:lnTo>
                    <a:pt x="27332" y="61784"/>
                  </a:lnTo>
                  <a:lnTo>
                    <a:pt x="27453" y="61543"/>
                  </a:lnTo>
                  <a:lnTo>
                    <a:pt x="27513" y="61362"/>
                  </a:lnTo>
                  <a:lnTo>
                    <a:pt x="27513" y="61120"/>
                  </a:lnTo>
                  <a:lnTo>
                    <a:pt x="27453" y="60758"/>
                  </a:lnTo>
                  <a:lnTo>
                    <a:pt x="27332" y="60457"/>
                  </a:lnTo>
                  <a:lnTo>
                    <a:pt x="27151" y="60276"/>
                  </a:lnTo>
                  <a:lnTo>
                    <a:pt x="26910" y="60095"/>
                  </a:lnTo>
                  <a:lnTo>
                    <a:pt x="26669" y="59974"/>
                  </a:lnTo>
                  <a:close/>
                  <a:moveTo>
                    <a:pt x="31858" y="59974"/>
                  </a:moveTo>
                  <a:lnTo>
                    <a:pt x="31616" y="60095"/>
                  </a:lnTo>
                  <a:lnTo>
                    <a:pt x="31375" y="60276"/>
                  </a:lnTo>
                  <a:lnTo>
                    <a:pt x="31194" y="60457"/>
                  </a:lnTo>
                  <a:lnTo>
                    <a:pt x="31073" y="60758"/>
                  </a:lnTo>
                  <a:lnTo>
                    <a:pt x="31013" y="61120"/>
                  </a:lnTo>
                  <a:lnTo>
                    <a:pt x="31013" y="61362"/>
                  </a:lnTo>
                  <a:lnTo>
                    <a:pt x="31073" y="61543"/>
                  </a:lnTo>
                  <a:lnTo>
                    <a:pt x="31194" y="61784"/>
                  </a:lnTo>
                  <a:lnTo>
                    <a:pt x="31315" y="61965"/>
                  </a:lnTo>
                  <a:lnTo>
                    <a:pt x="31496" y="62086"/>
                  </a:lnTo>
                  <a:lnTo>
                    <a:pt x="31737" y="62206"/>
                  </a:lnTo>
                  <a:lnTo>
                    <a:pt x="31918" y="62267"/>
                  </a:lnTo>
                  <a:lnTo>
                    <a:pt x="32401" y="62267"/>
                  </a:lnTo>
                  <a:lnTo>
                    <a:pt x="32582" y="62206"/>
                  </a:lnTo>
                  <a:lnTo>
                    <a:pt x="32823" y="62086"/>
                  </a:lnTo>
                  <a:lnTo>
                    <a:pt x="33004" y="61965"/>
                  </a:lnTo>
                  <a:lnTo>
                    <a:pt x="33125" y="61784"/>
                  </a:lnTo>
                  <a:lnTo>
                    <a:pt x="33245" y="61543"/>
                  </a:lnTo>
                  <a:lnTo>
                    <a:pt x="33306" y="61362"/>
                  </a:lnTo>
                  <a:lnTo>
                    <a:pt x="33306" y="61120"/>
                  </a:lnTo>
                  <a:lnTo>
                    <a:pt x="33245" y="60758"/>
                  </a:lnTo>
                  <a:lnTo>
                    <a:pt x="33125" y="60457"/>
                  </a:lnTo>
                  <a:lnTo>
                    <a:pt x="32944" y="60276"/>
                  </a:lnTo>
                  <a:lnTo>
                    <a:pt x="32702" y="60095"/>
                  </a:lnTo>
                  <a:lnTo>
                    <a:pt x="32461" y="59974"/>
                  </a:lnTo>
                  <a:close/>
                  <a:moveTo>
                    <a:pt x="37650" y="59974"/>
                  </a:moveTo>
                  <a:lnTo>
                    <a:pt x="37408" y="60095"/>
                  </a:lnTo>
                  <a:lnTo>
                    <a:pt x="37167" y="60276"/>
                  </a:lnTo>
                  <a:lnTo>
                    <a:pt x="36986" y="60457"/>
                  </a:lnTo>
                  <a:lnTo>
                    <a:pt x="36865" y="60758"/>
                  </a:lnTo>
                  <a:lnTo>
                    <a:pt x="36805" y="61120"/>
                  </a:lnTo>
                  <a:lnTo>
                    <a:pt x="36805" y="61362"/>
                  </a:lnTo>
                  <a:lnTo>
                    <a:pt x="36865" y="61543"/>
                  </a:lnTo>
                  <a:lnTo>
                    <a:pt x="36986" y="61784"/>
                  </a:lnTo>
                  <a:lnTo>
                    <a:pt x="37107" y="61965"/>
                  </a:lnTo>
                  <a:lnTo>
                    <a:pt x="37288" y="62086"/>
                  </a:lnTo>
                  <a:lnTo>
                    <a:pt x="37529" y="62206"/>
                  </a:lnTo>
                  <a:lnTo>
                    <a:pt x="37710" y="62267"/>
                  </a:lnTo>
                  <a:lnTo>
                    <a:pt x="38193" y="62267"/>
                  </a:lnTo>
                  <a:lnTo>
                    <a:pt x="38374" y="62206"/>
                  </a:lnTo>
                  <a:lnTo>
                    <a:pt x="38615" y="62086"/>
                  </a:lnTo>
                  <a:lnTo>
                    <a:pt x="38796" y="61965"/>
                  </a:lnTo>
                  <a:lnTo>
                    <a:pt x="38917" y="61784"/>
                  </a:lnTo>
                  <a:lnTo>
                    <a:pt x="39038" y="61543"/>
                  </a:lnTo>
                  <a:lnTo>
                    <a:pt x="39098" y="61362"/>
                  </a:lnTo>
                  <a:lnTo>
                    <a:pt x="39098" y="61120"/>
                  </a:lnTo>
                  <a:lnTo>
                    <a:pt x="39038" y="60758"/>
                  </a:lnTo>
                  <a:lnTo>
                    <a:pt x="38917" y="60457"/>
                  </a:lnTo>
                  <a:lnTo>
                    <a:pt x="38736" y="60276"/>
                  </a:lnTo>
                  <a:lnTo>
                    <a:pt x="38495" y="60095"/>
                  </a:lnTo>
                  <a:lnTo>
                    <a:pt x="38253" y="59974"/>
                  </a:lnTo>
                  <a:close/>
                  <a:moveTo>
                    <a:pt x="43442" y="59974"/>
                  </a:moveTo>
                  <a:lnTo>
                    <a:pt x="43201" y="60095"/>
                  </a:lnTo>
                  <a:lnTo>
                    <a:pt x="42959" y="60276"/>
                  </a:lnTo>
                  <a:lnTo>
                    <a:pt x="42778" y="60457"/>
                  </a:lnTo>
                  <a:lnTo>
                    <a:pt x="42658" y="60758"/>
                  </a:lnTo>
                  <a:lnTo>
                    <a:pt x="42597" y="61120"/>
                  </a:lnTo>
                  <a:lnTo>
                    <a:pt x="42597" y="61362"/>
                  </a:lnTo>
                  <a:lnTo>
                    <a:pt x="42658" y="61543"/>
                  </a:lnTo>
                  <a:lnTo>
                    <a:pt x="42778" y="61784"/>
                  </a:lnTo>
                  <a:lnTo>
                    <a:pt x="42899" y="61965"/>
                  </a:lnTo>
                  <a:lnTo>
                    <a:pt x="43080" y="62086"/>
                  </a:lnTo>
                  <a:lnTo>
                    <a:pt x="43321" y="62206"/>
                  </a:lnTo>
                  <a:lnTo>
                    <a:pt x="43502" y="62267"/>
                  </a:lnTo>
                  <a:lnTo>
                    <a:pt x="43985" y="62267"/>
                  </a:lnTo>
                  <a:lnTo>
                    <a:pt x="44166" y="62206"/>
                  </a:lnTo>
                  <a:lnTo>
                    <a:pt x="44407" y="62086"/>
                  </a:lnTo>
                  <a:lnTo>
                    <a:pt x="44588" y="61965"/>
                  </a:lnTo>
                  <a:lnTo>
                    <a:pt x="44709" y="61784"/>
                  </a:lnTo>
                  <a:lnTo>
                    <a:pt x="44830" y="61543"/>
                  </a:lnTo>
                  <a:lnTo>
                    <a:pt x="44890" y="61362"/>
                  </a:lnTo>
                  <a:lnTo>
                    <a:pt x="44890" y="61120"/>
                  </a:lnTo>
                  <a:lnTo>
                    <a:pt x="44830" y="60758"/>
                  </a:lnTo>
                  <a:lnTo>
                    <a:pt x="44709" y="60457"/>
                  </a:lnTo>
                  <a:lnTo>
                    <a:pt x="44528" y="60276"/>
                  </a:lnTo>
                  <a:lnTo>
                    <a:pt x="44287" y="60095"/>
                  </a:lnTo>
                  <a:lnTo>
                    <a:pt x="44045" y="59974"/>
                  </a:lnTo>
                  <a:close/>
                  <a:moveTo>
                    <a:pt x="49234" y="59974"/>
                  </a:moveTo>
                  <a:lnTo>
                    <a:pt x="48993" y="60095"/>
                  </a:lnTo>
                  <a:lnTo>
                    <a:pt x="48752" y="60276"/>
                  </a:lnTo>
                  <a:lnTo>
                    <a:pt x="48571" y="60457"/>
                  </a:lnTo>
                  <a:lnTo>
                    <a:pt x="48450" y="60758"/>
                  </a:lnTo>
                  <a:lnTo>
                    <a:pt x="48390" y="61120"/>
                  </a:lnTo>
                  <a:lnTo>
                    <a:pt x="48390" y="61362"/>
                  </a:lnTo>
                  <a:lnTo>
                    <a:pt x="48450" y="61543"/>
                  </a:lnTo>
                  <a:lnTo>
                    <a:pt x="48571" y="61784"/>
                  </a:lnTo>
                  <a:lnTo>
                    <a:pt x="48691" y="61965"/>
                  </a:lnTo>
                  <a:lnTo>
                    <a:pt x="48872" y="62086"/>
                  </a:lnTo>
                  <a:lnTo>
                    <a:pt x="49114" y="62206"/>
                  </a:lnTo>
                  <a:lnTo>
                    <a:pt x="49295" y="62267"/>
                  </a:lnTo>
                  <a:lnTo>
                    <a:pt x="49777" y="62267"/>
                  </a:lnTo>
                  <a:lnTo>
                    <a:pt x="49958" y="62206"/>
                  </a:lnTo>
                  <a:lnTo>
                    <a:pt x="50200" y="62086"/>
                  </a:lnTo>
                  <a:lnTo>
                    <a:pt x="50381" y="61965"/>
                  </a:lnTo>
                  <a:lnTo>
                    <a:pt x="50501" y="61784"/>
                  </a:lnTo>
                  <a:lnTo>
                    <a:pt x="50622" y="61543"/>
                  </a:lnTo>
                  <a:lnTo>
                    <a:pt x="50682" y="61362"/>
                  </a:lnTo>
                  <a:lnTo>
                    <a:pt x="50682" y="61120"/>
                  </a:lnTo>
                  <a:lnTo>
                    <a:pt x="50622" y="60758"/>
                  </a:lnTo>
                  <a:lnTo>
                    <a:pt x="50501" y="60457"/>
                  </a:lnTo>
                  <a:lnTo>
                    <a:pt x="50320" y="60276"/>
                  </a:lnTo>
                  <a:lnTo>
                    <a:pt x="50079" y="60095"/>
                  </a:lnTo>
                  <a:lnTo>
                    <a:pt x="49838" y="59974"/>
                  </a:lnTo>
                  <a:close/>
                  <a:moveTo>
                    <a:pt x="55027" y="59974"/>
                  </a:moveTo>
                  <a:lnTo>
                    <a:pt x="54785" y="60095"/>
                  </a:lnTo>
                  <a:lnTo>
                    <a:pt x="54544" y="60276"/>
                  </a:lnTo>
                  <a:lnTo>
                    <a:pt x="54363" y="60457"/>
                  </a:lnTo>
                  <a:lnTo>
                    <a:pt x="54242" y="60758"/>
                  </a:lnTo>
                  <a:lnTo>
                    <a:pt x="54182" y="61120"/>
                  </a:lnTo>
                  <a:lnTo>
                    <a:pt x="54182" y="61362"/>
                  </a:lnTo>
                  <a:lnTo>
                    <a:pt x="54242" y="61543"/>
                  </a:lnTo>
                  <a:lnTo>
                    <a:pt x="54363" y="61784"/>
                  </a:lnTo>
                  <a:lnTo>
                    <a:pt x="54483" y="61965"/>
                  </a:lnTo>
                  <a:lnTo>
                    <a:pt x="54665" y="62086"/>
                  </a:lnTo>
                  <a:lnTo>
                    <a:pt x="54906" y="62206"/>
                  </a:lnTo>
                  <a:lnTo>
                    <a:pt x="55087" y="62267"/>
                  </a:lnTo>
                  <a:lnTo>
                    <a:pt x="55570" y="62267"/>
                  </a:lnTo>
                  <a:lnTo>
                    <a:pt x="55751" y="62206"/>
                  </a:lnTo>
                  <a:lnTo>
                    <a:pt x="55992" y="62086"/>
                  </a:lnTo>
                  <a:lnTo>
                    <a:pt x="56173" y="61965"/>
                  </a:lnTo>
                  <a:lnTo>
                    <a:pt x="56294" y="61784"/>
                  </a:lnTo>
                  <a:lnTo>
                    <a:pt x="56414" y="61543"/>
                  </a:lnTo>
                  <a:lnTo>
                    <a:pt x="56475" y="61362"/>
                  </a:lnTo>
                  <a:lnTo>
                    <a:pt x="56475" y="61120"/>
                  </a:lnTo>
                  <a:lnTo>
                    <a:pt x="56414" y="60758"/>
                  </a:lnTo>
                  <a:lnTo>
                    <a:pt x="56294" y="60457"/>
                  </a:lnTo>
                  <a:lnTo>
                    <a:pt x="56113" y="60276"/>
                  </a:lnTo>
                  <a:lnTo>
                    <a:pt x="55871" y="60095"/>
                  </a:lnTo>
                  <a:lnTo>
                    <a:pt x="55630" y="59974"/>
                  </a:lnTo>
                  <a:close/>
                  <a:moveTo>
                    <a:pt x="60819" y="59974"/>
                  </a:moveTo>
                  <a:lnTo>
                    <a:pt x="60577" y="60095"/>
                  </a:lnTo>
                  <a:lnTo>
                    <a:pt x="60336" y="60276"/>
                  </a:lnTo>
                  <a:lnTo>
                    <a:pt x="60155" y="60457"/>
                  </a:lnTo>
                  <a:lnTo>
                    <a:pt x="60034" y="60758"/>
                  </a:lnTo>
                  <a:lnTo>
                    <a:pt x="59974" y="61120"/>
                  </a:lnTo>
                  <a:lnTo>
                    <a:pt x="59974" y="61362"/>
                  </a:lnTo>
                  <a:lnTo>
                    <a:pt x="60034" y="61543"/>
                  </a:lnTo>
                  <a:lnTo>
                    <a:pt x="60155" y="61784"/>
                  </a:lnTo>
                  <a:lnTo>
                    <a:pt x="60276" y="61965"/>
                  </a:lnTo>
                  <a:lnTo>
                    <a:pt x="60457" y="62086"/>
                  </a:lnTo>
                  <a:lnTo>
                    <a:pt x="60698" y="62206"/>
                  </a:lnTo>
                  <a:lnTo>
                    <a:pt x="60879" y="62267"/>
                  </a:lnTo>
                  <a:lnTo>
                    <a:pt x="61362" y="62267"/>
                  </a:lnTo>
                  <a:lnTo>
                    <a:pt x="61543" y="62206"/>
                  </a:lnTo>
                  <a:lnTo>
                    <a:pt x="61784" y="62086"/>
                  </a:lnTo>
                  <a:lnTo>
                    <a:pt x="61965" y="61965"/>
                  </a:lnTo>
                  <a:lnTo>
                    <a:pt x="62086" y="61784"/>
                  </a:lnTo>
                  <a:lnTo>
                    <a:pt x="62206" y="61543"/>
                  </a:lnTo>
                  <a:lnTo>
                    <a:pt x="62267" y="61362"/>
                  </a:lnTo>
                  <a:lnTo>
                    <a:pt x="62267" y="61120"/>
                  </a:lnTo>
                  <a:lnTo>
                    <a:pt x="62206" y="60758"/>
                  </a:lnTo>
                  <a:lnTo>
                    <a:pt x="62086" y="60457"/>
                  </a:lnTo>
                  <a:lnTo>
                    <a:pt x="61905" y="60276"/>
                  </a:lnTo>
                  <a:lnTo>
                    <a:pt x="61663" y="60095"/>
                  </a:lnTo>
                  <a:lnTo>
                    <a:pt x="61422" y="59974"/>
                  </a:lnTo>
                  <a:close/>
                  <a:moveTo>
                    <a:pt x="66611" y="59974"/>
                  </a:moveTo>
                  <a:lnTo>
                    <a:pt x="66370" y="60095"/>
                  </a:lnTo>
                  <a:lnTo>
                    <a:pt x="66128" y="60276"/>
                  </a:lnTo>
                  <a:lnTo>
                    <a:pt x="65947" y="60457"/>
                  </a:lnTo>
                  <a:lnTo>
                    <a:pt x="65827" y="60758"/>
                  </a:lnTo>
                  <a:lnTo>
                    <a:pt x="65766" y="61120"/>
                  </a:lnTo>
                  <a:lnTo>
                    <a:pt x="65766" y="61362"/>
                  </a:lnTo>
                  <a:lnTo>
                    <a:pt x="65827" y="61543"/>
                  </a:lnTo>
                  <a:lnTo>
                    <a:pt x="65947" y="61784"/>
                  </a:lnTo>
                  <a:lnTo>
                    <a:pt x="66068" y="61965"/>
                  </a:lnTo>
                  <a:lnTo>
                    <a:pt x="66249" y="62086"/>
                  </a:lnTo>
                  <a:lnTo>
                    <a:pt x="66490" y="62206"/>
                  </a:lnTo>
                  <a:lnTo>
                    <a:pt x="66671" y="62267"/>
                  </a:lnTo>
                  <a:lnTo>
                    <a:pt x="67214" y="62267"/>
                  </a:lnTo>
                  <a:lnTo>
                    <a:pt x="68059" y="61120"/>
                  </a:lnTo>
                  <a:lnTo>
                    <a:pt x="67999" y="60758"/>
                  </a:lnTo>
                  <a:lnTo>
                    <a:pt x="67878" y="60457"/>
                  </a:lnTo>
                  <a:lnTo>
                    <a:pt x="67697" y="60276"/>
                  </a:lnTo>
                  <a:lnTo>
                    <a:pt x="67456" y="60095"/>
                  </a:lnTo>
                  <a:lnTo>
                    <a:pt x="67214" y="59974"/>
                  </a:lnTo>
                  <a:close/>
                  <a:moveTo>
                    <a:pt x="11645" y="62870"/>
                  </a:moveTo>
                  <a:lnTo>
                    <a:pt x="11464" y="62930"/>
                  </a:lnTo>
                  <a:lnTo>
                    <a:pt x="11223" y="63051"/>
                  </a:lnTo>
                  <a:lnTo>
                    <a:pt x="11042" y="63172"/>
                  </a:lnTo>
                  <a:lnTo>
                    <a:pt x="10921" y="63353"/>
                  </a:lnTo>
                  <a:lnTo>
                    <a:pt x="10800" y="63594"/>
                  </a:lnTo>
                  <a:lnTo>
                    <a:pt x="10740" y="63775"/>
                  </a:lnTo>
                  <a:lnTo>
                    <a:pt x="10740" y="64016"/>
                  </a:lnTo>
                  <a:lnTo>
                    <a:pt x="10740" y="64197"/>
                  </a:lnTo>
                  <a:lnTo>
                    <a:pt x="10800" y="64439"/>
                  </a:lnTo>
                  <a:lnTo>
                    <a:pt x="10981" y="64740"/>
                  </a:lnTo>
                  <a:lnTo>
                    <a:pt x="11162" y="64921"/>
                  </a:lnTo>
                  <a:lnTo>
                    <a:pt x="11464" y="65102"/>
                  </a:lnTo>
                  <a:lnTo>
                    <a:pt x="11705" y="65163"/>
                  </a:lnTo>
                  <a:lnTo>
                    <a:pt x="12128" y="65163"/>
                  </a:lnTo>
                  <a:lnTo>
                    <a:pt x="12309" y="65102"/>
                  </a:lnTo>
                  <a:lnTo>
                    <a:pt x="12550" y="64982"/>
                  </a:lnTo>
                  <a:lnTo>
                    <a:pt x="12731" y="64861"/>
                  </a:lnTo>
                  <a:lnTo>
                    <a:pt x="12852" y="64680"/>
                  </a:lnTo>
                  <a:lnTo>
                    <a:pt x="12973" y="64439"/>
                  </a:lnTo>
                  <a:lnTo>
                    <a:pt x="13033" y="64258"/>
                  </a:lnTo>
                  <a:lnTo>
                    <a:pt x="13033" y="64016"/>
                  </a:lnTo>
                  <a:lnTo>
                    <a:pt x="13033" y="63775"/>
                  </a:lnTo>
                  <a:lnTo>
                    <a:pt x="12973" y="63594"/>
                  </a:lnTo>
                  <a:lnTo>
                    <a:pt x="12852" y="63353"/>
                  </a:lnTo>
                  <a:lnTo>
                    <a:pt x="12731" y="63172"/>
                  </a:lnTo>
                  <a:lnTo>
                    <a:pt x="12550" y="63051"/>
                  </a:lnTo>
                  <a:lnTo>
                    <a:pt x="12309" y="62930"/>
                  </a:lnTo>
                  <a:lnTo>
                    <a:pt x="12128" y="62870"/>
                  </a:lnTo>
                  <a:close/>
                  <a:moveTo>
                    <a:pt x="17437" y="62870"/>
                  </a:moveTo>
                  <a:lnTo>
                    <a:pt x="17256" y="62930"/>
                  </a:lnTo>
                  <a:lnTo>
                    <a:pt x="17015" y="63051"/>
                  </a:lnTo>
                  <a:lnTo>
                    <a:pt x="16834" y="63172"/>
                  </a:lnTo>
                  <a:lnTo>
                    <a:pt x="16713" y="63353"/>
                  </a:lnTo>
                  <a:lnTo>
                    <a:pt x="16593" y="63594"/>
                  </a:lnTo>
                  <a:lnTo>
                    <a:pt x="16532" y="63775"/>
                  </a:lnTo>
                  <a:lnTo>
                    <a:pt x="16532" y="64016"/>
                  </a:lnTo>
                  <a:lnTo>
                    <a:pt x="16532" y="64258"/>
                  </a:lnTo>
                  <a:lnTo>
                    <a:pt x="16593" y="64439"/>
                  </a:lnTo>
                  <a:lnTo>
                    <a:pt x="16713" y="64680"/>
                  </a:lnTo>
                  <a:lnTo>
                    <a:pt x="16834" y="64861"/>
                  </a:lnTo>
                  <a:lnTo>
                    <a:pt x="17015" y="64982"/>
                  </a:lnTo>
                  <a:lnTo>
                    <a:pt x="17256" y="65102"/>
                  </a:lnTo>
                  <a:lnTo>
                    <a:pt x="17437" y="65163"/>
                  </a:lnTo>
                  <a:lnTo>
                    <a:pt x="17920" y="65163"/>
                  </a:lnTo>
                  <a:lnTo>
                    <a:pt x="18101" y="65102"/>
                  </a:lnTo>
                  <a:lnTo>
                    <a:pt x="18342" y="64982"/>
                  </a:lnTo>
                  <a:lnTo>
                    <a:pt x="18523" y="64861"/>
                  </a:lnTo>
                  <a:lnTo>
                    <a:pt x="18644" y="64680"/>
                  </a:lnTo>
                  <a:lnTo>
                    <a:pt x="18765" y="64439"/>
                  </a:lnTo>
                  <a:lnTo>
                    <a:pt x="18825" y="64258"/>
                  </a:lnTo>
                  <a:lnTo>
                    <a:pt x="18825" y="64016"/>
                  </a:lnTo>
                  <a:lnTo>
                    <a:pt x="18825" y="63775"/>
                  </a:lnTo>
                  <a:lnTo>
                    <a:pt x="18765" y="63594"/>
                  </a:lnTo>
                  <a:lnTo>
                    <a:pt x="18644" y="63353"/>
                  </a:lnTo>
                  <a:lnTo>
                    <a:pt x="18523" y="63172"/>
                  </a:lnTo>
                  <a:lnTo>
                    <a:pt x="18342" y="63051"/>
                  </a:lnTo>
                  <a:lnTo>
                    <a:pt x="18101" y="62930"/>
                  </a:lnTo>
                  <a:lnTo>
                    <a:pt x="17920" y="62870"/>
                  </a:lnTo>
                  <a:close/>
                  <a:moveTo>
                    <a:pt x="23230" y="62870"/>
                  </a:moveTo>
                  <a:lnTo>
                    <a:pt x="23049" y="62930"/>
                  </a:lnTo>
                  <a:lnTo>
                    <a:pt x="22807" y="63051"/>
                  </a:lnTo>
                  <a:lnTo>
                    <a:pt x="22626" y="63172"/>
                  </a:lnTo>
                  <a:lnTo>
                    <a:pt x="22506" y="63353"/>
                  </a:lnTo>
                  <a:lnTo>
                    <a:pt x="22385" y="63594"/>
                  </a:lnTo>
                  <a:lnTo>
                    <a:pt x="22325" y="63775"/>
                  </a:lnTo>
                  <a:lnTo>
                    <a:pt x="22325" y="64016"/>
                  </a:lnTo>
                  <a:lnTo>
                    <a:pt x="22325" y="64258"/>
                  </a:lnTo>
                  <a:lnTo>
                    <a:pt x="22385" y="64439"/>
                  </a:lnTo>
                  <a:lnTo>
                    <a:pt x="22506" y="64680"/>
                  </a:lnTo>
                  <a:lnTo>
                    <a:pt x="22626" y="64861"/>
                  </a:lnTo>
                  <a:lnTo>
                    <a:pt x="22807" y="64982"/>
                  </a:lnTo>
                  <a:lnTo>
                    <a:pt x="23049" y="65102"/>
                  </a:lnTo>
                  <a:lnTo>
                    <a:pt x="23230" y="65163"/>
                  </a:lnTo>
                  <a:lnTo>
                    <a:pt x="23712" y="65163"/>
                  </a:lnTo>
                  <a:lnTo>
                    <a:pt x="23893" y="65102"/>
                  </a:lnTo>
                  <a:lnTo>
                    <a:pt x="24135" y="64982"/>
                  </a:lnTo>
                  <a:lnTo>
                    <a:pt x="24316" y="64861"/>
                  </a:lnTo>
                  <a:lnTo>
                    <a:pt x="24436" y="64680"/>
                  </a:lnTo>
                  <a:lnTo>
                    <a:pt x="24557" y="64439"/>
                  </a:lnTo>
                  <a:lnTo>
                    <a:pt x="24617" y="64258"/>
                  </a:lnTo>
                  <a:lnTo>
                    <a:pt x="24617" y="64016"/>
                  </a:lnTo>
                  <a:lnTo>
                    <a:pt x="24617" y="63775"/>
                  </a:lnTo>
                  <a:lnTo>
                    <a:pt x="24557" y="63594"/>
                  </a:lnTo>
                  <a:lnTo>
                    <a:pt x="24436" y="63353"/>
                  </a:lnTo>
                  <a:lnTo>
                    <a:pt x="24316" y="63172"/>
                  </a:lnTo>
                  <a:lnTo>
                    <a:pt x="24135" y="63051"/>
                  </a:lnTo>
                  <a:lnTo>
                    <a:pt x="23893" y="62930"/>
                  </a:lnTo>
                  <a:lnTo>
                    <a:pt x="23712" y="62870"/>
                  </a:lnTo>
                  <a:close/>
                  <a:moveTo>
                    <a:pt x="29022" y="62870"/>
                  </a:moveTo>
                  <a:lnTo>
                    <a:pt x="28841" y="62930"/>
                  </a:lnTo>
                  <a:lnTo>
                    <a:pt x="28599" y="63051"/>
                  </a:lnTo>
                  <a:lnTo>
                    <a:pt x="28418" y="63172"/>
                  </a:lnTo>
                  <a:lnTo>
                    <a:pt x="28298" y="63353"/>
                  </a:lnTo>
                  <a:lnTo>
                    <a:pt x="28177" y="63594"/>
                  </a:lnTo>
                  <a:lnTo>
                    <a:pt x="28117" y="63775"/>
                  </a:lnTo>
                  <a:lnTo>
                    <a:pt x="28117" y="64016"/>
                  </a:lnTo>
                  <a:lnTo>
                    <a:pt x="28117" y="64258"/>
                  </a:lnTo>
                  <a:lnTo>
                    <a:pt x="28177" y="64439"/>
                  </a:lnTo>
                  <a:lnTo>
                    <a:pt x="28298" y="64680"/>
                  </a:lnTo>
                  <a:lnTo>
                    <a:pt x="28418" y="64861"/>
                  </a:lnTo>
                  <a:lnTo>
                    <a:pt x="28599" y="64982"/>
                  </a:lnTo>
                  <a:lnTo>
                    <a:pt x="28841" y="65102"/>
                  </a:lnTo>
                  <a:lnTo>
                    <a:pt x="29022" y="65163"/>
                  </a:lnTo>
                  <a:lnTo>
                    <a:pt x="29505" y="65163"/>
                  </a:lnTo>
                  <a:lnTo>
                    <a:pt x="29686" y="65102"/>
                  </a:lnTo>
                  <a:lnTo>
                    <a:pt x="29927" y="64982"/>
                  </a:lnTo>
                  <a:lnTo>
                    <a:pt x="30108" y="64861"/>
                  </a:lnTo>
                  <a:lnTo>
                    <a:pt x="30229" y="64680"/>
                  </a:lnTo>
                  <a:lnTo>
                    <a:pt x="30349" y="64439"/>
                  </a:lnTo>
                  <a:lnTo>
                    <a:pt x="30410" y="64258"/>
                  </a:lnTo>
                  <a:lnTo>
                    <a:pt x="30410" y="64016"/>
                  </a:lnTo>
                  <a:lnTo>
                    <a:pt x="30410" y="63775"/>
                  </a:lnTo>
                  <a:lnTo>
                    <a:pt x="30349" y="63594"/>
                  </a:lnTo>
                  <a:lnTo>
                    <a:pt x="30229" y="63353"/>
                  </a:lnTo>
                  <a:lnTo>
                    <a:pt x="30108" y="63172"/>
                  </a:lnTo>
                  <a:lnTo>
                    <a:pt x="29927" y="63051"/>
                  </a:lnTo>
                  <a:lnTo>
                    <a:pt x="29686" y="62930"/>
                  </a:lnTo>
                  <a:lnTo>
                    <a:pt x="29505" y="62870"/>
                  </a:lnTo>
                  <a:close/>
                  <a:moveTo>
                    <a:pt x="34814" y="62870"/>
                  </a:moveTo>
                  <a:lnTo>
                    <a:pt x="34633" y="62930"/>
                  </a:lnTo>
                  <a:lnTo>
                    <a:pt x="34392" y="63051"/>
                  </a:lnTo>
                  <a:lnTo>
                    <a:pt x="34211" y="63172"/>
                  </a:lnTo>
                  <a:lnTo>
                    <a:pt x="34090" y="63353"/>
                  </a:lnTo>
                  <a:lnTo>
                    <a:pt x="33969" y="63594"/>
                  </a:lnTo>
                  <a:lnTo>
                    <a:pt x="33909" y="63775"/>
                  </a:lnTo>
                  <a:lnTo>
                    <a:pt x="33909" y="64016"/>
                  </a:lnTo>
                  <a:lnTo>
                    <a:pt x="33909" y="64258"/>
                  </a:lnTo>
                  <a:lnTo>
                    <a:pt x="33969" y="64439"/>
                  </a:lnTo>
                  <a:lnTo>
                    <a:pt x="34090" y="64680"/>
                  </a:lnTo>
                  <a:lnTo>
                    <a:pt x="34211" y="64861"/>
                  </a:lnTo>
                  <a:lnTo>
                    <a:pt x="34392" y="64982"/>
                  </a:lnTo>
                  <a:lnTo>
                    <a:pt x="34633" y="65102"/>
                  </a:lnTo>
                  <a:lnTo>
                    <a:pt x="34814" y="65163"/>
                  </a:lnTo>
                  <a:lnTo>
                    <a:pt x="35297" y="65163"/>
                  </a:lnTo>
                  <a:lnTo>
                    <a:pt x="35478" y="65102"/>
                  </a:lnTo>
                  <a:lnTo>
                    <a:pt x="35719" y="64982"/>
                  </a:lnTo>
                  <a:lnTo>
                    <a:pt x="35900" y="64861"/>
                  </a:lnTo>
                  <a:lnTo>
                    <a:pt x="36021" y="64680"/>
                  </a:lnTo>
                  <a:lnTo>
                    <a:pt x="36141" y="64439"/>
                  </a:lnTo>
                  <a:lnTo>
                    <a:pt x="36202" y="64258"/>
                  </a:lnTo>
                  <a:lnTo>
                    <a:pt x="36202" y="64016"/>
                  </a:lnTo>
                  <a:lnTo>
                    <a:pt x="36202" y="63775"/>
                  </a:lnTo>
                  <a:lnTo>
                    <a:pt x="36141" y="63594"/>
                  </a:lnTo>
                  <a:lnTo>
                    <a:pt x="36021" y="63353"/>
                  </a:lnTo>
                  <a:lnTo>
                    <a:pt x="35900" y="63172"/>
                  </a:lnTo>
                  <a:lnTo>
                    <a:pt x="35719" y="63051"/>
                  </a:lnTo>
                  <a:lnTo>
                    <a:pt x="35478" y="62930"/>
                  </a:lnTo>
                  <a:lnTo>
                    <a:pt x="35297" y="62870"/>
                  </a:lnTo>
                  <a:close/>
                  <a:moveTo>
                    <a:pt x="40606" y="62870"/>
                  </a:moveTo>
                  <a:lnTo>
                    <a:pt x="40425" y="62930"/>
                  </a:lnTo>
                  <a:lnTo>
                    <a:pt x="40184" y="63051"/>
                  </a:lnTo>
                  <a:lnTo>
                    <a:pt x="40003" y="63172"/>
                  </a:lnTo>
                  <a:lnTo>
                    <a:pt x="39882" y="63353"/>
                  </a:lnTo>
                  <a:lnTo>
                    <a:pt x="39762" y="63594"/>
                  </a:lnTo>
                  <a:lnTo>
                    <a:pt x="39701" y="63775"/>
                  </a:lnTo>
                  <a:lnTo>
                    <a:pt x="39701" y="64016"/>
                  </a:lnTo>
                  <a:lnTo>
                    <a:pt x="39701" y="64258"/>
                  </a:lnTo>
                  <a:lnTo>
                    <a:pt x="39762" y="64439"/>
                  </a:lnTo>
                  <a:lnTo>
                    <a:pt x="39882" y="64680"/>
                  </a:lnTo>
                  <a:lnTo>
                    <a:pt x="40003" y="64861"/>
                  </a:lnTo>
                  <a:lnTo>
                    <a:pt x="40184" y="64982"/>
                  </a:lnTo>
                  <a:lnTo>
                    <a:pt x="40425" y="65102"/>
                  </a:lnTo>
                  <a:lnTo>
                    <a:pt x="40606" y="65163"/>
                  </a:lnTo>
                  <a:lnTo>
                    <a:pt x="41089" y="65163"/>
                  </a:lnTo>
                  <a:lnTo>
                    <a:pt x="41270" y="65102"/>
                  </a:lnTo>
                  <a:lnTo>
                    <a:pt x="41511" y="64982"/>
                  </a:lnTo>
                  <a:lnTo>
                    <a:pt x="41692" y="64861"/>
                  </a:lnTo>
                  <a:lnTo>
                    <a:pt x="41813" y="64680"/>
                  </a:lnTo>
                  <a:lnTo>
                    <a:pt x="41934" y="64439"/>
                  </a:lnTo>
                  <a:lnTo>
                    <a:pt x="41994" y="64258"/>
                  </a:lnTo>
                  <a:lnTo>
                    <a:pt x="41994" y="64016"/>
                  </a:lnTo>
                  <a:lnTo>
                    <a:pt x="41994" y="63775"/>
                  </a:lnTo>
                  <a:lnTo>
                    <a:pt x="41934" y="63594"/>
                  </a:lnTo>
                  <a:lnTo>
                    <a:pt x="41813" y="63353"/>
                  </a:lnTo>
                  <a:lnTo>
                    <a:pt x="41692" y="63172"/>
                  </a:lnTo>
                  <a:lnTo>
                    <a:pt x="41511" y="63051"/>
                  </a:lnTo>
                  <a:lnTo>
                    <a:pt x="41270" y="62930"/>
                  </a:lnTo>
                  <a:lnTo>
                    <a:pt x="41089" y="62870"/>
                  </a:lnTo>
                  <a:close/>
                  <a:moveTo>
                    <a:pt x="46399" y="62870"/>
                  </a:moveTo>
                  <a:lnTo>
                    <a:pt x="46218" y="62930"/>
                  </a:lnTo>
                  <a:lnTo>
                    <a:pt x="45976" y="63051"/>
                  </a:lnTo>
                  <a:lnTo>
                    <a:pt x="45795" y="63172"/>
                  </a:lnTo>
                  <a:lnTo>
                    <a:pt x="45674" y="63353"/>
                  </a:lnTo>
                  <a:lnTo>
                    <a:pt x="45554" y="63594"/>
                  </a:lnTo>
                  <a:lnTo>
                    <a:pt x="45493" y="63775"/>
                  </a:lnTo>
                  <a:lnTo>
                    <a:pt x="45493" y="64016"/>
                  </a:lnTo>
                  <a:lnTo>
                    <a:pt x="45493" y="64258"/>
                  </a:lnTo>
                  <a:lnTo>
                    <a:pt x="45554" y="64439"/>
                  </a:lnTo>
                  <a:lnTo>
                    <a:pt x="45674" y="64680"/>
                  </a:lnTo>
                  <a:lnTo>
                    <a:pt x="45795" y="64861"/>
                  </a:lnTo>
                  <a:lnTo>
                    <a:pt x="45976" y="64982"/>
                  </a:lnTo>
                  <a:lnTo>
                    <a:pt x="46218" y="65102"/>
                  </a:lnTo>
                  <a:lnTo>
                    <a:pt x="46399" y="65163"/>
                  </a:lnTo>
                  <a:lnTo>
                    <a:pt x="46881" y="65163"/>
                  </a:lnTo>
                  <a:lnTo>
                    <a:pt x="47062" y="65102"/>
                  </a:lnTo>
                  <a:lnTo>
                    <a:pt x="47304" y="64982"/>
                  </a:lnTo>
                  <a:lnTo>
                    <a:pt x="47485" y="64861"/>
                  </a:lnTo>
                  <a:lnTo>
                    <a:pt x="47605" y="64680"/>
                  </a:lnTo>
                  <a:lnTo>
                    <a:pt x="47726" y="64439"/>
                  </a:lnTo>
                  <a:lnTo>
                    <a:pt x="47786" y="64258"/>
                  </a:lnTo>
                  <a:lnTo>
                    <a:pt x="47786" y="64016"/>
                  </a:lnTo>
                  <a:lnTo>
                    <a:pt x="47786" y="63775"/>
                  </a:lnTo>
                  <a:lnTo>
                    <a:pt x="47726" y="63594"/>
                  </a:lnTo>
                  <a:lnTo>
                    <a:pt x="47605" y="63353"/>
                  </a:lnTo>
                  <a:lnTo>
                    <a:pt x="47485" y="63172"/>
                  </a:lnTo>
                  <a:lnTo>
                    <a:pt x="47304" y="63051"/>
                  </a:lnTo>
                  <a:lnTo>
                    <a:pt x="47062" y="62930"/>
                  </a:lnTo>
                  <a:lnTo>
                    <a:pt x="46881" y="62870"/>
                  </a:lnTo>
                  <a:close/>
                  <a:moveTo>
                    <a:pt x="52191" y="62870"/>
                  </a:moveTo>
                  <a:lnTo>
                    <a:pt x="52010" y="62930"/>
                  </a:lnTo>
                  <a:lnTo>
                    <a:pt x="51768" y="63051"/>
                  </a:lnTo>
                  <a:lnTo>
                    <a:pt x="51587" y="63172"/>
                  </a:lnTo>
                  <a:lnTo>
                    <a:pt x="51467" y="63353"/>
                  </a:lnTo>
                  <a:lnTo>
                    <a:pt x="51346" y="63594"/>
                  </a:lnTo>
                  <a:lnTo>
                    <a:pt x="51286" y="63775"/>
                  </a:lnTo>
                  <a:lnTo>
                    <a:pt x="51286" y="64016"/>
                  </a:lnTo>
                  <a:lnTo>
                    <a:pt x="51286" y="64258"/>
                  </a:lnTo>
                  <a:lnTo>
                    <a:pt x="51346" y="64439"/>
                  </a:lnTo>
                  <a:lnTo>
                    <a:pt x="51467" y="64680"/>
                  </a:lnTo>
                  <a:lnTo>
                    <a:pt x="51587" y="64861"/>
                  </a:lnTo>
                  <a:lnTo>
                    <a:pt x="51768" y="64982"/>
                  </a:lnTo>
                  <a:lnTo>
                    <a:pt x="52010" y="65102"/>
                  </a:lnTo>
                  <a:lnTo>
                    <a:pt x="52191" y="65163"/>
                  </a:lnTo>
                  <a:lnTo>
                    <a:pt x="52673" y="65163"/>
                  </a:lnTo>
                  <a:lnTo>
                    <a:pt x="52854" y="65102"/>
                  </a:lnTo>
                  <a:lnTo>
                    <a:pt x="53096" y="64982"/>
                  </a:lnTo>
                  <a:lnTo>
                    <a:pt x="53277" y="64861"/>
                  </a:lnTo>
                  <a:lnTo>
                    <a:pt x="53397" y="64680"/>
                  </a:lnTo>
                  <a:lnTo>
                    <a:pt x="53518" y="64439"/>
                  </a:lnTo>
                  <a:lnTo>
                    <a:pt x="53578" y="64258"/>
                  </a:lnTo>
                  <a:lnTo>
                    <a:pt x="53578" y="64016"/>
                  </a:lnTo>
                  <a:lnTo>
                    <a:pt x="53578" y="63775"/>
                  </a:lnTo>
                  <a:lnTo>
                    <a:pt x="53518" y="63594"/>
                  </a:lnTo>
                  <a:lnTo>
                    <a:pt x="53397" y="63353"/>
                  </a:lnTo>
                  <a:lnTo>
                    <a:pt x="53277" y="63172"/>
                  </a:lnTo>
                  <a:lnTo>
                    <a:pt x="53096" y="63051"/>
                  </a:lnTo>
                  <a:lnTo>
                    <a:pt x="52854" y="62930"/>
                  </a:lnTo>
                  <a:lnTo>
                    <a:pt x="52673" y="62870"/>
                  </a:lnTo>
                  <a:close/>
                  <a:moveTo>
                    <a:pt x="57983" y="62870"/>
                  </a:moveTo>
                  <a:lnTo>
                    <a:pt x="57802" y="62930"/>
                  </a:lnTo>
                  <a:lnTo>
                    <a:pt x="57561" y="63051"/>
                  </a:lnTo>
                  <a:lnTo>
                    <a:pt x="57380" y="63172"/>
                  </a:lnTo>
                  <a:lnTo>
                    <a:pt x="57259" y="63353"/>
                  </a:lnTo>
                  <a:lnTo>
                    <a:pt x="57138" y="63594"/>
                  </a:lnTo>
                  <a:lnTo>
                    <a:pt x="57078" y="63775"/>
                  </a:lnTo>
                  <a:lnTo>
                    <a:pt x="57078" y="64016"/>
                  </a:lnTo>
                  <a:lnTo>
                    <a:pt x="57078" y="64258"/>
                  </a:lnTo>
                  <a:lnTo>
                    <a:pt x="57138" y="64439"/>
                  </a:lnTo>
                  <a:lnTo>
                    <a:pt x="57259" y="64680"/>
                  </a:lnTo>
                  <a:lnTo>
                    <a:pt x="57380" y="64861"/>
                  </a:lnTo>
                  <a:lnTo>
                    <a:pt x="57561" y="64982"/>
                  </a:lnTo>
                  <a:lnTo>
                    <a:pt x="57802" y="65102"/>
                  </a:lnTo>
                  <a:lnTo>
                    <a:pt x="57983" y="65163"/>
                  </a:lnTo>
                  <a:lnTo>
                    <a:pt x="58466" y="65163"/>
                  </a:lnTo>
                  <a:lnTo>
                    <a:pt x="58647" y="65102"/>
                  </a:lnTo>
                  <a:lnTo>
                    <a:pt x="58888" y="64982"/>
                  </a:lnTo>
                  <a:lnTo>
                    <a:pt x="59069" y="64861"/>
                  </a:lnTo>
                  <a:lnTo>
                    <a:pt x="59190" y="64680"/>
                  </a:lnTo>
                  <a:lnTo>
                    <a:pt x="59310" y="64439"/>
                  </a:lnTo>
                  <a:lnTo>
                    <a:pt x="59371" y="64258"/>
                  </a:lnTo>
                  <a:lnTo>
                    <a:pt x="59371" y="64016"/>
                  </a:lnTo>
                  <a:lnTo>
                    <a:pt x="59371" y="63775"/>
                  </a:lnTo>
                  <a:lnTo>
                    <a:pt x="59310" y="63594"/>
                  </a:lnTo>
                  <a:lnTo>
                    <a:pt x="59190" y="63353"/>
                  </a:lnTo>
                  <a:lnTo>
                    <a:pt x="59069" y="63172"/>
                  </a:lnTo>
                  <a:lnTo>
                    <a:pt x="58888" y="63051"/>
                  </a:lnTo>
                  <a:lnTo>
                    <a:pt x="58647" y="62930"/>
                  </a:lnTo>
                  <a:lnTo>
                    <a:pt x="58466" y="62870"/>
                  </a:lnTo>
                  <a:close/>
                  <a:moveTo>
                    <a:pt x="63775" y="62870"/>
                  </a:moveTo>
                  <a:lnTo>
                    <a:pt x="63594" y="62930"/>
                  </a:lnTo>
                  <a:lnTo>
                    <a:pt x="63353" y="63051"/>
                  </a:lnTo>
                  <a:lnTo>
                    <a:pt x="63172" y="63172"/>
                  </a:lnTo>
                  <a:lnTo>
                    <a:pt x="63051" y="63353"/>
                  </a:lnTo>
                  <a:lnTo>
                    <a:pt x="62931" y="63594"/>
                  </a:lnTo>
                  <a:lnTo>
                    <a:pt x="62870" y="63775"/>
                  </a:lnTo>
                  <a:lnTo>
                    <a:pt x="62870" y="64016"/>
                  </a:lnTo>
                  <a:lnTo>
                    <a:pt x="62870" y="64258"/>
                  </a:lnTo>
                  <a:lnTo>
                    <a:pt x="62931" y="64439"/>
                  </a:lnTo>
                  <a:lnTo>
                    <a:pt x="63051" y="64680"/>
                  </a:lnTo>
                  <a:lnTo>
                    <a:pt x="63172" y="64861"/>
                  </a:lnTo>
                  <a:lnTo>
                    <a:pt x="63353" y="64982"/>
                  </a:lnTo>
                  <a:lnTo>
                    <a:pt x="63594" y="65102"/>
                  </a:lnTo>
                  <a:lnTo>
                    <a:pt x="63775" y="65163"/>
                  </a:lnTo>
                  <a:lnTo>
                    <a:pt x="64198" y="65163"/>
                  </a:lnTo>
                  <a:lnTo>
                    <a:pt x="64439" y="65102"/>
                  </a:lnTo>
                  <a:lnTo>
                    <a:pt x="64741" y="64921"/>
                  </a:lnTo>
                  <a:lnTo>
                    <a:pt x="64922" y="64740"/>
                  </a:lnTo>
                  <a:lnTo>
                    <a:pt x="65103" y="64439"/>
                  </a:lnTo>
                  <a:lnTo>
                    <a:pt x="65163" y="64197"/>
                  </a:lnTo>
                  <a:lnTo>
                    <a:pt x="65163" y="64016"/>
                  </a:lnTo>
                  <a:lnTo>
                    <a:pt x="65163" y="63775"/>
                  </a:lnTo>
                  <a:lnTo>
                    <a:pt x="65103" y="63594"/>
                  </a:lnTo>
                  <a:lnTo>
                    <a:pt x="64982" y="63353"/>
                  </a:lnTo>
                  <a:lnTo>
                    <a:pt x="64861" y="63172"/>
                  </a:lnTo>
                  <a:lnTo>
                    <a:pt x="64680" y="63051"/>
                  </a:lnTo>
                  <a:lnTo>
                    <a:pt x="64439" y="62930"/>
                  </a:lnTo>
                  <a:lnTo>
                    <a:pt x="64258" y="62870"/>
                  </a:lnTo>
                  <a:close/>
                  <a:moveTo>
                    <a:pt x="14541" y="65766"/>
                  </a:moveTo>
                  <a:lnTo>
                    <a:pt x="14360" y="65826"/>
                  </a:lnTo>
                  <a:lnTo>
                    <a:pt x="14119" y="65947"/>
                  </a:lnTo>
                  <a:lnTo>
                    <a:pt x="13938" y="66068"/>
                  </a:lnTo>
                  <a:lnTo>
                    <a:pt x="13817" y="66249"/>
                  </a:lnTo>
                  <a:lnTo>
                    <a:pt x="13697" y="66490"/>
                  </a:lnTo>
                  <a:lnTo>
                    <a:pt x="13636" y="66671"/>
                  </a:lnTo>
                  <a:lnTo>
                    <a:pt x="13636" y="66912"/>
                  </a:lnTo>
                  <a:lnTo>
                    <a:pt x="13636" y="67214"/>
                  </a:lnTo>
                  <a:lnTo>
                    <a:pt x="14783" y="68059"/>
                  </a:lnTo>
                  <a:lnTo>
                    <a:pt x="15024" y="68059"/>
                  </a:lnTo>
                  <a:lnTo>
                    <a:pt x="15205" y="67999"/>
                  </a:lnTo>
                  <a:lnTo>
                    <a:pt x="15446" y="67878"/>
                  </a:lnTo>
                  <a:lnTo>
                    <a:pt x="15627" y="67757"/>
                  </a:lnTo>
                  <a:lnTo>
                    <a:pt x="15748" y="67576"/>
                  </a:lnTo>
                  <a:lnTo>
                    <a:pt x="15869" y="67335"/>
                  </a:lnTo>
                  <a:lnTo>
                    <a:pt x="15929" y="67154"/>
                  </a:lnTo>
                  <a:lnTo>
                    <a:pt x="15929" y="66912"/>
                  </a:lnTo>
                  <a:lnTo>
                    <a:pt x="15929" y="66671"/>
                  </a:lnTo>
                  <a:lnTo>
                    <a:pt x="15869" y="66490"/>
                  </a:lnTo>
                  <a:lnTo>
                    <a:pt x="15748" y="66249"/>
                  </a:lnTo>
                  <a:lnTo>
                    <a:pt x="15627" y="66068"/>
                  </a:lnTo>
                  <a:lnTo>
                    <a:pt x="15446" y="65947"/>
                  </a:lnTo>
                  <a:lnTo>
                    <a:pt x="15205" y="65826"/>
                  </a:lnTo>
                  <a:lnTo>
                    <a:pt x="15024" y="65766"/>
                  </a:lnTo>
                  <a:close/>
                  <a:moveTo>
                    <a:pt x="20333" y="65766"/>
                  </a:moveTo>
                  <a:lnTo>
                    <a:pt x="20152" y="65826"/>
                  </a:lnTo>
                  <a:lnTo>
                    <a:pt x="19911" y="65947"/>
                  </a:lnTo>
                  <a:lnTo>
                    <a:pt x="19730" y="66068"/>
                  </a:lnTo>
                  <a:lnTo>
                    <a:pt x="19609" y="66249"/>
                  </a:lnTo>
                  <a:lnTo>
                    <a:pt x="19489" y="66490"/>
                  </a:lnTo>
                  <a:lnTo>
                    <a:pt x="19428" y="66671"/>
                  </a:lnTo>
                  <a:lnTo>
                    <a:pt x="19428" y="66912"/>
                  </a:lnTo>
                  <a:lnTo>
                    <a:pt x="19428" y="67154"/>
                  </a:lnTo>
                  <a:lnTo>
                    <a:pt x="19489" y="67335"/>
                  </a:lnTo>
                  <a:lnTo>
                    <a:pt x="19609" y="67576"/>
                  </a:lnTo>
                  <a:lnTo>
                    <a:pt x="19730" y="67757"/>
                  </a:lnTo>
                  <a:lnTo>
                    <a:pt x="19911" y="67878"/>
                  </a:lnTo>
                  <a:lnTo>
                    <a:pt x="20152" y="67999"/>
                  </a:lnTo>
                  <a:lnTo>
                    <a:pt x="20333" y="68059"/>
                  </a:lnTo>
                  <a:lnTo>
                    <a:pt x="20816" y="68059"/>
                  </a:lnTo>
                  <a:lnTo>
                    <a:pt x="20997" y="67999"/>
                  </a:lnTo>
                  <a:lnTo>
                    <a:pt x="21239" y="67878"/>
                  </a:lnTo>
                  <a:lnTo>
                    <a:pt x="21420" y="67757"/>
                  </a:lnTo>
                  <a:lnTo>
                    <a:pt x="21540" y="67576"/>
                  </a:lnTo>
                  <a:lnTo>
                    <a:pt x="21661" y="67335"/>
                  </a:lnTo>
                  <a:lnTo>
                    <a:pt x="21721" y="67154"/>
                  </a:lnTo>
                  <a:lnTo>
                    <a:pt x="21721" y="66912"/>
                  </a:lnTo>
                  <a:lnTo>
                    <a:pt x="21721" y="66671"/>
                  </a:lnTo>
                  <a:lnTo>
                    <a:pt x="21661" y="66490"/>
                  </a:lnTo>
                  <a:lnTo>
                    <a:pt x="21540" y="66249"/>
                  </a:lnTo>
                  <a:lnTo>
                    <a:pt x="21420" y="66068"/>
                  </a:lnTo>
                  <a:lnTo>
                    <a:pt x="21239" y="65947"/>
                  </a:lnTo>
                  <a:lnTo>
                    <a:pt x="20997" y="65826"/>
                  </a:lnTo>
                  <a:lnTo>
                    <a:pt x="20816" y="65766"/>
                  </a:lnTo>
                  <a:close/>
                  <a:moveTo>
                    <a:pt x="26126" y="65766"/>
                  </a:moveTo>
                  <a:lnTo>
                    <a:pt x="25945" y="65826"/>
                  </a:lnTo>
                  <a:lnTo>
                    <a:pt x="25703" y="65947"/>
                  </a:lnTo>
                  <a:lnTo>
                    <a:pt x="25522" y="66068"/>
                  </a:lnTo>
                  <a:lnTo>
                    <a:pt x="25402" y="66249"/>
                  </a:lnTo>
                  <a:lnTo>
                    <a:pt x="25281" y="66490"/>
                  </a:lnTo>
                  <a:lnTo>
                    <a:pt x="25221" y="66671"/>
                  </a:lnTo>
                  <a:lnTo>
                    <a:pt x="25221" y="66912"/>
                  </a:lnTo>
                  <a:lnTo>
                    <a:pt x="25221" y="67154"/>
                  </a:lnTo>
                  <a:lnTo>
                    <a:pt x="25281" y="67335"/>
                  </a:lnTo>
                  <a:lnTo>
                    <a:pt x="25402" y="67576"/>
                  </a:lnTo>
                  <a:lnTo>
                    <a:pt x="25522" y="67757"/>
                  </a:lnTo>
                  <a:lnTo>
                    <a:pt x="25703" y="67878"/>
                  </a:lnTo>
                  <a:lnTo>
                    <a:pt x="25945" y="67999"/>
                  </a:lnTo>
                  <a:lnTo>
                    <a:pt x="26126" y="68059"/>
                  </a:lnTo>
                  <a:lnTo>
                    <a:pt x="26608" y="68059"/>
                  </a:lnTo>
                  <a:lnTo>
                    <a:pt x="26789" y="67999"/>
                  </a:lnTo>
                  <a:lnTo>
                    <a:pt x="27031" y="67878"/>
                  </a:lnTo>
                  <a:lnTo>
                    <a:pt x="27212" y="67757"/>
                  </a:lnTo>
                  <a:lnTo>
                    <a:pt x="27332" y="67576"/>
                  </a:lnTo>
                  <a:lnTo>
                    <a:pt x="27453" y="67335"/>
                  </a:lnTo>
                  <a:lnTo>
                    <a:pt x="27513" y="67154"/>
                  </a:lnTo>
                  <a:lnTo>
                    <a:pt x="27513" y="66912"/>
                  </a:lnTo>
                  <a:lnTo>
                    <a:pt x="27513" y="66671"/>
                  </a:lnTo>
                  <a:lnTo>
                    <a:pt x="27453" y="66490"/>
                  </a:lnTo>
                  <a:lnTo>
                    <a:pt x="27332" y="66249"/>
                  </a:lnTo>
                  <a:lnTo>
                    <a:pt x="27212" y="66068"/>
                  </a:lnTo>
                  <a:lnTo>
                    <a:pt x="27031" y="65947"/>
                  </a:lnTo>
                  <a:lnTo>
                    <a:pt x="26789" y="65826"/>
                  </a:lnTo>
                  <a:lnTo>
                    <a:pt x="26608" y="65766"/>
                  </a:lnTo>
                  <a:close/>
                  <a:moveTo>
                    <a:pt x="31918" y="65766"/>
                  </a:moveTo>
                  <a:lnTo>
                    <a:pt x="31737" y="65826"/>
                  </a:lnTo>
                  <a:lnTo>
                    <a:pt x="31496" y="65947"/>
                  </a:lnTo>
                  <a:lnTo>
                    <a:pt x="31315" y="66068"/>
                  </a:lnTo>
                  <a:lnTo>
                    <a:pt x="31194" y="66249"/>
                  </a:lnTo>
                  <a:lnTo>
                    <a:pt x="31073" y="66490"/>
                  </a:lnTo>
                  <a:lnTo>
                    <a:pt x="31013" y="66671"/>
                  </a:lnTo>
                  <a:lnTo>
                    <a:pt x="31013" y="66912"/>
                  </a:lnTo>
                  <a:lnTo>
                    <a:pt x="31013" y="67154"/>
                  </a:lnTo>
                  <a:lnTo>
                    <a:pt x="31073" y="67335"/>
                  </a:lnTo>
                  <a:lnTo>
                    <a:pt x="31194" y="67576"/>
                  </a:lnTo>
                  <a:lnTo>
                    <a:pt x="31315" y="67757"/>
                  </a:lnTo>
                  <a:lnTo>
                    <a:pt x="31496" y="67878"/>
                  </a:lnTo>
                  <a:lnTo>
                    <a:pt x="31737" y="67999"/>
                  </a:lnTo>
                  <a:lnTo>
                    <a:pt x="31918" y="68059"/>
                  </a:lnTo>
                  <a:lnTo>
                    <a:pt x="32401" y="68059"/>
                  </a:lnTo>
                  <a:lnTo>
                    <a:pt x="32582" y="67999"/>
                  </a:lnTo>
                  <a:lnTo>
                    <a:pt x="32823" y="67878"/>
                  </a:lnTo>
                  <a:lnTo>
                    <a:pt x="33004" y="67757"/>
                  </a:lnTo>
                  <a:lnTo>
                    <a:pt x="33125" y="67576"/>
                  </a:lnTo>
                  <a:lnTo>
                    <a:pt x="33245" y="67335"/>
                  </a:lnTo>
                  <a:lnTo>
                    <a:pt x="33306" y="67154"/>
                  </a:lnTo>
                  <a:lnTo>
                    <a:pt x="33306" y="66912"/>
                  </a:lnTo>
                  <a:lnTo>
                    <a:pt x="33306" y="66671"/>
                  </a:lnTo>
                  <a:lnTo>
                    <a:pt x="33245" y="66490"/>
                  </a:lnTo>
                  <a:lnTo>
                    <a:pt x="33125" y="66249"/>
                  </a:lnTo>
                  <a:lnTo>
                    <a:pt x="33004" y="66068"/>
                  </a:lnTo>
                  <a:lnTo>
                    <a:pt x="32823" y="65947"/>
                  </a:lnTo>
                  <a:lnTo>
                    <a:pt x="32582" y="65826"/>
                  </a:lnTo>
                  <a:lnTo>
                    <a:pt x="32401" y="65766"/>
                  </a:lnTo>
                  <a:close/>
                  <a:moveTo>
                    <a:pt x="37710" y="65766"/>
                  </a:moveTo>
                  <a:lnTo>
                    <a:pt x="37529" y="65826"/>
                  </a:lnTo>
                  <a:lnTo>
                    <a:pt x="37288" y="65947"/>
                  </a:lnTo>
                  <a:lnTo>
                    <a:pt x="37107" y="66068"/>
                  </a:lnTo>
                  <a:lnTo>
                    <a:pt x="36986" y="66249"/>
                  </a:lnTo>
                  <a:lnTo>
                    <a:pt x="36865" y="66490"/>
                  </a:lnTo>
                  <a:lnTo>
                    <a:pt x="36805" y="66671"/>
                  </a:lnTo>
                  <a:lnTo>
                    <a:pt x="36805" y="66912"/>
                  </a:lnTo>
                  <a:lnTo>
                    <a:pt x="36805" y="67154"/>
                  </a:lnTo>
                  <a:lnTo>
                    <a:pt x="36865" y="67335"/>
                  </a:lnTo>
                  <a:lnTo>
                    <a:pt x="36986" y="67576"/>
                  </a:lnTo>
                  <a:lnTo>
                    <a:pt x="37107" y="67757"/>
                  </a:lnTo>
                  <a:lnTo>
                    <a:pt x="37288" y="67878"/>
                  </a:lnTo>
                  <a:lnTo>
                    <a:pt x="37529" y="67999"/>
                  </a:lnTo>
                  <a:lnTo>
                    <a:pt x="37710" y="68059"/>
                  </a:lnTo>
                  <a:lnTo>
                    <a:pt x="38193" y="68059"/>
                  </a:lnTo>
                  <a:lnTo>
                    <a:pt x="38374" y="67999"/>
                  </a:lnTo>
                  <a:lnTo>
                    <a:pt x="38615" y="67878"/>
                  </a:lnTo>
                  <a:lnTo>
                    <a:pt x="38796" y="67757"/>
                  </a:lnTo>
                  <a:lnTo>
                    <a:pt x="38917" y="67576"/>
                  </a:lnTo>
                  <a:lnTo>
                    <a:pt x="39038" y="67335"/>
                  </a:lnTo>
                  <a:lnTo>
                    <a:pt x="39098" y="67154"/>
                  </a:lnTo>
                  <a:lnTo>
                    <a:pt x="39098" y="66912"/>
                  </a:lnTo>
                  <a:lnTo>
                    <a:pt x="39098" y="66671"/>
                  </a:lnTo>
                  <a:lnTo>
                    <a:pt x="39038" y="66490"/>
                  </a:lnTo>
                  <a:lnTo>
                    <a:pt x="38917" y="66249"/>
                  </a:lnTo>
                  <a:lnTo>
                    <a:pt x="38796" y="66068"/>
                  </a:lnTo>
                  <a:lnTo>
                    <a:pt x="38615" y="65947"/>
                  </a:lnTo>
                  <a:lnTo>
                    <a:pt x="38374" y="65826"/>
                  </a:lnTo>
                  <a:lnTo>
                    <a:pt x="38193" y="65766"/>
                  </a:lnTo>
                  <a:close/>
                  <a:moveTo>
                    <a:pt x="43502" y="65766"/>
                  </a:moveTo>
                  <a:lnTo>
                    <a:pt x="43321" y="65826"/>
                  </a:lnTo>
                  <a:lnTo>
                    <a:pt x="43080" y="65947"/>
                  </a:lnTo>
                  <a:lnTo>
                    <a:pt x="42899" y="66068"/>
                  </a:lnTo>
                  <a:lnTo>
                    <a:pt x="42778" y="66249"/>
                  </a:lnTo>
                  <a:lnTo>
                    <a:pt x="42658" y="66490"/>
                  </a:lnTo>
                  <a:lnTo>
                    <a:pt x="42597" y="66671"/>
                  </a:lnTo>
                  <a:lnTo>
                    <a:pt x="42597" y="66912"/>
                  </a:lnTo>
                  <a:lnTo>
                    <a:pt x="42597" y="67154"/>
                  </a:lnTo>
                  <a:lnTo>
                    <a:pt x="42658" y="67335"/>
                  </a:lnTo>
                  <a:lnTo>
                    <a:pt x="42778" y="67576"/>
                  </a:lnTo>
                  <a:lnTo>
                    <a:pt x="42899" y="67757"/>
                  </a:lnTo>
                  <a:lnTo>
                    <a:pt x="43080" y="67878"/>
                  </a:lnTo>
                  <a:lnTo>
                    <a:pt x="43321" y="67999"/>
                  </a:lnTo>
                  <a:lnTo>
                    <a:pt x="43502" y="68059"/>
                  </a:lnTo>
                  <a:lnTo>
                    <a:pt x="43985" y="68059"/>
                  </a:lnTo>
                  <a:lnTo>
                    <a:pt x="44166" y="67999"/>
                  </a:lnTo>
                  <a:lnTo>
                    <a:pt x="44407" y="67878"/>
                  </a:lnTo>
                  <a:lnTo>
                    <a:pt x="44588" y="67757"/>
                  </a:lnTo>
                  <a:lnTo>
                    <a:pt x="44709" y="67576"/>
                  </a:lnTo>
                  <a:lnTo>
                    <a:pt x="44830" y="67335"/>
                  </a:lnTo>
                  <a:lnTo>
                    <a:pt x="44890" y="67154"/>
                  </a:lnTo>
                  <a:lnTo>
                    <a:pt x="44890" y="66912"/>
                  </a:lnTo>
                  <a:lnTo>
                    <a:pt x="44890" y="66671"/>
                  </a:lnTo>
                  <a:lnTo>
                    <a:pt x="44830" y="66490"/>
                  </a:lnTo>
                  <a:lnTo>
                    <a:pt x="44709" y="66249"/>
                  </a:lnTo>
                  <a:lnTo>
                    <a:pt x="44588" y="66068"/>
                  </a:lnTo>
                  <a:lnTo>
                    <a:pt x="44407" y="65947"/>
                  </a:lnTo>
                  <a:lnTo>
                    <a:pt x="44166" y="65826"/>
                  </a:lnTo>
                  <a:lnTo>
                    <a:pt x="43985" y="65766"/>
                  </a:lnTo>
                  <a:close/>
                  <a:moveTo>
                    <a:pt x="49295" y="65766"/>
                  </a:moveTo>
                  <a:lnTo>
                    <a:pt x="49114" y="65826"/>
                  </a:lnTo>
                  <a:lnTo>
                    <a:pt x="48872" y="65947"/>
                  </a:lnTo>
                  <a:lnTo>
                    <a:pt x="48691" y="66068"/>
                  </a:lnTo>
                  <a:lnTo>
                    <a:pt x="48571" y="66249"/>
                  </a:lnTo>
                  <a:lnTo>
                    <a:pt x="48450" y="66490"/>
                  </a:lnTo>
                  <a:lnTo>
                    <a:pt x="48390" y="66671"/>
                  </a:lnTo>
                  <a:lnTo>
                    <a:pt x="48390" y="66912"/>
                  </a:lnTo>
                  <a:lnTo>
                    <a:pt x="48390" y="67154"/>
                  </a:lnTo>
                  <a:lnTo>
                    <a:pt x="48450" y="67335"/>
                  </a:lnTo>
                  <a:lnTo>
                    <a:pt x="48571" y="67576"/>
                  </a:lnTo>
                  <a:lnTo>
                    <a:pt x="48691" y="67757"/>
                  </a:lnTo>
                  <a:lnTo>
                    <a:pt x="48872" y="67878"/>
                  </a:lnTo>
                  <a:lnTo>
                    <a:pt x="49114" y="67999"/>
                  </a:lnTo>
                  <a:lnTo>
                    <a:pt x="49295" y="68059"/>
                  </a:lnTo>
                  <a:lnTo>
                    <a:pt x="49777" y="68059"/>
                  </a:lnTo>
                  <a:lnTo>
                    <a:pt x="49958" y="67999"/>
                  </a:lnTo>
                  <a:lnTo>
                    <a:pt x="50200" y="67878"/>
                  </a:lnTo>
                  <a:lnTo>
                    <a:pt x="50381" y="67757"/>
                  </a:lnTo>
                  <a:lnTo>
                    <a:pt x="50501" y="67576"/>
                  </a:lnTo>
                  <a:lnTo>
                    <a:pt x="50622" y="67335"/>
                  </a:lnTo>
                  <a:lnTo>
                    <a:pt x="50682" y="67154"/>
                  </a:lnTo>
                  <a:lnTo>
                    <a:pt x="50682" y="66912"/>
                  </a:lnTo>
                  <a:lnTo>
                    <a:pt x="50682" y="66671"/>
                  </a:lnTo>
                  <a:lnTo>
                    <a:pt x="50622" y="66490"/>
                  </a:lnTo>
                  <a:lnTo>
                    <a:pt x="50501" y="66249"/>
                  </a:lnTo>
                  <a:lnTo>
                    <a:pt x="50381" y="66068"/>
                  </a:lnTo>
                  <a:lnTo>
                    <a:pt x="50200" y="65947"/>
                  </a:lnTo>
                  <a:lnTo>
                    <a:pt x="49958" y="65826"/>
                  </a:lnTo>
                  <a:lnTo>
                    <a:pt x="49777" y="65766"/>
                  </a:lnTo>
                  <a:close/>
                  <a:moveTo>
                    <a:pt x="55087" y="65766"/>
                  </a:moveTo>
                  <a:lnTo>
                    <a:pt x="54906" y="65826"/>
                  </a:lnTo>
                  <a:lnTo>
                    <a:pt x="54665" y="65947"/>
                  </a:lnTo>
                  <a:lnTo>
                    <a:pt x="54483" y="66068"/>
                  </a:lnTo>
                  <a:lnTo>
                    <a:pt x="54363" y="66249"/>
                  </a:lnTo>
                  <a:lnTo>
                    <a:pt x="54242" y="66490"/>
                  </a:lnTo>
                  <a:lnTo>
                    <a:pt x="54182" y="66671"/>
                  </a:lnTo>
                  <a:lnTo>
                    <a:pt x="54182" y="66912"/>
                  </a:lnTo>
                  <a:lnTo>
                    <a:pt x="54182" y="67154"/>
                  </a:lnTo>
                  <a:lnTo>
                    <a:pt x="54242" y="67335"/>
                  </a:lnTo>
                  <a:lnTo>
                    <a:pt x="54363" y="67576"/>
                  </a:lnTo>
                  <a:lnTo>
                    <a:pt x="54483" y="67757"/>
                  </a:lnTo>
                  <a:lnTo>
                    <a:pt x="54665" y="67878"/>
                  </a:lnTo>
                  <a:lnTo>
                    <a:pt x="54906" y="67999"/>
                  </a:lnTo>
                  <a:lnTo>
                    <a:pt x="55087" y="68059"/>
                  </a:lnTo>
                  <a:lnTo>
                    <a:pt x="55570" y="68059"/>
                  </a:lnTo>
                  <a:lnTo>
                    <a:pt x="55751" y="67999"/>
                  </a:lnTo>
                  <a:lnTo>
                    <a:pt x="55992" y="67878"/>
                  </a:lnTo>
                  <a:lnTo>
                    <a:pt x="56173" y="67757"/>
                  </a:lnTo>
                  <a:lnTo>
                    <a:pt x="56294" y="67576"/>
                  </a:lnTo>
                  <a:lnTo>
                    <a:pt x="56414" y="67335"/>
                  </a:lnTo>
                  <a:lnTo>
                    <a:pt x="56475" y="67154"/>
                  </a:lnTo>
                  <a:lnTo>
                    <a:pt x="56475" y="66912"/>
                  </a:lnTo>
                  <a:lnTo>
                    <a:pt x="56475" y="66671"/>
                  </a:lnTo>
                  <a:lnTo>
                    <a:pt x="56414" y="66490"/>
                  </a:lnTo>
                  <a:lnTo>
                    <a:pt x="56294" y="66249"/>
                  </a:lnTo>
                  <a:lnTo>
                    <a:pt x="56173" y="66068"/>
                  </a:lnTo>
                  <a:lnTo>
                    <a:pt x="55992" y="65947"/>
                  </a:lnTo>
                  <a:lnTo>
                    <a:pt x="55751" y="65826"/>
                  </a:lnTo>
                  <a:lnTo>
                    <a:pt x="55570" y="65766"/>
                  </a:lnTo>
                  <a:close/>
                  <a:moveTo>
                    <a:pt x="60879" y="65766"/>
                  </a:moveTo>
                  <a:lnTo>
                    <a:pt x="60698" y="65826"/>
                  </a:lnTo>
                  <a:lnTo>
                    <a:pt x="60457" y="65947"/>
                  </a:lnTo>
                  <a:lnTo>
                    <a:pt x="60276" y="66068"/>
                  </a:lnTo>
                  <a:lnTo>
                    <a:pt x="60155" y="66249"/>
                  </a:lnTo>
                  <a:lnTo>
                    <a:pt x="60034" y="66490"/>
                  </a:lnTo>
                  <a:lnTo>
                    <a:pt x="59974" y="66671"/>
                  </a:lnTo>
                  <a:lnTo>
                    <a:pt x="59974" y="66912"/>
                  </a:lnTo>
                  <a:lnTo>
                    <a:pt x="59974" y="67154"/>
                  </a:lnTo>
                  <a:lnTo>
                    <a:pt x="60034" y="67335"/>
                  </a:lnTo>
                  <a:lnTo>
                    <a:pt x="60155" y="67576"/>
                  </a:lnTo>
                  <a:lnTo>
                    <a:pt x="60276" y="67757"/>
                  </a:lnTo>
                  <a:lnTo>
                    <a:pt x="60457" y="67878"/>
                  </a:lnTo>
                  <a:lnTo>
                    <a:pt x="60698" y="67999"/>
                  </a:lnTo>
                  <a:lnTo>
                    <a:pt x="60879" y="68059"/>
                  </a:lnTo>
                  <a:lnTo>
                    <a:pt x="61120" y="68059"/>
                  </a:lnTo>
                  <a:lnTo>
                    <a:pt x="62267" y="67214"/>
                  </a:lnTo>
                  <a:lnTo>
                    <a:pt x="62267" y="66912"/>
                  </a:lnTo>
                  <a:lnTo>
                    <a:pt x="62267" y="66671"/>
                  </a:lnTo>
                  <a:lnTo>
                    <a:pt x="62206" y="66490"/>
                  </a:lnTo>
                  <a:lnTo>
                    <a:pt x="62086" y="66249"/>
                  </a:lnTo>
                  <a:lnTo>
                    <a:pt x="61965" y="66068"/>
                  </a:lnTo>
                  <a:lnTo>
                    <a:pt x="61784" y="65947"/>
                  </a:lnTo>
                  <a:lnTo>
                    <a:pt x="61543" y="65826"/>
                  </a:lnTo>
                  <a:lnTo>
                    <a:pt x="61362" y="65766"/>
                  </a:lnTo>
                  <a:close/>
                  <a:moveTo>
                    <a:pt x="17679" y="68662"/>
                  </a:moveTo>
                  <a:lnTo>
                    <a:pt x="17317" y="68723"/>
                  </a:lnTo>
                  <a:lnTo>
                    <a:pt x="17015" y="68843"/>
                  </a:lnTo>
                  <a:lnTo>
                    <a:pt x="16774" y="69085"/>
                  </a:lnTo>
                  <a:lnTo>
                    <a:pt x="16593" y="69386"/>
                  </a:lnTo>
                  <a:lnTo>
                    <a:pt x="18523" y="70593"/>
                  </a:lnTo>
                  <a:lnTo>
                    <a:pt x="18644" y="70472"/>
                  </a:lnTo>
                  <a:lnTo>
                    <a:pt x="18765" y="70231"/>
                  </a:lnTo>
                  <a:lnTo>
                    <a:pt x="18825" y="70050"/>
                  </a:lnTo>
                  <a:lnTo>
                    <a:pt x="18825" y="69809"/>
                  </a:lnTo>
                  <a:lnTo>
                    <a:pt x="18825" y="69567"/>
                  </a:lnTo>
                  <a:lnTo>
                    <a:pt x="18765" y="69386"/>
                  </a:lnTo>
                  <a:lnTo>
                    <a:pt x="18644" y="69145"/>
                  </a:lnTo>
                  <a:lnTo>
                    <a:pt x="18523" y="68964"/>
                  </a:lnTo>
                  <a:lnTo>
                    <a:pt x="18342" y="68843"/>
                  </a:lnTo>
                  <a:lnTo>
                    <a:pt x="18101" y="68723"/>
                  </a:lnTo>
                  <a:lnTo>
                    <a:pt x="17920" y="68662"/>
                  </a:lnTo>
                  <a:close/>
                  <a:moveTo>
                    <a:pt x="57983" y="68662"/>
                  </a:moveTo>
                  <a:lnTo>
                    <a:pt x="57802" y="68723"/>
                  </a:lnTo>
                  <a:lnTo>
                    <a:pt x="57561" y="68843"/>
                  </a:lnTo>
                  <a:lnTo>
                    <a:pt x="57380" y="68964"/>
                  </a:lnTo>
                  <a:lnTo>
                    <a:pt x="57259" y="69145"/>
                  </a:lnTo>
                  <a:lnTo>
                    <a:pt x="57138" y="69386"/>
                  </a:lnTo>
                  <a:lnTo>
                    <a:pt x="57078" y="69567"/>
                  </a:lnTo>
                  <a:lnTo>
                    <a:pt x="57078" y="69809"/>
                  </a:lnTo>
                  <a:lnTo>
                    <a:pt x="57078" y="70050"/>
                  </a:lnTo>
                  <a:lnTo>
                    <a:pt x="57138" y="70231"/>
                  </a:lnTo>
                  <a:lnTo>
                    <a:pt x="57259" y="70472"/>
                  </a:lnTo>
                  <a:lnTo>
                    <a:pt x="57380" y="70593"/>
                  </a:lnTo>
                  <a:lnTo>
                    <a:pt x="59310" y="69386"/>
                  </a:lnTo>
                  <a:lnTo>
                    <a:pt x="59129" y="69085"/>
                  </a:lnTo>
                  <a:lnTo>
                    <a:pt x="58888" y="68843"/>
                  </a:lnTo>
                  <a:lnTo>
                    <a:pt x="58586" y="68723"/>
                  </a:lnTo>
                  <a:lnTo>
                    <a:pt x="58224" y="68662"/>
                  </a:lnTo>
                  <a:close/>
                  <a:moveTo>
                    <a:pt x="23230" y="68662"/>
                  </a:moveTo>
                  <a:lnTo>
                    <a:pt x="23049" y="68723"/>
                  </a:lnTo>
                  <a:lnTo>
                    <a:pt x="22807" y="68843"/>
                  </a:lnTo>
                  <a:lnTo>
                    <a:pt x="22626" y="68964"/>
                  </a:lnTo>
                  <a:lnTo>
                    <a:pt x="22506" y="69145"/>
                  </a:lnTo>
                  <a:lnTo>
                    <a:pt x="22385" y="69386"/>
                  </a:lnTo>
                  <a:lnTo>
                    <a:pt x="22325" y="69567"/>
                  </a:lnTo>
                  <a:lnTo>
                    <a:pt x="22325" y="69809"/>
                  </a:lnTo>
                  <a:lnTo>
                    <a:pt x="22325" y="70050"/>
                  </a:lnTo>
                  <a:lnTo>
                    <a:pt x="22385" y="70231"/>
                  </a:lnTo>
                  <a:lnTo>
                    <a:pt x="22506" y="70472"/>
                  </a:lnTo>
                  <a:lnTo>
                    <a:pt x="22626" y="70653"/>
                  </a:lnTo>
                  <a:lnTo>
                    <a:pt x="22807" y="70774"/>
                  </a:lnTo>
                  <a:lnTo>
                    <a:pt x="23049" y="70895"/>
                  </a:lnTo>
                  <a:lnTo>
                    <a:pt x="23230" y="70955"/>
                  </a:lnTo>
                  <a:lnTo>
                    <a:pt x="23712" y="70955"/>
                  </a:lnTo>
                  <a:lnTo>
                    <a:pt x="23893" y="70895"/>
                  </a:lnTo>
                  <a:lnTo>
                    <a:pt x="24135" y="70774"/>
                  </a:lnTo>
                  <a:lnTo>
                    <a:pt x="24316" y="70653"/>
                  </a:lnTo>
                  <a:lnTo>
                    <a:pt x="24436" y="70472"/>
                  </a:lnTo>
                  <a:lnTo>
                    <a:pt x="24557" y="70231"/>
                  </a:lnTo>
                  <a:lnTo>
                    <a:pt x="24617" y="70050"/>
                  </a:lnTo>
                  <a:lnTo>
                    <a:pt x="24617" y="69809"/>
                  </a:lnTo>
                  <a:lnTo>
                    <a:pt x="24617" y="69567"/>
                  </a:lnTo>
                  <a:lnTo>
                    <a:pt x="24557" y="69386"/>
                  </a:lnTo>
                  <a:lnTo>
                    <a:pt x="24436" y="69145"/>
                  </a:lnTo>
                  <a:lnTo>
                    <a:pt x="24316" y="68964"/>
                  </a:lnTo>
                  <a:lnTo>
                    <a:pt x="24135" y="68843"/>
                  </a:lnTo>
                  <a:lnTo>
                    <a:pt x="23893" y="68723"/>
                  </a:lnTo>
                  <a:lnTo>
                    <a:pt x="23712" y="68662"/>
                  </a:lnTo>
                  <a:close/>
                  <a:moveTo>
                    <a:pt x="29022" y="68662"/>
                  </a:moveTo>
                  <a:lnTo>
                    <a:pt x="28841" y="68723"/>
                  </a:lnTo>
                  <a:lnTo>
                    <a:pt x="28599" y="68843"/>
                  </a:lnTo>
                  <a:lnTo>
                    <a:pt x="28418" y="68964"/>
                  </a:lnTo>
                  <a:lnTo>
                    <a:pt x="28298" y="69145"/>
                  </a:lnTo>
                  <a:lnTo>
                    <a:pt x="28177" y="69386"/>
                  </a:lnTo>
                  <a:lnTo>
                    <a:pt x="28117" y="69567"/>
                  </a:lnTo>
                  <a:lnTo>
                    <a:pt x="28117" y="69809"/>
                  </a:lnTo>
                  <a:lnTo>
                    <a:pt x="28117" y="70050"/>
                  </a:lnTo>
                  <a:lnTo>
                    <a:pt x="28177" y="70231"/>
                  </a:lnTo>
                  <a:lnTo>
                    <a:pt x="28298" y="70472"/>
                  </a:lnTo>
                  <a:lnTo>
                    <a:pt x="28418" y="70653"/>
                  </a:lnTo>
                  <a:lnTo>
                    <a:pt x="28599" y="70774"/>
                  </a:lnTo>
                  <a:lnTo>
                    <a:pt x="28841" y="70895"/>
                  </a:lnTo>
                  <a:lnTo>
                    <a:pt x="29022" y="70955"/>
                  </a:lnTo>
                  <a:lnTo>
                    <a:pt x="29505" y="70955"/>
                  </a:lnTo>
                  <a:lnTo>
                    <a:pt x="29686" y="70895"/>
                  </a:lnTo>
                  <a:lnTo>
                    <a:pt x="29927" y="70774"/>
                  </a:lnTo>
                  <a:lnTo>
                    <a:pt x="30108" y="70653"/>
                  </a:lnTo>
                  <a:lnTo>
                    <a:pt x="30229" y="70472"/>
                  </a:lnTo>
                  <a:lnTo>
                    <a:pt x="30349" y="70231"/>
                  </a:lnTo>
                  <a:lnTo>
                    <a:pt x="30410" y="70050"/>
                  </a:lnTo>
                  <a:lnTo>
                    <a:pt x="30410" y="69809"/>
                  </a:lnTo>
                  <a:lnTo>
                    <a:pt x="30410" y="69567"/>
                  </a:lnTo>
                  <a:lnTo>
                    <a:pt x="30349" y="69386"/>
                  </a:lnTo>
                  <a:lnTo>
                    <a:pt x="30229" y="69145"/>
                  </a:lnTo>
                  <a:lnTo>
                    <a:pt x="30108" y="68964"/>
                  </a:lnTo>
                  <a:lnTo>
                    <a:pt x="29927" y="68843"/>
                  </a:lnTo>
                  <a:lnTo>
                    <a:pt x="29686" y="68723"/>
                  </a:lnTo>
                  <a:lnTo>
                    <a:pt x="29505" y="68662"/>
                  </a:lnTo>
                  <a:close/>
                  <a:moveTo>
                    <a:pt x="34814" y="68662"/>
                  </a:moveTo>
                  <a:lnTo>
                    <a:pt x="34633" y="68723"/>
                  </a:lnTo>
                  <a:lnTo>
                    <a:pt x="34392" y="68843"/>
                  </a:lnTo>
                  <a:lnTo>
                    <a:pt x="34211" y="68964"/>
                  </a:lnTo>
                  <a:lnTo>
                    <a:pt x="34090" y="69145"/>
                  </a:lnTo>
                  <a:lnTo>
                    <a:pt x="33969" y="69386"/>
                  </a:lnTo>
                  <a:lnTo>
                    <a:pt x="33909" y="69567"/>
                  </a:lnTo>
                  <a:lnTo>
                    <a:pt x="33909" y="69809"/>
                  </a:lnTo>
                  <a:lnTo>
                    <a:pt x="33909" y="70050"/>
                  </a:lnTo>
                  <a:lnTo>
                    <a:pt x="33969" y="70231"/>
                  </a:lnTo>
                  <a:lnTo>
                    <a:pt x="34090" y="70472"/>
                  </a:lnTo>
                  <a:lnTo>
                    <a:pt x="34211" y="70653"/>
                  </a:lnTo>
                  <a:lnTo>
                    <a:pt x="34392" y="70774"/>
                  </a:lnTo>
                  <a:lnTo>
                    <a:pt x="34633" y="70895"/>
                  </a:lnTo>
                  <a:lnTo>
                    <a:pt x="34814" y="70955"/>
                  </a:lnTo>
                  <a:lnTo>
                    <a:pt x="35297" y="70955"/>
                  </a:lnTo>
                  <a:lnTo>
                    <a:pt x="35478" y="70895"/>
                  </a:lnTo>
                  <a:lnTo>
                    <a:pt x="35719" y="70774"/>
                  </a:lnTo>
                  <a:lnTo>
                    <a:pt x="35900" y="70653"/>
                  </a:lnTo>
                  <a:lnTo>
                    <a:pt x="36021" y="70472"/>
                  </a:lnTo>
                  <a:lnTo>
                    <a:pt x="36141" y="70231"/>
                  </a:lnTo>
                  <a:lnTo>
                    <a:pt x="36202" y="70050"/>
                  </a:lnTo>
                  <a:lnTo>
                    <a:pt x="36202" y="69809"/>
                  </a:lnTo>
                  <a:lnTo>
                    <a:pt x="36202" y="69567"/>
                  </a:lnTo>
                  <a:lnTo>
                    <a:pt x="36141" y="69386"/>
                  </a:lnTo>
                  <a:lnTo>
                    <a:pt x="36021" y="69145"/>
                  </a:lnTo>
                  <a:lnTo>
                    <a:pt x="35900" y="68964"/>
                  </a:lnTo>
                  <a:lnTo>
                    <a:pt x="35719" y="68843"/>
                  </a:lnTo>
                  <a:lnTo>
                    <a:pt x="35478" y="68723"/>
                  </a:lnTo>
                  <a:lnTo>
                    <a:pt x="35297" y="68662"/>
                  </a:lnTo>
                  <a:close/>
                  <a:moveTo>
                    <a:pt x="40606" y="68662"/>
                  </a:moveTo>
                  <a:lnTo>
                    <a:pt x="40425" y="68723"/>
                  </a:lnTo>
                  <a:lnTo>
                    <a:pt x="40184" y="68843"/>
                  </a:lnTo>
                  <a:lnTo>
                    <a:pt x="40003" y="68964"/>
                  </a:lnTo>
                  <a:lnTo>
                    <a:pt x="39882" y="69145"/>
                  </a:lnTo>
                  <a:lnTo>
                    <a:pt x="39762" y="69386"/>
                  </a:lnTo>
                  <a:lnTo>
                    <a:pt x="39701" y="69567"/>
                  </a:lnTo>
                  <a:lnTo>
                    <a:pt x="39701" y="69809"/>
                  </a:lnTo>
                  <a:lnTo>
                    <a:pt x="39701" y="70050"/>
                  </a:lnTo>
                  <a:lnTo>
                    <a:pt x="39762" y="70231"/>
                  </a:lnTo>
                  <a:lnTo>
                    <a:pt x="39882" y="70472"/>
                  </a:lnTo>
                  <a:lnTo>
                    <a:pt x="40003" y="70653"/>
                  </a:lnTo>
                  <a:lnTo>
                    <a:pt x="40184" y="70774"/>
                  </a:lnTo>
                  <a:lnTo>
                    <a:pt x="40425" y="70895"/>
                  </a:lnTo>
                  <a:lnTo>
                    <a:pt x="40606" y="70955"/>
                  </a:lnTo>
                  <a:lnTo>
                    <a:pt x="41089" y="70955"/>
                  </a:lnTo>
                  <a:lnTo>
                    <a:pt x="41270" y="70895"/>
                  </a:lnTo>
                  <a:lnTo>
                    <a:pt x="41511" y="70774"/>
                  </a:lnTo>
                  <a:lnTo>
                    <a:pt x="41692" y="70653"/>
                  </a:lnTo>
                  <a:lnTo>
                    <a:pt x="41813" y="70472"/>
                  </a:lnTo>
                  <a:lnTo>
                    <a:pt x="41934" y="70231"/>
                  </a:lnTo>
                  <a:lnTo>
                    <a:pt x="41994" y="70050"/>
                  </a:lnTo>
                  <a:lnTo>
                    <a:pt x="41994" y="69809"/>
                  </a:lnTo>
                  <a:lnTo>
                    <a:pt x="41994" y="69567"/>
                  </a:lnTo>
                  <a:lnTo>
                    <a:pt x="41934" y="69386"/>
                  </a:lnTo>
                  <a:lnTo>
                    <a:pt x="41813" y="69145"/>
                  </a:lnTo>
                  <a:lnTo>
                    <a:pt x="41692" y="68964"/>
                  </a:lnTo>
                  <a:lnTo>
                    <a:pt x="41511" y="68843"/>
                  </a:lnTo>
                  <a:lnTo>
                    <a:pt x="41270" y="68723"/>
                  </a:lnTo>
                  <a:lnTo>
                    <a:pt x="41089" y="68662"/>
                  </a:lnTo>
                  <a:close/>
                  <a:moveTo>
                    <a:pt x="46399" y="68662"/>
                  </a:moveTo>
                  <a:lnTo>
                    <a:pt x="46218" y="68723"/>
                  </a:lnTo>
                  <a:lnTo>
                    <a:pt x="45976" y="68843"/>
                  </a:lnTo>
                  <a:lnTo>
                    <a:pt x="45795" y="68964"/>
                  </a:lnTo>
                  <a:lnTo>
                    <a:pt x="45674" y="69145"/>
                  </a:lnTo>
                  <a:lnTo>
                    <a:pt x="45554" y="69386"/>
                  </a:lnTo>
                  <a:lnTo>
                    <a:pt x="45493" y="69567"/>
                  </a:lnTo>
                  <a:lnTo>
                    <a:pt x="45493" y="69809"/>
                  </a:lnTo>
                  <a:lnTo>
                    <a:pt x="45493" y="70050"/>
                  </a:lnTo>
                  <a:lnTo>
                    <a:pt x="45554" y="70231"/>
                  </a:lnTo>
                  <a:lnTo>
                    <a:pt x="45674" y="70472"/>
                  </a:lnTo>
                  <a:lnTo>
                    <a:pt x="45795" y="70653"/>
                  </a:lnTo>
                  <a:lnTo>
                    <a:pt x="45976" y="70774"/>
                  </a:lnTo>
                  <a:lnTo>
                    <a:pt x="46218" y="70895"/>
                  </a:lnTo>
                  <a:lnTo>
                    <a:pt x="46399" y="70955"/>
                  </a:lnTo>
                  <a:lnTo>
                    <a:pt x="46881" y="70955"/>
                  </a:lnTo>
                  <a:lnTo>
                    <a:pt x="47062" y="70895"/>
                  </a:lnTo>
                  <a:lnTo>
                    <a:pt x="47304" y="70774"/>
                  </a:lnTo>
                  <a:lnTo>
                    <a:pt x="47485" y="70653"/>
                  </a:lnTo>
                  <a:lnTo>
                    <a:pt x="47605" y="70472"/>
                  </a:lnTo>
                  <a:lnTo>
                    <a:pt x="47726" y="70231"/>
                  </a:lnTo>
                  <a:lnTo>
                    <a:pt x="47786" y="70050"/>
                  </a:lnTo>
                  <a:lnTo>
                    <a:pt x="47786" y="69809"/>
                  </a:lnTo>
                  <a:lnTo>
                    <a:pt x="47786" y="69567"/>
                  </a:lnTo>
                  <a:lnTo>
                    <a:pt x="47726" y="69386"/>
                  </a:lnTo>
                  <a:lnTo>
                    <a:pt x="47605" y="69145"/>
                  </a:lnTo>
                  <a:lnTo>
                    <a:pt x="47485" y="68964"/>
                  </a:lnTo>
                  <a:lnTo>
                    <a:pt x="47304" y="68843"/>
                  </a:lnTo>
                  <a:lnTo>
                    <a:pt x="47062" y="68723"/>
                  </a:lnTo>
                  <a:lnTo>
                    <a:pt x="46881" y="68662"/>
                  </a:lnTo>
                  <a:close/>
                  <a:moveTo>
                    <a:pt x="52191" y="68662"/>
                  </a:moveTo>
                  <a:lnTo>
                    <a:pt x="52010" y="68723"/>
                  </a:lnTo>
                  <a:lnTo>
                    <a:pt x="51768" y="68843"/>
                  </a:lnTo>
                  <a:lnTo>
                    <a:pt x="51587" y="68964"/>
                  </a:lnTo>
                  <a:lnTo>
                    <a:pt x="51467" y="69145"/>
                  </a:lnTo>
                  <a:lnTo>
                    <a:pt x="51346" y="69386"/>
                  </a:lnTo>
                  <a:lnTo>
                    <a:pt x="51286" y="69567"/>
                  </a:lnTo>
                  <a:lnTo>
                    <a:pt x="51286" y="69809"/>
                  </a:lnTo>
                  <a:lnTo>
                    <a:pt x="51286" y="70050"/>
                  </a:lnTo>
                  <a:lnTo>
                    <a:pt x="51346" y="70231"/>
                  </a:lnTo>
                  <a:lnTo>
                    <a:pt x="51467" y="70472"/>
                  </a:lnTo>
                  <a:lnTo>
                    <a:pt x="51587" y="70653"/>
                  </a:lnTo>
                  <a:lnTo>
                    <a:pt x="51768" y="70774"/>
                  </a:lnTo>
                  <a:lnTo>
                    <a:pt x="52010" y="70895"/>
                  </a:lnTo>
                  <a:lnTo>
                    <a:pt x="52191" y="70955"/>
                  </a:lnTo>
                  <a:lnTo>
                    <a:pt x="52673" y="70955"/>
                  </a:lnTo>
                  <a:lnTo>
                    <a:pt x="52854" y="70895"/>
                  </a:lnTo>
                  <a:lnTo>
                    <a:pt x="53096" y="70774"/>
                  </a:lnTo>
                  <a:lnTo>
                    <a:pt x="53277" y="70653"/>
                  </a:lnTo>
                  <a:lnTo>
                    <a:pt x="53397" y="70472"/>
                  </a:lnTo>
                  <a:lnTo>
                    <a:pt x="53518" y="70231"/>
                  </a:lnTo>
                  <a:lnTo>
                    <a:pt x="53578" y="70050"/>
                  </a:lnTo>
                  <a:lnTo>
                    <a:pt x="53578" y="69809"/>
                  </a:lnTo>
                  <a:lnTo>
                    <a:pt x="53578" y="69567"/>
                  </a:lnTo>
                  <a:lnTo>
                    <a:pt x="53518" y="69386"/>
                  </a:lnTo>
                  <a:lnTo>
                    <a:pt x="53397" y="69145"/>
                  </a:lnTo>
                  <a:lnTo>
                    <a:pt x="53277" y="68964"/>
                  </a:lnTo>
                  <a:lnTo>
                    <a:pt x="53096" y="68843"/>
                  </a:lnTo>
                  <a:lnTo>
                    <a:pt x="52854" y="68723"/>
                  </a:lnTo>
                  <a:lnTo>
                    <a:pt x="52673" y="68662"/>
                  </a:lnTo>
                  <a:close/>
                  <a:moveTo>
                    <a:pt x="20575" y="71558"/>
                  </a:moveTo>
                  <a:lnTo>
                    <a:pt x="20273" y="71619"/>
                  </a:lnTo>
                  <a:lnTo>
                    <a:pt x="21661" y="72282"/>
                  </a:lnTo>
                  <a:lnTo>
                    <a:pt x="21540" y="72041"/>
                  </a:lnTo>
                  <a:lnTo>
                    <a:pt x="21359" y="71860"/>
                  </a:lnTo>
                  <a:lnTo>
                    <a:pt x="21118" y="71679"/>
                  </a:lnTo>
                  <a:lnTo>
                    <a:pt x="20876" y="71558"/>
                  </a:lnTo>
                  <a:close/>
                  <a:moveTo>
                    <a:pt x="55027" y="71558"/>
                  </a:moveTo>
                  <a:lnTo>
                    <a:pt x="54785" y="71679"/>
                  </a:lnTo>
                  <a:lnTo>
                    <a:pt x="54544" y="71860"/>
                  </a:lnTo>
                  <a:lnTo>
                    <a:pt x="54363" y="72041"/>
                  </a:lnTo>
                  <a:lnTo>
                    <a:pt x="54242" y="72282"/>
                  </a:lnTo>
                  <a:lnTo>
                    <a:pt x="55630" y="71619"/>
                  </a:lnTo>
                  <a:lnTo>
                    <a:pt x="55328" y="71558"/>
                  </a:lnTo>
                  <a:close/>
                  <a:moveTo>
                    <a:pt x="26065" y="71558"/>
                  </a:moveTo>
                  <a:lnTo>
                    <a:pt x="25824" y="71679"/>
                  </a:lnTo>
                  <a:lnTo>
                    <a:pt x="25583" y="71860"/>
                  </a:lnTo>
                  <a:lnTo>
                    <a:pt x="25402" y="72041"/>
                  </a:lnTo>
                  <a:lnTo>
                    <a:pt x="25281" y="72343"/>
                  </a:lnTo>
                  <a:lnTo>
                    <a:pt x="25221" y="72705"/>
                  </a:lnTo>
                  <a:lnTo>
                    <a:pt x="25221" y="72946"/>
                  </a:lnTo>
                  <a:lnTo>
                    <a:pt x="25281" y="73127"/>
                  </a:lnTo>
                  <a:lnTo>
                    <a:pt x="25402" y="73368"/>
                  </a:lnTo>
                  <a:lnTo>
                    <a:pt x="25522" y="73549"/>
                  </a:lnTo>
                  <a:lnTo>
                    <a:pt x="25703" y="73670"/>
                  </a:lnTo>
                  <a:lnTo>
                    <a:pt x="25945" y="73791"/>
                  </a:lnTo>
                  <a:lnTo>
                    <a:pt x="26126" y="73851"/>
                  </a:lnTo>
                  <a:lnTo>
                    <a:pt x="26608" y="73851"/>
                  </a:lnTo>
                  <a:lnTo>
                    <a:pt x="26789" y="73791"/>
                  </a:lnTo>
                  <a:lnTo>
                    <a:pt x="27031" y="73670"/>
                  </a:lnTo>
                  <a:lnTo>
                    <a:pt x="27212" y="73549"/>
                  </a:lnTo>
                  <a:lnTo>
                    <a:pt x="27332" y="73368"/>
                  </a:lnTo>
                  <a:lnTo>
                    <a:pt x="27453" y="73127"/>
                  </a:lnTo>
                  <a:lnTo>
                    <a:pt x="27513" y="72946"/>
                  </a:lnTo>
                  <a:lnTo>
                    <a:pt x="27513" y="72705"/>
                  </a:lnTo>
                  <a:lnTo>
                    <a:pt x="27453" y="72343"/>
                  </a:lnTo>
                  <a:lnTo>
                    <a:pt x="27332" y="72041"/>
                  </a:lnTo>
                  <a:lnTo>
                    <a:pt x="27151" y="71860"/>
                  </a:lnTo>
                  <a:lnTo>
                    <a:pt x="26910" y="71679"/>
                  </a:lnTo>
                  <a:lnTo>
                    <a:pt x="26669" y="71558"/>
                  </a:lnTo>
                  <a:close/>
                  <a:moveTo>
                    <a:pt x="31858" y="71558"/>
                  </a:moveTo>
                  <a:lnTo>
                    <a:pt x="31616" y="71679"/>
                  </a:lnTo>
                  <a:lnTo>
                    <a:pt x="31375" y="71860"/>
                  </a:lnTo>
                  <a:lnTo>
                    <a:pt x="31194" y="72041"/>
                  </a:lnTo>
                  <a:lnTo>
                    <a:pt x="31073" y="72343"/>
                  </a:lnTo>
                  <a:lnTo>
                    <a:pt x="31013" y="72705"/>
                  </a:lnTo>
                  <a:lnTo>
                    <a:pt x="31013" y="72946"/>
                  </a:lnTo>
                  <a:lnTo>
                    <a:pt x="31073" y="73127"/>
                  </a:lnTo>
                  <a:lnTo>
                    <a:pt x="31194" y="73368"/>
                  </a:lnTo>
                  <a:lnTo>
                    <a:pt x="31315" y="73549"/>
                  </a:lnTo>
                  <a:lnTo>
                    <a:pt x="31496" y="73670"/>
                  </a:lnTo>
                  <a:lnTo>
                    <a:pt x="31737" y="73791"/>
                  </a:lnTo>
                  <a:lnTo>
                    <a:pt x="31918" y="73851"/>
                  </a:lnTo>
                  <a:lnTo>
                    <a:pt x="32401" y="73851"/>
                  </a:lnTo>
                  <a:lnTo>
                    <a:pt x="32582" y="73791"/>
                  </a:lnTo>
                  <a:lnTo>
                    <a:pt x="32823" y="73670"/>
                  </a:lnTo>
                  <a:lnTo>
                    <a:pt x="33004" y="73549"/>
                  </a:lnTo>
                  <a:lnTo>
                    <a:pt x="33125" y="73368"/>
                  </a:lnTo>
                  <a:lnTo>
                    <a:pt x="33245" y="73127"/>
                  </a:lnTo>
                  <a:lnTo>
                    <a:pt x="33306" y="72946"/>
                  </a:lnTo>
                  <a:lnTo>
                    <a:pt x="33306" y="72705"/>
                  </a:lnTo>
                  <a:lnTo>
                    <a:pt x="33245" y="72343"/>
                  </a:lnTo>
                  <a:lnTo>
                    <a:pt x="33125" y="72041"/>
                  </a:lnTo>
                  <a:lnTo>
                    <a:pt x="32944" y="71860"/>
                  </a:lnTo>
                  <a:lnTo>
                    <a:pt x="32702" y="71679"/>
                  </a:lnTo>
                  <a:lnTo>
                    <a:pt x="32461" y="71558"/>
                  </a:lnTo>
                  <a:close/>
                  <a:moveTo>
                    <a:pt x="37650" y="71558"/>
                  </a:moveTo>
                  <a:lnTo>
                    <a:pt x="37408" y="71679"/>
                  </a:lnTo>
                  <a:lnTo>
                    <a:pt x="37167" y="71860"/>
                  </a:lnTo>
                  <a:lnTo>
                    <a:pt x="36986" y="72041"/>
                  </a:lnTo>
                  <a:lnTo>
                    <a:pt x="36865" y="72343"/>
                  </a:lnTo>
                  <a:lnTo>
                    <a:pt x="36805" y="72705"/>
                  </a:lnTo>
                  <a:lnTo>
                    <a:pt x="36805" y="72946"/>
                  </a:lnTo>
                  <a:lnTo>
                    <a:pt x="36865" y="73127"/>
                  </a:lnTo>
                  <a:lnTo>
                    <a:pt x="36986" y="73368"/>
                  </a:lnTo>
                  <a:lnTo>
                    <a:pt x="37107" y="73549"/>
                  </a:lnTo>
                  <a:lnTo>
                    <a:pt x="37288" y="73670"/>
                  </a:lnTo>
                  <a:lnTo>
                    <a:pt x="37529" y="73791"/>
                  </a:lnTo>
                  <a:lnTo>
                    <a:pt x="37710" y="73851"/>
                  </a:lnTo>
                  <a:lnTo>
                    <a:pt x="38193" y="73851"/>
                  </a:lnTo>
                  <a:lnTo>
                    <a:pt x="38374" y="73791"/>
                  </a:lnTo>
                  <a:lnTo>
                    <a:pt x="38615" y="73670"/>
                  </a:lnTo>
                  <a:lnTo>
                    <a:pt x="38796" y="73549"/>
                  </a:lnTo>
                  <a:lnTo>
                    <a:pt x="38917" y="73368"/>
                  </a:lnTo>
                  <a:lnTo>
                    <a:pt x="39038" y="73127"/>
                  </a:lnTo>
                  <a:lnTo>
                    <a:pt x="39098" y="72946"/>
                  </a:lnTo>
                  <a:lnTo>
                    <a:pt x="39098" y="72705"/>
                  </a:lnTo>
                  <a:lnTo>
                    <a:pt x="39038" y="72343"/>
                  </a:lnTo>
                  <a:lnTo>
                    <a:pt x="38917" y="72041"/>
                  </a:lnTo>
                  <a:lnTo>
                    <a:pt x="38736" y="71860"/>
                  </a:lnTo>
                  <a:lnTo>
                    <a:pt x="38495" y="71679"/>
                  </a:lnTo>
                  <a:lnTo>
                    <a:pt x="38253" y="71558"/>
                  </a:lnTo>
                  <a:close/>
                  <a:moveTo>
                    <a:pt x="43442" y="71558"/>
                  </a:moveTo>
                  <a:lnTo>
                    <a:pt x="43201" y="71679"/>
                  </a:lnTo>
                  <a:lnTo>
                    <a:pt x="42959" y="71860"/>
                  </a:lnTo>
                  <a:lnTo>
                    <a:pt x="42778" y="72041"/>
                  </a:lnTo>
                  <a:lnTo>
                    <a:pt x="42658" y="72343"/>
                  </a:lnTo>
                  <a:lnTo>
                    <a:pt x="42597" y="72705"/>
                  </a:lnTo>
                  <a:lnTo>
                    <a:pt x="42597" y="72946"/>
                  </a:lnTo>
                  <a:lnTo>
                    <a:pt x="42658" y="73127"/>
                  </a:lnTo>
                  <a:lnTo>
                    <a:pt x="42778" y="73368"/>
                  </a:lnTo>
                  <a:lnTo>
                    <a:pt x="42899" y="73549"/>
                  </a:lnTo>
                  <a:lnTo>
                    <a:pt x="43080" y="73670"/>
                  </a:lnTo>
                  <a:lnTo>
                    <a:pt x="43321" y="73791"/>
                  </a:lnTo>
                  <a:lnTo>
                    <a:pt x="43502" y="73851"/>
                  </a:lnTo>
                  <a:lnTo>
                    <a:pt x="43985" y="73851"/>
                  </a:lnTo>
                  <a:lnTo>
                    <a:pt x="44166" y="73791"/>
                  </a:lnTo>
                  <a:lnTo>
                    <a:pt x="44407" y="73670"/>
                  </a:lnTo>
                  <a:lnTo>
                    <a:pt x="44588" y="73549"/>
                  </a:lnTo>
                  <a:lnTo>
                    <a:pt x="44709" y="73368"/>
                  </a:lnTo>
                  <a:lnTo>
                    <a:pt x="44830" y="73127"/>
                  </a:lnTo>
                  <a:lnTo>
                    <a:pt x="44890" y="72946"/>
                  </a:lnTo>
                  <a:lnTo>
                    <a:pt x="44890" y="72705"/>
                  </a:lnTo>
                  <a:lnTo>
                    <a:pt x="44830" y="72343"/>
                  </a:lnTo>
                  <a:lnTo>
                    <a:pt x="44709" y="72041"/>
                  </a:lnTo>
                  <a:lnTo>
                    <a:pt x="44528" y="71860"/>
                  </a:lnTo>
                  <a:lnTo>
                    <a:pt x="44287" y="71679"/>
                  </a:lnTo>
                  <a:lnTo>
                    <a:pt x="44045" y="71558"/>
                  </a:lnTo>
                  <a:close/>
                  <a:moveTo>
                    <a:pt x="49234" y="71558"/>
                  </a:moveTo>
                  <a:lnTo>
                    <a:pt x="48993" y="71679"/>
                  </a:lnTo>
                  <a:lnTo>
                    <a:pt x="48752" y="71860"/>
                  </a:lnTo>
                  <a:lnTo>
                    <a:pt x="48571" y="72041"/>
                  </a:lnTo>
                  <a:lnTo>
                    <a:pt x="48450" y="72343"/>
                  </a:lnTo>
                  <a:lnTo>
                    <a:pt x="48390" y="72705"/>
                  </a:lnTo>
                  <a:lnTo>
                    <a:pt x="48390" y="72946"/>
                  </a:lnTo>
                  <a:lnTo>
                    <a:pt x="48450" y="73127"/>
                  </a:lnTo>
                  <a:lnTo>
                    <a:pt x="48571" y="73368"/>
                  </a:lnTo>
                  <a:lnTo>
                    <a:pt x="48691" y="73549"/>
                  </a:lnTo>
                  <a:lnTo>
                    <a:pt x="48872" y="73670"/>
                  </a:lnTo>
                  <a:lnTo>
                    <a:pt x="49114" y="73791"/>
                  </a:lnTo>
                  <a:lnTo>
                    <a:pt x="49295" y="73851"/>
                  </a:lnTo>
                  <a:lnTo>
                    <a:pt x="49777" y="73851"/>
                  </a:lnTo>
                  <a:lnTo>
                    <a:pt x="49958" y="73791"/>
                  </a:lnTo>
                  <a:lnTo>
                    <a:pt x="50200" y="73670"/>
                  </a:lnTo>
                  <a:lnTo>
                    <a:pt x="50381" y="73549"/>
                  </a:lnTo>
                  <a:lnTo>
                    <a:pt x="50501" y="73368"/>
                  </a:lnTo>
                  <a:lnTo>
                    <a:pt x="50622" y="73127"/>
                  </a:lnTo>
                  <a:lnTo>
                    <a:pt x="50682" y="72946"/>
                  </a:lnTo>
                  <a:lnTo>
                    <a:pt x="50682" y="72705"/>
                  </a:lnTo>
                  <a:lnTo>
                    <a:pt x="50622" y="72343"/>
                  </a:lnTo>
                  <a:lnTo>
                    <a:pt x="50501" y="72041"/>
                  </a:lnTo>
                  <a:lnTo>
                    <a:pt x="50320" y="71860"/>
                  </a:lnTo>
                  <a:lnTo>
                    <a:pt x="50079" y="71679"/>
                  </a:lnTo>
                  <a:lnTo>
                    <a:pt x="49838" y="71558"/>
                  </a:lnTo>
                  <a:close/>
                  <a:moveTo>
                    <a:pt x="29022" y="74454"/>
                  </a:moveTo>
                  <a:lnTo>
                    <a:pt x="28841" y="74515"/>
                  </a:lnTo>
                  <a:lnTo>
                    <a:pt x="28660" y="74635"/>
                  </a:lnTo>
                  <a:lnTo>
                    <a:pt x="28479" y="74756"/>
                  </a:lnTo>
                  <a:lnTo>
                    <a:pt x="30349" y="75178"/>
                  </a:lnTo>
                  <a:lnTo>
                    <a:pt x="30349" y="75178"/>
                  </a:lnTo>
                  <a:lnTo>
                    <a:pt x="30168" y="74877"/>
                  </a:lnTo>
                  <a:lnTo>
                    <a:pt x="29927" y="74635"/>
                  </a:lnTo>
                  <a:lnTo>
                    <a:pt x="29625" y="74515"/>
                  </a:lnTo>
                  <a:lnTo>
                    <a:pt x="29263" y="74454"/>
                  </a:lnTo>
                  <a:close/>
                  <a:moveTo>
                    <a:pt x="46640" y="74454"/>
                  </a:moveTo>
                  <a:lnTo>
                    <a:pt x="46278" y="74515"/>
                  </a:lnTo>
                  <a:lnTo>
                    <a:pt x="45976" y="74635"/>
                  </a:lnTo>
                  <a:lnTo>
                    <a:pt x="45735" y="74877"/>
                  </a:lnTo>
                  <a:lnTo>
                    <a:pt x="45554" y="75178"/>
                  </a:lnTo>
                  <a:lnTo>
                    <a:pt x="45554" y="75178"/>
                  </a:lnTo>
                  <a:lnTo>
                    <a:pt x="47424" y="74756"/>
                  </a:lnTo>
                  <a:lnTo>
                    <a:pt x="47243" y="74635"/>
                  </a:lnTo>
                  <a:lnTo>
                    <a:pt x="47062" y="74515"/>
                  </a:lnTo>
                  <a:lnTo>
                    <a:pt x="46881" y="74454"/>
                  </a:lnTo>
                  <a:close/>
                  <a:moveTo>
                    <a:pt x="34814" y="74454"/>
                  </a:moveTo>
                  <a:lnTo>
                    <a:pt x="34633" y="74515"/>
                  </a:lnTo>
                  <a:lnTo>
                    <a:pt x="34392" y="74635"/>
                  </a:lnTo>
                  <a:lnTo>
                    <a:pt x="34211" y="74756"/>
                  </a:lnTo>
                  <a:lnTo>
                    <a:pt x="34090" y="74937"/>
                  </a:lnTo>
                  <a:lnTo>
                    <a:pt x="33969" y="75178"/>
                  </a:lnTo>
                  <a:lnTo>
                    <a:pt x="33909" y="75359"/>
                  </a:lnTo>
                  <a:lnTo>
                    <a:pt x="33909" y="75601"/>
                  </a:lnTo>
                  <a:lnTo>
                    <a:pt x="33909" y="75721"/>
                  </a:lnTo>
                  <a:lnTo>
                    <a:pt x="36141" y="75903"/>
                  </a:lnTo>
                  <a:lnTo>
                    <a:pt x="36202" y="75601"/>
                  </a:lnTo>
                  <a:lnTo>
                    <a:pt x="36202" y="75359"/>
                  </a:lnTo>
                  <a:lnTo>
                    <a:pt x="36141" y="75178"/>
                  </a:lnTo>
                  <a:lnTo>
                    <a:pt x="36021" y="74937"/>
                  </a:lnTo>
                  <a:lnTo>
                    <a:pt x="35900" y="74756"/>
                  </a:lnTo>
                  <a:lnTo>
                    <a:pt x="35719" y="74635"/>
                  </a:lnTo>
                  <a:lnTo>
                    <a:pt x="35478" y="74515"/>
                  </a:lnTo>
                  <a:lnTo>
                    <a:pt x="35297" y="74454"/>
                  </a:lnTo>
                  <a:close/>
                  <a:moveTo>
                    <a:pt x="40606" y="74454"/>
                  </a:moveTo>
                  <a:lnTo>
                    <a:pt x="40425" y="74515"/>
                  </a:lnTo>
                  <a:lnTo>
                    <a:pt x="40184" y="74635"/>
                  </a:lnTo>
                  <a:lnTo>
                    <a:pt x="40003" y="74756"/>
                  </a:lnTo>
                  <a:lnTo>
                    <a:pt x="39882" y="74937"/>
                  </a:lnTo>
                  <a:lnTo>
                    <a:pt x="39762" y="75178"/>
                  </a:lnTo>
                  <a:lnTo>
                    <a:pt x="39701" y="75359"/>
                  </a:lnTo>
                  <a:lnTo>
                    <a:pt x="39701" y="75601"/>
                  </a:lnTo>
                  <a:lnTo>
                    <a:pt x="39762" y="75903"/>
                  </a:lnTo>
                  <a:lnTo>
                    <a:pt x="41994" y="75721"/>
                  </a:lnTo>
                  <a:lnTo>
                    <a:pt x="41994" y="75601"/>
                  </a:lnTo>
                  <a:lnTo>
                    <a:pt x="41994" y="75359"/>
                  </a:lnTo>
                  <a:lnTo>
                    <a:pt x="41934" y="75178"/>
                  </a:lnTo>
                  <a:lnTo>
                    <a:pt x="41813" y="74937"/>
                  </a:lnTo>
                  <a:lnTo>
                    <a:pt x="41692" y="74756"/>
                  </a:lnTo>
                  <a:lnTo>
                    <a:pt x="41511" y="74635"/>
                  </a:lnTo>
                  <a:lnTo>
                    <a:pt x="41270" y="74515"/>
                  </a:lnTo>
                  <a:lnTo>
                    <a:pt x="41089" y="74454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133504" y="-85397"/>
              <a:ext cx="231300" cy="231300"/>
            </a:xfrm>
            <a:prstGeom prst="ellipse">
              <a:avLst/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4" name="Google Shape;44;p3"/>
            <p:cNvSpPr/>
            <p:nvPr/>
          </p:nvSpPr>
          <p:spPr>
            <a:xfrm rot="10800000">
              <a:off x="343825" y="4290619"/>
              <a:ext cx="333300" cy="288300"/>
            </a:xfrm>
            <a:prstGeom prst="triangle">
              <a:avLst>
                <a:gd name="adj" fmla="val 50000"/>
              </a:avLst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5" name="Google Shape;45;p3"/>
            <p:cNvSpPr/>
            <p:nvPr/>
          </p:nvSpPr>
          <p:spPr>
            <a:xfrm rot="10800000">
              <a:off x="7891383" y="4473451"/>
              <a:ext cx="421500" cy="3651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7800077" y="94976"/>
              <a:ext cx="307200" cy="265800"/>
            </a:xfrm>
            <a:prstGeom prst="triangle">
              <a:avLst>
                <a:gd name="adj" fmla="val 50000"/>
              </a:avLst>
            </a:pr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8578651" y="3939150"/>
              <a:ext cx="421500" cy="421500"/>
            </a:xfrm>
            <a:prstGeom prst="donut">
              <a:avLst>
                <a:gd name="adj" fmla="val 19671"/>
              </a:avLst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888873" y="4577655"/>
              <a:ext cx="456600" cy="456600"/>
            </a:xfrm>
            <a:prstGeom prst="ellipse">
              <a:avLst/>
            </a:prstGeom>
            <a:noFill/>
            <a:ln w="9525" cap="flat" cmpd="sng">
              <a:solidFill>
                <a:srgbClr val="6D9EEB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49" name="Google Shape;49;p3"/>
            <p:cNvSpPr/>
            <p:nvPr/>
          </p:nvSpPr>
          <p:spPr>
            <a:xfrm rot="10800000">
              <a:off x="47429" y="4473462"/>
              <a:ext cx="621103" cy="475235"/>
            </a:xfrm>
            <a:custGeom>
              <a:avLst/>
              <a:gdLst/>
              <a:ahLst/>
              <a:cxnLst/>
              <a:rect l="l" t="t" r="r" b="b"/>
              <a:pathLst>
                <a:path w="88634" h="67818" extrusionOk="0">
                  <a:moveTo>
                    <a:pt x="0" y="0"/>
                  </a:moveTo>
                  <a:lnTo>
                    <a:pt x="4284" y="6637"/>
                  </a:lnTo>
                  <a:lnTo>
                    <a:pt x="4284" y="0"/>
                  </a:lnTo>
                  <a:close/>
                  <a:moveTo>
                    <a:pt x="84289" y="0"/>
                  </a:moveTo>
                  <a:lnTo>
                    <a:pt x="84289" y="6637"/>
                  </a:lnTo>
                  <a:lnTo>
                    <a:pt x="88633" y="0"/>
                  </a:lnTo>
                  <a:close/>
                  <a:moveTo>
                    <a:pt x="7844" y="0"/>
                  </a:moveTo>
                  <a:lnTo>
                    <a:pt x="7844" y="12007"/>
                  </a:lnTo>
                  <a:lnTo>
                    <a:pt x="12791" y="19609"/>
                  </a:lnTo>
                  <a:lnTo>
                    <a:pt x="12791" y="0"/>
                  </a:lnTo>
                  <a:close/>
                  <a:moveTo>
                    <a:pt x="75842" y="0"/>
                  </a:moveTo>
                  <a:lnTo>
                    <a:pt x="75842" y="19609"/>
                  </a:lnTo>
                  <a:lnTo>
                    <a:pt x="80790" y="12007"/>
                  </a:lnTo>
                  <a:lnTo>
                    <a:pt x="80790" y="0"/>
                  </a:lnTo>
                  <a:close/>
                  <a:moveTo>
                    <a:pt x="16351" y="0"/>
                  </a:moveTo>
                  <a:lnTo>
                    <a:pt x="16351" y="25039"/>
                  </a:lnTo>
                  <a:lnTo>
                    <a:pt x="21299" y="32581"/>
                  </a:lnTo>
                  <a:lnTo>
                    <a:pt x="21299" y="0"/>
                  </a:lnTo>
                  <a:close/>
                  <a:moveTo>
                    <a:pt x="67335" y="0"/>
                  </a:moveTo>
                  <a:lnTo>
                    <a:pt x="67335" y="32581"/>
                  </a:lnTo>
                  <a:lnTo>
                    <a:pt x="72282" y="25039"/>
                  </a:lnTo>
                  <a:lnTo>
                    <a:pt x="72282" y="0"/>
                  </a:lnTo>
                  <a:close/>
                  <a:moveTo>
                    <a:pt x="24859" y="0"/>
                  </a:moveTo>
                  <a:lnTo>
                    <a:pt x="24859" y="38012"/>
                  </a:lnTo>
                  <a:lnTo>
                    <a:pt x="29806" y="45614"/>
                  </a:lnTo>
                  <a:lnTo>
                    <a:pt x="29806" y="0"/>
                  </a:lnTo>
                  <a:close/>
                  <a:moveTo>
                    <a:pt x="58828" y="0"/>
                  </a:moveTo>
                  <a:lnTo>
                    <a:pt x="58828" y="45614"/>
                  </a:lnTo>
                  <a:lnTo>
                    <a:pt x="63775" y="38012"/>
                  </a:lnTo>
                  <a:lnTo>
                    <a:pt x="63775" y="0"/>
                  </a:lnTo>
                  <a:close/>
                  <a:moveTo>
                    <a:pt x="33306" y="0"/>
                  </a:moveTo>
                  <a:lnTo>
                    <a:pt x="33306" y="51044"/>
                  </a:lnTo>
                  <a:lnTo>
                    <a:pt x="38313" y="58586"/>
                  </a:lnTo>
                  <a:lnTo>
                    <a:pt x="38313" y="0"/>
                  </a:lnTo>
                  <a:close/>
                  <a:moveTo>
                    <a:pt x="50320" y="0"/>
                  </a:moveTo>
                  <a:lnTo>
                    <a:pt x="50320" y="58586"/>
                  </a:lnTo>
                  <a:lnTo>
                    <a:pt x="55268" y="51044"/>
                  </a:lnTo>
                  <a:lnTo>
                    <a:pt x="55268" y="0"/>
                  </a:lnTo>
                  <a:close/>
                  <a:moveTo>
                    <a:pt x="41813" y="0"/>
                  </a:moveTo>
                  <a:lnTo>
                    <a:pt x="41813" y="64016"/>
                  </a:lnTo>
                  <a:lnTo>
                    <a:pt x="44287" y="67817"/>
                  </a:lnTo>
                  <a:lnTo>
                    <a:pt x="46760" y="64016"/>
                  </a:lnTo>
                  <a:lnTo>
                    <a:pt x="4676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0" name="Google Shape;50;p3"/>
            <p:cNvSpPr/>
            <p:nvPr/>
          </p:nvSpPr>
          <p:spPr>
            <a:xfrm rot="7294922">
              <a:off x="8507862" y="1506795"/>
              <a:ext cx="486330" cy="462608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1" name="Google Shape;51;p3"/>
            <p:cNvSpPr/>
            <p:nvPr/>
          </p:nvSpPr>
          <p:spPr>
            <a:xfrm rot="1902">
              <a:off x="-76804" y="1095525"/>
              <a:ext cx="542100" cy="5154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28575" cap="flat" cmpd="sng">
              <a:solidFill>
                <a:srgbClr val="C20E9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8217614" y="4442536"/>
              <a:ext cx="885029" cy="885029"/>
            </a:xfrm>
            <a:custGeom>
              <a:avLst/>
              <a:gdLst/>
              <a:ahLst/>
              <a:cxnLst/>
              <a:rect l="l" t="t" r="r" b="b"/>
              <a:pathLst>
                <a:path w="75903" h="75903" extrusionOk="0">
                  <a:moveTo>
                    <a:pt x="30349" y="724"/>
                  </a:moveTo>
                  <a:lnTo>
                    <a:pt x="28479" y="1147"/>
                  </a:lnTo>
                  <a:lnTo>
                    <a:pt x="28599" y="1267"/>
                  </a:lnTo>
                  <a:lnTo>
                    <a:pt x="28841" y="1388"/>
                  </a:lnTo>
                  <a:lnTo>
                    <a:pt x="29022" y="1448"/>
                  </a:lnTo>
                  <a:lnTo>
                    <a:pt x="29263" y="1448"/>
                  </a:lnTo>
                  <a:lnTo>
                    <a:pt x="29625" y="1388"/>
                  </a:lnTo>
                  <a:lnTo>
                    <a:pt x="29927" y="1267"/>
                  </a:lnTo>
                  <a:lnTo>
                    <a:pt x="30168" y="1026"/>
                  </a:lnTo>
                  <a:lnTo>
                    <a:pt x="30349" y="724"/>
                  </a:lnTo>
                  <a:close/>
                  <a:moveTo>
                    <a:pt x="36141" y="0"/>
                  </a:moveTo>
                  <a:lnTo>
                    <a:pt x="33909" y="181"/>
                  </a:lnTo>
                  <a:lnTo>
                    <a:pt x="33909" y="302"/>
                  </a:lnTo>
                  <a:lnTo>
                    <a:pt x="33909" y="543"/>
                  </a:lnTo>
                  <a:lnTo>
                    <a:pt x="33969" y="724"/>
                  </a:lnTo>
                  <a:lnTo>
                    <a:pt x="34090" y="966"/>
                  </a:lnTo>
                  <a:lnTo>
                    <a:pt x="34211" y="1147"/>
                  </a:lnTo>
                  <a:lnTo>
                    <a:pt x="34392" y="1267"/>
                  </a:lnTo>
                  <a:lnTo>
                    <a:pt x="34633" y="1388"/>
                  </a:lnTo>
                  <a:lnTo>
                    <a:pt x="34814" y="1448"/>
                  </a:lnTo>
                  <a:lnTo>
                    <a:pt x="35297" y="1448"/>
                  </a:lnTo>
                  <a:lnTo>
                    <a:pt x="35478" y="1388"/>
                  </a:lnTo>
                  <a:lnTo>
                    <a:pt x="35719" y="1267"/>
                  </a:lnTo>
                  <a:lnTo>
                    <a:pt x="35900" y="1147"/>
                  </a:lnTo>
                  <a:lnTo>
                    <a:pt x="36021" y="966"/>
                  </a:lnTo>
                  <a:lnTo>
                    <a:pt x="36141" y="724"/>
                  </a:lnTo>
                  <a:lnTo>
                    <a:pt x="36202" y="543"/>
                  </a:lnTo>
                  <a:lnTo>
                    <a:pt x="36202" y="302"/>
                  </a:lnTo>
                  <a:lnTo>
                    <a:pt x="36141" y="0"/>
                  </a:lnTo>
                  <a:close/>
                  <a:moveTo>
                    <a:pt x="39762" y="0"/>
                  </a:moveTo>
                  <a:lnTo>
                    <a:pt x="39701" y="302"/>
                  </a:lnTo>
                  <a:lnTo>
                    <a:pt x="39701" y="543"/>
                  </a:lnTo>
                  <a:lnTo>
                    <a:pt x="39762" y="724"/>
                  </a:lnTo>
                  <a:lnTo>
                    <a:pt x="39882" y="966"/>
                  </a:lnTo>
                  <a:lnTo>
                    <a:pt x="40003" y="1147"/>
                  </a:lnTo>
                  <a:lnTo>
                    <a:pt x="40184" y="1267"/>
                  </a:lnTo>
                  <a:lnTo>
                    <a:pt x="40425" y="1388"/>
                  </a:lnTo>
                  <a:lnTo>
                    <a:pt x="40606" y="1448"/>
                  </a:lnTo>
                  <a:lnTo>
                    <a:pt x="41089" y="1448"/>
                  </a:lnTo>
                  <a:lnTo>
                    <a:pt x="41270" y="1388"/>
                  </a:lnTo>
                  <a:lnTo>
                    <a:pt x="41511" y="1267"/>
                  </a:lnTo>
                  <a:lnTo>
                    <a:pt x="41692" y="1147"/>
                  </a:lnTo>
                  <a:lnTo>
                    <a:pt x="41813" y="966"/>
                  </a:lnTo>
                  <a:lnTo>
                    <a:pt x="41934" y="724"/>
                  </a:lnTo>
                  <a:lnTo>
                    <a:pt x="41994" y="543"/>
                  </a:lnTo>
                  <a:lnTo>
                    <a:pt x="41994" y="302"/>
                  </a:lnTo>
                  <a:lnTo>
                    <a:pt x="41994" y="181"/>
                  </a:lnTo>
                  <a:lnTo>
                    <a:pt x="39762" y="0"/>
                  </a:lnTo>
                  <a:close/>
                  <a:moveTo>
                    <a:pt x="45554" y="724"/>
                  </a:moveTo>
                  <a:lnTo>
                    <a:pt x="45735" y="1026"/>
                  </a:lnTo>
                  <a:lnTo>
                    <a:pt x="45976" y="1267"/>
                  </a:lnTo>
                  <a:lnTo>
                    <a:pt x="46278" y="1388"/>
                  </a:lnTo>
                  <a:lnTo>
                    <a:pt x="46640" y="1448"/>
                  </a:lnTo>
                  <a:lnTo>
                    <a:pt x="46881" y="1448"/>
                  </a:lnTo>
                  <a:lnTo>
                    <a:pt x="47062" y="1388"/>
                  </a:lnTo>
                  <a:lnTo>
                    <a:pt x="47243" y="1267"/>
                  </a:lnTo>
                  <a:lnTo>
                    <a:pt x="47424" y="1147"/>
                  </a:lnTo>
                  <a:lnTo>
                    <a:pt x="45554" y="724"/>
                  </a:lnTo>
                  <a:close/>
                  <a:moveTo>
                    <a:pt x="21661" y="3620"/>
                  </a:moveTo>
                  <a:lnTo>
                    <a:pt x="20273" y="4284"/>
                  </a:lnTo>
                  <a:lnTo>
                    <a:pt x="20575" y="4344"/>
                  </a:lnTo>
                  <a:lnTo>
                    <a:pt x="20937" y="4284"/>
                  </a:lnTo>
                  <a:lnTo>
                    <a:pt x="21239" y="4163"/>
                  </a:lnTo>
                  <a:lnTo>
                    <a:pt x="21480" y="3922"/>
                  </a:lnTo>
                  <a:lnTo>
                    <a:pt x="21661" y="3620"/>
                  </a:lnTo>
                  <a:close/>
                  <a:moveTo>
                    <a:pt x="26065" y="2052"/>
                  </a:moveTo>
                  <a:lnTo>
                    <a:pt x="25824" y="2172"/>
                  </a:lnTo>
                  <a:lnTo>
                    <a:pt x="25583" y="2353"/>
                  </a:lnTo>
                  <a:lnTo>
                    <a:pt x="25402" y="2534"/>
                  </a:lnTo>
                  <a:lnTo>
                    <a:pt x="25281" y="2836"/>
                  </a:lnTo>
                  <a:lnTo>
                    <a:pt x="25221" y="3198"/>
                  </a:lnTo>
                  <a:lnTo>
                    <a:pt x="25221" y="3439"/>
                  </a:lnTo>
                  <a:lnTo>
                    <a:pt x="25281" y="3620"/>
                  </a:lnTo>
                  <a:lnTo>
                    <a:pt x="25402" y="3862"/>
                  </a:lnTo>
                  <a:lnTo>
                    <a:pt x="25522" y="4043"/>
                  </a:lnTo>
                  <a:lnTo>
                    <a:pt x="25703" y="4163"/>
                  </a:lnTo>
                  <a:lnTo>
                    <a:pt x="25945" y="4284"/>
                  </a:lnTo>
                  <a:lnTo>
                    <a:pt x="26126" y="4344"/>
                  </a:lnTo>
                  <a:lnTo>
                    <a:pt x="26608" y="4344"/>
                  </a:lnTo>
                  <a:lnTo>
                    <a:pt x="26789" y="4284"/>
                  </a:lnTo>
                  <a:lnTo>
                    <a:pt x="27031" y="4163"/>
                  </a:lnTo>
                  <a:lnTo>
                    <a:pt x="27212" y="4043"/>
                  </a:lnTo>
                  <a:lnTo>
                    <a:pt x="27332" y="3862"/>
                  </a:lnTo>
                  <a:lnTo>
                    <a:pt x="27453" y="3620"/>
                  </a:lnTo>
                  <a:lnTo>
                    <a:pt x="27513" y="3439"/>
                  </a:lnTo>
                  <a:lnTo>
                    <a:pt x="27513" y="3198"/>
                  </a:lnTo>
                  <a:lnTo>
                    <a:pt x="27453" y="2836"/>
                  </a:lnTo>
                  <a:lnTo>
                    <a:pt x="27332" y="2534"/>
                  </a:lnTo>
                  <a:lnTo>
                    <a:pt x="27151" y="2353"/>
                  </a:lnTo>
                  <a:lnTo>
                    <a:pt x="26910" y="2172"/>
                  </a:lnTo>
                  <a:lnTo>
                    <a:pt x="26669" y="2052"/>
                  </a:lnTo>
                  <a:close/>
                  <a:moveTo>
                    <a:pt x="31858" y="2052"/>
                  </a:moveTo>
                  <a:lnTo>
                    <a:pt x="31616" y="2172"/>
                  </a:lnTo>
                  <a:lnTo>
                    <a:pt x="31375" y="2353"/>
                  </a:lnTo>
                  <a:lnTo>
                    <a:pt x="31194" y="2534"/>
                  </a:lnTo>
                  <a:lnTo>
                    <a:pt x="31073" y="2836"/>
                  </a:lnTo>
                  <a:lnTo>
                    <a:pt x="31013" y="3198"/>
                  </a:lnTo>
                  <a:lnTo>
                    <a:pt x="31013" y="3439"/>
                  </a:lnTo>
                  <a:lnTo>
                    <a:pt x="31073" y="3620"/>
                  </a:lnTo>
                  <a:lnTo>
                    <a:pt x="31194" y="3862"/>
                  </a:lnTo>
                  <a:lnTo>
                    <a:pt x="31315" y="4043"/>
                  </a:lnTo>
                  <a:lnTo>
                    <a:pt x="31496" y="4163"/>
                  </a:lnTo>
                  <a:lnTo>
                    <a:pt x="31737" y="4284"/>
                  </a:lnTo>
                  <a:lnTo>
                    <a:pt x="31918" y="4344"/>
                  </a:lnTo>
                  <a:lnTo>
                    <a:pt x="32401" y="4344"/>
                  </a:lnTo>
                  <a:lnTo>
                    <a:pt x="32582" y="4284"/>
                  </a:lnTo>
                  <a:lnTo>
                    <a:pt x="32823" y="4163"/>
                  </a:lnTo>
                  <a:lnTo>
                    <a:pt x="33004" y="4043"/>
                  </a:lnTo>
                  <a:lnTo>
                    <a:pt x="33125" y="3862"/>
                  </a:lnTo>
                  <a:lnTo>
                    <a:pt x="33245" y="3620"/>
                  </a:lnTo>
                  <a:lnTo>
                    <a:pt x="33306" y="3439"/>
                  </a:lnTo>
                  <a:lnTo>
                    <a:pt x="33306" y="3198"/>
                  </a:lnTo>
                  <a:lnTo>
                    <a:pt x="33245" y="2836"/>
                  </a:lnTo>
                  <a:lnTo>
                    <a:pt x="33125" y="2534"/>
                  </a:lnTo>
                  <a:lnTo>
                    <a:pt x="32944" y="2353"/>
                  </a:lnTo>
                  <a:lnTo>
                    <a:pt x="32702" y="2172"/>
                  </a:lnTo>
                  <a:lnTo>
                    <a:pt x="32461" y="2052"/>
                  </a:lnTo>
                  <a:close/>
                  <a:moveTo>
                    <a:pt x="37650" y="2052"/>
                  </a:moveTo>
                  <a:lnTo>
                    <a:pt x="37408" y="2172"/>
                  </a:lnTo>
                  <a:lnTo>
                    <a:pt x="37167" y="2353"/>
                  </a:lnTo>
                  <a:lnTo>
                    <a:pt x="36986" y="2534"/>
                  </a:lnTo>
                  <a:lnTo>
                    <a:pt x="36865" y="2836"/>
                  </a:lnTo>
                  <a:lnTo>
                    <a:pt x="36805" y="3198"/>
                  </a:lnTo>
                  <a:lnTo>
                    <a:pt x="36805" y="3439"/>
                  </a:lnTo>
                  <a:lnTo>
                    <a:pt x="36865" y="3620"/>
                  </a:lnTo>
                  <a:lnTo>
                    <a:pt x="36986" y="3862"/>
                  </a:lnTo>
                  <a:lnTo>
                    <a:pt x="37107" y="4043"/>
                  </a:lnTo>
                  <a:lnTo>
                    <a:pt x="37288" y="4163"/>
                  </a:lnTo>
                  <a:lnTo>
                    <a:pt x="37529" y="4284"/>
                  </a:lnTo>
                  <a:lnTo>
                    <a:pt x="37710" y="4344"/>
                  </a:lnTo>
                  <a:lnTo>
                    <a:pt x="38193" y="4344"/>
                  </a:lnTo>
                  <a:lnTo>
                    <a:pt x="38374" y="4284"/>
                  </a:lnTo>
                  <a:lnTo>
                    <a:pt x="38615" y="4163"/>
                  </a:lnTo>
                  <a:lnTo>
                    <a:pt x="38796" y="4043"/>
                  </a:lnTo>
                  <a:lnTo>
                    <a:pt x="38917" y="3862"/>
                  </a:lnTo>
                  <a:lnTo>
                    <a:pt x="39038" y="3620"/>
                  </a:lnTo>
                  <a:lnTo>
                    <a:pt x="39098" y="3439"/>
                  </a:lnTo>
                  <a:lnTo>
                    <a:pt x="39098" y="3198"/>
                  </a:lnTo>
                  <a:lnTo>
                    <a:pt x="39038" y="2836"/>
                  </a:lnTo>
                  <a:lnTo>
                    <a:pt x="38917" y="2534"/>
                  </a:lnTo>
                  <a:lnTo>
                    <a:pt x="38736" y="2353"/>
                  </a:lnTo>
                  <a:lnTo>
                    <a:pt x="38495" y="2172"/>
                  </a:lnTo>
                  <a:lnTo>
                    <a:pt x="38253" y="2052"/>
                  </a:lnTo>
                  <a:close/>
                  <a:moveTo>
                    <a:pt x="43442" y="2052"/>
                  </a:moveTo>
                  <a:lnTo>
                    <a:pt x="43201" y="2172"/>
                  </a:lnTo>
                  <a:lnTo>
                    <a:pt x="42959" y="2353"/>
                  </a:lnTo>
                  <a:lnTo>
                    <a:pt x="42778" y="2534"/>
                  </a:lnTo>
                  <a:lnTo>
                    <a:pt x="42658" y="2836"/>
                  </a:lnTo>
                  <a:lnTo>
                    <a:pt x="42597" y="3198"/>
                  </a:lnTo>
                  <a:lnTo>
                    <a:pt x="42597" y="3439"/>
                  </a:lnTo>
                  <a:lnTo>
                    <a:pt x="42658" y="3620"/>
                  </a:lnTo>
                  <a:lnTo>
                    <a:pt x="42778" y="3862"/>
                  </a:lnTo>
                  <a:lnTo>
                    <a:pt x="42899" y="4043"/>
                  </a:lnTo>
                  <a:lnTo>
                    <a:pt x="43080" y="4163"/>
                  </a:lnTo>
                  <a:lnTo>
                    <a:pt x="43321" y="4284"/>
                  </a:lnTo>
                  <a:lnTo>
                    <a:pt x="43502" y="4344"/>
                  </a:lnTo>
                  <a:lnTo>
                    <a:pt x="43985" y="4344"/>
                  </a:lnTo>
                  <a:lnTo>
                    <a:pt x="44166" y="4284"/>
                  </a:lnTo>
                  <a:lnTo>
                    <a:pt x="44407" y="4163"/>
                  </a:lnTo>
                  <a:lnTo>
                    <a:pt x="44588" y="4043"/>
                  </a:lnTo>
                  <a:lnTo>
                    <a:pt x="44709" y="3862"/>
                  </a:lnTo>
                  <a:lnTo>
                    <a:pt x="44830" y="3620"/>
                  </a:lnTo>
                  <a:lnTo>
                    <a:pt x="44890" y="3439"/>
                  </a:lnTo>
                  <a:lnTo>
                    <a:pt x="44890" y="3198"/>
                  </a:lnTo>
                  <a:lnTo>
                    <a:pt x="44830" y="2836"/>
                  </a:lnTo>
                  <a:lnTo>
                    <a:pt x="44709" y="2534"/>
                  </a:lnTo>
                  <a:lnTo>
                    <a:pt x="44528" y="2353"/>
                  </a:lnTo>
                  <a:lnTo>
                    <a:pt x="44287" y="2172"/>
                  </a:lnTo>
                  <a:lnTo>
                    <a:pt x="44045" y="2052"/>
                  </a:lnTo>
                  <a:close/>
                  <a:moveTo>
                    <a:pt x="49234" y="2052"/>
                  </a:moveTo>
                  <a:lnTo>
                    <a:pt x="48993" y="2172"/>
                  </a:lnTo>
                  <a:lnTo>
                    <a:pt x="48752" y="2353"/>
                  </a:lnTo>
                  <a:lnTo>
                    <a:pt x="48571" y="2534"/>
                  </a:lnTo>
                  <a:lnTo>
                    <a:pt x="48450" y="2836"/>
                  </a:lnTo>
                  <a:lnTo>
                    <a:pt x="48390" y="3198"/>
                  </a:lnTo>
                  <a:lnTo>
                    <a:pt x="48390" y="3439"/>
                  </a:lnTo>
                  <a:lnTo>
                    <a:pt x="48450" y="3620"/>
                  </a:lnTo>
                  <a:lnTo>
                    <a:pt x="48571" y="3862"/>
                  </a:lnTo>
                  <a:lnTo>
                    <a:pt x="48691" y="4043"/>
                  </a:lnTo>
                  <a:lnTo>
                    <a:pt x="48872" y="4163"/>
                  </a:lnTo>
                  <a:lnTo>
                    <a:pt x="49114" y="4284"/>
                  </a:lnTo>
                  <a:lnTo>
                    <a:pt x="49295" y="4344"/>
                  </a:lnTo>
                  <a:lnTo>
                    <a:pt x="49777" y="4344"/>
                  </a:lnTo>
                  <a:lnTo>
                    <a:pt x="49958" y="4284"/>
                  </a:lnTo>
                  <a:lnTo>
                    <a:pt x="50200" y="4163"/>
                  </a:lnTo>
                  <a:lnTo>
                    <a:pt x="50381" y="4043"/>
                  </a:lnTo>
                  <a:lnTo>
                    <a:pt x="50501" y="3862"/>
                  </a:lnTo>
                  <a:lnTo>
                    <a:pt x="50622" y="3620"/>
                  </a:lnTo>
                  <a:lnTo>
                    <a:pt x="50682" y="3439"/>
                  </a:lnTo>
                  <a:lnTo>
                    <a:pt x="50682" y="3198"/>
                  </a:lnTo>
                  <a:lnTo>
                    <a:pt x="50622" y="2836"/>
                  </a:lnTo>
                  <a:lnTo>
                    <a:pt x="50501" y="2534"/>
                  </a:lnTo>
                  <a:lnTo>
                    <a:pt x="50320" y="2353"/>
                  </a:lnTo>
                  <a:lnTo>
                    <a:pt x="50079" y="2172"/>
                  </a:lnTo>
                  <a:lnTo>
                    <a:pt x="49838" y="2052"/>
                  </a:lnTo>
                  <a:close/>
                  <a:moveTo>
                    <a:pt x="54242" y="3620"/>
                  </a:moveTo>
                  <a:lnTo>
                    <a:pt x="54423" y="3922"/>
                  </a:lnTo>
                  <a:lnTo>
                    <a:pt x="54665" y="4163"/>
                  </a:lnTo>
                  <a:lnTo>
                    <a:pt x="54966" y="4284"/>
                  </a:lnTo>
                  <a:lnTo>
                    <a:pt x="55328" y="4344"/>
                  </a:lnTo>
                  <a:lnTo>
                    <a:pt x="55630" y="4284"/>
                  </a:lnTo>
                  <a:lnTo>
                    <a:pt x="54242" y="3620"/>
                  </a:lnTo>
                  <a:close/>
                  <a:moveTo>
                    <a:pt x="18523" y="5310"/>
                  </a:moveTo>
                  <a:lnTo>
                    <a:pt x="16593" y="6517"/>
                  </a:lnTo>
                  <a:lnTo>
                    <a:pt x="16774" y="6818"/>
                  </a:lnTo>
                  <a:lnTo>
                    <a:pt x="17015" y="7060"/>
                  </a:lnTo>
                  <a:lnTo>
                    <a:pt x="17317" y="7180"/>
                  </a:lnTo>
                  <a:lnTo>
                    <a:pt x="17679" y="7241"/>
                  </a:lnTo>
                  <a:lnTo>
                    <a:pt x="17920" y="7241"/>
                  </a:lnTo>
                  <a:lnTo>
                    <a:pt x="18101" y="7180"/>
                  </a:lnTo>
                  <a:lnTo>
                    <a:pt x="18342" y="7060"/>
                  </a:lnTo>
                  <a:lnTo>
                    <a:pt x="18523" y="6939"/>
                  </a:lnTo>
                  <a:lnTo>
                    <a:pt x="18644" y="6758"/>
                  </a:lnTo>
                  <a:lnTo>
                    <a:pt x="18765" y="6517"/>
                  </a:lnTo>
                  <a:lnTo>
                    <a:pt x="18825" y="6336"/>
                  </a:lnTo>
                  <a:lnTo>
                    <a:pt x="18825" y="6094"/>
                  </a:lnTo>
                  <a:lnTo>
                    <a:pt x="18825" y="5853"/>
                  </a:lnTo>
                  <a:lnTo>
                    <a:pt x="18765" y="5672"/>
                  </a:lnTo>
                  <a:lnTo>
                    <a:pt x="18644" y="5430"/>
                  </a:lnTo>
                  <a:lnTo>
                    <a:pt x="18523" y="5310"/>
                  </a:lnTo>
                  <a:close/>
                  <a:moveTo>
                    <a:pt x="23230" y="4948"/>
                  </a:moveTo>
                  <a:lnTo>
                    <a:pt x="23049" y="5008"/>
                  </a:lnTo>
                  <a:lnTo>
                    <a:pt x="22807" y="5129"/>
                  </a:lnTo>
                  <a:lnTo>
                    <a:pt x="22626" y="5249"/>
                  </a:lnTo>
                  <a:lnTo>
                    <a:pt x="22506" y="5430"/>
                  </a:lnTo>
                  <a:lnTo>
                    <a:pt x="22385" y="5672"/>
                  </a:lnTo>
                  <a:lnTo>
                    <a:pt x="22325" y="5853"/>
                  </a:lnTo>
                  <a:lnTo>
                    <a:pt x="22325" y="6094"/>
                  </a:lnTo>
                  <a:lnTo>
                    <a:pt x="22325" y="6336"/>
                  </a:lnTo>
                  <a:lnTo>
                    <a:pt x="22385" y="6517"/>
                  </a:lnTo>
                  <a:lnTo>
                    <a:pt x="22506" y="6758"/>
                  </a:lnTo>
                  <a:lnTo>
                    <a:pt x="22626" y="6939"/>
                  </a:lnTo>
                  <a:lnTo>
                    <a:pt x="22807" y="7060"/>
                  </a:lnTo>
                  <a:lnTo>
                    <a:pt x="23049" y="7180"/>
                  </a:lnTo>
                  <a:lnTo>
                    <a:pt x="23230" y="7241"/>
                  </a:lnTo>
                  <a:lnTo>
                    <a:pt x="23712" y="7241"/>
                  </a:lnTo>
                  <a:lnTo>
                    <a:pt x="23893" y="7180"/>
                  </a:lnTo>
                  <a:lnTo>
                    <a:pt x="24135" y="7060"/>
                  </a:lnTo>
                  <a:lnTo>
                    <a:pt x="24316" y="6939"/>
                  </a:lnTo>
                  <a:lnTo>
                    <a:pt x="24436" y="6758"/>
                  </a:lnTo>
                  <a:lnTo>
                    <a:pt x="24557" y="6517"/>
                  </a:lnTo>
                  <a:lnTo>
                    <a:pt x="24617" y="6336"/>
                  </a:lnTo>
                  <a:lnTo>
                    <a:pt x="24617" y="6094"/>
                  </a:lnTo>
                  <a:lnTo>
                    <a:pt x="24617" y="5853"/>
                  </a:lnTo>
                  <a:lnTo>
                    <a:pt x="24557" y="5672"/>
                  </a:lnTo>
                  <a:lnTo>
                    <a:pt x="24436" y="5430"/>
                  </a:lnTo>
                  <a:lnTo>
                    <a:pt x="24316" y="5249"/>
                  </a:lnTo>
                  <a:lnTo>
                    <a:pt x="24135" y="5129"/>
                  </a:lnTo>
                  <a:lnTo>
                    <a:pt x="23893" y="5008"/>
                  </a:lnTo>
                  <a:lnTo>
                    <a:pt x="23712" y="4948"/>
                  </a:lnTo>
                  <a:close/>
                  <a:moveTo>
                    <a:pt x="29022" y="4948"/>
                  </a:moveTo>
                  <a:lnTo>
                    <a:pt x="28841" y="5008"/>
                  </a:lnTo>
                  <a:lnTo>
                    <a:pt x="28599" y="5129"/>
                  </a:lnTo>
                  <a:lnTo>
                    <a:pt x="28418" y="5249"/>
                  </a:lnTo>
                  <a:lnTo>
                    <a:pt x="28298" y="5430"/>
                  </a:lnTo>
                  <a:lnTo>
                    <a:pt x="28177" y="5672"/>
                  </a:lnTo>
                  <a:lnTo>
                    <a:pt x="28117" y="5853"/>
                  </a:lnTo>
                  <a:lnTo>
                    <a:pt x="28117" y="6094"/>
                  </a:lnTo>
                  <a:lnTo>
                    <a:pt x="28117" y="6336"/>
                  </a:lnTo>
                  <a:lnTo>
                    <a:pt x="28177" y="6517"/>
                  </a:lnTo>
                  <a:lnTo>
                    <a:pt x="28298" y="6758"/>
                  </a:lnTo>
                  <a:lnTo>
                    <a:pt x="28418" y="6939"/>
                  </a:lnTo>
                  <a:lnTo>
                    <a:pt x="28599" y="7060"/>
                  </a:lnTo>
                  <a:lnTo>
                    <a:pt x="28841" y="7180"/>
                  </a:lnTo>
                  <a:lnTo>
                    <a:pt x="29022" y="7241"/>
                  </a:lnTo>
                  <a:lnTo>
                    <a:pt x="29505" y="7241"/>
                  </a:lnTo>
                  <a:lnTo>
                    <a:pt x="29686" y="7180"/>
                  </a:lnTo>
                  <a:lnTo>
                    <a:pt x="29927" y="7060"/>
                  </a:lnTo>
                  <a:lnTo>
                    <a:pt x="30108" y="6939"/>
                  </a:lnTo>
                  <a:lnTo>
                    <a:pt x="30229" y="6758"/>
                  </a:lnTo>
                  <a:lnTo>
                    <a:pt x="30349" y="6517"/>
                  </a:lnTo>
                  <a:lnTo>
                    <a:pt x="30410" y="6336"/>
                  </a:lnTo>
                  <a:lnTo>
                    <a:pt x="30410" y="6094"/>
                  </a:lnTo>
                  <a:lnTo>
                    <a:pt x="30410" y="5853"/>
                  </a:lnTo>
                  <a:lnTo>
                    <a:pt x="30349" y="5672"/>
                  </a:lnTo>
                  <a:lnTo>
                    <a:pt x="30229" y="5430"/>
                  </a:lnTo>
                  <a:lnTo>
                    <a:pt x="30108" y="5249"/>
                  </a:lnTo>
                  <a:lnTo>
                    <a:pt x="29927" y="5129"/>
                  </a:lnTo>
                  <a:lnTo>
                    <a:pt x="29686" y="5008"/>
                  </a:lnTo>
                  <a:lnTo>
                    <a:pt x="29505" y="4948"/>
                  </a:lnTo>
                  <a:close/>
                  <a:moveTo>
                    <a:pt x="34814" y="4948"/>
                  </a:moveTo>
                  <a:lnTo>
                    <a:pt x="34633" y="5008"/>
                  </a:lnTo>
                  <a:lnTo>
                    <a:pt x="34392" y="5129"/>
                  </a:lnTo>
                  <a:lnTo>
                    <a:pt x="34211" y="5249"/>
                  </a:lnTo>
                  <a:lnTo>
                    <a:pt x="34090" y="5430"/>
                  </a:lnTo>
                  <a:lnTo>
                    <a:pt x="33969" y="5672"/>
                  </a:lnTo>
                  <a:lnTo>
                    <a:pt x="33909" y="5853"/>
                  </a:lnTo>
                  <a:lnTo>
                    <a:pt x="33909" y="6094"/>
                  </a:lnTo>
                  <a:lnTo>
                    <a:pt x="33909" y="6336"/>
                  </a:lnTo>
                  <a:lnTo>
                    <a:pt x="33969" y="6517"/>
                  </a:lnTo>
                  <a:lnTo>
                    <a:pt x="34090" y="6758"/>
                  </a:lnTo>
                  <a:lnTo>
                    <a:pt x="34211" y="6939"/>
                  </a:lnTo>
                  <a:lnTo>
                    <a:pt x="34392" y="7060"/>
                  </a:lnTo>
                  <a:lnTo>
                    <a:pt x="34633" y="7180"/>
                  </a:lnTo>
                  <a:lnTo>
                    <a:pt x="34814" y="7241"/>
                  </a:lnTo>
                  <a:lnTo>
                    <a:pt x="35297" y="7241"/>
                  </a:lnTo>
                  <a:lnTo>
                    <a:pt x="35478" y="7180"/>
                  </a:lnTo>
                  <a:lnTo>
                    <a:pt x="35719" y="7060"/>
                  </a:lnTo>
                  <a:lnTo>
                    <a:pt x="35900" y="6939"/>
                  </a:lnTo>
                  <a:lnTo>
                    <a:pt x="36021" y="6758"/>
                  </a:lnTo>
                  <a:lnTo>
                    <a:pt x="36141" y="6517"/>
                  </a:lnTo>
                  <a:lnTo>
                    <a:pt x="36202" y="6336"/>
                  </a:lnTo>
                  <a:lnTo>
                    <a:pt x="36202" y="6094"/>
                  </a:lnTo>
                  <a:lnTo>
                    <a:pt x="36202" y="5853"/>
                  </a:lnTo>
                  <a:lnTo>
                    <a:pt x="36141" y="5672"/>
                  </a:lnTo>
                  <a:lnTo>
                    <a:pt x="36021" y="5430"/>
                  </a:lnTo>
                  <a:lnTo>
                    <a:pt x="35900" y="5249"/>
                  </a:lnTo>
                  <a:lnTo>
                    <a:pt x="35719" y="5129"/>
                  </a:lnTo>
                  <a:lnTo>
                    <a:pt x="35478" y="5008"/>
                  </a:lnTo>
                  <a:lnTo>
                    <a:pt x="35297" y="4948"/>
                  </a:lnTo>
                  <a:close/>
                  <a:moveTo>
                    <a:pt x="40606" y="4948"/>
                  </a:moveTo>
                  <a:lnTo>
                    <a:pt x="40425" y="5008"/>
                  </a:lnTo>
                  <a:lnTo>
                    <a:pt x="40184" y="5129"/>
                  </a:lnTo>
                  <a:lnTo>
                    <a:pt x="40003" y="5249"/>
                  </a:lnTo>
                  <a:lnTo>
                    <a:pt x="39882" y="5430"/>
                  </a:lnTo>
                  <a:lnTo>
                    <a:pt x="39762" y="5672"/>
                  </a:lnTo>
                  <a:lnTo>
                    <a:pt x="39701" y="5853"/>
                  </a:lnTo>
                  <a:lnTo>
                    <a:pt x="39701" y="6094"/>
                  </a:lnTo>
                  <a:lnTo>
                    <a:pt x="39701" y="6336"/>
                  </a:lnTo>
                  <a:lnTo>
                    <a:pt x="39762" y="6517"/>
                  </a:lnTo>
                  <a:lnTo>
                    <a:pt x="39882" y="6758"/>
                  </a:lnTo>
                  <a:lnTo>
                    <a:pt x="40003" y="6939"/>
                  </a:lnTo>
                  <a:lnTo>
                    <a:pt x="40184" y="7060"/>
                  </a:lnTo>
                  <a:lnTo>
                    <a:pt x="40425" y="7180"/>
                  </a:lnTo>
                  <a:lnTo>
                    <a:pt x="40606" y="7241"/>
                  </a:lnTo>
                  <a:lnTo>
                    <a:pt x="41089" y="7241"/>
                  </a:lnTo>
                  <a:lnTo>
                    <a:pt x="41270" y="7180"/>
                  </a:lnTo>
                  <a:lnTo>
                    <a:pt x="41511" y="7060"/>
                  </a:lnTo>
                  <a:lnTo>
                    <a:pt x="41692" y="6939"/>
                  </a:lnTo>
                  <a:lnTo>
                    <a:pt x="41813" y="6758"/>
                  </a:lnTo>
                  <a:lnTo>
                    <a:pt x="41934" y="6517"/>
                  </a:lnTo>
                  <a:lnTo>
                    <a:pt x="41994" y="6336"/>
                  </a:lnTo>
                  <a:lnTo>
                    <a:pt x="41994" y="6094"/>
                  </a:lnTo>
                  <a:lnTo>
                    <a:pt x="41994" y="5853"/>
                  </a:lnTo>
                  <a:lnTo>
                    <a:pt x="41934" y="5672"/>
                  </a:lnTo>
                  <a:lnTo>
                    <a:pt x="41813" y="5430"/>
                  </a:lnTo>
                  <a:lnTo>
                    <a:pt x="41692" y="5249"/>
                  </a:lnTo>
                  <a:lnTo>
                    <a:pt x="41511" y="5129"/>
                  </a:lnTo>
                  <a:lnTo>
                    <a:pt x="41270" y="5008"/>
                  </a:lnTo>
                  <a:lnTo>
                    <a:pt x="41089" y="4948"/>
                  </a:lnTo>
                  <a:close/>
                  <a:moveTo>
                    <a:pt x="46399" y="4948"/>
                  </a:moveTo>
                  <a:lnTo>
                    <a:pt x="46218" y="5008"/>
                  </a:lnTo>
                  <a:lnTo>
                    <a:pt x="45976" y="5129"/>
                  </a:lnTo>
                  <a:lnTo>
                    <a:pt x="45795" y="5249"/>
                  </a:lnTo>
                  <a:lnTo>
                    <a:pt x="45674" y="5430"/>
                  </a:lnTo>
                  <a:lnTo>
                    <a:pt x="45554" y="5672"/>
                  </a:lnTo>
                  <a:lnTo>
                    <a:pt x="45493" y="5853"/>
                  </a:lnTo>
                  <a:lnTo>
                    <a:pt x="45493" y="6094"/>
                  </a:lnTo>
                  <a:lnTo>
                    <a:pt x="45493" y="6336"/>
                  </a:lnTo>
                  <a:lnTo>
                    <a:pt x="45554" y="6517"/>
                  </a:lnTo>
                  <a:lnTo>
                    <a:pt x="45674" y="6758"/>
                  </a:lnTo>
                  <a:lnTo>
                    <a:pt x="45795" y="6939"/>
                  </a:lnTo>
                  <a:lnTo>
                    <a:pt x="45976" y="7060"/>
                  </a:lnTo>
                  <a:lnTo>
                    <a:pt x="46218" y="7180"/>
                  </a:lnTo>
                  <a:lnTo>
                    <a:pt x="46399" y="7241"/>
                  </a:lnTo>
                  <a:lnTo>
                    <a:pt x="46881" y="7241"/>
                  </a:lnTo>
                  <a:lnTo>
                    <a:pt x="47062" y="7180"/>
                  </a:lnTo>
                  <a:lnTo>
                    <a:pt x="47304" y="7060"/>
                  </a:lnTo>
                  <a:lnTo>
                    <a:pt x="47485" y="6939"/>
                  </a:lnTo>
                  <a:lnTo>
                    <a:pt x="47605" y="6758"/>
                  </a:lnTo>
                  <a:lnTo>
                    <a:pt x="47726" y="6517"/>
                  </a:lnTo>
                  <a:lnTo>
                    <a:pt x="47786" y="6336"/>
                  </a:lnTo>
                  <a:lnTo>
                    <a:pt x="47786" y="6094"/>
                  </a:lnTo>
                  <a:lnTo>
                    <a:pt x="47786" y="5853"/>
                  </a:lnTo>
                  <a:lnTo>
                    <a:pt x="47726" y="5672"/>
                  </a:lnTo>
                  <a:lnTo>
                    <a:pt x="47605" y="5430"/>
                  </a:lnTo>
                  <a:lnTo>
                    <a:pt x="47485" y="5249"/>
                  </a:lnTo>
                  <a:lnTo>
                    <a:pt x="47304" y="5129"/>
                  </a:lnTo>
                  <a:lnTo>
                    <a:pt x="47062" y="5008"/>
                  </a:lnTo>
                  <a:lnTo>
                    <a:pt x="46881" y="4948"/>
                  </a:lnTo>
                  <a:close/>
                  <a:moveTo>
                    <a:pt x="52191" y="4948"/>
                  </a:moveTo>
                  <a:lnTo>
                    <a:pt x="52010" y="5008"/>
                  </a:lnTo>
                  <a:lnTo>
                    <a:pt x="51768" y="5129"/>
                  </a:lnTo>
                  <a:lnTo>
                    <a:pt x="51587" y="5249"/>
                  </a:lnTo>
                  <a:lnTo>
                    <a:pt x="51467" y="5430"/>
                  </a:lnTo>
                  <a:lnTo>
                    <a:pt x="51346" y="5672"/>
                  </a:lnTo>
                  <a:lnTo>
                    <a:pt x="51286" y="5853"/>
                  </a:lnTo>
                  <a:lnTo>
                    <a:pt x="51286" y="6094"/>
                  </a:lnTo>
                  <a:lnTo>
                    <a:pt x="51286" y="6336"/>
                  </a:lnTo>
                  <a:lnTo>
                    <a:pt x="51346" y="6517"/>
                  </a:lnTo>
                  <a:lnTo>
                    <a:pt x="51467" y="6758"/>
                  </a:lnTo>
                  <a:lnTo>
                    <a:pt x="51587" y="6939"/>
                  </a:lnTo>
                  <a:lnTo>
                    <a:pt x="51768" y="7060"/>
                  </a:lnTo>
                  <a:lnTo>
                    <a:pt x="52010" y="7180"/>
                  </a:lnTo>
                  <a:lnTo>
                    <a:pt x="52191" y="7241"/>
                  </a:lnTo>
                  <a:lnTo>
                    <a:pt x="52673" y="7241"/>
                  </a:lnTo>
                  <a:lnTo>
                    <a:pt x="52854" y="7180"/>
                  </a:lnTo>
                  <a:lnTo>
                    <a:pt x="53096" y="7060"/>
                  </a:lnTo>
                  <a:lnTo>
                    <a:pt x="53277" y="6939"/>
                  </a:lnTo>
                  <a:lnTo>
                    <a:pt x="53397" y="6758"/>
                  </a:lnTo>
                  <a:lnTo>
                    <a:pt x="53518" y="6517"/>
                  </a:lnTo>
                  <a:lnTo>
                    <a:pt x="53578" y="6336"/>
                  </a:lnTo>
                  <a:lnTo>
                    <a:pt x="53578" y="6094"/>
                  </a:lnTo>
                  <a:lnTo>
                    <a:pt x="53578" y="5853"/>
                  </a:lnTo>
                  <a:lnTo>
                    <a:pt x="53518" y="5672"/>
                  </a:lnTo>
                  <a:lnTo>
                    <a:pt x="53397" y="5430"/>
                  </a:lnTo>
                  <a:lnTo>
                    <a:pt x="53277" y="5249"/>
                  </a:lnTo>
                  <a:lnTo>
                    <a:pt x="53096" y="5129"/>
                  </a:lnTo>
                  <a:lnTo>
                    <a:pt x="52854" y="5008"/>
                  </a:lnTo>
                  <a:lnTo>
                    <a:pt x="52673" y="4948"/>
                  </a:lnTo>
                  <a:close/>
                  <a:moveTo>
                    <a:pt x="57380" y="5310"/>
                  </a:moveTo>
                  <a:lnTo>
                    <a:pt x="57259" y="5430"/>
                  </a:lnTo>
                  <a:lnTo>
                    <a:pt x="57138" y="5672"/>
                  </a:lnTo>
                  <a:lnTo>
                    <a:pt x="57078" y="5853"/>
                  </a:lnTo>
                  <a:lnTo>
                    <a:pt x="57078" y="6094"/>
                  </a:lnTo>
                  <a:lnTo>
                    <a:pt x="57078" y="6336"/>
                  </a:lnTo>
                  <a:lnTo>
                    <a:pt x="57138" y="6517"/>
                  </a:lnTo>
                  <a:lnTo>
                    <a:pt x="57259" y="6758"/>
                  </a:lnTo>
                  <a:lnTo>
                    <a:pt x="57380" y="6939"/>
                  </a:lnTo>
                  <a:lnTo>
                    <a:pt x="57561" y="7060"/>
                  </a:lnTo>
                  <a:lnTo>
                    <a:pt x="57802" y="7180"/>
                  </a:lnTo>
                  <a:lnTo>
                    <a:pt x="57983" y="7241"/>
                  </a:lnTo>
                  <a:lnTo>
                    <a:pt x="58224" y="7241"/>
                  </a:lnTo>
                  <a:lnTo>
                    <a:pt x="58586" y="7180"/>
                  </a:lnTo>
                  <a:lnTo>
                    <a:pt x="58888" y="7060"/>
                  </a:lnTo>
                  <a:lnTo>
                    <a:pt x="59129" y="6818"/>
                  </a:lnTo>
                  <a:lnTo>
                    <a:pt x="59310" y="6517"/>
                  </a:lnTo>
                  <a:lnTo>
                    <a:pt x="57380" y="5310"/>
                  </a:lnTo>
                  <a:close/>
                  <a:moveTo>
                    <a:pt x="14783" y="7844"/>
                  </a:moveTo>
                  <a:lnTo>
                    <a:pt x="13636" y="8689"/>
                  </a:lnTo>
                  <a:lnTo>
                    <a:pt x="13636" y="8990"/>
                  </a:lnTo>
                  <a:lnTo>
                    <a:pt x="13636" y="9232"/>
                  </a:lnTo>
                  <a:lnTo>
                    <a:pt x="13697" y="9413"/>
                  </a:lnTo>
                  <a:lnTo>
                    <a:pt x="13817" y="9654"/>
                  </a:lnTo>
                  <a:lnTo>
                    <a:pt x="13938" y="9835"/>
                  </a:lnTo>
                  <a:lnTo>
                    <a:pt x="14119" y="9956"/>
                  </a:lnTo>
                  <a:lnTo>
                    <a:pt x="14360" y="10076"/>
                  </a:lnTo>
                  <a:lnTo>
                    <a:pt x="14541" y="10137"/>
                  </a:lnTo>
                  <a:lnTo>
                    <a:pt x="15024" y="10137"/>
                  </a:lnTo>
                  <a:lnTo>
                    <a:pt x="15205" y="10076"/>
                  </a:lnTo>
                  <a:lnTo>
                    <a:pt x="15446" y="9956"/>
                  </a:lnTo>
                  <a:lnTo>
                    <a:pt x="15627" y="9835"/>
                  </a:lnTo>
                  <a:lnTo>
                    <a:pt x="15748" y="9654"/>
                  </a:lnTo>
                  <a:lnTo>
                    <a:pt x="15869" y="9413"/>
                  </a:lnTo>
                  <a:lnTo>
                    <a:pt x="15929" y="9232"/>
                  </a:lnTo>
                  <a:lnTo>
                    <a:pt x="15929" y="8990"/>
                  </a:lnTo>
                  <a:lnTo>
                    <a:pt x="15929" y="8749"/>
                  </a:lnTo>
                  <a:lnTo>
                    <a:pt x="15869" y="8568"/>
                  </a:lnTo>
                  <a:lnTo>
                    <a:pt x="15748" y="8327"/>
                  </a:lnTo>
                  <a:lnTo>
                    <a:pt x="15627" y="8146"/>
                  </a:lnTo>
                  <a:lnTo>
                    <a:pt x="15446" y="8025"/>
                  </a:lnTo>
                  <a:lnTo>
                    <a:pt x="15205" y="7904"/>
                  </a:lnTo>
                  <a:lnTo>
                    <a:pt x="15024" y="7844"/>
                  </a:lnTo>
                  <a:close/>
                  <a:moveTo>
                    <a:pt x="20333" y="7844"/>
                  </a:moveTo>
                  <a:lnTo>
                    <a:pt x="20152" y="7904"/>
                  </a:lnTo>
                  <a:lnTo>
                    <a:pt x="19911" y="8025"/>
                  </a:lnTo>
                  <a:lnTo>
                    <a:pt x="19730" y="8146"/>
                  </a:lnTo>
                  <a:lnTo>
                    <a:pt x="19609" y="8327"/>
                  </a:lnTo>
                  <a:lnTo>
                    <a:pt x="19489" y="8568"/>
                  </a:lnTo>
                  <a:lnTo>
                    <a:pt x="19428" y="8749"/>
                  </a:lnTo>
                  <a:lnTo>
                    <a:pt x="19428" y="8990"/>
                  </a:lnTo>
                  <a:lnTo>
                    <a:pt x="19428" y="9232"/>
                  </a:lnTo>
                  <a:lnTo>
                    <a:pt x="19489" y="9413"/>
                  </a:lnTo>
                  <a:lnTo>
                    <a:pt x="19609" y="9654"/>
                  </a:lnTo>
                  <a:lnTo>
                    <a:pt x="19730" y="9835"/>
                  </a:lnTo>
                  <a:lnTo>
                    <a:pt x="19911" y="9956"/>
                  </a:lnTo>
                  <a:lnTo>
                    <a:pt x="20152" y="10076"/>
                  </a:lnTo>
                  <a:lnTo>
                    <a:pt x="20333" y="10137"/>
                  </a:lnTo>
                  <a:lnTo>
                    <a:pt x="20816" y="10137"/>
                  </a:lnTo>
                  <a:lnTo>
                    <a:pt x="20997" y="10076"/>
                  </a:lnTo>
                  <a:lnTo>
                    <a:pt x="21239" y="9956"/>
                  </a:lnTo>
                  <a:lnTo>
                    <a:pt x="21420" y="9835"/>
                  </a:lnTo>
                  <a:lnTo>
                    <a:pt x="21540" y="9654"/>
                  </a:lnTo>
                  <a:lnTo>
                    <a:pt x="21661" y="9413"/>
                  </a:lnTo>
                  <a:lnTo>
                    <a:pt x="21721" y="9232"/>
                  </a:lnTo>
                  <a:lnTo>
                    <a:pt x="21721" y="8990"/>
                  </a:lnTo>
                  <a:lnTo>
                    <a:pt x="21721" y="8749"/>
                  </a:lnTo>
                  <a:lnTo>
                    <a:pt x="21661" y="8568"/>
                  </a:lnTo>
                  <a:lnTo>
                    <a:pt x="21540" y="8327"/>
                  </a:lnTo>
                  <a:lnTo>
                    <a:pt x="21420" y="8146"/>
                  </a:lnTo>
                  <a:lnTo>
                    <a:pt x="21239" y="8025"/>
                  </a:lnTo>
                  <a:lnTo>
                    <a:pt x="20997" y="7904"/>
                  </a:lnTo>
                  <a:lnTo>
                    <a:pt x="20816" y="7844"/>
                  </a:lnTo>
                  <a:close/>
                  <a:moveTo>
                    <a:pt x="26126" y="7844"/>
                  </a:moveTo>
                  <a:lnTo>
                    <a:pt x="25945" y="7904"/>
                  </a:lnTo>
                  <a:lnTo>
                    <a:pt x="25703" y="8025"/>
                  </a:lnTo>
                  <a:lnTo>
                    <a:pt x="25522" y="8146"/>
                  </a:lnTo>
                  <a:lnTo>
                    <a:pt x="25402" y="8327"/>
                  </a:lnTo>
                  <a:lnTo>
                    <a:pt x="25281" y="8568"/>
                  </a:lnTo>
                  <a:lnTo>
                    <a:pt x="25221" y="8749"/>
                  </a:lnTo>
                  <a:lnTo>
                    <a:pt x="25221" y="8990"/>
                  </a:lnTo>
                  <a:lnTo>
                    <a:pt x="25221" y="9232"/>
                  </a:lnTo>
                  <a:lnTo>
                    <a:pt x="25281" y="9413"/>
                  </a:lnTo>
                  <a:lnTo>
                    <a:pt x="25402" y="9654"/>
                  </a:lnTo>
                  <a:lnTo>
                    <a:pt x="25522" y="9835"/>
                  </a:lnTo>
                  <a:lnTo>
                    <a:pt x="25703" y="9956"/>
                  </a:lnTo>
                  <a:lnTo>
                    <a:pt x="25945" y="10076"/>
                  </a:lnTo>
                  <a:lnTo>
                    <a:pt x="26126" y="10137"/>
                  </a:lnTo>
                  <a:lnTo>
                    <a:pt x="26608" y="10137"/>
                  </a:lnTo>
                  <a:lnTo>
                    <a:pt x="26789" y="10076"/>
                  </a:lnTo>
                  <a:lnTo>
                    <a:pt x="27031" y="9956"/>
                  </a:lnTo>
                  <a:lnTo>
                    <a:pt x="27212" y="9835"/>
                  </a:lnTo>
                  <a:lnTo>
                    <a:pt x="27332" y="9654"/>
                  </a:lnTo>
                  <a:lnTo>
                    <a:pt x="27453" y="9413"/>
                  </a:lnTo>
                  <a:lnTo>
                    <a:pt x="27513" y="9232"/>
                  </a:lnTo>
                  <a:lnTo>
                    <a:pt x="27513" y="8990"/>
                  </a:lnTo>
                  <a:lnTo>
                    <a:pt x="27513" y="8749"/>
                  </a:lnTo>
                  <a:lnTo>
                    <a:pt x="27453" y="8568"/>
                  </a:lnTo>
                  <a:lnTo>
                    <a:pt x="27332" y="8327"/>
                  </a:lnTo>
                  <a:lnTo>
                    <a:pt x="27212" y="8146"/>
                  </a:lnTo>
                  <a:lnTo>
                    <a:pt x="27031" y="8025"/>
                  </a:lnTo>
                  <a:lnTo>
                    <a:pt x="26789" y="7904"/>
                  </a:lnTo>
                  <a:lnTo>
                    <a:pt x="26608" y="7844"/>
                  </a:lnTo>
                  <a:close/>
                  <a:moveTo>
                    <a:pt x="31918" y="7844"/>
                  </a:moveTo>
                  <a:lnTo>
                    <a:pt x="31737" y="7904"/>
                  </a:lnTo>
                  <a:lnTo>
                    <a:pt x="31496" y="8025"/>
                  </a:lnTo>
                  <a:lnTo>
                    <a:pt x="31315" y="8146"/>
                  </a:lnTo>
                  <a:lnTo>
                    <a:pt x="31194" y="8327"/>
                  </a:lnTo>
                  <a:lnTo>
                    <a:pt x="31073" y="8568"/>
                  </a:lnTo>
                  <a:lnTo>
                    <a:pt x="31013" y="8749"/>
                  </a:lnTo>
                  <a:lnTo>
                    <a:pt x="31013" y="8990"/>
                  </a:lnTo>
                  <a:lnTo>
                    <a:pt x="31013" y="9232"/>
                  </a:lnTo>
                  <a:lnTo>
                    <a:pt x="31073" y="9413"/>
                  </a:lnTo>
                  <a:lnTo>
                    <a:pt x="31194" y="9654"/>
                  </a:lnTo>
                  <a:lnTo>
                    <a:pt x="31315" y="9835"/>
                  </a:lnTo>
                  <a:lnTo>
                    <a:pt x="31496" y="9956"/>
                  </a:lnTo>
                  <a:lnTo>
                    <a:pt x="31737" y="10076"/>
                  </a:lnTo>
                  <a:lnTo>
                    <a:pt x="31918" y="10137"/>
                  </a:lnTo>
                  <a:lnTo>
                    <a:pt x="32401" y="10137"/>
                  </a:lnTo>
                  <a:lnTo>
                    <a:pt x="32582" y="10076"/>
                  </a:lnTo>
                  <a:lnTo>
                    <a:pt x="32823" y="9956"/>
                  </a:lnTo>
                  <a:lnTo>
                    <a:pt x="33004" y="9835"/>
                  </a:lnTo>
                  <a:lnTo>
                    <a:pt x="33125" y="9654"/>
                  </a:lnTo>
                  <a:lnTo>
                    <a:pt x="33245" y="9413"/>
                  </a:lnTo>
                  <a:lnTo>
                    <a:pt x="33306" y="9232"/>
                  </a:lnTo>
                  <a:lnTo>
                    <a:pt x="33306" y="8990"/>
                  </a:lnTo>
                  <a:lnTo>
                    <a:pt x="33306" y="8749"/>
                  </a:lnTo>
                  <a:lnTo>
                    <a:pt x="33245" y="8568"/>
                  </a:lnTo>
                  <a:lnTo>
                    <a:pt x="33125" y="8327"/>
                  </a:lnTo>
                  <a:lnTo>
                    <a:pt x="33004" y="8146"/>
                  </a:lnTo>
                  <a:lnTo>
                    <a:pt x="32823" y="8025"/>
                  </a:lnTo>
                  <a:lnTo>
                    <a:pt x="32582" y="7904"/>
                  </a:lnTo>
                  <a:lnTo>
                    <a:pt x="32401" y="7844"/>
                  </a:lnTo>
                  <a:close/>
                  <a:moveTo>
                    <a:pt x="37710" y="7844"/>
                  </a:moveTo>
                  <a:lnTo>
                    <a:pt x="37529" y="7904"/>
                  </a:lnTo>
                  <a:lnTo>
                    <a:pt x="37288" y="8025"/>
                  </a:lnTo>
                  <a:lnTo>
                    <a:pt x="37107" y="8146"/>
                  </a:lnTo>
                  <a:lnTo>
                    <a:pt x="36986" y="8327"/>
                  </a:lnTo>
                  <a:lnTo>
                    <a:pt x="36865" y="8568"/>
                  </a:lnTo>
                  <a:lnTo>
                    <a:pt x="36805" y="8749"/>
                  </a:lnTo>
                  <a:lnTo>
                    <a:pt x="36805" y="8990"/>
                  </a:lnTo>
                  <a:lnTo>
                    <a:pt x="36805" y="9232"/>
                  </a:lnTo>
                  <a:lnTo>
                    <a:pt x="36865" y="9413"/>
                  </a:lnTo>
                  <a:lnTo>
                    <a:pt x="36986" y="9654"/>
                  </a:lnTo>
                  <a:lnTo>
                    <a:pt x="37107" y="9835"/>
                  </a:lnTo>
                  <a:lnTo>
                    <a:pt x="37288" y="9956"/>
                  </a:lnTo>
                  <a:lnTo>
                    <a:pt x="37529" y="10076"/>
                  </a:lnTo>
                  <a:lnTo>
                    <a:pt x="37710" y="10137"/>
                  </a:lnTo>
                  <a:lnTo>
                    <a:pt x="38193" y="10137"/>
                  </a:lnTo>
                  <a:lnTo>
                    <a:pt x="38374" y="10076"/>
                  </a:lnTo>
                  <a:lnTo>
                    <a:pt x="38615" y="9956"/>
                  </a:lnTo>
                  <a:lnTo>
                    <a:pt x="38796" y="9835"/>
                  </a:lnTo>
                  <a:lnTo>
                    <a:pt x="38917" y="9654"/>
                  </a:lnTo>
                  <a:lnTo>
                    <a:pt x="39038" y="9413"/>
                  </a:lnTo>
                  <a:lnTo>
                    <a:pt x="39098" y="9232"/>
                  </a:lnTo>
                  <a:lnTo>
                    <a:pt x="39098" y="8990"/>
                  </a:lnTo>
                  <a:lnTo>
                    <a:pt x="39098" y="8749"/>
                  </a:lnTo>
                  <a:lnTo>
                    <a:pt x="39038" y="8568"/>
                  </a:lnTo>
                  <a:lnTo>
                    <a:pt x="38917" y="8327"/>
                  </a:lnTo>
                  <a:lnTo>
                    <a:pt x="38796" y="8146"/>
                  </a:lnTo>
                  <a:lnTo>
                    <a:pt x="38615" y="8025"/>
                  </a:lnTo>
                  <a:lnTo>
                    <a:pt x="38374" y="7904"/>
                  </a:lnTo>
                  <a:lnTo>
                    <a:pt x="38193" y="7844"/>
                  </a:lnTo>
                  <a:close/>
                  <a:moveTo>
                    <a:pt x="43502" y="7844"/>
                  </a:moveTo>
                  <a:lnTo>
                    <a:pt x="43321" y="7904"/>
                  </a:lnTo>
                  <a:lnTo>
                    <a:pt x="43080" y="8025"/>
                  </a:lnTo>
                  <a:lnTo>
                    <a:pt x="42899" y="8146"/>
                  </a:lnTo>
                  <a:lnTo>
                    <a:pt x="42778" y="8327"/>
                  </a:lnTo>
                  <a:lnTo>
                    <a:pt x="42658" y="8568"/>
                  </a:lnTo>
                  <a:lnTo>
                    <a:pt x="42597" y="8749"/>
                  </a:lnTo>
                  <a:lnTo>
                    <a:pt x="42597" y="8990"/>
                  </a:lnTo>
                  <a:lnTo>
                    <a:pt x="42597" y="9232"/>
                  </a:lnTo>
                  <a:lnTo>
                    <a:pt x="42658" y="9413"/>
                  </a:lnTo>
                  <a:lnTo>
                    <a:pt x="42778" y="9654"/>
                  </a:lnTo>
                  <a:lnTo>
                    <a:pt x="42899" y="9835"/>
                  </a:lnTo>
                  <a:lnTo>
                    <a:pt x="43080" y="9956"/>
                  </a:lnTo>
                  <a:lnTo>
                    <a:pt x="43321" y="10076"/>
                  </a:lnTo>
                  <a:lnTo>
                    <a:pt x="43502" y="10137"/>
                  </a:lnTo>
                  <a:lnTo>
                    <a:pt x="43985" y="10137"/>
                  </a:lnTo>
                  <a:lnTo>
                    <a:pt x="44166" y="10076"/>
                  </a:lnTo>
                  <a:lnTo>
                    <a:pt x="44407" y="9956"/>
                  </a:lnTo>
                  <a:lnTo>
                    <a:pt x="44588" y="9835"/>
                  </a:lnTo>
                  <a:lnTo>
                    <a:pt x="44709" y="9654"/>
                  </a:lnTo>
                  <a:lnTo>
                    <a:pt x="44830" y="9413"/>
                  </a:lnTo>
                  <a:lnTo>
                    <a:pt x="44890" y="9232"/>
                  </a:lnTo>
                  <a:lnTo>
                    <a:pt x="44890" y="8990"/>
                  </a:lnTo>
                  <a:lnTo>
                    <a:pt x="44890" y="8749"/>
                  </a:lnTo>
                  <a:lnTo>
                    <a:pt x="44830" y="8568"/>
                  </a:lnTo>
                  <a:lnTo>
                    <a:pt x="44709" y="8327"/>
                  </a:lnTo>
                  <a:lnTo>
                    <a:pt x="44588" y="8146"/>
                  </a:lnTo>
                  <a:lnTo>
                    <a:pt x="44407" y="8025"/>
                  </a:lnTo>
                  <a:lnTo>
                    <a:pt x="44166" y="7904"/>
                  </a:lnTo>
                  <a:lnTo>
                    <a:pt x="43985" y="7844"/>
                  </a:lnTo>
                  <a:close/>
                  <a:moveTo>
                    <a:pt x="49295" y="7844"/>
                  </a:moveTo>
                  <a:lnTo>
                    <a:pt x="49114" y="7904"/>
                  </a:lnTo>
                  <a:lnTo>
                    <a:pt x="48872" y="8025"/>
                  </a:lnTo>
                  <a:lnTo>
                    <a:pt x="48691" y="8146"/>
                  </a:lnTo>
                  <a:lnTo>
                    <a:pt x="48571" y="8327"/>
                  </a:lnTo>
                  <a:lnTo>
                    <a:pt x="48450" y="8568"/>
                  </a:lnTo>
                  <a:lnTo>
                    <a:pt x="48390" y="8749"/>
                  </a:lnTo>
                  <a:lnTo>
                    <a:pt x="48390" y="8990"/>
                  </a:lnTo>
                  <a:lnTo>
                    <a:pt x="48390" y="9232"/>
                  </a:lnTo>
                  <a:lnTo>
                    <a:pt x="48450" y="9413"/>
                  </a:lnTo>
                  <a:lnTo>
                    <a:pt x="48571" y="9654"/>
                  </a:lnTo>
                  <a:lnTo>
                    <a:pt x="48691" y="9835"/>
                  </a:lnTo>
                  <a:lnTo>
                    <a:pt x="48872" y="9956"/>
                  </a:lnTo>
                  <a:lnTo>
                    <a:pt x="49114" y="10076"/>
                  </a:lnTo>
                  <a:lnTo>
                    <a:pt x="49295" y="10137"/>
                  </a:lnTo>
                  <a:lnTo>
                    <a:pt x="49777" y="10137"/>
                  </a:lnTo>
                  <a:lnTo>
                    <a:pt x="49958" y="10076"/>
                  </a:lnTo>
                  <a:lnTo>
                    <a:pt x="50200" y="9956"/>
                  </a:lnTo>
                  <a:lnTo>
                    <a:pt x="50381" y="9835"/>
                  </a:lnTo>
                  <a:lnTo>
                    <a:pt x="50501" y="9654"/>
                  </a:lnTo>
                  <a:lnTo>
                    <a:pt x="50622" y="9413"/>
                  </a:lnTo>
                  <a:lnTo>
                    <a:pt x="50682" y="9232"/>
                  </a:lnTo>
                  <a:lnTo>
                    <a:pt x="50682" y="8990"/>
                  </a:lnTo>
                  <a:lnTo>
                    <a:pt x="50682" y="8749"/>
                  </a:lnTo>
                  <a:lnTo>
                    <a:pt x="50622" y="8568"/>
                  </a:lnTo>
                  <a:lnTo>
                    <a:pt x="50501" y="8327"/>
                  </a:lnTo>
                  <a:lnTo>
                    <a:pt x="50381" y="8146"/>
                  </a:lnTo>
                  <a:lnTo>
                    <a:pt x="50200" y="8025"/>
                  </a:lnTo>
                  <a:lnTo>
                    <a:pt x="49958" y="7904"/>
                  </a:lnTo>
                  <a:lnTo>
                    <a:pt x="49777" y="7844"/>
                  </a:lnTo>
                  <a:close/>
                  <a:moveTo>
                    <a:pt x="55087" y="7844"/>
                  </a:moveTo>
                  <a:lnTo>
                    <a:pt x="54906" y="7904"/>
                  </a:lnTo>
                  <a:lnTo>
                    <a:pt x="54665" y="8025"/>
                  </a:lnTo>
                  <a:lnTo>
                    <a:pt x="54483" y="8146"/>
                  </a:lnTo>
                  <a:lnTo>
                    <a:pt x="54363" y="8327"/>
                  </a:lnTo>
                  <a:lnTo>
                    <a:pt x="54242" y="8568"/>
                  </a:lnTo>
                  <a:lnTo>
                    <a:pt x="54182" y="8749"/>
                  </a:lnTo>
                  <a:lnTo>
                    <a:pt x="54182" y="8990"/>
                  </a:lnTo>
                  <a:lnTo>
                    <a:pt x="54182" y="9232"/>
                  </a:lnTo>
                  <a:lnTo>
                    <a:pt x="54242" y="9413"/>
                  </a:lnTo>
                  <a:lnTo>
                    <a:pt x="54363" y="9654"/>
                  </a:lnTo>
                  <a:lnTo>
                    <a:pt x="54483" y="9835"/>
                  </a:lnTo>
                  <a:lnTo>
                    <a:pt x="54665" y="9956"/>
                  </a:lnTo>
                  <a:lnTo>
                    <a:pt x="54906" y="10076"/>
                  </a:lnTo>
                  <a:lnTo>
                    <a:pt x="55087" y="10137"/>
                  </a:lnTo>
                  <a:lnTo>
                    <a:pt x="55570" y="10137"/>
                  </a:lnTo>
                  <a:lnTo>
                    <a:pt x="55751" y="10076"/>
                  </a:lnTo>
                  <a:lnTo>
                    <a:pt x="55992" y="9956"/>
                  </a:lnTo>
                  <a:lnTo>
                    <a:pt x="56173" y="9835"/>
                  </a:lnTo>
                  <a:lnTo>
                    <a:pt x="56294" y="9654"/>
                  </a:lnTo>
                  <a:lnTo>
                    <a:pt x="56414" y="9413"/>
                  </a:lnTo>
                  <a:lnTo>
                    <a:pt x="56475" y="9232"/>
                  </a:lnTo>
                  <a:lnTo>
                    <a:pt x="56475" y="8990"/>
                  </a:lnTo>
                  <a:lnTo>
                    <a:pt x="56475" y="8749"/>
                  </a:lnTo>
                  <a:lnTo>
                    <a:pt x="56414" y="8568"/>
                  </a:lnTo>
                  <a:lnTo>
                    <a:pt x="56294" y="8327"/>
                  </a:lnTo>
                  <a:lnTo>
                    <a:pt x="56173" y="8146"/>
                  </a:lnTo>
                  <a:lnTo>
                    <a:pt x="55992" y="8025"/>
                  </a:lnTo>
                  <a:lnTo>
                    <a:pt x="55751" y="7904"/>
                  </a:lnTo>
                  <a:lnTo>
                    <a:pt x="55570" y="7844"/>
                  </a:lnTo>
                  <a:close/>
                  <a:moveTo>
                    <a:pt x="60879" y="7844"/>
                  </a:moveTo>
                  <a:lnTo>
                    <a:pt x="60698" y="7904"/>
                  </a:lnTo>
                  <a:lnTo>
                    <a:pt x="60457" y="8025"/>
                  </a:lnTo>
                  <a:lnTo>
                    <a:pt x="60276" y="8146"/>
                  </a:lnTo>
                  <a:lnTo>
                    <a:pt x="60155" y="8327"/>
                  </a:lnTo>
                  <a:lnTo>
                    <a:pt x="60034" y="8568"/>
                  </a:lnTo>
                  <a:lnTo>
                    <a:pt x="59974" y="8749"/>
                  </a:lnTo>
                  <a:lnTo>
                    <a:pt x="59974" y="8990"/>
                  </a:lnTo>
                  <a:lnTo>
                    <a:pt x="59974" y="9232"/>
                  </a:lnTo>
                  <a:lnTo>
                    <a:pt x="60034" y="9413"/>
                  </a:lnTo>
                  <a:lnTo>
                    <a:pt x="60155" y="9654"/>
                  </a:lnTo>
                  <a:lnTo>
                    <a:pt x="60276" y="9835"/>
                  </a:lnTo>
                  <a:lnTo>
                    <a:pt x="60457" y="9956"/>
                  </a:lnTo>
                  <a:lnTo>
                    <a:pt x="60698" y="10076"/>
                  </a:lnTo>
                  <a:lnTo>
                    <a:pt x="60879" y="10137"/>
                  </a:lnTo>
                  <a:lnTo>
                    <a:pt x="61362" y="10137"/>
                  </a:lnTo>
                  <a:lnTo>
                    <a:pt x="61543" y="10076"/>
                  </a:lnTo>
                  <a:lnTo>
                    <a:pt x="61784" y="9956"/>
                  </a:lnTo>
                  <a:lnTo>
                    <a:pt x="61965" y="9835"/>
                  </a:lnTo>
                  <a:lnTo>
                    <a:pt x="62086" y="9654"/>
                  </a:lnTo>
                  <a:lnTo>
                    <a:pt x="62206" y="9413"/>
                  </a:lnTo>
                  <a:lnTo>
                    <a:pt x="62267" y="9232"/>
                  </a:lnTo>
                  <a:lnTo>
                    <a:pt x="62267" y="8990"/>
                  </a:lnTo>
                  <a:lnTo>
                    <a:pt x="62267" y="8689"/>
                  </a:lnTo>
                  <a:lnTo>
                    <a:pt x="61120" y="7844"/>
                  </a:lnTo>
                  <a:close/>
                  <a:moveTo>
                    <a:pt x="11705" y="10740"/>
                  </a:moveTo>
                  <a:lnTo>
                    <a:pt x="11464" y="10800"/>
                  </a:lnTo>
                  <a:lnTo>
                    <a:pt x="11162" y="10981"/>
                  </a:lnTo>
                  <a:lnTo>
                    <a:pt x="10981" y="11162"/>
                  </a:lnTo>
                  <a:lnTo>
                    <a:pt x="10800" y="11464"/>
                  </a:lnTo>
                  <a:lnTo>
                    <a:pt x="10740" y="11705"/>
                  </a:lnTo>
                  <a:lnTo>
                    <a:pt x="10740" y="11886"/>
                  </a:lnTo>
                  <a:lnTo>
                    <a:pt x="10740" y="12128"/>
                  </a:lnTo>
                  <a:lnTo>
                    <a:pt x="10800" y="12309"/>
                  </a:lnTo>
                  <a:lnTo>
                    <a:pt x="10921" y="12550"/>
                  </a:lnTo>
                  <a:lnTo>
                    <a:pt x="11042" y="12731"/>
                  </a:lnTo>
                  <a:lnTo>
                    <a:pt x="11223" y="12852"/>
                  </a:lnTo>
                  <a:lnTo>
                    <a:pt x="11464" y="12972"/>
                  </a:lnTo>
                  <a:lnTo>
                    <a:pt x="11645" y="13033"/>
                  </a:lnTo>
                  <a:lnTo>
                    <a:pt x="12128" y="13033"/>
                  </a:lnTo>
                  <a:lnTo>
                    <a:pt x="12309" y="12972"/>
                  </a:lnTo>
                  <a:lnTo>
                    <a:pt x="12550" y="12852"/>
                  </a:lnTo>
                  <a:lnTo>
                    <a:pt x="12731" y="12731"/>
                  </a:lnTo>
                  <a:lnTo>
                    <a:pt x="12852" y="12550"/>
                  </a:lnTo>
                  <a:lnTo>
                    <a:pt x="12973" y="12309"/>
                  </a:lnTo>
                  <a:lnTo>
                    <a:pt x="13033" y="12128"/>
                  </a:lnTo>
                  <a:lnTo>
                    <a:pt x="13033" y="11886"/>
                  </a:lnTo>
                  <a:lnTo>
                    <a:pt x="13033" y="11645"/>
                  </a:lnTo>
                  <a:lnTo>
                    <a:pt x="12973" y="11464"/>
                  </a:lnTo>
                  <a:lnTo>
                    <a:pt x="12852" y="11223"/>
                  </a:lnTo>
                  <a:lnTo>
                    <a:pt x="12731" y="11042"/>
                  </a:lnTo>
                  <a:lnTo>
                    <a:pt x="12550" y="10921"/>
                  </a:lnTo>
                  <a:lnTo>
                    <a:pt x="12309" y="10800"/>
                  </a:lnTo>
                  <a:lnTo>
                    <a:pt x="12128" y="10740"/>
                  </a:lnTo>
                  <a:close/>
                  <a:moveTo>
                    <a:pt x="17437" y="10740"/>
                  </a:moveTo>
                  <a:lnTo>
                    <a:pt x="17256" y="10800"/>
                  </a:lnTo>
                  <a:lnTo>
                    <a:pt x="17015" y="10921"/>
                  </a:lnTo>
                  <a:lnTo>
                    <a:pt x="16834" y="11042"/>
                  </a:lnTo>
                  <a:lnTo>
                    <a:pt x="16713" y="11223"/>
                  </a:lnTo>
                  <a:lnTo>
                    <a:pt x="16593" y="11464"/>
                  </a:lnTo>
                  <a:lnTo>
                    <a:pt x="16532" y="11645"/>
                  </a:lnTo>
                  <a:lnTo>
                    <a:pt x="16532" y="11886"/>
                  </a:lnTo>
                  <a:lnTo>
                    <a:pt x="16532" y="12128"/>
                  </a:lnTo>
                  <a:lnTo>
                    <a:pt x="16593" y="12309"/>
                  </a:lnTo>
                  <a:lnTo>
                    <a:pt x="16713" y="12550"/>
                  </a:lnTo>
                  <a:lnTo>
                    <a:pt x="16834" y="12731"/>
                  </a:lnTo>
                  <a:lnTo>
                    <a:pt x="17015" y="12852"/>
                  </a:lnTo>
                  <a:lnTo>
                    <a:pt x="17256" y="12972"/>
                  </a:lnTo>
                  <a:lnTo>
                    <a:pt x="17437" y="13033"/>
                  </a:lnTo>
                  <a:lnTo>
                    <a:pt x="17920" y="13033"/>
                  </a:lnTo>
                  <a:lnTo>
                    <a:pt x="18101" y="12972"/>
                  </a:lnTo>
                  <a:lnTo>
                    <a:pt x="18342" y="12852"/>
                  </a:lnTo>
                  <a:lnTo>
                    <a:pt x="18523" y="12731"/>
                  </a:lnTo>
                  <a:lnTo>
                    <a:pt x="18644" y="12550"/>
                  </a:lnTo>
                  <a:lnTo>
                    <a:pt x="18765" y="12309"/>
                  </a:lnTo>
                  <a:lnTo>
                    <a:pt x="18825" y="12128"/>
                  </a:lnTo>
                  <a:lnTo>
                    <a:pt x="18825" y="11886"/>
                  </a:lnTo>
                  <a:lnTo>
                    <a:pt x="18825" y="11645"/>
                  </a:lnTo>
                  <a:lnTo>
                    <a:pt x="18765" y="11464"/>
                  </a:lnTo>
                  <a:lnTo>
                    <a:pt x="18644" y="11223"/>
                  </a:lnTo>
                  <a:lnTo>
                    <a:pt x="18523" y="11042"/>
                  </a:lnTo>
                  <a:lnTo>
                    <a:pt x="18342" y="10921"/>
                  </a:lnTo>
                  <a:lnTo>
                    <a:pt x="18101" y="10800"/>
                  </a:lnTo>
                  <a:lnTo>
                    <a:pt x="17920" y="10740"/>
                  </a:lnTo>
                  <a:close/>
                  <a:moveTo>
                    <a:pt x="23230" y="10740"/>
                  </a:moveTo>
                  <a:lnTo>
                    <a:pt x="23049" y="10800"/>
                  </a:lnTo>
                  <a:lnTo>
                    <a:pt x="22807" y="10921"/>
                  </a:lnTo>
                  <a:lnTo>
                    <a:pt x="22626" y="11042"/>
                  </a:lnTo>
                  <a:lnTo>
                    <a:pt x="22506" y="11223"/>
                  </a:lnTo>
                  <a:lnTo>
                    <a:pt x="22385" y="11464"/>
                  </a:lnTo>
                  <a:lnTo>
                    <a:pt x="22325" y="11645"/>
                  </a:lnTo>
                  <a:lnTo>
                    <a:pt x="22325" y="11886"/>
                  </a:lnTo>
                  <a:lnTo>
                    <a:pt x="22325" y="12128"/>
                  </a:lnTo>
                  <a:lnTo>
                    <a:pt x="22385" y="12309"/>
                  </a:lnTo>
                  <a:lnTo>
                    <a:pt x="22506" y="12550"/>
                  </a:lnTo>
                  <a:lnTo>
                    <a:pt x="22626" y="12731"/>
                  </a:lnTo>
                  <a:lnTo>
                    <a:pt x="22807" y="12852"/>
                  </a:lnTo>
                  <a:lnTo>
                    <a:pt x="23049" y="12972"/>
                  </a:lnTo>
                  <a:lnTo>
                    <a:pt x="23230" y="13033"/>
                  </a:lnTo>
                  <a:lnTo>
                    <a:pt x="23712" y="13033"/>
                  </a:lnTo>
                  <a:lnTo>
                    <a:pt x="23893" y="12972"/>
                  </a:lnTo>
                  <a:lnTo>
                    <a:pt x="24135" y="12852"/>
                  </a:lnTo>
                  <a:lnTo>
                    <a:pt x="24316" y="12731"/>
                  </a:lnTo>
                  <a:lnTo>
                    <a:pt x="24436" y="12550"/>
                  </a:lnTo>
                  <a:lnTo>
                    <a:pt x="24557" y="12309"/>
                  </a:lnTo>
                  <a:lnTo>
                    <a:pt x="24617" y="12128"/>
                  </a:lnTo>
                  <a:lnTo>
                    <a:pt x="24617" y="11886"/>
                  </a:lnTo>
                  <a:lnTo>
                    <a:pt x="24617" y="11645"/>
                  </a:lnTo>
                  <a:lnTo>
                    <a:pt x="24557" y="11464"/>
                  </a:lnTo>
                  <a:lnTo>
                    <a:pt x="24436" y="11223"/>
                  </a:lnTo>
                  <a:lnTo>
                    <a:pt x="24316" y="11042"/>
                  </a:lnTo>
                  <a:lnTo>
                    <a:pt x="24135" y="10921"/>
                  </a:lnTo>
                  <a:lnTo>
                    <a:pt x="23893" y="10800"/>
                  </a:lnTo>
                  <a:lnTo>
                    <a:pt x="23712" y="10740"/>
                  </a:lnTo>
                  <a:close/>
                  <a:moveTo>
                    <a:pt x="29022" y="10740"/>
                  </a:moveTo>
                  <a:lnTo>
                    <a:pt x="28841" y="10800"/>
                  </a:lnTo>
                  <a:lnTo>
                    <a:pt x="28599" y="10921"/>
                  </a:lnTo>
                  <a:lnTo>
                    <a:pt x="28418" y="11042"/>
                  </a:lnTo>
                  <a:lnTo>
                    <a:pt x="28298" y="11223"/>
                  </a:lnTo>
                  <a:lnTo>
                    <a:pt x="28177" y="11464"/>
                  </a:lnTo>
                  <a:lnTo>
                    <a:pt x="28117" y="11645"/>
                  </a:lnTo>
                  <a:lnTo>
                    <a:pt x="28117" y="11886"/>
                  </a:lnTo>
                  <a:lnTo>
                    <a:pt x="28117" y="12128"/>
                  </a:lnTo>
                  <a:lnTo>
                    <a:pt x="28177" y="12309"/>
                  </a:lnTo>
                  <a:lnTo>
                    <a:pt x="28298" y="12550"/>
                  </a:lnTo>
                  <a:lnTo>
                    <a:pt x="28418" y="12731"/>
                  </a:lnTo>
                  <a:lnTo>
                    <a:pt x="28599" y="12852"/>
                  </a:lnTo>
                  <a:lnTo>
                    <a:pt x="28841" y="12972"/>
                  </a:lnTo>
                  <a:lnTo>
                    <a:pt x="29022" y="13033"/>
                  </a:lnTo>
                  <a:lnTo>
                    <a:pt x="29505" y="13033"/>
                  </a:lnTo>
                  <a:lnTo>
                    <a:pt x="29686" y="12972"/>
                  </a:lnTo>
                  <a:lnTo>
                    <a:pt x="29927" y="12852"/>
                  </a:lnTo>
                  <a:lnTo>
                    <a:pt x="30108" y="12731"/>
                  </a:lnTo>
                  <a:lnTo>
                    <a:pt x="30229" y="12550"/>
                  </a:lnTo>
                  <a:lnTo>
                    <a:pt x="30349" y="12309"/>
                  </a:lnTo>
                  <a:lnTo>
                    <a:pt x="30410" y="12128"/>
                  </a:lnTo>
                  <a:lnTo>
                    <a:pt x="30410" y="11886"/>
                  </a:lnTo>
                  <a:lnTo>
                    <a:pt x="30410" y="11645"/>
                  </a:lnTo>
                  <a:lnTo>
                    <a:pt x="30349" y="11464"/>
                  </a:lnTo>
                  <a:lnTo>
                    <a:pt x="30229" y="11223"/>
                  </a:lnTo>
                  <a:lnTo>
                    <a:pt x="30108" y="11042"/>
                  </a:lnTo>
                  <a:lnTo>
                    <a:pt x="29927" y="10921"/>
                  </a:lnTo>
                  <a:lnTo>
                    <a:pt x="29686" y="10800"/>
                  </a:lnTo>
                  <a:lnTo>
                    <a:pt x="29505" y="10740"/>
                  </a:lnTo>
                  <a:close/>
                  <a:moveTo>
                    <a:pt x="34814" y="10740"/>
                  </a:moveTo>
                  <a:lnTo>
                    <a:pt x="34633" y="10800"/>
                  </a:lnTo>
                  <a:lnTo>
                    <a:pt x="34392" y="10921"/>
                  </a:lnTo>
                  <a:lnTo>
                    <a:pt x="34211" y="11042"/>
                  </a:lnTo>
                  <a:lnTo>
                    <a:pt x="34090" y="11223"/>
                  </a:lnTo>
                  <a:lnTo>
                    <a:pt x="33969" y="11464"/>
                  </a:lnTo>
                  <a:lnTo>
                    <a:pt x="33909" y="11645"/>
                  </a:lnTo>
                  <a:lnTo>
                    <a:pt x="33909" y="11886"/>
                  </a:lnTo>
                  <a:lnTo>
                    <a:pt x="33909" y="12128"/>
                  </a:lnTo>
                  <a:lnTo>
                    <a:pt x="33969" y="12309"/>
                  </a:lnTo>
                  <a:lnTo>
                    <a:pt x="34090" y="12550"/>
                  </a:lnTo>
                  <a:lnTo>
                    <a:pt x="34211" y="12731"/>
                  </a:lnTo>
                  <a:lnTo>
                    <a:pt x="34392" y="12852"/>
                  </a:lnTo>
                  <a:lnTo>
                    <a:pt x="34633" y="12972"/>
                  </a:lnTo>
                  <a:lnTo>
                    <a:pt x="34814" y="13033"/>
                  </a:lnTo>
                  <a:lnTo>
                    <a:pt x="35297" y="13033"/>
                  </a:lnTo>
                  <a:lnTo>
                    <a:pt x="35478" y="12972"/>
                  </a:lnTo>
                  <a:lnTo>
                    <a:pt x="35719" y="12852"/>
                  </a:lnTo>
                  <a:lnTo>
                    <a:pt x="35900" y="12731"/>
                  </a:lnTo>
                  <a:lnTo>
                    <a:pt x="36021" y="12550"/>
                  </a:lnTo>
                  <a:lnTo>
                    <a:pt x="36141" y="12309"/>
                  </a:lnTo>
                  <a:lnTo>
                    <a:pt x="36202" y="12128"/>
                  </a:lnTo>
                  <a:lnTo>
                    <a:pt x="36202" y="11886"/>
                  </a:lnTo>
                  <a:lnTo>
                    <a:pt x="36202" y="11645"/>
                  </a:lnTo>
                  <a:lnTo>
                    <a:pt x="36141" y="11464"/>
                  </a:lnTo>
                  <a:lnTo>
                    <a:pt x="36021" y="11223"/>
                  </a:lnTo>
                  <a:lnTo>
                    <a:pt x="35900" y="11042"/>
                  </a:lnTo>
                  <a:lnTo>
                    <a:pt x="35719" y="10921"/>
                  </a:lnTo>
                  <a:lnTo>
                    <a:pt x="35478" y="10800"/>
                  </a:lnTo>
                  <a:lnTo>
                    <a:pt x="35297" y="10740"/>
                  </a:lnTo>
                  <a:close/>
                  <a:moveTo>
                    <a:pt x="40606" y="10740"/>
                  </a:moveTo>
                  <a:lnTo>
                    <a:pt x="40425" y="10800"/>
                  </a:lnTo>
                  <a:lnTo>
                    <a:pt x="40184" y="10921"/>
                  </a:lnTo>
                  <a:lnTo>
                    <a:pt x="40003" y="11042"/>
                  </a:lnTo>
                  <a:lnTo>
                    <a:pt x="39882" y="11223"/>
                  </a:lnTo>
                  <a:lnTo>
                    <a:pt x="39762" y="11464"/>
                  </a:lnTo>
                  <a:lnTo>
                    <a:pt x="39701" y="11645"/>
                  </a:lnTo>
                  <a:lnTo>
                    <a:pt x="39701" y="11886"/>
                  </a:lnTo>
                  <a:lnTo>
                    <a:pt x="39701" y="12128"/>
                  </a:lnTo>
                  <a:lnTo>
                    <a:pt x="39762" y="12309"/>
                  </a:lnTo>
                  <a:lnTo>
                    <a:pt x="39882" y="12550"/>
                  </a:lnTo>
                  <a:lnTo>
                    <a:pt x="40003" y="12731"/>
                  </a:lnTo>
                  <a:lnTo>
                    <a:pt x="40184" y="12852"/>
                  </a:lnTo>
                  <a:lnTo>
                    <a:pt x="40425" y="12972"/>
                  </a:lnTo>
                  <a:lnTo>
                    <a:pt x="40606" y="13033"/>
                  </a:lnTo>
                  <a:lnTo>
                    <a:pt x="41089" y="13033"/>
                  </a:lnTo>
                  <a:lnTo>
                    <a:pt x="41270" y="12972"/>
                  </a:lnTo>
                  <a:lnTo>
                    <a:pt x="41511" y="12852"/>
                  </a:lnTo>
                  <a:lnTo>
                    <a:pt x="41692" y="12731"/>
                  </a:lnTo>
                  <a:lnTo>
                    <a:pt x="41813" y="12550"/>
                  </a:lnTo>
                  <a:lnTo>
                    <a:pt x="41934" y="12309"/>
                  </a:lnTo>
                  <a:lnTo>
                    <a:pt x="41994" y="12128"/>
                  </a:lnTo>
                  <a:lnTo>
                    <a:pt x="41994" y="11886"/>
                  </a:lnTo>
                  <a:lnTo>
                    <a:pt x="41994" y="11645"/>
                  </a:lnTo>
                  <a:lnTo>
                    <a:pt x="41934" y="11464"/>
                  </a:lnTo>
                  <a:lnTo>
                    <a:pt x="41813" y="11223"/>
                  </a:lnTo>
                  <a:lnTo>
                    <a:pt x="41692" y="11042"/>
                  </a:lnTo>
                  <a:lnTo>
                    <a:pt x="41511" y="10921"/>
                  </a:lnTo>
                  <a:lnTo>
                    <a:pt x="41270" y="10800"/>
                  </a:lnTo>
                  <a:lnTo>
                    <a:pt x="41089" y="10740"/>
                  </a:lnTo>
                  <a:close/>
                  <a:moveTo>
                    <a:pt x="46399" y="10740"/>
                  </a:moveTo>
                  <a:lnTo>
                    <a:pt x="46218" y="10800"/>
                  </a:lnTo>
                  <a:lnTo>
                    <a:pt x="45976" y="10921"/>
                  </a:lnTo>
                  <a:lnTo>
                    <a:pt x="45795" y="11042"/>
                  </a:lnTo>
                  <a:lnTo>
                    <a:pt x="45674" y="11223"/>
                  </a:lnTo>
                  <a:lnTo>
                    <a:pt x="45554" y="11464"/>
                  </a:lnTo>
                  <a:lnTo>
                    <a:pt x="45493" y="11645"/>
                  </a:lnTo>
                  <a:lnTo>
                    <a:pt x="45493" y="11886"/>
                  </a:lnTo>
                  <a:lnTo>
                    <a:pt x="45493" y="12128"/>
                  </a:lnTo>
                  <a:lnTo>
                    <a:pt x="45554" y="12309"/>
                  </a:lnTo>
                  <a:lnTo>
                    <a:pt x="45674" y="12550"/>
                  </a:lnTo>
                  <a:lnTo>
                    <a:pt x="45795" y="12731"/>
                  </a:lnTo>
                  <a:lnTo>
                    <a:pt x="45976" y="12852"/>
                  </a:lnTo>
                  <a:lnTo>
                    <a:pt x="46218" y="12972"/>
                  </a:lnTo>
                  <a:lnTo>
                    <a:pt x="46399" y="13033"/>
                  </a:lnTo>
                  <a:lnTo>
                    <a:pt x="46881" y="13033"/>
                  </a:lnTo>
                  <a:lnTo>
                    <a:pt x="47062" y="12972"/>
                  </a:lnTo>
                  <a:lnTo>
                    <a:pt x="47304" y="12852"/>
                  </a:lnTo>
                  <a:lnTo>
                    <a:pt x="47485" y="12731"/>
                  </a:lnTo>
                  <a:lnTo>
                    <a:pt x="47605" y="12550"/>
                  </a:lnTo>
                  <a:lnTo>
                    <a:pt x="47726" y="12309"/>
                  </a:lnTo>
                  <a:lnTo>
                    <a:pt x="47786" y="12128"/>
                  </a:lnTo>
                  <a:lnTo>
                    <a:pt x="47786" y="11886"/>
                  </a:lnTo>
                  <a:lnTo>
                    <a:pt x="47786" y="11645"/>
                  </a:lnTo>
                  <a:lnTo>
                    <a:pt x="47726" y="11464"/>
                  </a:lnTo>
                  <a:lnTo>
                    <a:pt x="47605" y="11223"/>
                  </a:lnTo>
                  <a:lnTo>
                    <a:pt x="47485" y="11042"/>
                  </a:lnTo>
                  <a:lnTo>
                    <a:pt x="47304" y="10921"/>
                  </a:lnTo>
                  <a:lnTo>
                    <a:pt x="47062" y="10800"/>
                  </a:lnTo>
                  <a:lnTo>
                    <a:pt x="46881" y="10740"/>
                  </a:lnTo>
                  <a:close/>
                  <a:moveTo>
                    <a:pt x="52191" y="10740"/>
                  </a:moveTo>
                  <a:lnTo>
                    <a:pt x="52010" y="10800"/>
                  </a:lnTo>
                  <a:lnTo>
                    <a:pt x="51768" y="10921"/>
                  </a:lnTo>
                  <a:lnTo>
                    <a:pt x="51587" y="11042"/>
                  </a:lnTo>
                  <a:lnTo>
                    <a:pt x="51467" y="11223"/>
                  </a:lnTo>
                  <a:lnTo>
                    <a:pt x="51346" y="11464"/>
                  </a:lnTo>
                  <a:lnTo>
                    <a:pt x="51286" y="11645"/>
                  </a:lnTo>
                  <a:lnTo>
                    <a:pt x="51286" y="11886"/>
                  </a:lnTo>
                  <a:lnTo>
                    <a:pt x="51286" y="12128"/>
                  </a:lnTo>
                  <a:lnTo>
                    <a:pt x="51346" y="12309"/>
                  </a:lnTo>
                  <a:lnTo>
                    <a:pt x="51467" y="12550"/>
                  </a:lnTo>
                  <a:lnTo>
                    <a:pt x="51587" y="12731"/>
                  </a:lnTo>
                  <a:lnTo>
                    <a:pt x="51768" y="12852"/>
                  </a:lnTo>
                  <a:lnTo>
                    <a:pt x="52010" y="12972"/>
                  </a:lnTo>
                  <a:lnTo>
                    <a:pt x="52191" y="13033"/>
                  </a:lnTo>
                  <a:lnTo>
                    <a:pt x="52673" y="13033"/>
                  </a:lnTo>
                  <a:lnTo>
                    <a:pt x="52854" y="12972"/>
                  </a:lnTo>
                  <a:lnTo>
                    <a:pt x="53096" y="12852"/>
                  </a:lnTo>
                  <a:lnTo>
                    <a:pt x="53277" y="12731"/>
                  </a:lnTo>
                  <a:lnTo>
                    <a:pt x="53397" y="12550"/>
                  </a:lnTo>
                  <a:lnTo>
                    <a:pt x="53518" y="12309"/>
                  </a:lnTo>
                  <a:lnTo>
                    <a:pt x="53578" y="12128"/>
                  </a:lnTo>
                  <a:lnTo>
                    <a:pt x="53578" y="11886"/>
                  </a:lnTo>
                  <a:lnTo>
                    <a:pt x="53578" y="11645"/>
                  </a:lnTo>
                  <a:lnTo>
                    <a:pt x="53518" y="11464"/>
                  </a:lnTo>
                  <a:lnTo>
                    <a:pt x="53397" y="11223"/>
                  </a:lnTo>
                  <a:lnTo>
                    <a:pt x="53277" y="11042"/>
                  </a:lnTo>
                  <a:lnTo>
                    <a:pt x="53096" y="10921"/>
                  </a:lnTo>
                  <a:lnTo>
                    <a:pt x="52854" y="10800"/>
                  </a:lnTo>
                  <a:lnTo>
                    <a:pt x="52673" y="10740"/>
                  </a:lnTo>
                  <a:close/>
                  <a:moveTo>
                    <a:pt x="57983" y="10740"/>
                  </a:moveTo>
                  <a:lnTo>
                    <a:pt x="57802" y="10800"/>
                  </a:lnTo>
                  <a:lnTo>
                    <a:pt x="57561" y="10921"/>
                  </a:lnTo>
                  <a:lnTo>
                    <a:pt x="57380" y="11042"/>
                  </a:lnTo>
                  <a:lnTo>
                    <a:pt x="57259" y="11223"/>
                  </a:lnTo>
                  <a:lnTo>
                    <a:pt x="57138" y="11464"/>
                  </a:lnTo>
                  <a:lnTo>
                    <a:pt x="57078" y="11645"/>
                  </a:lnTo>
                  <a:lnTo>
                    <a:pt x="57078" y="11886"/>
                  </a:lnTo>
                  <a:lnTo>
                    <a:pt x="57078" y="12128"/>
                  </a:lnTo>
                  <a:lnTo>
                    <a:pt x="57138" y="12309"/>
                  </a:lnTo>
                  <a:lnTo>
                    <a:pt x="57259" y="12550"/>
                  </a:lnTo>
                  <a:lnTo>
                    <a:pt x="57380" y="12731"/>
                  </a:lnTo>
                  <a:lnTo>
                    <a:pt x="57561" y="12852"/>
                  </a:lnTo>
                  <a:lnTo>
                    <a:pt x="57802" y="12972"/>
                  </a:lnTo>
                  <a:lnTo>
                    <a:pt x="57983" y="13033"/>
                  </a:lnTo>
                  <a:lnTo>
                    <a:pt x="58466" y="13033"/>
                  </a:lnTo>
                  <a:lnTo>
                    <a:pt x="58647" y="12972"/>
                  </a:lnTo>
                  <a:lnTo>
                    <a:pt x="58888" y="12852"/>
                  </a:lnTo>
                  <a:lnTo>
                    <a:pt x="59069" y="12731"/>
                  </a:lnTo>
                  <a:lnTo>
                    <a:pt x="59190" y="12550"/>
                  </a:lnTo>
                  <a:lnTo>
                    <a:pt x="59310" y="12309"/>
                  </a:lnTo>
                  <a:lnTo>
                    <a:pt x="59371" y="12128"/>
                  </a:lnTo>
                  <a:lnTo>
                    <a:pt x="59371" y="11886"/>
                  </a:lnTo>
                  <a:lnTo>
                    <a:pt x="59371" y="11645"/>
                  </a:lnTo>
                  <a:lnTo>
                    <a:pt x="59310" y="11464"/>
                  </a:lnTo>
                  <a:lnTo>
                    <a:pt x="59190" y="11223"/>
                  </a:lnTo>
                  <a:lnTo>
                    <a:pt x="59069" y="11042"/>
                  </a:lnTo>
                  <a:lnTo>
                    <a:pt x="58888" y="10921"/>
                  </a:lnTo>
                  <a:lnTo>
                    <a:pt x="58647" y="10800"/>
                  </a:lnTo>
                  <a:lnTo>
                    <a:pt x="58466" y="10740"/>
                  </a:lnTo>
                  <a:close/>
                  <a:moveTo>
                    <a:pt x="63775" y="10740"/>
                  </a:moveTo>
                  <a:lnTo>
                    <a:pt x="63594" y="10800"/>
                  </a:lnTo>
                  <a:lnTo>
                    <a:pt x="63353" y="10921"/>
                  </a:lnTo>
                  <a:lnTo>
                    <a:pt x="63172" y="11042"/>
                  </a:lnTo>
                  <a:lnTo>
                    <a:pt x="63051" y="11223"/>
                  </a:lnTo>
                  <a:lnTo>
                    <a:pt x="62931" y="11464"/>
                  </a:lnTo>
                  <a:lnTo>
                    <a:pt x="62870" y="11645"/>
                  </a:lnTo>
                  <a:lnTo>
                    <a:pt x="62870" y="11886"/>
                  </a:lnTo>
                  <a:lnTo>
                    <a:pt x="62870" y="12128"/>
                  </a:lnTo>
                  <a:lnTo>
                    <a:pt x="62931" y="12309"/>
                  </a:lnTo>
                  <a:lnTo>
                    <a:pt x="63051" y="12550"/>
                  </a:lnTo>
                  <a:lnTo>
                    <a:pt x="63172" y="12731"/>
                  </a:lnTo>
                  <a:lnTo>
                    <a:pt x="63353" y="12852"/>
                  </a:lnTo>
                  <a:lnTo>
                    <a:pt x="63594" y="12972"/>
                  </a:lnTo>
                  <a:lnTo>
                    <a:pt x="63775" y="13033"/>
                  </a:lnTo>
                  <a:lnTo>
                    <a:pt x="64258" y="13033"/>
                  </a:lnTo>
                  <a:lnTo>
                    <a:pt x="64439" y="12972"/>
                  </a:lnTo>
                  <a:lnTo>
                    <a:pt x="64680" y="12852"/>
                  </a:lnTo>
                  <a:lnTo>
                    <a:pt x="64861" y="12731"/>
                  </a:lnTo>
                  <a:lnTo>
                    <a:pt x="64982" y="12550"/>
                  </a:lnTo>
                  <a:lnTo>
                    <a:pt x="65103" y="12309"/>
                  </a:lnTo>
                  <a:lnTo>
                    <a:pt x="65163" y="12128"/>
                  </a:lnTo>
                  <a:lnTo>
                    <a:pt x="65163" y="11886"/>
                  </a:lnTo>
                  <a:lnTo>
                    <a:pt x="65163" y="11705"/>
                  </a:lnTo>
                  <a:lnTo>
                    <a:pt x="65103" y="11464"/>
                  </a:lnTo>
                  <a:lnTo>
                    <a:pt x="64922" y="11162"/>
                  </a:lnTo>
                  <a:lnTo>
                    <a:pt x="64741" y="10981"/>
                  </a:lnTo>
                  <a:lnTo>
                    <a:pt x="64439" y="10800"/>
                  </a:lnTo>
                  <a:lnTo>
                    <a:pt x="64198" y="10740"/>
                  </a:lnTo>
                  <a:close/>
                  <a:moveTo>
                    <a:pt x="8689" y="13636"/>
                  </a:moveTo>
                  <a:lnTo>
                    <a:pt x="7844" y="14783"/>
                  </a:lnTo>
                  <a:lnTo>
                    <a:pt x="7844" y="15024"/>
                  </a:lnTo>
                  <a:lnTo>
                    <a:pt x="7904" y="15205"/>
                  </a:lnTo>
                  <a:lnTo>
                    <a:pt x="8025" y="15446"/>
                  </a:lnTo>
                  <a:lnTo>
                    <a:pt x="8146" y="15627"/>
                  </a:lnTo>
                  <a:lnTo>
                    <a:pt x="8327" y="15748"/>
                  </a:lnTo>
                  <a:lnTo>
                    <a:pt x="8568" y="15869"/>
                  </a:lnTo>
                  <a:lnTo>
                    <a:pt x="8749" y="15929"/>
                  </a:lnTo>
                  <a:lnTo>
                    <a:pt x="9232" y="15929"/>
                  </a:lnTo>
                  <a:lnTo>
                    <a:pt x="9413" y="15869"/>
                  </a:lnTo>
                  <a:lnTo>
                    <a:pt x="9654" y="15748"/>
                  </a:lnTo>
                  <a:lnTo>
                    <a:pt x="9835" y="15627"/>
                  </a:lnTo>
                  <a:lnTo>
                    <a:pt x="9956" y="15446"/>
                  </a:lnTo>
                  <a:lnTo>
                    <a:pt x="10076" y="15205"/>
                  </a:lnTo>
                  <a:lnTo>
                    <a:pt x="10137" y="15024"/>
                  </a:lnTo>
                  <a:lnTo>
                    <a:pt x="10137" y="14783"/>
                  </a:lnTo>
                  <a:lnTo>
                    <a:pt x="10076" y="14420"/>
                  </a:lnTo>
                  <a:lnTo>
                    <a:pt x="9956" y="14119"/>
                  </a:lnTo>
                  <a:lnTo>
                    <a:pt x="9775" y="13938"/>
                  </a:lnTo>
                  <a:lnTo>
                    <a:pt x="9533" y="13757"/>
                  </a:lnTo>
                  <a:lnTo>
                    <a:pt x="9292" y="13636"/>
                  </a:lnTo>
                  <a:close/>
                  <a:moveTo>
                    <a:pt x="14481" y="13636"/>
                  </a:moveTo>
                  <a:lnTo>
                    <a:pt x="14240" y="13757"/>
                  </a:lnTo>
                  <a:lnTo>
                    <a:pt x="13998" y="13938"/>
                  </a:lnTo>
                  <a:lnTo>
                    <a:pt x="13817" y="14119"/>
                  </a:lnTo>
                  <a:lnTo>
                    <a:pt x="13697" y="14420"/>
                  </a:lnTo>
                  <a:lnTo>
                    <a:pt x="13636" y="14783"/>
                  </a:lnTo>
                  <a:lnTo>
                    <a:pt x="13636" y="15024"/>
                  </a:lnTo>
                  <a:lnTo>
                    <a:pt x="13697" y="15205"/>
                  </a:lnTo>
                  <a:lnTo>
                    <a:pt x="13817" y="15446"/>
                  </a:lnTo>
                  <a:lnTo>
                    <a:pt x="13938" y="15627"/>
                  </a:lnTo>
                  <a:lnTo>
                    <a:pt x="14119" y="15748"/>
                  </a:lnTo>
                  <a:lnTo>
                    <a:pt x="14360" y="15869"/>
                  </a:lnTo>
                  <a:lnTo>
                    <a:pt x="14541" y="15929"/>
                  </a:lnTo>
                  <a:lnTo>
                    <a:pt x="15024" y="15929"/>
                  </a:lnTo>
                  <a:lnTo>
                    <a:pt x="15205" y="15869"/>
                  </a:lnTo>
                  <a:lnTo>
                    <a:pt x="15446" y="15748"/>
                  </a:lnTo>
                  <a:lnTo>
                    <a:pt x="15627" y="15627"/>
                  </a:lnTo>
                  <a:lnTo>
                    <a:pt x="15748" y="15446"/>
                  </a:lnTo>
                  <a:lnTo>
                    <a:pt x="15869" y="15205"/>
                  </a:lnTo>
                  <a:lnTo>
                    <a:pt x="15929" y="15024"/>
                  </a:lnTo>
                  <a:lnTo>
                    <a:pt x="15929" y="14783"/>
                  </a:lnTo>
                  <a:lnTo>
                    <a:pt x="15869" y="14420"/>
                  </a:lnTo>
                  <a:lnTo>
                    <a:pt x="15748" y="14119"/>
                  </a:lnTo>
                  <a:lnTo>
                    <a:pt x="15567" y="13938"/>
                  </a:lnTo>
                  <a:lnTo>
                    <a:pt x="15326" y="13757"/>
                  </a:lnTo>
                  <a:lnTo>
                    <a:pt x="15084" y="13636"/>
                  </a:lnTo>
                  <a:close/>
                  <a:moveTo>
                    <a:pt x="20273" y="13636"/>
                  </a:moveTo>
                  <a:lnTo>
                    <a:pt x="20032" y="13757"/>
                  </a:lnTo>
                  <a:lnTo>
                    <a:pt x="19790" y="13938"/>
                  </a:lnTo>
                  <a:lnTo>
                    <a:pt x="19609" y="14119"/>
                  </a:lnTo>
                  <a:lnTo>
                    <a:pt x="19489" y="14420"/>
                  </a:lnTo>
                  <a:lnTo>
                    <a:pt x="19428" y="14783"/>
                  </a:lnTo>
                  <a:lnTo>
                    <a:pt x="19428" y="15024"/>
                  </a:lnTo>
                  <a:lnTo>
                    <a:pt x="19489" y="15205"/>
                  </a:lnTo>
                  <a:lnTo>
                    <a:pt x="19609" y="15446"/>
                  </a:lnTo>
                  <a:lnTo>
                    <a:pt x="19730" y="15627"/>
                  </a:lnTo>
                  <a:lnTo>
                    <a:pt x="19911" y="15748"/>
                  </a:lnTo>
                  <a:lnTo>
                    <a:pt x="20152" y="15869"/>
                  </a:lnTo>
                  <a:lnTo>
                    <a:pt x="20333" y="15929"/>
                  </a:lnTo>
                  <a:lnTo>
                    <a:pt x="20816" y="15929"/>
                  </a:lnTo>
                  <a:lnTo>
                    <a:pt x="20997" y="15869"/>
                  </a:lnTo>
                  <a:lnTo>
                    <a:pt x="21239" y="15748"/>
                  </a:lnTo>
                  <a:lnTo>
                    <a:pt x="21420" y="15627"/>
                  </a:lnTo>
                  <a:lnTo>
                    <a:pt x="21540" y="15446"/>
                  </a:lnTo>
                  <a:lnTo>
                    <a:pt x="21661" y="15205"/>
                  </a:lnTo>
                  <a:lnTo>
                    <a:pt x="21721" y="15024"/>
                  </a:lnTo>
                  <a:lnTo>
                    <a:pt x="21721" y="14783"/>
                  </a:lnTo>
                  <a:lnTo>
                    <a:pt x="21661" y="14420"/>
                  </a:lnTo>
                  <a:lnTo>
                    <a:pt x="21540" y="14119"/>
                  </a:lnTo>
                  <a:lnTo>
                    <a:pt x="21359" y="13938"/>
                  </a:lnTo>
                  <a:lnTo>
                    <a:pt x="21118" y="13757"/>
                  </a:lnTo>
                  <a:lnTo>
                    <a:pt x="20876" y="13636"/>
                  </a:lnTo>
                  <a:close/>
                  <a:moveTo>
                    <a:pt x="26065" y="13636"/>
                  </a:moveTo>
                  <a:lnTo>
                    <a:pt x="25824" y="13757"/>
                  </a:lnTo>
                  <a:lnTo>
                    <a:pt x="25583" y="13938"/>
                  </a:lnTo>
                  <a:lnTo>
                    <a:pt x="25402" y="14119"/>
                  </a:lnTo>
                  <a:lnTo>
                    <a:pt x="25281" y="14420"/>
                  </a:lnTo>
                  <a:lnTo>
                    <a:pt x="25221" y="14783"/>
                  </a:lnTo>
                  <a:lnTo>
                    <a:pt x="25221" y="15024"/>
                  </a:lnTo>
                  <a:lnTo>
                    <a:pt x="25281" y="15205"/>
                  </a:lnTo>
                  <a:lnTo>
                    <a:pt x="25402" y="15446"/>
                  </a:lnTo>
                  <a:lnTo>
                    <a:pt x="25522" y="15627"/>
                  </a:lnTo>
                  <a:lnTo>
                    <a:pt x="25703" y="15748"/>
                  </a:lnTo>
                  <a:lnTo>
                    <a:pt x="25945" y="15869"/>
                  </a:lnTo>
                  <a:lnTo>
                    <a:pt x="26126" y="15929"/>
                  </a:lnTo>
                  <a:lnTo>
                    <a:pt x="26608" y="15929"/>
                  </a:lnTo>
                  <a:lnTo>
                    <a:pt x="26789" y="15869"/>
                  </a:lnTo>
                  <a:lnTo>
                    <a:pt x="27031" y="15748"/>
                  </a:lnTo>
                  <a:lnTo>
                    <a:pt x="27212" y="15627"/>
                  </a:lnTo>
                  <a:lnTo>
                    <a:pt x="27332" y="15446"/>
                  </a:lnTo>
                  <a:lnTo>
                    <a:pt x="27453" y="15205"/>
                  </a:lnTo>
                  <a:lnTo>
                    <a:pt x="27513" y="15024"/>
                  </a:lnTo>
                  <a:lnTo>
                    <a:pt x="27513" y="14783"/>
                  </a:lnTo>
                  <a:lnTo>
                    <a:pt x="27453" y="14420"/>
                  </a:lnTo>
                  <a:lnTo>
                    <a:pt x="27332" y="14119"/>
                  </a:lnTo>
                  <a:lnTo>
                    <a:pt x="27151" y="13938"/>
                  </a:lnTo>
                  <a:lnTo>
                    <a:pt x="26910" y="13757"/>
                  </a:lnTo>
                  <a:lnTo>
                    <a:pt x="26669" y="13636"/>
                  </a:lnTo>
                  <a:close/>
                  <a:moveTo>
                    <a:pt x="31858" y="13636"/>
                  </a:moveTo>
                  <a:lnTo>
                    <a:pt x="31616" y="13757"/>
                  </a:lnTo>
                  <a:lnTo>
                    <a:pt x="31375" y="13938"/>
                  </a:lnTo>
                  <a:lnTo>
                    <a:pt x="31194" y="14119"/>
                  </a:lnTo>
                  <a:lnTo>
                    <a:pt x="31073" y="14420"/>
                  </a:lnTo>
                  <a:lnTo>
                    <a:pt x="31013" y="14783"/>
                  </a:lnTo>
                  <a:lnTo>
                    <a:pt x="31013" y="15024"/>
                  </a:lnTo>
                  <a:lnTo>
                    <a:pt x="31073" y="15205"/>
                  </a:lnTo>
                  <a:lnTo>
                    <a:pt x="31194" y="15446"/>
                  </a:lnTo>
                  <a:lnTo>
                    <a:pt x="31315" y="15627"/>
                  </a:lnTo>
                  <a:lnTo>
                    <a:pt x="31496" y="15748"/>
                  </a:lnTo>
                  <a:lnTo>
                    <a:pt x="31737" y="15869"/>
                  </a:lnTo>
                  <a:lnTo>
                    <a:pt x="31918" y="15929"/>
                  </a:lnTo>
                  <a:lnTo>
                    <a:pt x="32401" y="15929"/>
                  </a:lnTo>
                  <a:lnTo>
                    <a:pt x="32582" y="15869"/>
                  </a:lnTo>
                  <a:lnTo>
                    <a:pt x="32823" y="15748"/>
                  </a:lnTo>
                  <a:lnTo>
                    <a:pt x="33004" y="15627"/>
                  </a:lnTo>
                  <a:lnTo>
                    <a:pt x="33125" y="15446"/>
                  </a:lnTo>
                  <a:lnTo>
                    <a:pt x="33245" y="15205"/>
                  </a:lnTo>
                  <a:lnTo>
                    <a:pt x="33306" y="15024"/>
                  </a:lnTo>
                  <a:lnTo>
                    <a:pt x="33306" y="14783"/>
                  </a:lnTo>
                  <a:lnTo>
                    <a:pt x="33245" y="14420"/>
                  </a:lnTo>
                  <a:lnTo>
                    <a:pt x="33125" y="14119"/>
                  </a:lnTo>
                  <a:lnTo>
                    <a:pt x="32944" y="13938"/>
                  </a:lnTo>
                  <a:lnTo>
                    <a:pt x="32702" y="13757"/>
                  </a:lnTo>
                  <a:lnTo>
                    <a:pt x="32461" y="13636"/>
                  </a:lnTo>
                  <a:close/>
                  <a:moveTo>
                    <a:pt x="37650" y="13636"/>
                  </a:moveTo>
                  <a:lnTo>
                    <a:pt x="37408" y="13757"/>
                  </a:lnTo>
                  <a:lnTo>
                    <a:pt x="37167" y="13938"/>
                  </a:lnTo>
                  <a:lnTo>
                    <a:pt x="36986" y="14119"/>
                  </a:lnTo>
                  <a:lnTo>
                    <a:pt x="36865" y="14420"/>
                  </a:lnTo>
                  <a:lnTo>
                    <a:pt x="36805" y="14783"/>
                  </a:lnTo>
                  <a:lnTo>
                    <a:pt x="36805" y="15024"/>
                  </a:lnTo>
                  <a:lnTo>
                    <a:pt x="36865" y="15205"/>
                  </a:lnTo>
                  <a:lnTo>
                    <a:pt x="36986" y="15446"/>
                  </a:lnTo>
                  <a:lnTo>
                    <a:pt x="37107" y="15627"/>
                  </a:lnTo>
                  <a:lnTo>
                    <a:pt x="37288" y="15748"/>
                  </a:lnTo>
                  <a:lnTo>
                    <a:pt x="37529" y="15869"/>
                  </a:lnTo>
                  <a:lnTo>
                    <a:pt x="37710" y="15929"/>
                  </a:lnTo>
                  <a:lnTo>
                    <a:pt x="38193" y="15929"/>
                  </a:lnTo>
                  <a:lnTo>
                    <a:pt x="38374" y="15869"/>
                  </a:lnTo>
                  <a:lnTo>
                    <a:pt x="38615" y="15748"/>
                  </a:lnTo>
                  <a:lnTo>
                    <a:pt x="38796" y="15627"/>
                  </a:lnTo>
                  <a:lnTo>
                    <a:pt x="38917" y="15446"/>
                  </a:lnTo>
                  <a:lnTo>
                    <a:pt x="39038" y="15205"/>
                  </a:lnTo>
                  <a:lnTo>
                    <a:pt x="39098" y="15024"/>
                  </a:lnTo>
                  <a:lnTo>
                    <a:pt x="39098" y="14783"/>
                  </a:lnTo>
                  <a:lnTo>
                    <a:pt x="39038" y="14420"/>
                  </a:lnTo>
                  <a:lnTo>
                    <a:pt x="38917" y="14119"/>
                  </a:lnTo>
                  <a:lnTo>
                    <a:pt x="38736" y="13938"/>
                  </a:lnTo>
                  <a:lnTo>
                    <a:pt x="38495" y="13757"/>
                  </a:lnTo>
                  <a:lnTo>
                    <a:pt x="38253" y="13636"/>
                  </a:lnTo>
                  <a:close/>
                  <a:moveTo>
                    <a:pt x="43442" y="13636"/>
                  </a:moveTo>
                  <a:lnTo>
                    <a:pt x="43201" y="13757"/>
                  </a:lnTo>
                  <a:lnTo>
                    <a:pt x="42959" y="13938"/>
                  </a:lnTo>
                  <a:lnTo>
                    <a:pt x="42778" y="14119"/>
                  </a:lnTo>
                  <a:lnTo>
                    <a:pt x="42658" y="14420"/>
                  </a:lnTo>
                  <a:lnTo>
                    <a:pt x="42597" y="14783"/>
                  </a:lnTo>
                  <a:lnTo>
                    <a:pt x="42597" y="15024"/>
                  </a:lnTo>
                  <a:lnTo>
                    <a:pt x="42658" y="15205"/>
                  </a:lnTo>
                  <a:lnTo>
                    <a:pt x="42778" y="15446"/>
                  </a:lnTo>
                  <a:lnTo>
                    <a:pt x="42899" y="15627"/>
                  </a:lnTo>
                  <a:lnTo>
                    <a:pt x="43080" y="15748"/>
                  </a:lnTo>
                  <a:lnTo>
                    <a:pt x="43321" y="15869"/>
                  </a:lnTo>
                  <a:lnTo>
                    <a:pt x="43502" y="15929"/>
                  </a:lnTo>
                  <a:lnTo>
                    <a:pt x="43985" y="15929"/>
                  </a:lnTo>
                  <a:lnTo>
                    <a:pt x="44166" y="15869"/>
                  </a:lnTo>
                  <a:lnTo>
                    <a:pt x="44407" y="15748"/>
                  </a:lnTo>
                  <a:lnTo>
                    <a:pt x="44588" y="15627"/>
                  </a:lnTo>
                  <a:lnTo>
                    <a:pt x="44709" y="15446"/>
                  </a:lnTo>
                  <a:lnTo>
                    <a:pt x="44830" y="15205"/>
                  </a:lnTo>
                  <a:lnTo>
                    <a:pt x="44890" y="15024"/>
                  </a:lnTo>
                  <a:lnTo>
                    <a:pt x="44890" y="14783"/>
                  </a:lnTo>
                  <a:lnTo>
                    <a:pt x="44830" y="14420"/>
                  </a:lnTo>
                  <a:lnTo>
                    <a:pt x="44709" y="14119"/>
                  </a:lnTo>
                  <a:lnTo>
                    <a:pt x="44528" y="13938"/>
                  </a:lnTo>
                  <a:lnTo>
                    <a:pt x="44287" y="13757"/>
                  </a:lnTo>
                  <a:lnTo>
                    <a:pt x="44045" y="13636"/>
                  </a:lnTo>
                  <a:close/>
                  <a:moveTo>
                    <a:pt x="49234" y="13636"/>
                  </a:moveTo>
                  <a:lnTo>
                    <a:pt x="48993" y="13757"/>
                  </a:lnTo>
                  <a:lnTo>
                    <a:pt x="48752" y="13938"/>
                  </a:lnTo>
                  <a:lnTo>
                    <a:pt x="48571" y="14119"/>
                  </a:lnTo>
                  <a:lnTo>
                    <a:pt x="48450" y="14420"/>
                  </a:lnTo>
                  <a:lnTo>
                    <a:pt x="48390" y="14783"/>
                  </a:lnTo>
                  <a:lnTo>
                    <a:pt x="48390" y="15024"/>
                  </a:lnTo>
                  <a:lnTo>
                    <a:pt x="48450" y="15205"/>
                  </a:lnTo>
                  <a:lnTo>
                    <a:pt x="48571" y="15446"/>
                  </a:lnTo>
                  <a:lnTo>
                    <a:pt x="48691" y="15627"/>
                  </a:lnTo>
                  <a:lnTo>
                    <a:pt x="48872" y="15748"/>
                  </a:lnTo>
                  <a:lnTo>
                    <a:pt x="49114" y="15869"/>
                  </a:lnTo>
                  <a:lnTo>
                    <a:pt x="49295" y="15929"/>
                  </a:lnTo>
                  <a:lnTo>
                    <a:pt x="49777" y="15929"/>
                  </a:lnTo>
                  <a:lnTo>
                    <a:pt x="49958" y="15869"/>
                  </a:lnTo>
                  <a:lnTo>
                    <a:pt x="50200" y="15748"/>
                  </a:lnTo>
                  <a:lnTo>
                    <a:pt x="50381" y="15627"/>
                  </a:lnTo>
                  <a:lnTo>
                    <a:pt x="50501" y="15446"/>
                  </a:lnTo>
                  <a:lnTo>
                    <a:pt x="50622" y="15205"/>
                  </a:lnTo>
                  <a:lnTo>
                    <a:pt x="50682" y="15024"/>
                  </a:lnTo>
                  <a:lnTo>
                    <a:pt x="50682" y="14783"/>
                  </a:lnTo>
                  <a:lnTo>
                    <a:pt x="50622" y="14420"/>
                  </a:lnTo>
                  <a:lnTo>
                    <a:pt x="50501" y="14119"/>
                  </a:lnTo>
                  <a:lnTo>
                    <a:pt x="50320" y="13938"/>
                  </a:lnTo>
                  <a:lnTo>
                    <a:pt x="50079" y="13757"/>
                  </a:lnTo>
                  <a:lnTo>
                    <a:pt x="49838" y="13636"/>
                  </a:lnTo>
                  <a:close/>
                  <a:moveTo>
                    <a:pt x="55027" y="13636"/>
                  </a:moveTo>
                  <a:lnTo>
                    <a:pt x="54785" y="13757"/>
                  </a:lnTo>
                  <a:lnTo>
                    <a:pt x="54544" y="13938"/>
                  </a:lnTo>
                  <a:lnTo>
                    <a:pt x="54363" y="14119"/>
                  </a:lnTo>
                  <a:lnTo>
                    <a:pt x="54242" y="14420"/>
                  </a:lnTo>
                  <a:lnTo>
                    <a:pt x="54182" y="14783"/>
                  </a:lnTo>
                  <a:lnTo>
                    <a:pt x="54182" y="15024"/>
                  </a:lnTo>
                  <a:lnTo>
                    <a:pt x="54242" y="15205"/>
                  </a:lnTo>
                  <a:lnTo>
                    <a:pt x="54363" y="15446"/>
                  </a:lnTo>
                  <a:lnTo>
                    <a:pt x="54483" y="15627"/>
                  </a:lnTo>
                  <a:lnTo>
                    <a:pt x="54665" y="15748"/>
                  </a:lnTo>
                  <a:lnTo>
                    <a:pt x="54906" y="15869"/>
                  </a:lnTo>
                  <a:lnTo>
                    <a:pt x="55087" y="15929"/>
                  </a:lnTo>
                  <a:lnTo>
                    <a:pt x="55570" y="15929"/>
                  </a:lnTo>
                  <a:lnTo>
                    <a:pt x="55751" y="15869"/>
                  </a:lnTo>
                  <a:lnTo>
                    <a:pt x="55992" y="15748"/>
                  </a:lnTo>
                  <a:lnTo>
                    <a:pt x="56173" y="15627"/>
                  </a:lnTo>
                  <a:lnTo>
                    <a:pt x="56294" y="15446"/>
                  </a:lnTo>
                  <a:lnTo>
                    <a:pt x="56414" y="15205"/>
                  </a:lnTo>
                  <a:lnTo>
                    <a:pt x="56475" y="15024"/>
                  </a:lnTo>
                  <a:lnTo>
                    <a:pt x="56475" y="14783"/>
                  </a:lnTo>
                  <a:lnTo>
                    <a:pt x="56414" y="14420"/>
                  </a:lnTo>
                  <a:lnTo>
                    <a:pt x="56294" y="14119"/>
                  </a:lnTo>
                  <a:lnTo>
                    <a:pt x="56113" y="13938"/>
                  </a:lnTo>
                  <a:lnTo>
                    <a:pt x="55871" y="13757"/>
                  </a:lnTo>
                  <a:lnTo>
                    <a:pt x="55630" y="13636"/>
                  </a:lnTo>
                  <a:close/>
                  <a:moveTo>
                    <a:pt x="60819" y="13636"/>
                  </a:moveTo>
                  <a:lnTo>
                    <a:pt x="60577" y="13757"/>
                  </a:lnTo>
                  <a:lnTo>
                    <a:pt x="60336" y="13938"/>
                  </a:lnTo>
                  <a:lnTo>
                    <a:pt x="60155" y="14119"/>
                  </a:lnTo>
                  <a:lnTo>
                    <a:pt x="60034" y="14420"/>
                  </a:lnTo>
                  <a:lnTo>
                    <a:pt x="59974" y="14783"/>
                  </a:lnTo>
                  <a:lnTo>
                    <a:pt x="59974" y="15024"/>
                  </a:lnTo>
                  <a:lnTo>
                    <a:pt x="60034" y="15205"/>
                  </a:lnTo>
                  <a:lnTo>
                    <a:pt x="60155" y="15446"/>
                  </a:lnTo>
                  <a:lnTo>
                    <a:pt x="60276" y="15627"/>
                  </a:lnTo>
                  <a:lnTo>
                    <a:pt x="60457" y="15748"/>
                  </a:lnTo>
                  <a:lnTo>
                    <a:pt x="60698" y="15869"/>
                  </a:lnTo>
                  <a:lnTo>
                    <a:pt x="60879" y="15929"/>
                  </a:lnTo>
                  <a:lnTo>
                    <a:pt x="61362" y="15929"/>
                  </a:lnTo>
                  <a:lnTo>
                    <a:pt x="61543" y="15869"/>
                  </a:lnTo>
                  <a:lnTo>
                    <a:pt x="61784" y="15748"/>
                  </a:lnTo>
                  <a:lnTo>
                    <a:pt x="61965" y="15627"/>
                  </a:lnTo>
                  <a:lnTo>
                    <a:pt x="62086" y="15446"/>
                  </a:lnTo>
                  <a:lnTo>
                    <a:pt x="62206" y="15205"/>
                  </a:lnTo>
                  <a:lnTo>
                    <a:pt x="62267" y="15024"/>
                  </a:lnTo>
                  <a:lnTo>
                    <a:pt x="62267" y="14783"/>
                  </a:lnTo>
                  <a:lnTo>
                    <a:pt x="62206" y="14420"/>
                  </a:lnTo>
                  <a:lnTo>
                    <a:pt x="62086" y="14119"/>
                  </a:lnTo>
                  <a:lnTo>
                    <a:pt x="61905" y="13938"/>
                  </a:lnTo>
                  <a:lnTo>
                    <a:pt x="61663" y="13757"/>
                  </a:lnTo>
                  <a:lnTo>
                    <a:pt x="61422" y="13636"/>
                  </a:lnTo>
                  <a:close/>
                  <a:moveTo>
                    <a:pt x="66611" y="13636"/>
                  </a:moveTo>
                  <a:lnTo>
                    <a:pt x="66370" y="13757"/>
                  </a:lnTo>
                  <a:lnTo>
                    <a:pt x="66128" y="13938"/>
                  </a:lnTo>
                  <a:lnTo>
                    <a:pt x="65947" y="14119"/>
                  </a:lnTo>
                  <a:lnTo>
                    <a:pt x="65827" y="14420"/>
                  </a:lnTo>
                  <a:lnTo>
                    <a:pt x="65766" y="14783"/>
                  </a:lnTo>
                  <a:lnTo>
                    <a:pt x="65766" y="15024"/>
                  </a:lnTo>
                  <a:lnTo>
                    <a:pt x="65827" y="15205"/>
                  </a:lnTo>
                  <a:lnTo>
                    <a:pt x="65947" y="15446"/>
                  </a:lnTo>
                  <a:lnTo>
                    <a:pt x="66068" y="15627"/>
                  </a:lnTo>
                  <a:lnTo>
                    <a:pt x="66249" y="15748"/>
                  </a:lnTo>
                  <a:lnTo>
                    <a:pt x="66490" y="15869"/>
                  </a:lnTo>
                  <a:lnTo>
                    <a:pt x="66671" y="15929"/>
                  </a:lnTo>
                  <a:lnTo>
                    <a:pt x="67154" y="15929"/>
                  </a:lnTo>
                  <a:lnTo>
                    <a:pt x="67335" y="15869"/>
                  </a:lnTo>
                  <a:lnTo>
                    <a:pt x="67576" y="15748"/>
                  </a:lnTo>
                  <a:lnTo>
                    <a:pt x="67757" y="15627"/>
                  </a:lnTo>
                  <a:lnTo>
                    <a:pt x="67878" y="15446"/>
                  </a:lnTo>
                  <a:lnTo>
                    <a:pt x="67999" y="15205"/>
                  </a:lnTo>
                  <a:lnTo>
                    <a:pt x="68059" y="15024"/>
                  </a:lnTo>
                  <a:lnTo>
                    <a:pt x="68059" y="14783"/>
                  </a:lnTo>
                  <a:lnTo>
                    <a:pt x="67214" y="13636"/>
                  </a:lnTo>
                  <a:close/>
                  <a:moveTo>
                    <a:pt x="6517" y="16593"/>
                  </a:moveTo>
                  <a:lnTo>
                    <a:pt x="5310" y="18523"/>
                  </a:lnTo>
                  <a:lnTo>
                    <a:pt x="5431" y="18644"/>
                  </a:lnTo>
                  <a:lnTo>
                    <a:pt x="5672" y="18765"/>
                  </a:lnTo>
                  <a:lnTo>
                    <a:pt x="5853" y="18825"/>
                  </a:lnTo>
                  <a:lnTo>
                    <a:pt x="6336" y="18825"/>
                  </a:lnTo>
                  <a:lnTo>
                    <a:pt x="6517" y="18765"/>
                  </a:lnTo>
                  <a:lnTo>
                    <a:pt x="6758" y="18644"/>
                  </a:lnTo>
                  <a:lnTo>
                    <a:pt x="6939" y="18523"/>
                  </a:lnTo>
                  <a:lnTo>
                    <a:pt x="7060" y="18342"/>
                  </a:lnTo>
                  <a:lnTo>
                    <a:pt x="7180" y="18101"/>
                  </a:lnTo>
                  <a:lnTo>
                    <a:pt x="7241" y="17920"/>
                  </a:lnTo>
                  <a:lnTo>
                    <a:pt x="7241" y="17679"/>
                  </a:lnTo>
                  <a:lnTo>
                    <a:pt x="7180" y="17317"/>
                  </a:lnTo>
                  <a:lnTo>
                    <a:pt x="7060" y="17015"/>
                  </a:lnTo>
                  <a:lnTo>
                    <a:pt x="6818" y="16774"/>
                  </a:lnTo>
                  <a:lnTo>
                    <a:pt x="6517" y="16593"/>
                  </a:lnTo>
                  <a:close/>
                  <a:moveTo>
                    <a:pt x="11645" y="16532"/>
                  </a:moveTo>
                  <a:lnTo>
                    <a:pt x="11464" y="16593"/>
                  </a:lnTo>
                  <a:lnTo>
                    <a:pt x="11223" y="16713"/>
                  </a:lnTo>
                  <a:lnTo>
                    <a:pt x="11042" y="16834"/>
                  </a:lnTo>
                  <a:lnTo>
                    <a:pt x="10921" y="17015"/>
                  </a:lnTo>
                  <a:lnTo>
                    <a:pt x="10800" y="17256"/>
                  </a:lnTo>
                  <a:lnTo>
                    <a:pt x="10740" y="17437"/>
                  </a:lnTo>
                  <a:lnTo>
                    <a:pt x="10740" y="17679"/>
                  </a:lnTo>
                  <a:lnTo>
                    <a:pt x="10740" y="17920"/>
                  </a:lnTo>
                  <a:lnTo>
                    <a:pt x="10800" y="18101"/>
                  </a:lnTo>
                  <a:lnTo>
                    <a:pt x="10921" y="18342"/>
                  </a:lnTo>
                  <a:lnTo>
                    <a:pt x="11042" y="18523"/>
                  </a:lnTo>
                  <a:lnTo>
                    <a:pt x="11223" y="18644"/>
                  </a:lnTo>
                  <a:lnTo>
                    <a:pt x="11464" y="18765"/>
                  </a:lnTo>
                  <a:lnTo>
                    <a:pt x="11645" y="18825"/>
                  </a:lnTo>
                  <a:lnTo>
                    <a:pt x="12128" y="18825"/>
                  </a:lnTo>
                  <a:lnTo>
                    <a:pt x="12309" y="18765"/>
                  </a:lnTo>
                  <a:lnTo>
                    <a:pt x="12550" y="18644"/>
                  </a:lnTo>
                  <a:lnTo>
                    <a:pt x="12731" y="18523"/>
                  </a:lnTo>
                  <a:lnTo>
                    <a:pt x="12852" y="18342"/>
                  </a:lnTo>
                  <a:lnTo>
                    <a:pt x="12973" y="18101"/>
                  </a:lnTo>
                  <a:lnTo>
                    <a:pt x="13033" y="17920"/>
                  </a:lnTo>
                  <a:lnTo>
                    <a:pt x="13033" y="17679"/>
                  </a:lnTo>
                  <a:lnTo>
                    <a:pt x="13033" y="17437"/>
                  </a:lnTo>
                  <a:lnTo>
                    <a:pt x="12973" y="17256"/>
                  </a:lnTo>
                  <a:lnTo>
                    <a:pt x="12852" y="17015"/>
                  </a:lnTo>
                  <a:lnTo>
                    <a:pt x="12731" y="16834"/>
                  </a:lnTo>
                  <a:lnTo>
                    <a:pt x="12550" y="16713"/>
                  </a:lnTo>
                  <a:lnTo>
                    <a:pt x="12309" y="16593"/>
                  </a:lnTo>
                  <a:lnTo>
                    <a:pt x="12128" y="16532"/>
                  </a:lnTo>
                  <a:close/>
                  <a:moveTo>
                    <a:pt x="17437" y="16532"/>
                  </a:moveTo>
                  <a:lnTo>
                    <a:pt x="17256" y="16593"/>
                  </a:lnTo>
                  <a:lnTo>
                    <a:pt x="17015" y="16713"/>
                  </a:lnTo>
                  <a:lnTo>
                    <a:pt x="16834" y="16834"/>
                  </a:lnTo>
                  <a:lnTo>
                    <a:pt x="16713" y="17015"/>
                  </a:lnTo>
                  <a:lnTo>
                    <a:pt x="16593" y="17256"/>
                  </a:lnTo>
                  <a:lnTo>
                    <a:pt x="16532" y="17437"/>
                  </a:lnTo>
                  <a:lnTo>
                    <a:pt x="16532" y="17679"/>
                  </a:lnTo>
                  <a:lnTo>
                    <a:pt x="16532" y="17920"/>
                  </a:lnTo>
                  <a:lnTo>
                    <a:pt x="16593" y="18101"/>
                  </a:lnTo>
                  <a:lnTo>
                    <a:pt x="16713" y="18342"/>
                  </a:lnTo>
                  <a:lnTo>
                    <a:pt x="16834" y="18523"/>
                  </a:lnTo>
                  <a:lnTo>
                    <a:pt x="17015" y="18644"/>
                  </a:lnTo>
                  <a:lnTo>
                    <a:pt x="17256" y="18765"/>
                  </a:lnTo>
                  <a:lnTo>
                    <a:pt x="17437" y="18825"/>
                  </a:lnTo>
                  <a:lnTo>
                    <a:pt x="17920" y="18825"/>
                  </a:lnTo>
                  <a:lnTo>
                    <a:pt x="18101" y="18765"/>
                  </a:lnTo>
                  <a:lnTo>
                    <a:pt x="18342" y="18644"/>
                  </a:lnTo>
                  <a:lnTo>
                    <a:pt x="18523" y="18523"/>
                  </a:lnTo>
                  <a:lnTo>
                    <a:pt x="18644" y="18342"/>
                  </a:lnTo>
                  <a:lnTo>
                    <a:pt x="18765" y="18101"/>
                  </a:lnTo>
                  <a:lnTo>
                    <a:pt x="18825" y="17920"/>
                  </a:lnTo>
                  <a:lnTo>
                    <a:pt x="18825" y="17679"/>
                  </a:lnTo>
                  <a:lnTo>
                    <a:pt x="18825" y="17437"/>
                  </a:lnTo>
                  <a:lnTo>
                    <a:pt x="18765" y="17256"/>
                  </a:lnTo>
                  <a:lnTo>
                    <a:pt x="18644" y="17015"/>
                  </a:lnTo>
                  <a:lnTo>
                    <a:pt x="18523" y="16834"/>
                  </a:lnTo>
                  <a:lnTo>
                    <a:pt x="18342" y="16713"/>
                  </a:lnTo>
                  <a:lnTo>
                    <a:pt x="18101" y="16593"/>
                  </a:lnTo>
                  <a:lnTo>
                    <a:pt x="17920" y="16532"/>
                  </a:lnTo>
                  <a:close/>
                  <a:moveTo>
                    <a:pt x="23230" y="16532"/>
                  </a:moveTo>
                  <a:lnTo>
                    <a:pt x="23049" y="16593"/>
                  </a:lnTo>
                  <a:lnTo>
                    <a:pt x="22807" y="16713"/>
                  </a:lnTo>
                  <a:lnTo>
                    <a:pt x="22626" y="16834"/>
                  </a:lnTo>
                  <a:lnTo>
                    <a:pt x="22506" y="17015"/>
                  </a:lnTo>
                  <a:lnTo>
                    <a:pt x="22385" y="17256"/>
                  </a:lnTo>
                  <a:lnTo>
                    <a:pt x="22325" y="17437"/>
                  </a:lnTo>
                  <a:lnTo>
                    <a:pt x="22325" y="17679"/>
                  </a:lnTo>
                  <a:lnTo>
                    <a:pt x="22325" y="17920"/>
                  </a:lnTo>
                  <a:lnTo>
                    <a:pt x="22385" y="18101"/>
                  </a:lnTo>
                  <a:lnTo>
                    <a:pt x="22506" y="18342"/>
                  </a:lnTo>
                  <a:lnTo>
                    <a:pt x="22626" y="18523"/>
                  </a:lnTo>
                  <a:lnTo>
                    <a:pt x="22807" y="18644"/>
                  </a:lnTo>
                  <a:lnTo>
                    <a:pt x="23049" y="18765"/>
                  </a:lnTo>
                  <a:lnTo>
                    <a:pt x="23230" y="18825"/>
                  </a:lnTo>
                  <a:lnTo>
                    <a:pt x="23712" y="18825"/>
                  </a:lnTo>
                  <a:lnTo>
                    <a:pt x="23893" y="18765"/>
                  </a:lnTo>
                  <a:lnTo>
                    <a:pt x="24135" y="18644"/>
                  </a:lnTo>
                  <a:lnTo>
                    <a:pt x="24316" y="18523"/>
                  </a:lnTo>
                  <a:lnTo>
                    <a:pt x="24436" y="18342"/>
                  </a:lnTo>
                  <a:lnTo>
                    <a:pt x="24557" y="18101"/>
                  </a:lnTo>
                  <a:lnTo>
                    <a:pt x="24617" y="17920"/>
                  </a:lnTo>
                  <a:lnTo>
                    <a:pt x="24617" y="17679"/>
                  </a:lnTo>
                  <a:lnTo>
                    <a:pt x="24617" y="17437"/>
                  </a:lnTo>
                  <a:lnTo>
                    <a:pt x="24557" y="17256"/>
                  </a:lnTo>
                  <a:lnTo>
                    <a:pt x="24436" y="17015"/>
                  </a:lnTo>
                  <a:lnTo>
                    <a:pt x="24316" y="16834"/>
                  </a:lnTo>
                  <a:lnTo>
                    <a:pt x="24135" y="16713"/>
                  </a:lnTo>
                  <a:lnTo>
                    <a:pt x="23893" y="16593"/>
                  </a:lnTo>
                  <a:lnTo>
                    <a:pt x="23712" y="16532"/>
                  </a:lnTo>
                  <a:close/>
                  <a:moveTo>
                    <a:pt x="29022" y="16532"/>
                  </a:moveTo>
                  <a:lnTo>
                    <a:pt x="28841" y="16593"/>
                  </a:lnTo>
                  <a:lnTo>
                    <a:pt x="28599" y="16713"/>
                  </a:lnTo>
                  <a:lnTo>
                    <a:pt x="28418" y="16834"/>
                  </a:lnTo>
                  <a:lnTo>
                    <a:pt x="28298" y="17015"/>
                  </a:lnTo>
                  <a:lnTo>
                    <a:pt x="28177" y="17256"/>
                  </a:lnTo>
                  <a:lnTo>
                    <a:pt x="28117" y="17437"/>
                  </a:lnTo>
                  <a:lnTo>
                    <a:pt x="28117" y="17679"/>
                  </a:lnTo>
                  <a:lnTo>
                    <a:pt x="28117" y="17920"/>
                  </a:lnTo>
                  <a:lnTo>
                    <a:pt x="28177" y="18101"/>
                  </a:lnTo>
                  <a:lnTo>
                    <a:pt x="28298" y="18342"/>
                  </a:lnTo>
                  <a:lnTo>
                    <a:pt x="28418" y="18523"/>
                  </a:lnTo>
                  <a:lnTo>
                    <a:pt x="28599" y="18644"/>
                  </a:lnTo>
                  <a:lnTo>
                    <a:pt x="28841" y="18765"/>
                  </a:lnTo>
                  <a:lnTo>
                    <a:pt x="29022" y="18825"/>
                  </a:lnTo>
                  <a:lnTo>
                    <a:pt x="29505" y="18825"/>
                  </a:lnTo>
                  <a:lnTo>
                    <a:pt x="29686" y="18765"/>
                  </a:lnTo>
                  <a:lnTo>
                    <a:pt x="29927" y="18644"/>
                  </a:lnTo>
                  <a:lnTo>
                    <a:pt x="30108" y="18523"/>
                  </a:lnTo>
                  <a:lnTo>
                    <a:pt x="30229" y="18342"/>
                  </a:lnTo>
                  <a:lnTo>
                    <a:pt x="30349" y="18101"/>
                  </a:lnTo>
                  <a:lnTo>
                    <a:pt x="30410" y="17920"/>
                  </a:lnTo>
                  <a:lnTo>
                    <a:pt x="30410" y="17679"/>
                  </a:lnTo>
                  <a:lnTo>
                    <a:pt x="30410" y="17437"/>
                  </a:lnTo>
                  <a:lnTo>
                    <a:pt x="30349" y="17256"/>
                  </a:lnTo>
                  <a:lnTo>
                    <a:pt x="30229" y="17015"/>
                  </a:lnTo>
                  <a:lnTo>
                    <a:pt x="30108" y="16834"/>
                  </a:lnTo>
                  <a:lnTo>
                    <a:pt x="29927" y="16713"/>
                  </a:lnTo>
                  <a:lnTo>
                    <a:pt x="29686" y="16593"/>
                  </a:lnTo>
                  <a:lnTo>
                    <a:pt x="29505" y="16532"/>
                  </a:lnTo>
                  <a:close/>
                  <a:moveTo>
                    <a:pt x="34814" y="16532"/>
                  </a:moveTo>
                  <a:lnTo>
                    <a:pt x="34633" y="16593"/>
                  </a:lnTo>
                  <a:lnTo>
                    <a:pt x="34392" y="16713"/>
                  </a:lnTo>
                  <a:lnTo>
                    <a:pt x="34211" y="16834"/>
                  </a:lnTo>
                  <a:lnTo>
                    <a:pt x="34090" y="17015"/>
                  </a:lnTo>
                  <a:lnTo>
                    <a:pt x="33969" y="17256"/>
                  </a:lnTo>
                  <a:lnTo>
                    <a:pt x="33909" y="17437"/>
                  </a:lnTo>
                  <a:lnTo>
                    <a:pt x="33909" y="17679"/>
                  </a:lnTo>
                  <a:lnTo>
                    <a:pt x="33909" y="17920"/>
                  </a:lnTo>
                  <a:lnTo>
                    <a:pt x="33969" y="18101"/>
                  </a:lnTo>
                  <a:lnTo>
                    <a:pt x="34090" y="18342"/>
                  </a:lnTo>
                  <a:lnTo>
                    <a:pt x="34211" y="18523"/>
                  </a:lnTo>
                  <a:lnTo>
                    <a:pt x="34392" y="18644"/>
                  </a:lnTo>
                  <a:lnTo>
                    <a:pt x="34633" y="18765"/>
                  </a:lnTo>
                  <a:lnTo>
                    <a:pt x="34814" y="18825"/>
                  </a:lnTo>
                  <a:lnTo>
                    <a:pt x="35297" y="18825"/>
                  </a:lnTo>
                  <a:lnTo>
                    <a:pt x="35478" y="18765"/>
                  </a:lnTo>
                  <a:lnTo>
                    <a:pt x="35719" y="18644"/>
                  </a:lnTo>
                  <a:lnTo>
                    <a:pt x="35900" y="18523"/>
                  </a:lnTo>
                  <a:lnTo>
                    <a:pt x="36021" y="18342"/>
                  </a:lnTo>
                  <a:lnTo>
                    <a:pt x="36141" y="18101"/>
                  </a:lnTo>
                  <a:lnTo>
                    <a:pt x="36202" y="17920"/>
                  </a:lnTo>
                  <a:lnTo>
                    <a:pt x="36202" y="17679"/>
                  </a:lnTo>
                  <a:lnTo>
                    <a:pt x="36202" y="17437"/>
                  </a:lnTo>
                  <a:lnTo>
                    <a:pt x="36141" y="17256"/>
                  </a:lnTo>
                  <a:lnTo>
                    <a:pt x="36021" y="17015"/>
                  </a:lnTo>
                  <a:lnTo>
                    <a:pt x="35900" y="16834"/>
                  </a:lnTo>
                  <a:lnTo>
                    <a:pt x="35719" y="16713"/>
                  </a:lnTo>
                  <a:lnTo>
                    <a:pt x="35478" y="16593"/>
                  </a:lnTo>
                  <a:lnTo>
                    <a:pt x="35297" y="16532"/>
                  </a:lnTo>
                  <a:close/>
                  <a:moveTo>
                    <a:pt x="40606" y="16532"/>
                  </a:moveTo>
                  <a:lnTo>
                    <a:pt x="40425" y="16593"/>
                  </a:lnTo>
                  <a:lnTo>
                    <a:pt x="40184" y="16713"/>
                  </a:lnTo>
                  <a:lnTo>
                    <a:pt x="40003" y="16834"/>
                  </a:lnTo>
                  <a:lnTo>
                    <a:pt x="39882" y="17015"/>
                  </a:lnTo>
                  <a:lnTo>
                    <a:pt x="39762" y="17256"/>
                  </a:lnTo>
                  <a:lnTo>
                    <a:pt x="39701" y="17437"/>
                  </a:lnTo>
                  <a:lnTo>
                    <a:pt x="39701" y="17679"/>
                  </a:lnTo>
                  <a:lnTo>
                    <a:pt x="39701" y="17920"/>
                  </a:lnTo>
                  <a:lnTo>
                    <a:pt x="39762" y="18101"/>
                  </a:lnTo>
                  <a:lnTo>
                    <a:pt x="39882" y="18342"/>
                  </a:lnTo>
                  <a:lnTo>
                    <a:pt x="40003" y="18523"/>
                  </a:lnTo>
                  <a:lnTo>
                    <a:pt x="40184" y="18644"/>
                  </a:lnTo>
                  <a:lnTo>
                    <a:pt x="40425" y="18765"/>
                  </a:lnTo>
                  <a:lnTo>
                    <a:pt x="40606" y="18825"/>
                  </a:lnTo>
                  <a:lnTo>
                    <a:pt x="41089" y="18825"/>
                  </a:lnTo>
                  <a:lnTo>
                    <a:pt x="41270" y="18765"/>
                  </a:lnTo>
                  <a:lnTo>
                    <a:pt x="41511" y="18644"/>
                  </a:lnTo>
                  <a:lnTo>
                    <a:pt x="41692" y="18523"/>
                  </a:lnTo>
                  <a:lnTo>
                    <a:pt x="41813" y="18342"/>
                  </a:lnTo>
                  <a:lnTo>
                    <a:pt x="41934" y="18101"/>
                  </a:lnTo>
                  <a:lnTo>
                    <a:pt x="41994" y="17920"/>
                  </a:lnTo>
                  <a:lnTo>
                    <a:pt x="41994" y="17679"/>
                  </a:lnTo>
                  <a:lnTo>
                    <a:pt x="41994" y="17437"/>
                  </a:lnTo>
                  <a:lnTo>
                    <a:pt x="41934" y="17256"/>
                  </a:lnTo>
                  <a:lnTo>
                    <a:pt x="41813" y="17015"/>
                  </a:lnTo>
                  <a:lnTo>
                    <a:pt x="41692" y="16834"/>
                  </a:lnTo>
                  <a:lnTo>
                    <a:pt x="41511" y="16713"/>
                  </a:lnTo>
                  <a:lnTo>
                    <a:pt x="41270" y="16593"/>
                  </a:lnTo>
                  <a:lnTo>
                    <a:pt x="41089" y="16532"/>
                  </a:lnTo>
                  <a:close/>
                  <a:moveTo>
                    <a:pt x="46399" y="16532"/>
                  </a:moveTo>
                  <a:lnTo>
                    <a:pt x="46218" y="16593"/>
                  </a:lnTo>
                  <a:lnTo>
                    <a:pt x="45976" y="16713"/>
                  </a:lnTo>
                  <a:lnTo>
                    <a:pt x="45795" y="16834"/>
                  </a:lnTo>
                  <a:lnTo>
                    <a:pt x="45674" y="17015"/>
                  </a:lnTo>
                  <a:lnTo>
                    <a:pt x="45554" y="17256"/>
                  </a:lnTo>
                  <a:lnTo>
                    <a:pt x="45493" y="17437"/>
                  </a:lnTo>
                  <a:lnTo>
                    <a:pt x="45493" y="17679"/>
                  </a:lnTo>
                  <a:lnTo>
                    <a:pt x="45493" y="17920"/>
                  </a:lnTo>
                  <a:lnTo>
                    <a:pt x="45554" y="18101"/>
                  </a:lnTo>
                  <a:lnTo>
                    <a:pt x="45674" y="18342"/>
                  </a:lnTo>
                  <a:lnTo>
                    <a:pt x="45795" y="18523"/>
                  </a:lnTo>
                  <a:lnTo>
                    <a:pt x="45976" y="18644"/>
                  </a:lnTo>
                  <a:lnTo>
                    <a:pt x="46218" y="18765"/>
                  </a:lnTo>
                  <a:lnTo>
                    <a:pt x="46399" y="18825"/>
                  </a:lnTo>
                  <a:lnTo>
                    <a:pt x="46881" y="18825"/>
                  </a:lnTo>
                  <a:lnTo>
                    <a:pt x="47062" y="18765"/>
                  </a:lnTo>
                  <a:lnTo>
                    <a:pt x="47304" y="18644"/>
                  </a:lnTo>
                  <a:lnTo>
                    <a:pt x="47485" y="18523"/>
                  </a:lnTo>
                  <a:lnTo>
                    <a:pt x="47605" y="18342"/>
                  </a:lnTo>
                  <a:lnTo>
                    <a:pt x="47726" y="18101"/>
                  </a:lnTo>
                  <a:lnTo>
                    <a:pt x="47786" y="17920"/>
                  </a:lnTo>
                  <a:lnTo>
                    <a:pt x="47786" y="17679"/>
                  </a:lnTo>
                  <a:lnTo>
                    <a:pt x="47786" y="17437"/>
                  </a:lnTo>
                  <a:lnTo>
                    <a:pt x="47726" y="17256"/>
                  </a:lnTo>
                  <a:lnTo>
                    <a:pt x="47605" y="17015"/>
                  </a:lnTo>
                  <a:lnTo>
                    <a:pt x="47485" y="16834"/>
                  </a:lnTo>
                  <a:lnTo>
                    <a:pt x="47304" y="16713"/>
                  </a:lnTo>
                  <a:lnTo>
                    <a:pt x="47062" y="16593"/>
                  </a:lnTo>
                  <a:lnTo>
                    <a:pt x="46881" y="16532"/>
                  </a:lnTo>
                  <a:close/>
                  <a:moveTo>
                    <a:pt x="52191" y="16532"/>
                  </a:moveTo>
                  <a:lnTo>
                    <a:pt x="52010" y="16593"/>
                  </a:lnTo>
                  <a:lnTo>
                    <a:pt x="51768" y="16713"/>
                  </a:lnTo>
                  <a:lnTo>
                    <a:pt x="51587" y="16834"/>
                  </a:lnTo>
                  <a:lnTo>
                    <a:pt x="51467" y="17015"/>
                  </a:lnTo>
                  <a:lnTo>
                    <a:pt x="51346" y="17256"/>
                  </a:lnTo>
                  <a:lnTo>
                    <a:pt x="51286" y="17437"/>
                  </a:lnTo>
                  <a:lnTo>
                    <a:pt x="51286" y="17679"/>
                  </a:lnTo>
                  <a:lnTo>
                    <a:pt x="51286" y="17920"/>
                  </a:lnTo>
                  <a:lnTo>
                    <a:pt x="51346" y="18101"/>
                  </a:lnTo>
                  <a:lnTo>
                    <a:pt x="51467" y="18342"/>
                  </a:lnTo>
                  <a:lnTo>
                    <a:pt x="51587" y="18523"/>
                  </a:lnTo>
                  <a:lnTo>
                    <a:pt x="51768" y="18644"/>
                  </a:lnTo>
                  <a:lnTo>
                    <a:pt x="52010" y="18765"/>
                  </a:lnTo>
                  <a:lnTo>
                    <a:pt x="52191" y="18825"/>
                  </a:lnTo>
                  <a:lnTo>
                    <a:pt x="52673" y="18825"/>
                  </a:lnTo>
                  <a:lnTo>
                    <a:pt x="52854" y="18765"/>
                  </a:lnTo>
                  <a:lnTo>
                    <a:pt x="53096" y="18644"/>
                  </a:lnTo>
                  <a:lnTo>
                    <a:pt x="53277" y="18523"/>
                  </a:lnTo>
                  <a:lnTo>
                    <a:pt x="53397" y="18342"/>
                  </a:lnTo>
                  <a:lnTo>
                    <a:pt x="53518" y="18101"/>
                  </a:lnTo>
                  <a:lnTo>
                    <a:pt x="53578" y="17920"/>
                  </a:lnTo>
                  <a:lnTo>
                    <a:pt x="53578" y="17679"/>
                  </a:lnTo>
                  <a:lnTo>
                    <a:pt x="53578" y="17437"/>
                  </a:lnTo>
                  <a:lnTo>
                    <a:pt x="53518" y="17256"/>
                  </a:lnTo>
                  <a:lnTo>
                    <a:pt x="53397" y="17015"/>
                  </a:lnTo>
                  <a:lnTo>
                    <a:pt x="53277" y="16834"/>
                  </a:lnTo>
                  <a:lnTo>
                    <a:pt x="53096" y="16713"/>
                  </a:lnTo>
                  <a:lnTo>
                    <a:pt x="52854" y="16593"/>
                  </a:lnTo>
                  <a:lnTo>
                    <a:pt x="52673" y="16532"/>
                  </a:lnTo>
                  <a:close/>
                  <a:moveTo>
                    <a:pt x="57983" y="16532"/>
                  </a:moveTo>
                  <a:lnTo>
                    <a:pt x="57802" y="16593"/>
                  </a:lnTo>
                  <a:lnTo>
                    <a:pt x="57561" y="16713"/>
                  </a:lnTo>
                  <a:lnTo>
                    <a:pt x="57380" y="16834"/>
                  </a:lnTo>
                  <a:lnTo>
                    <a:pt x="57259" y="17015"/>
                  </a:lnTo>
                  <a:lnTo>
                    <a:pt x="57138" y="17256"/>
                  </a:lnTo>
                  <a:lnTo>
                    <a:pt x="57078" y="17437"/>
                  </a:lnTo>
                  <a:lnTo>
                    <a:pt x="57078" y="17679"/>
                  </a:lnTo>
                  <a:lnTo>
                    <a:pt x="57078" y="17920"/>
                  </a:lnTo>
                  <a:lnTo>
                    <a:pt x="57138" y="18101"/>
                  </a:lnTo>
                  <a:lnTo>
                    <a:pt x="57259" y="18342"/>
                  </a:lnTo>
                  <a:lnTo>
                    <a:pt x="57380" y="18523"/>
                  </a:lnTo>
                  <a:lnTo>
                    <a:pt x="57561" y="18644"/>
                  </a:lnTo>
                  <a:lnTo>
                    <a:pt x="57802" y="18765"/>
                  </a:lnTo>
                  <a:lnTo>
                    <a:pt x="57983" y="18825"/>
                  </a:lnTo>
                  <a:lnTo>
                    <a:pt x="58466" y="18825"/>
                  </a:lnTo>
                  <a:lnTo>
                    <a:pt x="58647" y="18765"/>
                  </a:lnTo>
                  <a:lnTo>
                    <a:pt x="58888" y="18644"/>
                  </a:lnTo>
                  <a:lnTo>
                    <a:pt x="59069" y="18523"/>
                  </a:lnTo>
                  <a:lnTo>
                    <a:pt x="59190" y="18342"/>
                  </a:lnTo>
                  <a:lnTo>
                    <a:pt x="59310" y="18101"/>
                  </a:lnTo>
                  <a:lnTo>
                    <a:pt x="59371" y="17920"/>
                  </a:lnTo>
                  <a:lnTo>
                    <a:pt x="59371" y="17679"/>
                  </a:lnTo>
                  <a:lnTo>
                    <a:pt x="59371" y="17437"/>
                  </a:lnTo>
                  <a:lnTo>
                    <a:pt x="59310" y="17256"/>
                  </a:lnTo>
                  <a:lnTo>
                    <a:pt x="59190" y="17015"/>
                  </a:lnTo>
                  <a:lnTo>
                    <a:pt x="59069" y="16834"/>
                  </a:lnTo>
                  <a:lnTo>
                    <a:pt x="58888" y="16713"/>
                  </a:lnTo>
                  <a:lnTo>
                    <a:pt x="58647" y="16593"/>
                  </a:lnTo>
                  <a:lnTo>
                    <a:pt x="58466" y="16532"/>
                  </a:lnTo>
                  <a:close/>
                  <a:moveTo>
                    <a:pt x="63775" y="16532"/>
                  </a:moveTo>
                  <a:lnTo>
                    <a:pt x="63594" y="16593"/>
                  </a:lnTo>
                  <a:lnTo>
                    <a:pt x="63353" y="16713"/>
                  </a:lnTo>
                  <a:lnTo>
                    <a:pt x="63172" y="16834"/>
                  </a:lnTo>
                  <a:lnTo>
                    <a:pt x="63051" y="17015"/>
                  </a:lnTo>
                  <a:lnTo>
                    <a:pt x="62931" y="17256"/>
                  </a:lnTo>
                  <a:lnTo>
                    <a:pt x="62870" y="17437"/>
                  </a:lnTo>
                  <a:lnTo>
                    <a:pt x="62870" y="17679"/>
                  </a:lnTo>
                  <a:lnTo>
                    <a:pt x="62870" y="17920"/>
                  </a:lnTo>
                  <a:lnTo>
                    <a:pt x="62931" y="18101"/>
                  </a:lnTo>
                  <a:lnTo>
                    <a:pt x="63051" y="18342"/>
                  </a:lnTo>
                  <a:lnTo>
                    <a:pt x="63172" y="18523"/>
                  </a:lnTo>
                  <a:lnTo>
                    <a:pt x="63353" y="18644"/>
                  </a:lnTo>
                  <a:lnTo>
                    <a:pt x="63594" y="18765"/>
                  </a:lnTo>
                  <a:lnTo>
                    <a:pt x="63775" y="18825"/>
                  </a:lnTo>
                  <a:lnTo>
                    <a:pt x="64258" y="18825"/>
                  </a:lnTo>
                  <a:lnTo>
                    <a:pt x="64439" y="18765"/>
                  </a:lnTo>
                  <a:lnTo>
                    <a:pt x="64680" y="18644"/>
                  </a:lnTo>
                  <a:lnTo>
                    <a:pt x="64861" y="18523"/>
                  </a:lnTo>
                  <a:lnTo>
                    <a:pt x="64982" y="18342"/>
                  </a:lnTo>
                  <a:lnTo>
                    <a:pt x="65103" y="18101"/>
                  </a:lnTo>
                  <a:lnTo>
                    <a:pt x="65163" y="17920"/>
                  </a:lnTo>
                  <a:lnTo>
                    <a:pt x="65163" y="17679"/>
                  </a:lnTo>
                  <a:lnTo>
                    <a:pt x="65163" y="17437"/>
                  </a:lnTo>
                  <a:lnTo>
                    <a:pt x="65103" y="17256"/>
                  </a:lnTo>
                  <a:lnTo>
                    <a:pt x="64982" y="17015"/>
                  </a:lnTo>
                  <a:lnTo>
                    <a:pt x="64861" y="16834"/>
                  </a:lnTo>
                  <a:lnTo>
                    <a:pt x="64680" y="16713"/>
                  </a:lnTo>
                  <a:lnTo>
                    <a:pt x="64439" y="16593"/>
                  </a:lnTo>
                  <a:lnTo>
                    <a:pt x="64258" y="16532"/>
                  </a:lnTo>
                  <a:close/>
                  <a:moveTo>
                    <a:pt x="69386" y="16593"/>
                  </a:moveTo>
                  <a:lnTo>
                    <a:pt x="69085" y="16774"/>
                  </a:lnTo>
                  <a:lnTo>
                    <a:pt x="68843" y="17015"/>
                  </a:lnTo>
                  <a:lnTo>
                    <a:pt x="68723" y="17317"/>
                  </a:lnTo>
                  <a:lnTo>
                    <a:pt x="68662" y="17679"/>
                  </a:lnTo>
                  <a:lnTo>
                    <a:pt x="68662" y="17920"/>
                  </a:lnTo>
                  <a:lnTo>
                    <a:pt x="68723" y="18101"/>
                  </a:lnTo>
                  <a:lnTo>
                    <a:pt x="68843" y="18342"/>
                  </a:lnTo>
                  <a:lnTo>
                    <a:pt x="68964" y="18523"/>
                  </a:lnTo>
                  <a:lnTo>
                    <a:pt x="69145" y="18644"/>
                  </a:lnTo>
                  <a:lnTo>
                    <a:pt x="69386" y="18765"/>
                  </a:lnTo>
                  <a:lnTo>
                    <a:pt x="69567" y="18825"/>
                  </a:lnTo>
                  <a:lnTo>
                    <a:pt x="70050" y="18825"/>
                  </a:lnTo>
                  <a:lnTo>
                    <a:pt x="70231" y="18765"/>
                  </a:lnTo>
                  <a:lnTo>
                    <a:pt x="70472" y="18644"/>
                  </a:lnTo>
                  <a:lnTo>
                    <a:pt x="70593" y="18523"/>
                  </a:lnTo>
                  <a:lnTo>
                    <a:pt x="69386" y="16593"/>
                  </a:lnTo>
                  <a:close/>
                  <a:moveTo>
                    <a:pt x="4284" y="20273"/>
                  </a:moveTo>
                  <a:lnTo>
                    <a:pt x="3620" y="21661"/>
                  </a:lnTo>
                  <a:lnTo>
                    <a:pt x="3922" y="21480"/>
                  </a:lnTo>
                  <a:lnTo>
                    <a:pt x="4164" y="21238"/>
                  </a:lnTo>
                  <a:lnTo>
                    <a:pt x="4284" y="20937"/>
                  </a:lnTo>
                  <a:lnTo>
                    <a:pt x="4345" y="20575"/>
                  </a:lnTo>
                  <a:lnTo>
                    <a:pt x="4284" y="20273"/>
                  </a:lnTo>
                  <a:close/>
                  <a:moveTo>
                    <a:pt x="71619" y="20273"/>
                  </a:moveTo>
                  <a:lnTo>
                    <a:pt x="71559" y="20575"/>
                  </a:lnTo>
                  <a:lnTo>
                    <a:pt x="71619" y="20937"/>
                  </a:lnTo>
                  <a:lnTo>
                    <a:pt x="71740" y="21238"/>
                  </a:lnTo>
                  <a:lnTo>
                    <a:pt x="71981" y="21480"/>
                  </a:lnTo>
                  <a:lnTo>
                    <a:pt x="72283" y="21661"/>
                  </a:lnTo>
                  <a:lnTo>
                    <a:pt x="71619" y="20273"/>
                  </a:lnTo>
                  <a:close/>
                  <a:moveTo>
                    <a:pt x="8749" y="19428"/>
                  </a:moveTo>
                  <a:lnTo>
                    <a:pt x="8568" y="19489"/>
                  </a:lnTo>
                  <a:lnTo>
                    <a:pt x="8327" y="19609"/>
                  </a:lnTo>
                  <a:lnTo>
                    <a:pt x="8146" y="19730"/>
                  </a:lnTo>
                  <a:lnTo>
                    <a:pt x="8025" y="19911"/>
                  </a:lnTo>
                  <a:lnTo>
                    <a:pt x="7904" y="20152"/>
                  </a:lnTo>
                  <a:lnTo>
                    <a:pt x="7844" y="20333"/>
                  </a:lnTo>
                  <a:lnTo>
                    <a:pt x="7844" y="20575"/>
                  </a:lnTo>
                  <a:lnTo>
                    <a:pt x="7844" y="20816"/>
                  </a:lnTo>
                  <a:lnTo>
                    <a:pt x="7904" y="20997"/>
                  </a:lnTo>
                  <a:lnTo>
                    <a:pt x="8025" y="21238"/>
                  </a:lnTo>
                  <a:lnTo>
                    <a:pt x="8146" y="21419"/>
                  </a:lnTo>
                  <a:lnTo>
                    <a:pt x="8327" y="21540"/>
                  </a:lnTo>
                  <a:lnTo>
                    <a:pt x="8568" y="21661"/>
                  </a:lnTo>
                  <a:lnTo>
                    <a:pt x="8749" y="21721"/>
                  </a:lnTo>
                  <a:lnTo>
                    <a:pt x="9232" y="21721"/>
                  </a:lnTo>
                  <a:lnTo>
                    <a:pt x="9413" y="21661"/>
                  </a:lnTo>
                  <a:lnTo>
                    <a:pt x="9654" y="21540"/>
                  </a:lnTo>
                  <a:lnTo>
                    <a:pt x="9835" y="21419"/>
                  </a:lnTo>
                  <a:lnTo>
                    <a:pt x="9956" y="21238"/>
                  </a:lnTo>
                  <a:lnTo>
                    <a:pt x="10076" y="20997"/>
                  </a:lnTo>
                  <a:lnTo>
                    <a:pt x="10137" y="20816"/>
                  </a:lnTo>
                  <a:lnTo>
                    <a:pt x="10137" y="20575"/>
                  </a:lnTo>
                  <a:lnTo>
                    <a:pt x="10137" y="20333"/>
                  </a:lnTo>
                  <a:lnTo>
                    <a:pt x="10076" y="20152"/>
                  </a:lnTo>
                  <a:lnTo>
                    <a:pt x="9956" y="19911"/>
                  </a:lnTo>
                  <a:lnTo>
                    <a:pt x="9835" y="19730"/>
                  </a:lnTo>
                  <a:lnTo>
                    <a:pt x="9654" y="19609"/>
                  </a:lnTo>
                  <a:lnTo>
                    <a:pt x="9413" y="19489"/>
                  </a:lnTo>
                  <a:lnTo>
                    <a:pt x="9232" y="19428"/>
                  </a:lnTo>
                  <a:close/>
                  <a:moveTo>
                    <a:pt x="14541" y="19428"/>
                  </a:moveTo>
                  <a:lnTo>
                    <a:pt x="14360" y="19489"/>
                  </a:lnTo>
                  <a:lnTo>
                    <a:pt x="14119" y="19609"/>
                  </a:lnTo>
                  <a:lnTo>
                    <a:pt x="13938" y="19730"/>
                  </a:lnTo>
                  <a:lnTo>
                    <a:pt x="13817" y="19911"/>
                  </a:lnTo>
                  <a:lnTo>
                    <a:pt x="13697" y="20152"/>
                  </a:lnTo>
                  <a:lnTo>
                    <a:pt x="13636" y="20333"/>
                  </a:lnTo>
                  <a:lnTo>
                    <a:pt x="13636" y="20575"/>
                  </a:lnTo>
                  <a:lnTo>
                    <a:pt x="13636" y="20816"/>
                  </a:lnTo>
                  <a:lnTo>
                    <a:pt x="13697" y="20997"/>
                  </a:lnTo>
                  <a:lnTo>
                    <a:pt x="13817" y="21238"/>
                  </a:lnTo>
                  <a:lnTo>
                    <a:pt x="13938" y="21419"/>
                  </a:lnTo>
                  <a:lnTo>
                    <a:pt x="14119" y="21540"/>
                  </a:lnTo>
                  <a:lnTo>
                    <a:pt x="14360" y="21661"/>
                  </a:lnTo>
                  <a:lnTo>
                    <a:pt x="14541" y="21721"/>
                  </a:lnTo>
                  <a:lnTo>
                    <a:pt x="15024" y="21721"/>
                  </a:lnTo>
                  <a:lnTo>
                    <a:pt x="15205" y="21661"/>
                  </a:lnTo>
                  <a:lnTo>
                    <a:pt x="15446" y="21540"/>
                  </a:lnTo>
                  <a:lnTo>
                    <a:pt x="15627" y="21419"/>
                  </a:lnTo>
                  <a:lnTo>
                    <a:pt x="15748" y="21238"/>
                  </a:lnTo>
                  <a:lnTo>
                    <a:pt x="15869" y="20997"/>
                  </a:lnTo>
                  <a:lnTo>
                    <a:pt x="15929" y="20816"/>
                  </a:lnTo>
                  <a:lnTo>
                    <a:pt x="15929" y="20575"/>
                  </a:lnTo>
                  <a:lnTo>
                    <a:pt x="15929" y="20333"/>
                  </a:lnTo>
                  <a:lnTo>
                    <a:pt x="15869" y="20152"/>
                  </a:lnTo>
                  <a:lnTo>
                    <a:pt x="15748" y="19911"/>
                  </a:lnTo>
                  <a:lnTo>
                    <a:pt x="15627" y="19730"/>
                  </a:lnTo>
                  <a:lnTo>
                    <a:pt x="15446" y="19609"/>
                  </a:lnTo>
                  <a:lnTo>
                    <a:pt x="15205" y="19489"/>
                  </a:lnTo>
                  <a:lnTo>
                    <a:pt x="15024" y="19428"/>
                  </a:lnTo>
                  <a:close/>
                  <a:moveTo>
                    <a:pt x="20333" y="19428"/>
                  </a:moveTo>
                  <a:lnTo>
                    <a:pt x="20152" y="19489"/>
                  </a:lnTo>
                  <a:lnTo>
                    <a:pt x="19911" y="19609"/>
                  </a:lnTo>
                  <a:lnTo>
                    <a:pt x="19730" y="19730"/>
                  </a:lnTo>
                  <a:lnTo>
                    <a:pt x="19609" y="19911"/>
                  </a:lnTo>
                  <a:lnTo>
                    <a:pt x="19489" y="20152"/>
                  </a:lnTo>
                  <a:lnTo>
                    <a:pt x="19428" y="20333"/>
                  </a:lnTo>
                  <a:lnTo>
                    <a:pt x="19428" y="20575"/>
                  </a:lnTo>
                  <a:lnTo>
                    <a:pt x="19428" y="20816"/>
                  </a:lnTo>
                  <a:lnTo>
                    <a:pt x="19489" y="20997"/>
                  </a:lnTo>
                  <a:lnTo>
                    <a:pt x="19609" y="21238"/>
                  </a:lnTo>
                  <a:lnTo>
                    <a:pt x="19730" y="21419"/>
                  </a:lnTo>
                  <a:lnTo>
                    <a:pt x="19911" y="21540"/>
                  </a:lnTo>
                  <a:lnTo>
                    <a:pt x="20152" y="21661"/>
                  </a:lnTo>
                  <a:lnTo>
                    <a:pt x="20333" y="21721"/>
                  </a:lnTo>
                  <a:lnTo>
                    <a:pt x="20816" y="21721"/>
                  </a:lnTo>
                  <a:lnTo>
                    <a:pt x="20997" y="21661"/>
                  </a:lnTo>
                  <a:lnTo>
                    <a:pt x="21239" y="21540"/>
                  </a:lnTo>
                  <a:lnTo>
                    <a:pt x="21420" y="21419"/>
                  </a:lnTo>
                  <a:lnTo>
                    <a:pt x="21540" y="21238"/>
                  </a:lnTo>
                  <a:lnTo>
                    <a:pt x="21661" y="20997"/>
                  </a:lnTo>
                  <a:lnTo>
                    <a:pt x="21721" y="20816"/>
                  </a:lnTo>
                  <a:lnTo>
                    <a:pt x="21721" y="20575"/>
                  </a:lnTo>
                  <a:lnTo>
                    <a:pt x="21721" y="20333"/>
                  </a:lnTo>
                  <a:lnTo>
                    <a:pt x="21661" y="20152"/>
                  </a:lnTo>
                  <a:lnTo>
                    <a:pt x="21540" y="19911"/>
                  </a:lnTo>
                  <a:lnTo>
                    <a:pt x="21420" y="19730"/>
                  </a:lnTo>
                  <a:lnTo>
                    <a:pt x="21239" y="19609"/>
                  </a:lnTo>
                  <a:lnTo>
                    <a:pt x="20997" y="19489"/>
                  </a:lnTo>
                  <a:lnTo>
                    <a:pt x="20816" y="19428"/>
                  </a:lnTo>
                  <a:close/>
                  <a:moveTo>
                    <a:pt x="26126" y="19428"/>
                  </a:moveTo>
                  <a:lnTo>
                    <a:pt x="25945" y="19489"/>
                  </a:lnTo>
                  <a:lnTo>
                    <a:pt x="25703" y="19609"/>
                  </a:lnTo>
                  <a:lnTo>
                    <a:pt x="25522" y="19730"/>
                  </a:lnTo>
                  <a:lnTo>
                    <a:pt x="25402" y="19911"/>
                  </a:lnTo>
                  <a:lnTo>
                    <a:pt x="25281" y="20152"/>
                  </a:lnTo>
                  <a:lnTo>
                    <a:pt x="25221" y="20333"/>
                  </a:lnTo>
                  <a:lnTo>
                    <a:pt x="25221" y="20575"/>
                  </a:lnTo>
                  <a:lnTo>
                    <a:pt x="25221" y="20816"/>
                  </a:lnTo>
                  <a:lnTo>
                    <a:pt x="25281" y="20997"/>
                  </a:lnTo>
                  <a:lnTo>
                    <a:pt x="25402" y="21238"/>
                  </a:lnTo>
                  <a:lnTo>
                    <a:pt x="25522" y="21419"/>
                  </a:lnTo>
                  <a:lnTo>
                    <a:pt x="25703" y="21540"/>
                  </a:lnTo>
                  <a:lnTo>
                    <a:pt x="25945" y="21661"/>
                  </a:lnTo>
                  <a:lnTo>
                    <a:pt x="26126" y="21721"/>
                  </a:lnTo>
                  <a:lnTo>
                    <a:pt x="26608" y="21721"/>
                  </a:lnTo>
                  <a:lnTo>
                    <a:pt x="26789" y="21661"/>
                  </a:lnTo>
                  <a:lnTo>
                    <a:pt x="27031" y="21540"/>
                  </a:lnTo>
                  <a:lnTo>
                    <a:pt x="27212" y="21419"/>
                  </a:lnTo>
                  <a:lnTo>
                    <a:pt x="27332" y="21238"/>
                  </a:lnTo>
                  <a:lnTo>
                    <a:pt x="27453" y="20997"/>
                  </a:lnTo>
                  <a:lnTo>
                    <a:pt x="27513" y="20816"/>
                  </a:lnTo>
                  <a:lnTo>
                    <a:pt x="27513" y="20575"/>
                  </a:lnTo>
                  <a:lnTo>
                    <a:pt x="27513" y="20333"/>
                  </a:lnTo>
                  <a:lnTo>
                    <a:pt x="27453" y="20152"/>
                  </a:lnTo>
                  <a:lnTo>
                    <a:pt x="27332" y="19911"/>
                  </a:lnTo>
                  <a:lnTo>
                    <a:pt x="27212" y="19730"/>
                  </a:lnTo>
                  <a:lnTo>
                    <a:pt x="27031" y="19609"/>
                  </a:lnTo>
                  <a:lnTo>
                    <a:pt x="26789" y="19489"/>
                  </a:lnTo>
                  <a:lnTo>
                    <a:pt x="26608" y="19428"/>
                  </a:lnTo>
                  <a:close/>
                  <a:moveTo>
                    <a:pt x="31918" y="19428"/>
                  </a:moveTo>
                  <a:lnTo>
                    <a:pt x="31737" y="19489"/>
                  </a:lnTo>
                  <a:lnTo>
                    <a:pt x="31496" y="19609"/>
                  </a:lnTo>
                  <a:lnTo>
                    <a:pt x="31315" y="19730"/>
                  </a:lnTo>
                  <a:lnTo>
                    <a:pt x="31194" y="19911"/>
                  </a:lnTo>
                  <a:lnTo>
                    <a:pt x="31073" y="20152"/>
                  </a:lnTo>
                  <a:lnTo>
                    <a:pt x="31013" y="20333"/>
                  </a:lnTo>
                  <a:lnTo>
                    <a:pt x="31013" y="20575"/>
                  </a:lnTo>
                  <a:lnTo>
                    <a:pt x="31013" y="20816"/>
                  </a:lnTo>
                  <a:lnTo>
                    <a:pt x="31073" y="20997"/>
                  </a:lnTo>
                  <a:lnTo>
                    <a:pt x="31194" y="21238"/>
                  </a:lnTo>
                  <a:lnTo>
                    <a:pt x="31315" y="21419"/>
                  </a:lnTo>
                  <a:lnTo>
                    <a:pt x="31496" y="21540"/>
                  </a:lnTo>
                  <a:lnTo>
                    <a:pt x="31737" y="21661"/>
                  </a:lnTo>
                  <a:lnTo>
                    <a:pt x="31918" y="21721"/>
                  </a:lnTo>
                  <a:lnTo>
                    <a:pt x="32401" y="21721"/>
                  </a:lnTo>
                  <a:lnTo>
                    <a:pt x="32582" y="21661"/>
                  </a:lnTo>
                  <a:lnTo>
                    <a:pt x="32823" y="21540"/>
                  </a:lnTo>
                  <a:lnTo>
                    <a:pt x="33004" y="21419"/>
                  </a:lnTo>
                  <a:lnTo>
                    <a:pt x="33125" y="21238"/>
                  </a:lnTo>
                  <a:lnTo>
                    <a:pt x="33245" y="20997"/>
                  </a:lnTo>
                  <a:lnTo>
                    <a:pt x="33306" y="20816"/>
                  </a:lnTo>
                  <a:lnTo>
                    <a:pt x="33306" y="20575"/>
                  </a:lnTo>
                  <a:lnTo>
                    <a:pt x="33306" y="20333"/>
                  </a:lnTo>
                  <a:lnTo>
                    <a:pt x="33245" y="20152"/>
                  </a:lnTo>
                  <a:lnTo>
                    <a:pt x="33125" y="19911"/>
                  </a:lnTo>
                  <a:lnTo>
                    <a:pt x="33004" y="19730"/>
                  </a:lnTo>
                  <a:lnTo>
                    <a:pt x="32823" y="19609"/>
                  </a:lnTo>
                  <a:lnTo>
                    <a:pt x="32582" y="19489"/>
                  </a:lnTo>
                  <a:lnTo>
                    <a:pt x="32401" y="19428"/>
                  </a:lnTo>
                  <a:close/>
                  <a:moveTo>
                    <a:pt x="37710" y="19428"/>
                  </a:moveTo>
                  <a:lnTo>
                    <a:pt x="37529" y="19489"/>
                  </a:lnTo>
                  <a:lnTo>
                    <a:pt x="37288" y="19609"/>
                  </a:lnTo>
                  <a:lnTo>
                    <a:pt x="37107" y="19730"/>
                  </a:lnTo>
                  <a:lnTo>
                    <a:pt x="36986" y="19911"/>
                  </a:lnTo>
                  <a:lnTo>
                    <a:pt x="36865" y="20152"/>
                  </a:lnTo>
                  <a:lnTo>
                    <a:pt x="36805" y="20333"/>
                  </a:lnTo>
                  <a:lnTo>
                    <a:pt x="36805" y="20575"/>
                  </a:lnTo>
                  <a:lnTo>
                    <a:pt x="36805" y="20816"/>
                  </a:lnTo>
                  <a:lnTo>
                    <a:pt x="36865" y="20997"/>
                  </a:lnTo>
                  <a:lnTo>
                    <a:pt x="36986" y="21238"/>
                  </a:lnTo>
                  <a:lnTo>
                    <a:pt x="37107" y="21419"/>
                  </a:lnTo>
                  <a:lnTo>
                    <a:pt x="37288" y="21540"/>
                  </a:lnTo>
                  <a:lnTo>
                    <a:pt x="37529" y="21661"/>
                  </a:lnTo>
                  <a:lnTo>
                    <a:pt x="37710" y="21721"/>
                  </a:lnTo>
                  <a:lnTo>
                    <a:pt x="38193" y="21721"/>
                  </a:lnTo>
                  <a:lnTo>
                    <a:pt x="38374" y="21661"/>
                  </a:lnTo>
                  <a:lnTo>
                    <a:pt x="38615" y="21540"/>
                  </a:lnTo>
                  <a:lnTo>
                    <a:pt x="38796" y="21419"/>
                  </a:lnTo>
                  <a:lnTo>
                    <a:pt x="38917" y="21238"/>
                  </a:lnTo>
                  <a:lnTo>
                    <a:pt x="39038" y="20997"/>
                  </a:lnTo>
                  <a:lnTo>
                    <a:pt x="39098" y="20816"/>
                  </a:lnTo>
                  <a:lnTo>
                    <a:pt x="39098" y="20575"/>
                  </a:lnTo>
                  <a:lnTo>
                    <a:pt x="39098" y="20333"/>
                  </a:lnTo>
                  <a:lnTo>
                    <a:pt x="39038" y="20152"/>
                  </a:lnTo>
                  <a:lnTo>
                    <a:pt x="38917" y="19911"/>
                  </a:lnTo>
                  <a:lnTo>
                    <a:pt x="38796" y="19730"/>
                  </a:lnTo>
                  <a:lnTo>
                    <a:pt x="38615" y="19609"/>
                  </a:lnTo>
                  <a:lnTo>
                    <a:pt x="38374" y="19489"/>
                  </a:lnTo>
                  <a:lnTo>
                    <a:pt x="38193" y="19428"/>
                  </a:lnTo>
                  <a:close/>
                  <a:moveTo>
                    <a:pt x="43502" y="19428"/>
                  </a:moveTo>
                  <a:lnTo>
                    <a:pt x="43321" y="19489"/>
                  </a:lnTo>
                  <a:lnTo>
                    <a:pt x="43080" y="19609"/>
                  </a:lnTo>
                  <a:lnTo>
                    <a:pt x="42899" y="19730"/>
                  </a:lnTo>
                  <a:lnTo>
                    <a:pt x="42778" y="19911"/>
                  </a:lnTo>
                  <a:lnTo>
                    <a:pt x="42658" y="20152"/>
                  </a:lnTo>
                  <a:lnTo>
                    <a:pt x="42597" y="20333"/>
                  </a:lnTo>
                  <a:lnTo>
                    <a:pt x="42597" y="20575"/>
                  </a:lnTo>
                  <a:lnTo>
                    <a:pt x="42597" y="20816"/>
                  </a:lnTo>
                  <a:lnTo>
                    <a:pt x="42658" y="20997"/>
                  </a:lnTo>
                  <a:lnTo>
                    <a:pt x="42778" y="21238"/>
                  </a:lnTo>
                  <a:lnTo>
                    <a:pt x="42899" y="21419"/>
                  </a:lnTo>
                  <a:lnTo>
                    <a:pt x="43080" y="21540"/>
                  </a:lnTo>
                  <a:lnTo>
                    <a:pt x="43321" y="21661"/>
                  </a:lnTo>
                  <a:lnTo>
                    <a:pt x="43502" y="21721"/>
                  </a:lnTo>
                  <a:lnTo>
                    <a:pt x="43985" y="21721"/>
                  </a:lnTo>
                  <a:lnTo>
                    <a:pt x="44166" y="21661"/>
                  </a:lnTo>
                  <a:lnTo>
                    <a:pt x="44407" y="21540"/>
                  </a:lnTo>
                  <a:lnTo>
                    <a:pt x="44588" y="21419"/>
                  </a:lnTo>
                  <a:lnTo>
                    <a:pt x="44709" y="21238"/>
                  </a:lnTo>
                  <a:lnTo>
                    <a:pt x="44830" y="20997"/>
                  </a:lnTo>
                  <a:lnTo>
                    <a:pt x="44890" y="20816"/>
                  </a:lnTo>
                  <a:lnTo>
                    <a:pt x="44890" y="20575"/>
                  </a:lnTo>
                  <a:lnTo>
                    <a:pt x="44890" y="20333"/>
                  </a:lnTo>
                  <a:lnTo>
                    <a:pt x="44830" y="20152"/>
                  </a:lnTo>
                  <a:lnTo>
                    <a:pt x="44709" y="19911"/>
                  </a:lnTo>
                  <a:lnTo>
                    <a:pt x="44588" y="19730"/>
                  </a:lnTo>
                  <a:lnTo>
                    <a:pt x="44407" y="19609"/>
                  </a:lnTo>
                  <a:lnTo>
                    <a:pt x="44166" y="19489"/>
                  </a:lnTo>
                  <a:lnTo>
                    <a:pt x="43985" y="19428"/>
                  </a:lnTo>
                  <a:close/>
                  <a:moveTo>
                    <a:pt x="49295" y="19428"/>
                  </a:moveTo>
                  <a:lnTo>
                    <a:pt x="49114" y="19489"/>
                  </a:lnTo>
                  <a:lnTo>
                    <a:pt x="48872" y="19609"/>
                  </a:lnTo>
                  <a:lnTo>
                    <a:pt x="48691" y="19730"/>
                  </a:lnTo>
                  <a:lnTo>
                    <a:pt x="48571" y="19911"/>
                  </a:lnTo>
                  <a:lnTo>
                    <a:pt x="48450" y="20152"/>
                  </a:lnTo>
                  <a:lnTo>
                    <a:pt x="48390" y="20333"/>
                  </a:lnTo>
                  <a:lnTo>
                    <a:pt x="48390" y="20575"/>
                  </a:lnTo>
                  <a:lnTo>
                    <a:pt x="48390" y="20816"/>
                  </a:lnTo>
                  <a:lnTo>
                    <a:pt x="48450" y="20997"/>
                  </a:lnTo>
                  <a:lnTo>
                    <a:pt x="48571" y="21238"/>
                  </a:lnTo>
                  <a:lnTo>
                    <a:pt x="48691" y="21419"/>
                  </a:lnTo>
                  <a:lnTo>
                    <a:pt x="48872" y="21540"/>
                  </a:lnTo>
                  <a:lnTo>
                    <a:pt x="49114" y="21661"/>
                  </a:lnTo>
                  <a:lnTo>
                    <a:pt x="49295" y="21721"/>
                  </a:lnTo>
                  <a:lnTo>
                    <a:pt x="49777" y="21721"/>
                  </a:lnTo>
                  <a:lnTo>
                    <a:pt x="49958" y="21661"/>
                  </a:lnTo>
                  <a:lnTo>
                    <a:pt x="50200" y="21540"/>
                  </a:lnTo>
                  <a:lnTo>
                    <a:pt x="50381" y="21419"/>
                  </a:lnTo>
                  <a:lnTo>
                    <a:pt x="50501" y="21238"/>
                  </a:lnTo>
                  <a:lnTo>
                    <a:pt x="50622" y="20997"/>
                  </a:lnTo>
                  <a:lnTo>
                    <a:pt x="50682" y="20816"/>
                  </a:lnTo>
                  <a:lnTo>
                    <a:pt x="50682" y="20575"/>
                  </a:lnTo>
                  <a:lnTo>
                    <a:pt x="50682" y="20333"/>
                  </a:lnTo>
                  <a:lnTo>
                    <a:pt x="50622" y="20152"/>
                  </a:lnTo>
                  <a:lnTo>
                    <a:pt x="50501" y="19911"/>
                  </a:lnTo>
                  <a:lnTo>
                    <a:pt x="50381" y="19730"/>
                  </a:lnTo>
                  <a:lnTo>
                    <a:pt x="50200" y="19609"/>
                  </a:lnTo>
                  <a:lnTo>
                    <a:pt x="49958" y="19489"/>
                  </a:lnTo>
                  <a:lnTo>
                    <a:pt x="49777" y="19428"/>
                  </a:lnTo>
                  <a:close/>
                  <a:moveTo>
                    <a:pt x="55087" y="19428"/>
                  </a:moveTo>
                  <a:lnTo>
                    <a:pt x="54906" y="19489"/>
                  </a:lnTo>
                  <a:lnTo>
                    <a:pt x="54665" y="19609"/>
                  </a:lnTo>
                  <a:lnTo>
                    <a:pt x="54483" y="19730"/>
                  </a:lnTo>
                  <a:lnTo>
                    <a:pt x="54363" y="19911"/>
                  </a:lnTo>
                  <a:lnTo>
                    <a:pt x="54242" y="20152"/>
                  </a:lnTo>
                  <a:lnTo>
                    <a:pt x="54182" y="20333"/>
                  </a:lnTo>
                  <a:lnTo>
                    <a:pt x="54182" y="20575"/>
                  </a:lnTo>
                  <a:lnTo>
                    <a:pt x="54182" y="20816"/>
                  </a:lnTo>
                  <a:lnTo>
                    <a:pt x="54242" y="20997"/>
                  </a:lnTo>
                  <a:lnTo>
                    <a:pt x="54363" y="21238"/>
                  </a:lnTo>
                  <a:lnTo>
                    <a:pt x="54483" y="21419"/>
                  </a:lnTo>
                  <a:lnTo>
                    <a:pt x="54665" y="21540"/>
                  </a:lnTo>
                  <a:lnTo>
                    <a:pt x="54906" y="21661"/>
                  </a:lnTo>
                  <a:lnTo>
                    <a:pt x="55087" y="21721"/>
                  </a:lnTo>
                  <a:lnTo>
                    <a:pt x="55570" y="21721"/>
                  </a:lnTo>
                  <a:lnTo>
                    <a:pt x="55751" y="21661"/>
                  </a:lnTo>
                  <a:lnTo>
                    <a:pt x="55992" y="21540"/>
                  </a:lnTo>
                  <a:lnTo>
                    <a:pt x="56173" y="21419"/>
                  </a:lnTo>
                  <a:lnTo>
                    <a:pt x="56294" y="21238"/>
                  </a:lnTo>
                  <a:lnTo>
                    <a:pt x="56414" y="20997"/>
                  </a:lnTo>
                  <a:lnTo>
                    <a:pt x="56475" y="20816"/>
                  </a:lnTo>
                  <a:lnTo>
                    <a:pt x="56475" y="20575"/>
                  </a:lnTo>
                  <a:lnTo>
                    <a:pt x="56475" y="20333"/>
                  </a:lnTo>
                  <a:lnTo>
                    <a:pt x="56414" y="20152"/>
                  </a:lnTo>
                  <a:lnTo>
                    <a:pt x="56294" y="19911"/>
                  </a:lnTo>
                  <a:lnTo>
                    <a:pt x="56173" y="19730"/>
                  </a:lnTo>
                  <a:lnTo>
                    <a:pt x="55992" y="19609"/>
                  </a:lnTo>
                  <a:lnTo>
                    <a:pt x="55751" y="19489"/>
                  </a:lnTo>
                  <a:lnTo>
                    <a:pt x="55570" y="19428"/>
                  </a:lnTo>
                  <a:close/>
                  <a:moveTo>
                    <a:pt x="60879" y="19428"/>
                  </a:moveTo>
                  <a:lnTo>
                    <a:pt x="60698" y="19489"/>
                  </a:lnTo>
                  <a:lnTo>
                    <a:pt x="60457" y="19609"/>
                  </a:lnTo>
                  <a:lnTo>
                    <a:pt x="60276" y="19730"/>
                  </a:lnTo>
                  <a:lnTo>
                    <a:pt x="60155" y="19911"/>
                  </a:lnTo>
                  <a:lnTo>
                    <a:pt x="60034" y="20152"/>
                  </a:lnTo>
                  <a:lnTo>
                    <a:pt x="59974" y="20333"/>
                  </a:lnTo>
                  <a:lnTo>
                    <a:pt x="59974" y="20575"/>
                  </a:lnTo>
                  <a:lnTo>
                    <a:pt x="59974" y="20816"/>
                  </a:lnTo>
                  <a:lnTo>
                    <a:pt x="60034" y="20997"/>
                  </a:lnTo>
                  <a:lnTo>
                    <a:pt x="60155" y="21238"/>
                  </a:lnTo>
                  <a:lnTo>
                    <a:pt x="60276" y="21419"/>
                  </a:lnTo>
                  <a:lnTo>
                    <a:pt x="60457" y="21540"/>
                  </a:lnTo>
                  <a:lnTo>
                    <a:pt x="60698" y="21661"/>
                  </a:lnTo>
                  <a:lnTo>
                    <a:pt x="60879" y="21721"/>
                  </a:lnTo>
                  <a:lnTo>
                    <a:pt x="61362" y="21721"/>
                  </a:lnTo>
                  <a:lnTo>
                    <a:pt x="61543" y="21661"/>
                  </a:lnTo>
                  <a:lnTo>
                    <a:pt x="61784" y="21540"/>
                  </a:lnTo>
                  <a:lnTo>
                    <a:pt x="61965" y="21419"/>
                  </a:lnTo>
                  <a:lnTo>
                    <a:pt x="62086" y="21238"/>
                  </a:lnTo>
                  <a:lnTo>
                    <a:pt x="62206" y="20997"/>
                  </a:lnTo>
                  <a:lnTo>
                    <a:pt x="62267" y="20816"/>
                  </a:lnTo>
                  <a:lnTo>
                    <a:pt x="62267" y="20575"/>
                  </a:lnTo>
                  <a:lnTo>
                    <a:pt x="62267" y="20333"/>
                  </a:lnTo>
                  <a:lnTo>
                    <a:pt x="62206" y="20152"/>
                  </a:lnTo>
                  <a:lnTo>
                    <a:pt x="62086" y="19911"/>
                  </a:lnTo>
                  <a:lnTo>
                    <a:pt x="61965" y="19730"/>
                  </a:lnTo>
                  <a:lnTo>
                    <a:pt x="61784" y="19609"/>
                  </a:lnTo>
                  <a:lnTo>
                    <a:pt x="61543" y="19489"/>
                  </a:lnTo>
                  <a:lnTo>
                    <a:pt x="61362" y="19428"/>
                  </a:lnTo>
                  <a:close/>
                  <a:moveTo>
                    <a:pt x="66671" y="19428"/>
                  </a:moveTo>
                  <a:lnTo>
                    <a:pt x="66490" y="19489"/>
                  </a:lnTo>
                  <a:lnTo>
                    <a:pt x="66249" y="19609"/>
                  </a:lnTo>
                  <a:lnTo>
                    <a:pt x="66068" y="19730"/>
                  </a:lnTo>
                  <a:lnTo>
                    <a:pt x="65947" y="19911"/>
                  </a:lnTo>
                  <a:lnTo>
                    <a:pt x="65827" y="20152"/>
                  </a:lnTo>
                  <a:lnTo>
                    <a:pt x="65766" y="20333"/>
                  </a:lnTo>
                  <a:lnTo>
                    <a:pt x="65766" y="20575"/>
                  </a:lnTo>
                  <a:lnTo>
                    <a:pt x="65766" y="20816"/>
                  </a:lnTo>
                  <a:lnTo>
                    <a:pt x="65827" y="20997"/>
                  </a:lnTo>
                  <a:lnTo>
                    <a:pt x="65947" y="21238"/>
                  </a:lnTo>
                  <a:lnTo>
                    <a:pt x="66068" y="21419"/>
                  </a:lnTo>
                  <a:lnTo>
                    <a:pt x="66249" y="21540"/>
                  </a:lnTo>
                  <a:lnTo>
                    <a:pt x="66490" y="21661"/>
                  </a:lnTo>
                  <a:lnTo>
                    <a:pt x="66671" y="21721"/>
                  </a:lnTo>
                  <a:lnTo>
                    <a:pt x="67154" y="21721"/>
                  </a:lnTo>
                  <a:lnTo>
                    <a:pt x="67335" y="21661"/>
                  </a:lnTo>
                  <a:lnTo>
                    <a:pt x="67576" y="21540"/>
                  </a:lnTo>
                  <a:lnTo>
                    <a:pt x="67757" y="21419"/>
                  </a:lnTo>
                  <a:lnTo>
                    <a:pt x="67878" y="21238"/>
                  </a:lnTo>
                  <a:lnTo>
                    <a:pt x="67999" y="20997"/>
                  </a:lnTo>
                  <a:lnTo>
                    <a:pt x="68059" y="20816"/>
                  </a:lnTo>
                  <a:lnTo>
                    <a:pt x="68059" y="20575"/>
                  </a:lnTo>
                  <a:lnTo>
                    <a:pt x="68059" y="20333"/>
                  </a:lnTo>
                  <a:lnTo>
                    <a:pt x="67999" y="20152"/>
                  </a:lnTo>
                  <a:lnTo>
                    <a:pt x="67878" y="19911"/>
                  </a:lnTo>
                  <a:lnTo>
                    <a:pt x="67757" y="19730"/>
                  </a:lnTo>
                  <a:lnTo>
                    <a:pt x="67576" y="19609"/>
                  </a:lnTo>
                  <a:lnTo>
                    <a:pt x="67335" y="19489"/>
                  </a:lnTo>
                  <a:lnTo>
                    <a:pt x="67154" y="19428"/>
                  </a:lnTo>
                  <a:close/>
                  <a:moveTo>
                    <a:pt x="5853" y="22324"/>
                  </a:moveTo>
                  <a:lnTo>
                    <a:pt x="5672" y="22385"/>
                  </a:lnTo>
                  <a:lnTo>
                    <a:pt x="5431" y="22505"/>
                  </a:lnTo>
                  <a:lnTo>
                    <a:pt x="5250" y="22626"/>
                  </a:lnTo>
                  <a:lnTo>
                    <a:pt x="5129" y="22807"/>
                  </a:lnTo>
                  <a:lnTo>
                    <a:pt x="5008" y="23048"/>
                  </a:lnTo>
                  <a:lnTo>
                    <a:pt x="4948" y="23229"/>
                  </a:lnTo>
                  <a:lnTo>
                    <a:pt x="4948" y="23471"/>
                  </a:lnTo>
                  <a:lnTo>
                    <a:pt x="4948" y="23712"/>
                  </a:lnTo>
                  <a:lnTo>
                    <a:pt x="5008" y="23893"/>
                  </a:lnTo>
                  <a:lnTo>
                    <a:pt x="5129" y="24135"/>
                  </a:lnTo>
                  <a:lnTo>
                    <a:pt x="5250" y="24316"/>
                  </a:lnTo>
                  <a:lnTo>
                    <a:pt x="5431" y="24436"/>
                  </a:lnTo>
                  <a:lnTo>
                    <a:pt x="5672" y="24557"/>
                  </a:lnTo>
                  <a:lnTo>
                    <a:pt x="5853" y="24617"/>
                  </a:lnTo>
                  <a:lnTo>
                    <a:pt x="6336" y="24617"/>
                  </a:lnTo>
                  <a:lnTo>
                    <a:pt x="6517" y="24557"/>
                  </a:lnTo>
                  <a:lnTo>
                    <a:pt x="6758" y="24436"/>
                  </a:lnTo>
                  <a:lnTo>
                    <a:pt x="6939" y="24316"/>
                  </a:lnTo>
                  <a:lnTo>
                    <a:pt x="7060" y="24135"/>
                  </a:lnTo>
                  <a:lnTo>
                    <a:pt x="7180" y="23893"/>
                  </a:lnTo>
                  <a:lnTo>
                    <a:pt x="7241" y="23712"/>
                  </a:lnTo>
                  <a:lnTo>
                    <a:pt x="7241" y="23471"/>
                  </a:lnTo>
                  <a:lnTo>
                    <a:pt x="7241" y="23229"/>
                  </a:lnTo>
                  <a:lnTo>
                    <a:pt x="7180" y="23048"/>
                  </a:lnTo>
                  <a:lnTo>
                    <a:pt x="7060" y="22807"/>
                  </a:lnTo>
                  <a:lnTo>
                    <a:pt x="6939" y="22626"/>
                  </a:lnTo>
                  <a:lnTo>
                    <a:pt x="6758" y="22505"/>
                  </a:lnTo>
                  <a:lnTo>
                    <a:pt x="6517" y="22385"/>
                  </a:lnTo>
                  <a:lnTo>
                    <a:pt x="6336" y="22324"/>
                  </a:lnTo>
                  <a:close/>
                  <a:moveTo>
                    <a:pt x="11645" y="22324"/>
                  </a:moveTo>
                  <a:lnTo>
                    <a:pt x="11464" y="22385"/>
                  </a:lnTo>
                  <a:lnTo>
                    <a:pt x="11223" y="22505"/>
                  </a:lnTo>
                  <a:lnTo>
                    <a:pt x="11042" y="22626"/>
                  </a:lnTo>
                  <a:lnTo>
                    <a:pt x="10921" y="22807"/>
                  </a:lnTo>
                  <a:lnTo>
                    <a:pt x="10800" y="23048"/>
                  </a:lnTo>
                  <a:lnTo>
                    <a:pt x="10740" y="23229"/>
                  </a:lnTo>
                  <a:lnTo>
                    <a:pt x="10740" y="23471"/>
                  </a:lnTo>
                  <a:lnTo>
                    <a:pt x="10740" y="23712"/>
                  </a:lnTo>
                  <a:lnTo>
                    <a:pt x="10800" y="23893"/>
                  </a:lnTo>
                  <a:lnTo>
                    <a:pt x="10921" y="24135"/>
                  </a:lnTo>
                  <a:lnTo>
                    <a:pt x="11042" y="24316"/>
                  </a:lnTo>
                  <a:lnTo>
                    <a:pt x="11223" y="24436"/>
                  </a:lnTo>
                  <a:lnTo>
                    <a:pt x="11464" y="24557"/>
                  </a:lnTo>
                  <a:lnTo>
                    <a:pt x="11645" y="24617"/>
                  </a:lnTo>
                  <a:lnTo>
                    <a:pt x="12128" y="24617"/>
                  </a:lnTo>
                  <a:lnTo>
                    <a:pt x="12309" y="24557"/>
                  </a:lnTo>
                  <a:lnTo>
                    <a:pt x="12550" y="24436"/>
                  </a:lnTo>
                  <a:lnTo>
                    <a:pt x="12731" y="24316"/>
                  </a:lnTo>
                  <a:lnTo>
                    <a:pt x="12852" y="24135"/>
                  </a:lnTo>
                  <a:lnTo>
                    <a:pt x="12973" y="23893"/>
                  </a:lnTo>
                  <a:lnTo>
                    <a:pt x="13033" y="23712"/>
                  </a:lnTo>
                  <a:lnTo>
                    <a:pt x="13033" y="23471"/>
                  </a:lnTo>
                  <a:lnTo>
                    <a:pt x="13033" y="23229"/>
                  </a:lnTo>
                  <a:lnTo>
                    <a:pt x="12973" y="23048"/>
                  </a:lnTo>
                  <a:lnTo>
                    <a:pt x="12852" y="22807"/>
                  </a:lnTo>
                  <a:lnTo>
                    <a:pt x="12731" y="22626"/>
                  </a:lnTo>
                  <a:lnTo>
                    <a:pt x="12550" y="22505"/>
                  </a:lnTo>
                  <a:lnTo>
                    <a:pt x="12309" y="22385"/>
                  </a:lnTo>
                  <a:lnTo>
                    <a:pt x="12128" y="22324"/>
                  </a:lnTo>
                  <a:close/>
                  <a:moveTo>
                    <a:pt x="17437" y="22324"/>
                  </a:moveTo>
                  <a:lnTo>
                    <a:pt x="17256" y="22385"/>
                  </a:lnTo>
                  <a:lnTo>
                    <a:pt x="17015" y="22505"/>
                  </a:lnTo>
                  <a:lnTo>
                    <a:pt x="16834" y="22626"/>
                  </a:lnTo>
                  <a:lnTo>
                    <a:pt x="16713" y="22807"/>
                  </a:lnTo>
                  <a:lnTo>
                    <a:pt x="16593" y="23048"/>
                  </a:lnTo>
                  <a:lnTo>
                    <a:pt x="16532" y="23229"/>
                  </a:lnTo>
                  <a:lnTo>
                    <a:pt x="16532" y="23471"/>
                  </a:lnTo>
                  <a:lnTo>
                    <a:pt x="16532" y="23712"/>
                  </a:lnTo>
                  <a:lnTo>
                    <a:pt x="16593" y="23893"/>
                  </a:lnTo>
                  <a:lnTo>
                    <a:pt x="16713" y="24135"/>
                  </a:lnTo>
                  <a:lnTo>
                    <a:pt x="16834" y="24316"/>
                  </a:lnTo>
                  <a:lnTo>
                    <a:pt x="17015" y="24436"/>
                  </a:lnTo>
                  <a:lnTo>
                    <a:pt x="17256" y="24557"/>
                  </a:lnTo>
                  <a:lnTo>
                    <a:pt x="17437" y="24617"/>
                  </a:lnTo>
                  <a:lnTo>
                    <a:pt x="17920" y="24617"/>
                  </a:lnTo>
                  <a:lnTo>
                    <a:pt x="18101" y="24557"/>
                  </a:lnTo>
                  <a:lnTo>
                    <a:pt x="18342" y="24436"/>
                  </a:lnTo>
                  <a:lnTo>
                    <a:pt x="18523" y="24316"/>
                  </a:lnTo>
                  <a:lnTo>
                    <a:pt x="18644" y="24135"/>
                  </a:lnTo>
                  <a:lnTo>
                    <a:pt x="18765" y="23893"/>
                  </a:lnTo>
                  <a:lnTo>
                    <a:pt x="18825" y="23712"/>
                  </a:lnTo>
                  <a:lnTo>
                    <a:pt x="18825" y="23471"/>
                  </a:lnTo>
                  <a:lnTo>
                    <a:pt x="18825" y="23229"/>
                  </a:lnTo>
                  <a:lnTo>
                    <a:pt x="18765" y="23048"/>
                  </a:lnTo>
                  <a:lnTo>
                    <a:pt x="18644" y="22807"/>
                  </a:lnTo>
                  <a:lnTo>
                    <a:pt x="18523" y="22626"/>
                  </a:lnTo>
                  <a:lnTo>
                    <a:pt x="18342" y="22505"/>
                  </a:lnTo>
                  <a:lnTo>
                    <a:pt x="18101" y="22385"/>
                  </a:lnTo>
                  <a:lnTo>
                    <a:pt x="17920" y="22324"/>
                  </a:lnTo>
                  <a:close/>
                  <a:moveTo>
                    <a:pt x="23230" y="22324"/>
                  </a:moveTo>
                  <a:lnTo>
                    <a:pt x="23049" y="22385"/>
                  </a:lnTo>
                  <a:lnTo>
                    <a:pt x="22807" y="22505"/>
                  </a:lnTo>
                  <a:lnTo>
                    <a:pt x="22626" y="22626"/>
                  </a:lnTo>
                  <a:lnTo>
                    <a:pt x="22506" y="22807"/>
                  </a:lnTo>
                  <a:lnTo>
                    <a:pt x="22385" y="23048"/>
                  </a:lnTo>
                  <a:lnTo>
                    <a:pt x="22325" y="23229"/>
                  </a:lnTo>
                  <a:lnTo>
                    <a:pt x="22325" y="23471"/>
                  </a:lnTo>
                  <a:lnTo>
                    <a:pt x="22325" y="23712"/>
                  </a:lnTo>
                  <a:lnTo>
                    <a:pt x="22385" y="23893"/>
                  </a:lnTo>
                  <a:lnTo>
                    <a:pt x="22506" y="24135"/>
                  </a:lnTo>
                  <a:lnTo>
                    <a:pt x="22626" y="24316"/>
                  </a:lnTo>
                  <a:lnTo>
                    <a:pt x="22807" y="24436"/>
                  </a:lnTo>
                  <a:lnTo>
                    <a:pt x="23049" y="24557"/>
                  </a:lnTo>
                  <a:lnTo>
                    <a:pt x="23230" y="24617"/>
                  </a:lnTo>
                  <a:lnTo>
                    <a:pt x="23712" y="24617"/>
                  </a:lnTo>
                  <a:lnTo>
                    <a:pt x="23893" y="24557"/>
                  </a:lnTo>
                  <a:lnTo>
                    <a:pt x="24135" y="24436"/>
                  </a:lnTo>
                  <a:lnTo>
                    <a:pt x="24316" y="24316"/>
                  </a:lnTo>
                  <a:lnTo>
                    <a:pt x="24436" y="24135"/>
                  </a:lnTo>
                  <a:lnTo>
                    <a:pt x="24557" y="23893"/>
                  </a:lnTo>
                  <a:lnTo>
                    <a:pt x="24617" y="23712"/>
                  </a:lnTo>
                  <a:lnTo>
                    <a:pt x="24617" y="23471"/>
                  </a:lnTo>
                  <a:lnTo>
                    <a:pt x="24617" y="23229"/>
                  </a:lnTo>
                  <a:lnTo>
                    <a:pt x="24557" y="23048"/>
                  </a:lnTo>
                  <a:lnTo>
                    <a:pt x="24436" y="22807"/>
                  </a:lnTo>
                  <a:lnTo>
                    <a:pt x="24316" y="22626"/>
                  </a:lnTo>
                  <a:lnTo>
                    <a:pt x="24135" y="22505"/>
                  </a:lnTo>
                  <a:lnTo>
                    <a:pt x="23893" y="22385"/>
                  </a:lnTo>
                  <a:lnTo>
                    <a:pt x="23712" y="22324"/>
                  </a:lnTo>
                  <a:close/>
                  <a:moveTo>
                    <a:pt x="29022" y="22324"/>
                  </a:moveTo>
                  <a:lnTo>
                    <a:pt x="28841" y="22385"/>
                  </a:lnTo>
                  <a:lnTo>
                    <a:pt x="28599" y="22505"/>
                  </a:lnTo>
                  <a:lnTo>
                    <a:pt x="28418" y="22626"/>
                  </a:lnTo>
                  <a:lnTo>
                    <a:pt x="28298" y="22807"/>
                  </a:lnTo>
                  <a:lnTo>
                    <a:pt x="28177" y="23048"/>
                  </a:lnTo>
                  <a:lnTo>
                    <a:pt x="28117" y="23229"/>
                  </a:lnTo>
                  <a:lnTo>
                    <a:pt x="28117" y="23471"/>
                  </a:lnTo>
                  <a:lnTo>
                    <a:pt x="28117" y="23712"/>
                  </a:lnTo>
                  <a:lnTo>
                    <a:pt x="28177" y="23893"/>
                  </a:lnTo>
                  <a:lnTo>
                    <a:pt x="28298" y="24135"/>
                  </a:lnTo>
                  <a:lnTo>
                    <a:pt x="28418" y="24316"/>
                  </a:lnTo>
                  <a:lnTo>
                    <a:pt x="28599" y="24436"/>
                  </a:lnTo>
                  <a:lnTo>
                    <a:pt x="28841" y="24557"/>
                  </a:lnTo>
                  <a:lnTo>
                    <a:pt x="29022" y="24617"/>
                  </a:lnTo>
                  <a:lnTo>
                    <a:pt x="29505" y="24617"/>
                  </a:lnTo>
                  <a:lnTo>
                    <a:pt x="29686" y="24557"/>
                  </a:lnTo>
                  <a:lnTo>
                    <a:pt x="29927" y="24436"/>
                  </a:lnTo>
                  <a:lnTo>
                    <a:pt x="30108" y="24316"/>
                  </a:lnTo>
                  <a:lnTo>
                    <a:pt x="30229" y="24135"/>
                  </a:lnTo>
                  <a:lnTo>
                    <a:pt x="30349" y="23893"/>
                  </a:lnTo>
                  <a:lnTo>
                    <a:pt x="30410" y="23712"/>
                  </a:lnTo>
                  <a:lnTo>
                    <a:pt x="30410" y="23471"/>
                  </a:lnTo>
                  <a:lnTo>
                    <a:pt x="30410" y="23229"/>
                  </a:lnTo>
                  <a:lnTo>
                    <a:pt x="30349" y="23048"/>
                  </a:lnTo>
                  <a:lnTo>
                    <a:pt x="30229" y="22807"/>
                  </a:lnTo>
                  <a:lnTo>
                    <a:pt x="30108" y="22626"/>
                  </a:lnTo>
                  <a:lnTo>
                    <a:pt x="29927" y="22505"/>
                  </a:lnTo>
                  <a:lnTo>
                    <a:pt x="29686" y="22385"/>
                  </a:lnTo>
                  <a:lnTo>
                    <a:pt x="29505" y="22324"/>
                  </a:lnTo>
                  <a:close/>
                  <a:moveTo>
                    <a:pt x="34814" y="22324"/>
                  </a:moveTo>
                  <a:lnTo>
                    <a:pt x="34633" y="22385"/>
                  </a:lnTo>
                  <a:lnTo>
                    <a:pt x="34392" y="22505"/>
                  </a:lnTo>
                  <a:lnTo>
                    <a:pt x="34211" y="22626"/>
                  </a:lnTo>
                  <a:lnTo>
                    <a:pt x="34090" y="22807"/>
                  </a:lnTo>
                  <a:lnTo>
                    <a:pt x="33969" y="23048"/>
                  </a:lnTo>
                  <a:lnTo>
                    <a:pt x="33909" y="23229"/>
                  </a:lnTo>
                  <a:lnTo>
                    <a:pt x="33909" y="23471"/>
                  </a:lnTo>
                  <a:lnTo>
                    <a:pt x="33909" y="23712"/>
                  </a:lnTo>
                  <a:lnTo>
                    <a:pt x="33969" y="23893"/>
                  </a:lnTo>
                  <a:lnTo>
                    <a:pt x="34090" y="24135"/>
                  </a:lnTo>
                  <a:lnTo>
                    <a:pt x="34211" y="24316"/>
                  </a:lnTo>
                  <a:lnTo>
                    <a:pt x="34392" y="24436"/>
                  </a:lnTo>
                  <a:lnTo>
                    <a:pt x="34633" y="24557"/>
                  </a:lnTo>
                  <a:lnTo>
                    <a:pt x="34814" y="24617"/>
                  </a:lnTo>
                  <a:lnTo>
                    <a:pt x="35297" y="24617"/>
                  </a:lnTo>
                  <a:lnTo>
                    <a:pt x="35478" y="24557"/>
                  </a:lnTo>
                  <a:lnTo>
                    <a:pt x="35719" y="24436"/>
                  </a:lnTo>
                  <a:lnTo>
                    <a:pt x="35900" y="24316"/>
                  </a:lnTo>
                  <a:lnTo>
                    <a:pt x="36021" y="24135"/>
                  </a:lnTo>
                  <a:lnTo>
                    <a:pt x="36141" y="23893"/>
                  </a:lnTo>
                  <a:lnTo>
                    <a:pt x="36202" y="23712"/>
                  </a:lnTo>
                  <a:lnTo>
                    <a:pt x="36202" y="23471"/>
                  </a:lnTo>
                  <a:lnTo>
                    <a:pt x="36202" y="23229"/>
                  </a:lnTo>
                  <a:lnTo>
                    <a:pt x="36141" y="23048"/>
                  </a:lnTo>
                  <a:lnTo>
                    <a:pt x="36021" y="22807"/>
                  </a:lnTo>
                  <a:lnTo>
                    <a:pt x="35900" y="22626"/>
                  </a:lnTo>
                  <a:lnTo>
                    <a:pt x="35719" y="22505"/>
                  </a:lnTo>
                  <a:lnTo>
                    <a:pt x="35478" y="22385"/>
                  </a:lnTo>
                  <a:lnTo>
                    <a:pt x="35297" y="22324"/>
                  </a:lnTo>
                  <a:close/>
                  <a:moveTo>
                    <a:pt x="40606" y="22324"/>
                  </a:moveTo>
                  <a:lnTo>
                    <a:pt x="40425" y="22385"/>
                  </a:lnTo>
                  <a:lnTo>
                    <a:pt x="40184" y="22505"/>
                  </a:lnTo>
                  <a:lnTo>
                    <a:pt x="40003" y="22626"/>
                  </a:lnTo>
                  <a:lnTo>
                    <a:pt x="39882" y="22807"/>
                  </a:lnTo>
                  <a:lnTo>
                    <a:pt x="39762" y="23048"/>
                  </a:lnTo>
                  <a:lnTo>
                    <a:pt x="39701" y="23229"/>
                  </a:lnTo>
                  <a:lnTo>
                    <a:pt x="39701" y="23471"/>
                  </a:lnTo>
                  <a:lnTo>
                    <a:pt x="39701" y="23712"/>
                  </a:lnTo>
                  <a:lnTo>
                    <a:pt x="39762" y="23893"/>
                  </a:lnTo>
                  <a:lnTo>
                    <a:pt x="39882" y="24135"/>
                  </a:lnTo>
                  <a:lnTo>
                    <a:pt x="40003" y="24316"/>
                  </a:lnTo>
                  <a:lnTo>
                    <a:pt x="40184" y="24436"/>
                  </a:lnTo>
                  <a:lnTo>
                    <a:pt x="40425" y="24557"/>
                  </a:lnTo>
                  <a:lnTo>
                    <a:pt x="40606" y="24617"/>
                  </a:lnTo>
                  <a:lnTo>
                    <a:pt x="41089" y="24617"/>
                  </a:lnTo>
                  <a:lnTo>
                    <a:pt x="41270" y="24557"/>
                  </a:lnTo>
                  <a:lnTo>
                    <a:pt x="41511" y="24436"/>
                  </a:lnTo>
                  <a:lnTo>
                    <a:pt x="41692" y="24316"/>
                  </a:lnTo>
                  <a:lnTo>
                    <a:pt x="41813" y="24135"/>
                  </a:lnTo>
                  <a:lnTo>
                    <a:pt x="41934" y="23893"/>
                  </a:lnTo>
                  <a:lnTo>
                    <a:pt x="41994" y="23712"/>
                  </a:lnTo>
                  <a:lnTo>
                    <a:pt x="41994" y="23471"/>
                  </a:lnTo>
                  <a:lnTo>
                    <a:pt x="41994" y="23229"/>
                  </a:lnTo>
                  <a:lnTo>
                    <a:pt x="41934" y="23048"/>
                  </a:lnTo>
                  <a:lnTo>
                    <a:pt x="41813" y="22807"/>
                  </a:lnTo>
                  <a:lnTo>
                    <a:pt x="41692" y="22626"/>
                  </a:lnTo>
                  <a:lnTo>
                    <a:pt x="41511" y="22505"/>
                  </a:lnTo>
                  <a:lnTo>
                    <a:pt x="41270" y="22385"/>
                  </a:lnTo>
                  <a:lnTo>
                    <a:pt x="41089" y="22324"/>
                  </a:lnTo>
                  <a:close/>
                  <a:moveTo>
                    <a:pt x="46399" y="22324"/>
                  </a:moveTo>
                  <a:lnTo>
                    <a:pt x="46218" y="22385"/>
                  </a:lnTo>
                  <a:lnTo>
                    <a:pt x="45976" y="22505"/>
                  </a:lnTo>
                  <a:lnTo>
                    <a:pt x="45795" y="22626"/>
                  </a:lnTo>
                  <a:lnTo>
                    <a:pt x="45674" y="22807"/>
                  </a:lnTo>
                  <a:lnTo>
                    <a:pt x="45554" y="23048"/>
                  </a:lnTo>
                  <a:lnTo>
                    <a:pt x="45493" y="23229"/>
                  </a:lnTo>
                  <a:lnTo>
                    <a:pt x="45493" y="23471"/>
                  </a:lnTo>
                  <a:lnTo>
                    <a:pt x="45493" y="23712"/>
                  </a:lnTo>
                  <a:lnTo>
                    <a:pt x="45554" y="23893"/>
                  </a:lnTo>
                  <a:lnTo>
                    <a:pt x="45674" y="24135"/>
                  </a:lnTo>
                  <a:lnTo>
                    <a:pt x="45795" y="24316"/>
                  </a:lnTo>
                  <a:lnTo>
                    <a:pt x="45976" y="24436"/>
                  </a:lnTo>
                  <a:lnTo>
                    <a:pt x="46218" y="24557"/>
                  </a:lnTo>
                  <a:lnTo>
                    <a:pt x="46399" y="24617"/>
                  </a:lnTo>
                  <a:lnTo>
                    <a:pt x="46881" y="24617"/>
                  </a:lnTo>
                  <a:lnTo>
                    <a:pt x="47062" y="24557"/>
                  </a:lnTo>
                  <a:lnTo>
                    <a:pt x="47304" y="24436"/>
                  </a:lnTo>
                  <a:lnTo>
                    <a:pt x="47485" y="24316"/>
                  </a:lnTo>
                  <a:lnTo>
                    <a:pt x="47605" y="24135"/>
                  </a:lnTo>
                  <a:lnTo>
                    <a:pt x="47726" y="23893"/>
                  </a:lnTo>
                  <a:lnTo>
                    <a:pt x="47786" y="23712"/>
                  </a:lnTo>
                  <a:lnTo>
                    <a:pt x="47786" y="23471"/>
                  </a:lnTo>
                  <a:lnTo>
                    <a:pt x="47786" y="23229"/>
                  </a:lnTo>
                  <a:lnTo>
                    <a:pt x="47726" y="23048"/>
                  </a:lnTo>
                  <a:lnTo>
                    <a:pt x="47605" y="22807"/>
                  </a:lnTo>
                  <a:lnTo>
                    <a:pt x="47485" y="22626"/>
                  </a:lnTo>
                  <a:lnTo>
                    <a:pt x="47304" y="22505"/>
                  </a:lnTo>
                  <a:lnTo>
                    <a:pt x="47062" y="22385"/>
                  </a:lnTo>
                  <a:lnTo>
                    <a:pt x="46881" y="22324"/>
                  </a:lnTo>
                  <a:close/>
                  <a:moveTo>
                    <a:pt x="52191" y="22324"/>
                  </a:moveTo>
                  <a:lnTo>
                    <a:pt x="52010" y="22385"/>
                  </a:lnTo>
                  <a:lnTo>
                    <a:pt x="51768" y="22505"/>
                  </a:lnTo>
                  <a:lnTo>
                    <a:pt x="51587" y="22626"/>
                  </a:lnTo>
                  <a:lnTo>
                    <a:pt x="51467" y="22807"/>
                  </a:lnTo>
                  <a:lnTo>
                    <a:pt x="51346" y="23048"/>
                  </a:lnTo>
                  <a:lnTo>
                    <a:pt x="51286" y="23229"/>
                  </a:lnTo>
                  <a:lnTo>
                    <a:pt x="51286" y="23471"/>
                  </a:lnTo>
                  <a:lnTo>
                    <a:pt x="51286" y="23712"/>
                  </a:lnTo>
                  <a:lnTo>
                    <a:pt x="51346" y="23893"/>
                  </a:lnTo>
                  <a:lnTo>
                    <a:pt x="51467" y="24135"/>
                  </a:lnTo>
                  <a:lnTo>
                    <a:pt x="51587" y="24316"/>
                  </a:lnTo>
                  <a:lnTo>
                    <a:pt x="51768" y="24436"/>
                  </a:lnTo>
                  <a:lnTo>
                    <a:pt x="52010" y="24557"/>
                  </a:lnTo>
                  <a:lnTo>
                    <a:pt x="52191" y="24617"/>
                  </a:lnTo>
                  <a:lnTo>
                    <a:pt x="52673" y="24617"/>
                  </a:lnTo>
                  <a:lnTo>
                    <a:pt x="52854" y="24557"/>
                  </a:lnTo>
                  <a:lnTo>
                    <a:pt x="53096" y="24436"/>
                  </a:lnTo>
                  <a:lnTo>
                    <a:pt x="53277" y="24316"/>
                  </a:lnTo>
                  <a:lnTo>
                    <a:pt x="53397" y="24135"/>
                  </a:lnTo>
                  <a:lnTo>
                    <a:pt x="53518" y="23893"/>
                  </a:lnTo>
                  <a:lnTo>
                    <a:pt x="53578" y="23712"/>
                  </a:lnTo>
                  <a:lnTo>
                    <a:pt x="53578" y="23471"/>
                  </a:lnTo>
                  <a:lnTo>
                    <a:pt x="53578" y="23229"/>
                  </a:lnTo>
                  <a:lnTo>
                    <a:pt x="53518" y="23048"/>
                  </a:lnTo>
                  <a:lnTo>
                    <a:pt x="53397" y="22807"/>
                  </a:lnTo>
                  <a:lnTo>
                    <a:pt x="53277" y="22626"/>
                  </a:lnTo>
                  <a:lnTo>
                    <a:pt x="53096" y="22505"/>
                  </a:lnTo>
                  <a:lnTo>
                    <a:pt x="52854" y="22385"/>
                  </a:lnTo>
                  <a:lnTo>
                    <a:pt x="52673" y="22324"/>
                  </a:lnTo>
                  <a:close/>
                  <a:moveTo>
                    <a:pt x="57983" y="22324"/>
                  </a:moveTo>
                  <a:lnTo>
                    <a:pt x="57802" y="22385"/>
                  </a:lnTo>
                  <a:lnTo>
                    <a:pt x="57561" y="22505"/>
                  </a:lnTo>
                  <a:lnTo>
                    <a:pt x="57380" y="22626"/>
                  </a:lnTo>
                  <a:lnTo>
                    <a:pt x="57259" y="22807"/>
                  </a:lnTo>
                  <a:lnTo>
                    <a:pt x="57138" y="23048"/>
                  </a:lnTo>
                  <a:lnTo>
                    <a:pt x="57078" y="23229"/>
                  </a:lnTo>
                  <a:lnTo>
                    <a:pt x="57078" y="23471"/>
                  </a:lnTo>
                  <a:lnTo>
                    <a:pt x="57078" y="23712"/>
                  </a:lnTo>
                  <a:lnTo>
                    <a:pt x="57138" y="23893"/>
                  </a:lnTo>
                  <a:lnTo>
                    <a:pt x="57259" y="24135"/>
                  </a:lnTo>
                  <a:lnTo>
                    <a:pt x="57380" y="24316"/>
                  </a:lnTo>
                  <a:lnTo>
                    <a:pt x="57561" y="24436"/>
                  </a:lnTo>
                  <a:lnTo>
                    <a:pt x="57802" y="24557"/>
                  </a:lnTo>
                  <a:lnTo>
                    <a:pt x="57983" y="24617"/>
                  </a:lnTo>
                  <a:lnTo>
                    <a:pt x="58466" y="24617"/>
                  </a:lnTo>
                  <a:lnTo>
                    <a:pt x="58647" y="24557"/>
                  </a:lnTo>
                  <a:lnTo>
                    <a:pt x="58888" y="24436"/>
                  </a:lnTo>
                  <a:lnTo>
                    <a:pt x="59069" y="24316"/>
                  </a:lnTo>
                  <a:lnTo>
                    <a:pt x="59190" y="24135"/>
                  </a:lnTo>
                  <a:lnTo>
                    <a:pt x="59310" y="23893"/>
                  </a:lnTo>
                  <a:lnTo>
                    <a:pt x="59371" y="23712"/>
                  </a:lnTo>
                  <a:lnTo>
                    <a:pt x="59371" y="23471"/>
                  </a:lnTo>
                  <a:lnTo>
                    <a:pt x="59371" y="23229"/>
                  </a:lnTo>
                  <a:lnTo>
                    <a:pt x="59310" y="23048"/>
                  </a:lnTo>
                  <a:lnTo>
                    <a:pt x="59190" y="22807"/>
                  </a:lnTo>
                  <a:lnTo>
                    <a:pt x="59069" y="22626"/>
                  </a:lnTo>
                  <a:lnTo>
                    <a:pt x="58888" y="22505"/>
                  </a:lnTo>
                  <a:lnTo>
                    <a:pt x="58647" y="22385"/>
                  </a:lnTo>
                  <a:lnTo>
                    <a:pt x="58466" y="22324"/>
                  </a:lnTo>
                  <a:close/>
                  <a:moveTo>
                    <a:pt x="63775" y="22324"/>
                  </a:moveTo>
                  <a:lnTo>
                    <a:pt x="63594" y="22385"/>
                  </a:lnTo>
                  <a:lnTo>
                    <a:pt x="63353" y="22505"/>
                  </a:lnTo>
                  <a:lnTo>
                    <a:pt x="63172" y="22626"/>
                  </a:lnTo>
                  <a:lnTo>
                    <a:pt x="63051" y="22807"/>
                  </a:lnTo>
                  <a:lnTo>
                    <a:pt x="62931" y="23048"/>
                  </a:lnTo>
                  <a:lnTo>
                    <a:pt x="62870" y="23229"/>
                  </a:lnTo>
                  <a:lnTo>
                    <a:pt x="62870" y="23471"/>
                  </a:lnTo>
                  <a:lnTo>
                    <a:pt x="62870" y="23712"/>
                  </a:lnTo>
                  <a:lnTo>
                    <a:pt x="62931" y="23893"/>
                  </a:lnTo>
                  <a:lnTo>
                    <a:pt x="63051" y="24135"/>
                  </a:lnTo>
                  <a:lnTo>
                    <a:pt x="63172" y="24316"/>
                  </a:lnTo>
                  <a:lnTo>
                    <a:pt x="63353" y="24436"/>
                  </a:lnTo>
                  <a:lnTo>
                    <a:pt x="63594" y="24557"/>
                  </a:lnTo>
                  <a:lnTo>
                    <a:pt x="63775" y="24617"/>
                  </a:lnTo>
                  <a:lnTo>
                    <a:pt x="64258" y="24617"/>
                  </a:lnTo>
                  <a:lnTo>
                    <a:pt x="64439" y="24557"/>
                  </a:lnTo>
                  <a:lnTo>
                    <a:pt x="64680" y="24436"/>
                  </a:lnTo>
                  <a:lnTo>
                    <a:pt x="64861" y="24316"/>
                  </a:lnTo>
                  <a:lnTo>
                    <a:pt x="64982" y="24135"/>
                  </a:lnTo>
                  <a:lnTo>
                    <a:pt x="65103" y="23893"/>
                  </a:lnTo>
                  <a:lnTo>
                    <a:pt x="65163" y="23712"/>
                  </a:lnTo>
                  <a:lnTo>
                    <a:pt x="65163" y="23471"/>
                  </a:lnTo>
                  <a:lnTo>
                    <a:pt x="65163" y="23229"/>
                  </a:lnTo>
                  <a:lnTo>
                    <a:pt x="65103" y="23048"/>
                  </a:lnTo>
                  <a:lnTo>
                    <a:pt x="64982" y="22807"/>
                  </a:lnTo>
                  <a:lnTo>
                    <a:pt x="64861" y="22626"/>
                  </a:lnTo>
                  <a:lnTo>
                    <a:pt x="64680" y="22505"/>
                  </a:lnTo>
                  <a:lnTo>
                    <a:pt x="64439" y="22385"/>
                  </a:lnTo>
                  <a:lnTo>
                    <a:pt x="64258" y="22324"/>
                  </a:lnTo>
                  <a:close/>
                  <a:moveTo>
                    <a:pt x="69567" y="22324"/>
                  </a:moveTo>
                  <a:lnTo>
                    <a:pt x="69386" y="22385"/>
                  </a:lnTo>
                  <a:lnTo>
                    <a:pt x="69145" y="22505"/>
                  </a:lnTo>
                  <a:lnTo>
                    <a:pt x="68964" y="22626"/>
                  </a:lnTo>
                  <a:lnTo>
                    <a:pt x="68843" y="22807"/>
                  </a:lnTo>
                  <a:lnTo>
                    <a:pt x="68723" y="23048"/>
                  </a:lnTo>
                  <a:lnTo>
                    <a:pt x="68662" y="23229"/>
                  </a:lnTo>
                  <a:lnTo>
                    <a:pt x="68662" y="23471"/>
                  </a:lnTo>
                  <a:lnTo>
                    <a:pt x="68662" y="23712"/>
                  </a:lnTo>
                  <a:lnTo>
                    <a:pt x="68723" y="23893"/>
                  </a:lnTo>
                  <a:lnTo>
                    <a:pt x="68843" y="24135"/>
                  </a:lnTo>
                  <a:lnTo>
                    <a:pt x="68964" y="24316"/>
                  </a:lnTo>
                  <a:lnTo>
                    <a:pt x="69145" y="24436"/>
                  </a:lnTo>
                  <a:lnTo>
                    <a:pt x="69386" y="24557"/>
                  </a:lnTo>
                  <a:lnTo>
                    <a:pt x="69567" y="24617"/>
                  </a:lnTo>
                  <a:lnTo>
                    <a:pt x="70050" y="24617"/>
                  </a:lnTo>
                  <a:lnTo>
                    <a:pt x="70231" y="24557"/>
                  </a:lnTo>
                  <a:lnTo>
                    <a:pt x="70472" y="24436"/>
                  </a:lnTo>
                  <a:lnTo>
                    <a:pt x="70653" y="24316"/>
                  </a:lnTo>
                  <a:lnTo>
                    <a:pt x="70774" y="24135"/>
                  </a:lnTo>
                  <a:lnTo>
                    <a:pt x="70895" y="23893"/>
                  </a:lnTo>
                  <a:lnTo>
                    <a:pt x="70955" y="23712"/>
                  </a:lnTo>
                  <a:lnTo>
                    <a:pt x="70955" y="23471"/>
                  </a:lnTo>
                  <a:lnTo>
                    <a:pt x="70955" y="23229"/>
                  </a:lnTo>
                  <a:lnTo>
                    <a:pt x="70895" y="23048"/>
                  </a:lnTo>
                  <a:lnTo>
                    <a:pt x="70774" y="22807"/>
                  </a:lnTo>
                  <a:lnTo>
                    <a:pt x="70653" y="22626"/>
                  </a:lnTo>
                  <a:lnTo>
                    <a:pt x="70472" y="22505"/>
                  </a:lnTo>
                  <a:lnTo>
                    <a:pt x="70231" y="22385"/>
                  </a:lnTo>
                  <a:lnTo>
                    <a:pt x="70050" y="22324"/>
                  </a:lnTo>
                  <a:close/>
                  <a:moveTo>
                    <a:pt x="2896" y="25221"/>
                  </a:moveTo>
                  <a:lnTo>
                    <a:pt x="2655" y="25341"/>
                  </a:lnTo>
                  <a:lnTo>
                    <a:pt x="2414" y="25522"/>
                  </a:lnTo>
                  <a:lnTo>
                    <a:pt x="2233" y="25703"/>
                  </a:lnTo>
                  <a:lnTo>
                    <a:pt x="2112" y="26005"/>
                  </a:lnTo>
                  <a:lnTo>
                    <a:pt x="2052" y="26367"/>
                  </a:lnTo>
                  <a:lnTo>
                    <a:pt x="2052" y="26608"/>
                  </a:lnTo>
                  <a:lnTo>
                    <a:pt x="2112" y="26789"/>
                  </a:lnTo>
                  <a:lnTo>
                    <a:pt x="2233" y="27031"/>
                  </a:lnTo>
                  <a:lnTo>
                    <a:pt x="2353" y="27212"/>
                  </a:lnTo>
                  <a:lnTo>
                    <a:pt x="2534" y="27332"/>
                  </a:lnTo>
                  <a:lnTo>
                    <a:pt x="2776" y="27453"/>
                  </a:lnTo>
                  <a:lnTo>
                    <a:pt x="2957" y="27513"/>
                  </a:lnTo>
                  <a:lnTo>
                    <a:pt x="3439" y="27513"/>
                  </a:lnTo>
                  <a:lnTo>
                    <a:pt x="3620" y="27453"/>
                  </a:lnTo>
                  <a:lnTo>
                    <a:pt x="3862" y="27332"/>
                  </a:lnTo>
                  <a:lnTo>
                    <a:pt x="4043" y="27212"/>
                  </a:lnTo>
                  <a:lnTo>
                    <a:pt x="4164" y="27031"/>
                  </a:lnTo>
                  <a:lnTo>
                    <a:pt x="4284" y="26789"/>
                  </a:lnTo>
                  <a:lnTo>
                    <a:pt x="4345" y="26608"/>
                  </a:lnTo>
                  <a:lnTo>
                    <a:pt x="4345" y="26367"/>
                  </a:lnTo>
                  <a:lnTo>
                    <a:pt x="4284" y="26005"/>
                  </a:lnTo>
                  <a:lnTo>
                    <a:pt x="4164" y="25703"/>
                  </a:lnTo>
                  <a:lnTo>
                    <a:pt x="3982" y="25522"/>
                  </a:lnTo>
                  <a:lnTo>
                    <a:pt x="3741" y="25341"/>
                  </a:lnTo>
                  <a:lnTo>
                    <a:pt x="3500" y="25221"/>
                  </a:lnTo>
                  <a:close/>
                  <a:moveTo>
                    <a:pt x="8689" y="25221"/>
                  </a:moveTo>
                  <a:lnTo>
                    <a:pt x="8447" y="25341"/>
                  </a:lnTo>
                  <a:lnTo>
                    <a:pt x="8206" y="25522"/>
                  </a:lnTo>
                  <a:lnTo>
                    <a:pt x="8025" y="25703"/>
                  </a:lnTo>
                  <a:lnTo>
                    <a:pt x="7904" y="26005"/>
                  </a:lnTo>
                  <a:lnTo>
                    <a:pt x="7844" y="26367"/>
                  </a:lnTo>
                  <a:lnTo>
                    <a:pt x="7844" y="26608"/>
                  </a:lnTo>
                  <a:lnTo>
                    <a:pt x="7904" y="26789"/>
                  </a:lnTo>
                  <a:lnTo>
                    <a:pt x="8025" y="27031"/>
                  </a:lnTo>
                  <a:lnTo>
                    <a:pt x="8146" y="27212"/>
                  </a:lnTo>
                  <a:lnTo>
                    <a:pt x="8327" y="27332"/>
                  </a:lnTo>
                  <a:lnTo>
                    <a:pt x="8568" y="27453"/>
                  </a:lnTo>
                  <a:lnTo>
                    <a:pt x="8749" y="27513"/>
                  </a:lnTo>
                  <a:lnTo>
                    <a:pt x="9232" y="27513"/>
                  </a:lnTo>
                  <a:lnTo>
                    <a:pt x="9413" y="27453"/>
                  </a:lnTo>
                  <a:lnTo>
                    <a:pt x="9654" y="27332"/>
                  </a:lnTo>
                  <a:lnTo>
                    <a:pt x="9835" y="27212"/>
                  </a:lnTo>
                  <a:lnTo>
                    <a:pt x="9956" y="27031"/>
                  </a:lnTo>
                  <a:lnTo>
                    <a:pt x="10076" y="26789"/>
                  </a:lnTo>
                  <a:lnTo>
                    <a:pt x="10137" y="26608"/>
                  </a:lnTo>
                  <a:lnTo>
                    <a:pt x="10137" y="26367"/>
                  </a:lnTo>
                  <a:lnTo>
                    <a:pt x="10076" y="26005"/>
                  </a:lnTo>
                  <a:lnTo>
                    <a:pt x="9956" y="25703"/>
                  </a:lnTo>
                  <a:lnTo>
                    <a:pt x="9775" y="25522"/>
                  </a:lnTo>
                  <a:lnTo>
                    <a:pt x="9533" y="25341"/>
                  </a:lnTo>
                  <a:lnTo>
                    <a:pt x="9292" y="25221"/>
                  </a:lnTo>
                  <a:close/>
                  <a:moveTo>
                    <a:pt x="14481" y="25221"/>
                  </a:moveTo>
                  <a:lnTo>
                    <a:pt x="14240" y="25341"/>
                  </a:lnTo>
                  <a:lnTo>
                    <a:pt x="13998" y="25522"/>
                  </a:lnTo>
                  <a:lnTo>
                    <a:pt x="13817" y="25703"/>
                  </a:lnTo>
                  <a:lnTo>
                    <a:pt x="13697" y="26005"/>
                  </a:lnTo>
                  <a:lnTo>
                    <a:pt x="13636" y="26367"/>
                  </a:lnTo>
                  <a:lnTo>
                    <a:pt x="13636" y="26608"/>
                  </a:lnTo>
                  <a:lnTo>
                    <a:pt x="13697" y="26789"/>
                  </a:lnTo>
                  <a:lnTo>
                    <a:pt x="13817" y="27031"/>
                  </a:lnTo>
                  <a:lnTo>
                    <a:pt x="13938" y="27212"/>
                  </a:lnTo>
                  <a:lnTo>
                    <a:pt x="14119" y="27332"/>
                  </a:lnTo>
                  <a:lnTo>
                    <a:pt x="14360" y="27453"/>
                  </a:lnTo>
                  <a:lnTo>
                    <a:pt x="14541" y="27513"/>
                  </a:lnTo>
                  <a:lnTo>
                    <a:pt x="15024" y="27513"/>
                  </a:lnTo>
                  <a:lnTo>
                    <a:pt x="15205" y="27453"/>
                  </a:lnTo>
                  <a:lnTo>
                    <a:pt x="15446" y="27332"/>
                  </a:lnTo>
                  <a:lnTo>
                    <a:pt x="15627" y="27212"/>
                  </a:lnTo>
                  <a:lnTo>
                    <a:pt x="15748" y="27031"/>
                  </a:lnTo>
                  <a:lnTo>
                    <a:pt x="15869" y="26789"/>
                  </a:lnTo>
                  <a:lnTo>
                    <a:pt x="15929" y="26608"/>
                  </a:lnTo>
                  <a:lnTo>
                    <a:pt x="15929" y="26367"/>
                  </a:lnTo>
                  <a:lnTo>
                    <a:pt x="15869" y="26005"/>
                  </a:lnTo>
                  <a:lnTo>
                    <a:pt x="15748" y="25703"/>
                  </a:lnTo>
                  <a:lnTo>
                    <a:pt x="15567" y="25522"/>
                  </a:lnTo>
                  <a:lnTo>
                    <a:pt x="15326" y="25341"/>
                  </a:lnTo>
                  <a:lnTo>
                    <a:pt x="15084" y="25221"/>
                  </a:lnTo>
                  <a:close/>
                  <a:moveTo>
                    <a:pt x="20273" y="25221"/>
                  </a:moveTo>
                  <a:lnTo>
                    <a:pt x="20032" y="25341"/>
                  </a:lnTo>
                  <a:lnTo>
                    <a:pt x="19790" y="25522"/>
                  </a:lnTo>
                  <a:lnTo>
                    <a:pt x="19609" y="25703"/>
                  </a:lnTo>
                  <a:lnTo>
                    <a:pt x="19489" y="26005"/>
                  </a:lnTo>
                  <a:lnTo>
                    <a:pt x="19428" y="26367"/>
                  </a:lnTo>
                  <a:lnTo>
                    <a:pt x="19428" y="26608"/>
                  </a:lnTo>
                  <a:lnTo>
                    <a:pt x="19489" y="26789"/>
                  </a:lnTo>
                  <a:lnTo>
                    <a:pt x="19609" y="27031"/>
                  </a:lnTo>
                  <a:lnTo>
                    <a:pt x="19730" y="27212"/>
                  </a:lnTo>
                  <a:lnTo>
                    <a:pt x="19911" y="27332"/>
                  </a:lnTo>
                  <a:lnTo>
                    <a:pt x="20152" y="27453"/>
                  </a:lnTo>
                  <a:lnTo>
                    <a:pt x="20333" y="27513"/>
                  </a:lnTo>
                  <a:lnTo>
                    <a:pt x="20816" y="27513"/>
                  </a:lnTo>
                  <a:lnTo>
                    <a:pt x="20997" y="27453"/>
                  </a:lnTo>
                  <a:lnTo>
                    <a:pt x="21239" y="27332"/>
                  </a:lnTo>
                  <a:lnTo>
                    <a:pt x="21420" y="27212"/>
                  </a:lnTo>
                  <a:lnTo>
                    <a:pt x="21540" y="27031"/>
                  </a:lnTo>
                  <a:lnTo>
                    <a:pt x="21661" y="26789"/>
                  </a:lnTo>
                  <a:lnTo>
                    <a:pt x="21721" y="26608"/>
                  </a:lnTo>
                  <a:lnTo>
                    <a:pt x="21721" y="26367"/>
                  </a:lnTo>
                  <a:lnTo>
                    <a:pt x="21661" y="26005"/>
                  </a:lnTo>
                  <a:lnTo>
                    <a:pt x="21540" y="25703"/>
                  </a:lnTo>
                  <a:lnTo>
                    <a:pt x="21359" y="25522"/>
                  </a:lnTo>
                  <a:lnTo>
                    <a:pt x="21118" y="25341"/>
                  </a:lnTo>
                  <a:lnTo>
                    <a:pt x="20876" y="25221"/>
                  </a:lnTo>
                  <a:close/>
                  <a:moveTo>
                    <a:pt x="26065" y="25221"/>
                  </a:moveTo>
                  <a:lnTo>
                    <a:pt x="25824" y="25341"/>
                  </a:lnTo>
                  <a:lnTo>
                    <a:pt x="25583" y="25522"/>
                  </a:lnTo>
                  <a:lnTo>
                    <a:pt x="25402" y="25703"/>
                  </a:lnTo>
                  <a:lnTo>
                    <a:pt x="25281" y="26005"/>
                  </a:lnTo>
                  <a:lnTo>
                    <a:pt x="25221" y="26367"/>
                  </a:lnTo>
                  <a:lnTo>
                    <a:pt x="25221" y="26608"/>
                  </a:lnTo>
                  <a:lnTo>
                    <a:pt x="25281" y="26789"/>
                  </a:lnTo>
                  <a:lnTo>
                    <a:pt x="25402" y="27031"/>
                  </a:lnTo>
                  <a:lnTo>
                    <a:pt x="25522" y="27212"/>
                  </a:lnTo>
                  <a:lnTo>
                    <a:pt x="25703" y="27332"/>
                  </a:lnTo>
                  <a:lnTo>
                    <a:pt x="25945" y="27453"/>
                  </a:lnTo>
                  <a:lnTo>
                    <a:pt x="26126" y="27513"/>
                  </a:lnTo>
                  <a:lnTo>
                    <a:pt x="26608" y="27513"/>
                  </a:lnTo>
                  <a:lnTo>
                    <a:pt x="26789" y="27453"/>
                  </a:lnTo>
                  <a:lnTo>
                    <a:pt x="27031" y="27332"/>
                  </a:lnTo>
                  <a:lnTo>
                    <a:pt x="27212" y="27212"/>
                  </a:lnTo>
                  <a:lnTo>
                    <a:pt x="27332" y="27031"/>
                  </a:lnTo>
                  <a:lnTo>
                    <a:pt x="27453" y="26789"/>
                  </a:lnTo>
                  <a:lnTo>
                    <a:pt x="27513" y="26608"/>
                  </a:lnTo>
                  <a:lnTo>
                    <a:pt x="27513" y="26367"/>
                  </a:lnTo>
                  <a:lnTo>
                    <a:pt x="27453" y="26005"/>
                  </a:lnTo>
                  <a:lnTo>
                    <a:pt x="27332" y="25703"/>
                  </a:lnTo>
                  <a:lnTo>
                    <a:pt x="27151" y="25522"/>
                  </a:lnTo>
                  <a:lnTo>
                    <a:pt x="26910" y="25341"/>
                  </a:lnTo>
                  <a:lnTo>
                    <a:pt x="26669" y="25221"/>
                  </a:lnTo>
                  <a:close/>
                  <a:moveTo>
                    <a:pt x="31858" y="25221"/>
                  </a:moveTo>
                  <a:lnTo>
                    <a:pt x="31616" y="25341"/>
                  </a:lnTo>
                  <a:lnTo>
                    <a:pt x="31375" y="25522"/>
                  </a:lnTo>
                  <a:lnTo>
                    <a:pt x="31194" y="25703"/>
                  </a:lnTo>
                  <a:lnTo>
                    <a:pt x="31073" y="26005"/>
                  </a:lnTo>
                  <a:lnTo>
                    <a:pt x="31013" y="26367"/>
                  </a:lnTo>
                  <a:lnTo>
                    <a:pt x="31013" y="26608"/>
                  </a:lnTo>
                  <a:lnTo>
                    <a:pt x="31073" y="26789"/>
                  </a:lnTo>
                  <a:lnTo>
                    <a:pt x="31194" y="27031"/>
                  </a:lnTo>
                  <a:lnTo>
                    <a:pt x="31315" y="27212"/>
                  </a:lnTo>
                  <a:lnTo>
                    <a:pt x="31496" y="27332"/>
                  </a:lnTo>
                  <a:lnTo>
                    <a:pt x="31737" y="27453"/>
                  </a:lnTo>
                  <a:lnTo>
                    <a:pt x="31918" y="27513"/>
                  </a:lnTo>
                  <a:lnTo>
                    <a:pt x="32401" y="27513"/>
                  </a:lnTo>
                  <a:lnTo>
                    <a:pt x="32582" y="27453"/>
                  </a:lnTo>
                  <a:lnTo>
                    <a:pt x="32823" y="27332"/>
                  </a:lnTo>
                  <a:lnTo>
                    <a:pt x="33004" y="27212"/>
                  </a:lnTo>
                  <a:lnTo>
                    <a:pt x="33125" y="27031"/>
                  </a:lnTo>
                  <a:lnTo>
                    <a:pt x="33245" y="26789"/>
                  </a:lnTo>
                  <a:lnTo>
                    <a:pt x="33306" y="26608"/>
                  </a:lnTo>
                  <a:lnTo>
                    <a:pt x="33306" y="26367"/>
                  </a:lnTo>
                  <a:lnTo>
                    <a:pt x="33245" y="26005"/>
                  </a:lnTo>
                  <a:lnTo>
                    <a:pt x="33125" y="25703"/>
                  </a:lnTo>
                  <a:lnTo>
                    <a:pt x="32944" y="25522"/>
                  </a:lnTo>
                  <a:lnTo>
                    <a:pt x="32702" y="25341"/>
                  </a:lnTo>
                  <a:lnTo>
                    <a:pt x="32461" y="25221"/>
                  </a:lnTo>
                  <a:close/>
                  <a:moveTo>
                    <a:pt x="37650" y="25221"/>
                  </a:moveTo>
                  <a:lnTo>
                    <a:pt x="37408" y="25341"/>
                  </a:lnTo>
                  <a:lnTo>
                    <a:pt x="37167" y="25522"/>
                  </a:lnTo>
                  <a:lnTo>
                    <a:pt x="36986" y="25703"/>
                  </a:lnTo>
                  <a:lnTo>
                    <a:pt x="36865" y="26005"/>
                  </a:lnTo>
                  <a:lnTo>
                    <a:pt x="36805" y="26367"/>
                  </a:lnTo>
                  <a:lnTo>
                    <a:pt x="36805" y="26608"/>
                  </a:lnTo>
                  <a:lnTo>
                    <a:pt x="36865" y="26789"/>
                  </a:lnTo>
                  <a:lnTo>
                    <a:pt x="36986" y="27031"/>
                  </a:lnTo>
                  <a:lnTo>
                    <a:pt x="37107" y="27212"/>
                  </a:lnTo>
                  <a:lnTo>
                    <a:pt x="37288" y="27332"/>
                  </a:lnTo>
                  <a:lnTo>
                    <a:pt x="37529" y="27453"/>
                  </a:lnTo>
                  <a:lnTo>
                    <a:pt x="37710" y="27513"/>
                  </a:lnTo>
                  <a:lnTo>
                    <a:pt x="38193" y="27513"/>
                  </a:lnTo>
                  <a:lnTo>
                    <a:pt x="38374" y="27453"/>
                  </a:lnTo>
                  <a:lnTo>
                    <a:pt x="38615" y="27332"/>
                  </a:lnTo>
                  <a:lnTo>
                    <a:pt x="38796" y="27212"/>
                  </a:lnTo>
                  <a:lnTo>
                    <a:pt x="38917" y="27031"/>
                  </a:lnTo>
                  <a:lnTo>
                    <a:pt x="39038" y="26789"/>
                  </a:lnTo>
                  <a:lnTo>
                    <a:pt x="39098" y="26608"/>
                  </a:lnTo>
                  <a:lnTo>
                    <a:pt x="39098" y="26367"/>
                  </a:lnTo>
                  <a:lnTo>
                    <a:pt x="39038" y="26005"/>
                  </a:lnTo>
                  <a:lnTo>
                    <a:pt x="38917" y="25703"/>
                  </a:lnTo>
                  <a:lnTo>
                    <a:pt x="38736" y="25522"/>
                  </a:lnTo>
                  <a:lnTo>
                    <a:pt x="38495" y="25341"/>
                  </a:lnTo>
                  <a:lnTo>
                    <a:pt x="38253" y="25221"/>
                  </a:lnTo>
                  <a:close/>
                  <a:moveTo>
                    <a:pt x="43442" y="25221"/>
                  </a:moveTo>
                  <a:lnTo>
                    <a:pt x="43201" y="25341"/>
                  </a:lnTo>
                  <a:lnTo>
                    <a:pt x="42959" y="25522"/>
                  </a:lnTo>
                  <a:lnTo>
                    <a:pt x="42778" y="25703"/>
                  </a:lnTo>
                  <a:lnTo>
                    <a:pt x="42658" y="26005"/>
                  </a:lnTo>
                  <a:lnTo>
                    <a:pt x="42597" y="26367"/>
                  </a:lnTo>
                  <a:lnTo>
                    <a:pt x="42597" y="26608"/>
                  </a:lnTo>
                  <a:lnTo>
                    <a:pt x="42658" y="26789"/>
                  </a:lnTo>
                  <a:lnTo>
                    <a:pt x="42778" y="27031"/>
                  </a:lnTo>
                  <a:lnTo>
                    <a:pt x="42899" y="27212"/>
                  </a:lnTo>
                  <a:lnTo>
                    <a:pt x="43080" y="27332"/>
                  </a:lnTo>
                  <a:lnTo>
                    <a:pt x="43321" y="27453"/>
                  </a:lnTo>
                  <a:lnTo>
                    <a:pt x="43502" y="27513"/>
                  </a:lnTo>
                  <a:lnTo>
                    <a:pt x="43985" y="27513"/>
                  </a:lnTo>
                  <a:lnTo>
                    <a:pt x="44166" y="27453"/>
                  </a:lnTo>
                  <a:lnTo>
                    <a:pt x="44407" y="27332"/>
                  </a:lnTo>
                  <a:lnTo>
                    <a:pt x="44588" y="27212"/>
                  </a:lnTo>
                  <a:lnTo>
                    <a:pt x="44709" y="27031"/>
                  </a:lnTo>
                  <a:lnTo>
                    <a:pt x="44830" y="26789"/>
                  </a:lnTo>
                  <a:lnTo>
                    <a:pt x="44890" y="26608"/>
                  </a:lnTo>
                  <a:lnTo>
                    <a:pt x="44890" y="26367"/>
                  </a:lnTo>
                  <a:lnTo>
                    <a:pt x="44830" y="26005"/>
                  </a:lnTo>
                  <a:lnTo>
                    <a:pt x="44709" y="25703"/>
                  </a:lnTo>
                  <a:lnTo>
                    <a:pt x="44528" y="25522"/>
                  </a:lnTo>
                  <a:lnTo>
                    <a:pt x="44287" y="25341"/>
                  </a:lnTo>
                  <a:lnTo>
                    <a:pt x="44045" y="25221"/>
                  </a:lnTo>
                  <a:close/>
                  <a:moveTo>
                    <a:pt x="49234" y="25221"/>
                  </a:moveTo>
                  <a:lnTo>
                    <a:pt x="48993" y="25341"/>
                  </a:lnTo>
                  <a:lnTo>
                    <a:pt x="48752" y="25522"/>
                  </a:lnTo>
                  <a:lnTo>
                    <a:pt x="48571" y="25703"/>
                  </a:lnTo>
                  <a:lnTo>
                    <a:pt x="48450" y="26005"/>
                  </a:lnTo>
                  <a:lnTo>
                    <a:pt x="48390" y="26367"/>
                  </a:lnTo>
                  <a:lnTo>
                    <a:pt x="48390" y="26608"/>
                  </a:lnTo>
                  <a:lnTo>
                    <a:pt x="48450" y="26789"/>
                  </a:lnTo>
                  <a:lnTo>
                    <a:pt x="48571" y="27031"/>
                  </a:lnTo>
                  <a:lnTo>
                    <a:pt x="48691" y="27212"/>
                  </a:lnTo>
                  <a:lnTo>
                    <a:pt x="48872" y="27332"/>
                  </a:lnTo>
                  <a:lnTo>
                    <a:pt x="49114" y="27453"/>
                  </a:lnTo>
                  <a:lnTo>
                    <a:pt x="49295" y="27513"/>
                  </a:lnTo>
                  <a:lnTo>
                    <a:pt x="49777" y="27513"/>
                  </a:lnTo>
                  <a:lnTo>
                    <a:pt x="49958" y="27453"/>
                  </a:lnTo>
                  <a:lnTo>
                    <a:pt x="50200" y="27332"/>
                  </a:lnTo>
                  <a:lnTo>
                    <a:pt x="50381" y="27212"/>
                  </a:lnTo>
                  <a:lnTo>
                    <a:pt x="50501" y="27031"/>
                  </a:lnTo>
                  <a:lnTo>
                    <a:pt x="50622" y="26789"/>
                  </a:lnTo>
                  <a:lnTo>
                    <a:pt x="50682" y="26608"/>
                  </a:lnTo>
                  <a:lnTo>
                    <a:pt x="50682" y="26367"/>
                  </a:lnTo>
                  <a:lnTo>
                    <a:pt x="50622" y="26005"/>
                  </a:lnTo>
                  <a:lnTo>
                    <a:pt x="50501" y="25703"/>
                  </a:lnTo>
                  <a:lnTo>
                    <a:pt x="50320" y="25522"/>
                  </a:lnTo>
                  <a:lnTo>
                    <a:pt x="50079" y="25341"/>
                  </a:lnTo>
                  <a:lnTo>
                    <a:pt x="49838" y="25221"/>
                  </a:lnTo>
                  <a:close/>
                  <a:moveTo>
                    <a:pt x="55027" y="25221"/>
                  </a:moveTo>
                  <a:lnTo>
                    <a:pt x="54785" y="25341"/>
                  </a:lnTo>
                  <a:lnTo>
                    <a:pt x="54544" y="25522"/>
                  </a:lnTo>
                  <a:lnTo>
                    <a:pt x="54363" y="25703"/>
                  </a:lnTo>
                  <a:lnTo>
                    <a:pt x="54242" y="26005"/>
                  </a:lnTo>
                  <a:lnTo>
                    <a:pt x="54182" y="26367"/>
                  </a:lnTo>
                  <a:lnTo>
                    <a:pt x="54182" y="26608"/>
                  </a:lnTo>
                  <a:lnTo>
                    <a:pt x="54242" y="26789"/>
                  </a:lnTo>
                  <a:lnTo>
                    <a:pt x="54363" y="27031"/>
                  </a:lnTo>
                  <a:lnTo>
                    <a:pt x="54483" y="27212"/>
                  </a:lnTo>
                  <a:lnTo>
                    <a:pt x="54665" y="27332"/>
                  </a:lnTo>
                  <a:lnTo>
                    <a:pt x="54906" y="27453"/>
                  </a:lnTo>
                  <a:lnTo>
                    <a:pt x="55087" y="27513"/>
                  </a:lnTo>
                  <a:lnTo>
                    <a:pt x="55570" y="27513"/>
                  </a:lnTo>
                  <a:lnTo>
                    <a:pt x="55751" y="27453"/>
                  </a:lnTo>
                  <a:lnTo>
                    <a:pt x="55992" y="27332"/>
                  </a:lnTo>
                  <a:lnTo>
                    <a:pt x="56173" y="27212"/>
                  </a:lnTo>
                  <a:lnTo>
                    <a:pt x="56294" y="27031"/>
                  </a:lnTo>
                  <a:lnTo>
                    <a:pt x="56414" y="26789"/>
                  </a:lnTo>
                  <a:lnTo>
                    <a:pt x="56475" y="26608"/>
                  </a:lnTo>
                  <a:lnTo>
                    <a:pt x="56475" y="26367"/>
                  </a:lnTo>
                  <a:lnTo>
                    <a:pt x="56414" y="26005"/>
                  </a:lnTo>
                  <a:lnTo>
                    <a:pt x="56294" y="25703"/>
                  </a:lnTo>
                  <a:lnTo>
                    <a:pt x="56113" y="25522"/>
                  </a:lnTo>
                  <a:lnTo>
                    <a:pt x="55871" y="25341"/>
                  </a:lnTo>
                  <a:lnTo>
                    <a:pt x="55630" y="25221"/>
                  </a:lnTo>
                  <a:close/>
                  <a:moveTo>
                    <a:pt x="60819" y="25221"/>
                  </a:moveTo>
                  <a:lnTo>
                    <a:pt x="60577" y="25341"/>
                  </a:lnTo>
                  <a:lnTo>
                    <a:pt x="60336" y="25522"/>
                  </a:lnTo>
                  <a:lnTo>
                    <a:pt x="60155" y="25703"/>
                  </a:lnTo>
                  <a:lnTo>
                    <a:pt x="60034" y="26005"/>
                  </a:lnTo>
                  <a:lnTo>
                    <a:pt x="59974" y="26367"/>
                  </a:lnTo>
                  <a:lnTo>
                    <a:pt x="59974" y="26608"/>
                  </a:lnTo>
                  <a:lnTo>
                    <a:pt x="60034" y="26789"/>
                  </a:lnTo>
                  <a:lnTo>
                    <a:pt x="60155" y="27031"/>
                  </a:lnTo>
                  <a:lnTo>
                    <a:pt x="60276" y="27212"/>
                  </a:lnTo>
                  <a:lnTo>
                    <a:pt x="60457" y="27332"/>
                  </a:lnTo>
                  <a:lnTo>
                    <a:pt x="60698" y="27453"/>
                  </a:lnTo>
                  <a:lnTo>
                    <a:pt x="60879" y="27513"/>
                  </a:lnTo>
                  <a:lnTo>
                    <a:pt x="61362" y="27513"/>
                  </a:lnTo>
                  <a:lnTo>
                    <a:pt x="61543" y="27453"/>
                  </a:lnTo>
                  <a:lnTo>
                    <a:pt x="61784" y="27332"/>
                  </a:lnTo>
                  <a:lnTo>
                    <a:pt x="61965" y="27212"/>
                  </a:lnTo>
                  <a:lnTo>
                    <a:pt x="62086" y="27031"/>
                  </a:lnTo>
                  <a:lnTo>
                    <a:pt x="62206" y="26789"/>
                  </a:lnTo>
                  <a:lnTo>
                    <a:pt x="62267" y="26608"/>
                  </a:lnTo>
                  <a:lnTo>
                    <a:pt x="62267" y="26367"/>
                  </a:lnTo>
                  <a:lnTo>
                    <a:pt x="62206" y="26005"/>
                  </a:lnTo>
                  <a:lnTo>
                    <a:pt x="62086" y="25703"/>
                  </a:lnTo>
                  <a:lnTo>
                    <a:pt x="61905" y="25522"/>
                  </a:lnTo>
                  <a:lnTo>
                    <a:pt x="61663" y="25341"/>
                  </a:lnTo>
                  <a:lnTo>
                    <a:pt x="61422" y="25221"/>
                  </a:lnTo>
                  <a:close/>
                  <a:moveTo>
                    <a:pt x="66611" y="25221"/>
                  </a:moveTo>
                  <a:lnTo>
                    <a:pt x="66370" y="25341"/>
                  </a:lnTo>
                  <a:lnTo>
                    <a:pt x="66128" y="25522"/>
                  </a:lnTo>
                  <a:lnTo>
                    <a:pt x="65947" y="25703"/>
                  </a:lnTo>
                  <a:lnTo>
                    <a:pt x="65827" y="26005"/>
                  </a:lnTo>
                  <a:lnTo>
                    <a:pt x="65766" y="26367"/>
                  </a:lnTo>
                  <a:lnTo>
                    <a:pt x="65766" y="26608"/>
                  </a:lnTo>
                  <a:lnTo>
                    <a:pt x="65827" y="26789"/>
                  </a:lnTo>
                  <a:lnTo>
                    <a:pt x="65947" y="27031"/>
                  </a:lnTo>
                  <a:lnTo>
                    <a:pt x="66068" y="27212"/>
                  </a:lnTo>
                  <a:lnTo>
                    <a:pt x="66249" y="27332"/>
                  </a:lnTo>
                  <a:lnTo>
                    <a:pt x="66490" y="27453"/>
                  </a:lnTo>
                  <a:lnTo>
                    <a:pt x="66671" y="27513"/>
                  </a:lnTo>
                  <a:lnTo>
                    <a:pt x="67154" y="27513"/>
                  </a:lnTo>
                  <a:lnTo>
                    <a:pt x="67335" y="27453"/>
                  </a:lnTo>
                  <a:lnTo>
                    <a:pt x="67576" y="27332"/>
                  </a:lnTo>
                  <a:lnTo>
                    <a:pt x="67757" y="27212"/>
                  </a:lnTo>
                  <a:lnTo>
                    <a:pt x="67878" y="27031"/>
                  </a:lnTo>
                  <a:lnTo>
                    <a:pt x="67999" y="26789"/>
                  </a:lnTo>
                  <a:lnTo>
                    <a:pt x="68059" y="26608"/>
                  </a:lnTo>
                  <a:lnTo>
                    <a:pt x="68059" y="26367"/>
                  </a:lnTo>
                  <a:lnTo>
                    <a:pt x="67999" y="26005"/>
                  </a:lnTo>
                  <a:lnTo>
                    <a:pt x="67878" y="25703"/>
                  </a:lnTo>
                  <a:lnTo>
                    <a:pt x="67697" y="25522"/>
                  </a:lnTo>
                  <a:lnTo>
                    <a:pt x="67456" y="25341"/>
                  </a:lnTo>
                  <a:lnTo>
                    <a:pt x="67214" y="25221"/>
                  </a:lnTo>
                  <a:close/>
                  <a:moveTo>
                    <a:pt x="72403" y="25221"/>
                  </a:moveTo>
                  <a:lnTo>
                    <a:pt x="72162" y="25341"/>
                  </a:lnTo>
                  <a:lnTo>
                    <a:pt x="71921" y="25522"/>
                  </a:lnTo>
                  <a:lnTo>
                    <a:pt x="71740" y="25703"/>
                  </a:lnTo>
                  <a:lnTo>
                    <a:pt x="71619" y="26005"/>
                  </a:lnTo>
                  <a:lnTo>
                    <a:pt x="71559" y="26367"/>
                  </a:lnTo>
                  <a:lnTo>
                    <a:pt x="71559" y="26608"/>
                  </a:lnTo>
                  <a:lnTo>
                    <a:pt x="71619" y="26789"/>
                  </a:lnTo>
                  <a:lnTo>
                    <a:pt x="71740" y="27031"/>
                  </a:lnTo>
                  <a:lnTo>
                    <a:pt x="71860" y="27212"/>
                  </a:lnTo>
                  <a:lnTo>
                    <a:pt x="72041" y="27332"/>
                  </a:lnTo>
                  <a:lnTo>
                    <a:pt x="72283" y="27453"/>
                  </a:lnTo>
                  <a:lnTo>
                    <a:pt x="72464" y="27513"/>
                  </a:lnTo>
                  <a:lnTo>
                    <a:pt x="72946" y="27513"/>
                  </a:lnTo>
                  <a:lnTo>
                    <a:pt x="73127" y="27453"/>
                  </a:lnTo>
                  <a:lnTo>
                    <a:pt x="73369" y="27332"/>
                  </a:lnTo>
                  <a:lnTo>
                    <a:pt x="73550" y="27212"/>
                  </a:lnTo>
                  <a:lnTo>
                    <a:pt x="73670" y="27031"/>
                  </a:lnTo>
                  <a:lnTo>
                    <a:pt x="73791" y="26789"/>
                  </a:lnTo>
                  <a:lnTo>
                    <a:pt x="73851" y="26608"/>
                  </a:lnTo>
                  <a:lnTo>
                    <a:pt x="73851" y="26367"/>
                  </a:lnTo>
                  <a:lnTo>
                    <a:pt x="73791" y="26005"/>
                  </a:lnTo>
                  <a:lnTo>
                    <a:pt x="73670" y="25703"/>
                  </a:lnTo>
                  <a:lnTo>
                    <a:pt x="73489" y="25522"/>
                  </a:lnTo>
                  <a:lnTo>
                    <a:pt x="73248" y="25341"/>
                  </a:lnTo>
                  <a:lnTo>
                    <a:pt x="73007" y="25221"/>
                  </a:lnTo>
                  <a:close/>
                  <a:moveTo>
                    <a:pt x="1147" y="28479"/>
                  </a:moveTo>
                  <a:lnTo>
                    <a:pt x="724" y="30349"/>
                  </a:lnTo>
                  <a:lnTo>
                    <a:pt x="724" y="30349"/>
                  </a:lnTo>
                  <a:lnTo>
                    <a:pt x="1026" y="30168"/>
                  </a:lnTo>
                  <a:lnTo>
                    <a:pt x="1267" y="29927"/>
                  </a:lnTo>
                  <a:lnTo>
                    <a:pt x="1388" y="29625"/>
                  </a:lnTo>
                  <a:lnTo>
                    <a:pt x="1448" y="29263"/>
                  </a:lnTo>
                  <a:lnTo>
                    <a:pt x="1448" y="29022"/>
                  </a:lnTo>
                  <a:lnTo>
                    <a:pt x="1388" y="28841"/>
                  </a:lnTo>
                  <a:lnTo>
                    <a:pt x="1267" y="28660"/>
                  </a:lnTo>
                  <a:lnTo>
                    <a:pt x="1147" y="28479"/>
                  </a:lnTo>
                  <a:close/>
                  <a:moveTo>
                    <a:pt x="74756" y="28479"/>
                  </a:moveTo>
                  <a:lnTo>
                    <a:pt x="74636" y="28660"/>
                  </a:lnTo>
                  <a:lnTo>
                    <a:pt x="74515" y="28841"/>
                  </a:lnTo>
                  <a:lnTo>
                    <a:pt x="74455" y="29022"/>
                  </a:lnTo>
                  <a:lnTo>
                    <a:pt x="74455" y="29263"/>
                  </a:lnTo>
                  <a:lnTo>
                    <a:pt x="74515" y="29625"/>
                  </a:lnTo>
                  <a:lnTo>
                    <a:pt x="74636" y="29927"/>
                  </a:lnTo>
                  <a:lnTo>
                    <a:pt x="74877" y="30168"/>
                  </a:lnTo>
                  <a:lnTo>
                    <a:pt x="75179" y="30349"/>
                  </a:lnTo>
                  <a:lnTo>
                    <a:pt x="74756" y="28479"/>
                  </a:lnTo>
                  <a:close/>
                  <a:moveTo>
                    <a:pt x="5853" y="28117"/>
                  </a:moveTo>
                  <a:lnTo>
                    <a:pt x="5672" y="28177"/>
                  </a:lnTo>
                  <a:lnTo>
                    <a:pt x="5431" y="28298"/>
                  </a:lnTo>
                  <a:lnTo>
                    <a:pt x="5250" y="28418"/>
                  </a:lnTo>
                  <a:lnTo>
                    <a:pt x="5129" y="28599"/>
                  </a:lnTo>
                  <a:lnTo>
                    <a:pt x="5008" y="28841"/>
                  </a:lnTo>
                  <a:lnTo>
                    <a:pt x="4948" y="29022"/>
                  </a:lnTo>
                  <a:lnTo>
                    <a:pt x="4948" y="29263"/>
                  </a:lnTo>
                  <a:lnTo>
                    <a:pt x="4948" y="29504"/>
                  </a:lnTo>
                  <a:lnTo>
                    <a:pt x="5008" y="29685"/>
                  </a:lnTo>
                  <a:lnTo>
                    <a:pt x="5129" y="29927"/>
                  </a:lnTo>
                  <a:lnTo>
                    <a:pt x="5250" y="30108"/>
                  </a:lnTo>
                  <a:lnTo>
                    <a:pt x="5431" y="30228"/>
                  </a:lnTo>
                  <a:lnTo>
                    <a:pt x="5672" y="30349"/>
                  </a:lnTo>
                  <a:lnTo>
                    <a:pt x="5853" y="30409"/>
                  </a:lnTo>
                  <a:lnTo>
                    <a:pt x="6336" y="30409"/>
                  </a:lnTo>
                  <a:lnTo>
                    <a:pt x="6517" y="30349"/>
                  </a:lnTo>
                  <a:lnTo>
                    <a:pt x="6758" y="30228"/>
                  </a:lnTo>
                  <a:lnTo>
                    <a:pt x="6939" y="30108"/>
                  </a:lnTo>
                  <a:lnTo>
                    <a:pt x="7060" y="29927"/>
                  </a:lnTo>
                  <a:lnTo>
                    <a:pt x="7180" y="29685"/>
                  </a:lnTo>
                  <a:lnTo>
                    <a:pt x="7241" y="29504"/>
                  </a:lnTo>
                  <a:lnTo>
                    <a:pt x="7241" y="29263"/>
                  </a:lnTo>
                  <a:lnTo>
                    <a:pt x="7241" y="29022"/>
                  </a:lnTo>
                  <a:lnTo>
                    <a:pt x="7180" y="28841"/>
                  </a:lnTo>
                  <a:lnTo>
                    <a:pt x="7060" y="28599"/>
                  </a:lnTo>
                  <a:lnTo>
                    <a:pt x="6939" y="28418"/>
                  </a:lnTo>
                  <a:lnTo>
                    <a:pt x="6758" y="28298"/>
                  </a:lnTo>
                  <a:lnTo>
                    <a:pt x="6517" y="28177"/>
                  </a:lnTo>
                  <a:lnTo>
                    <a:pt x="6336" y="28117"/>
                  </a:lnTo>
                  <a:close/>
                  <a:moveTo>
                    <a:pt x="11645" y="28117"/>
                  </a:moveTo>
                  <a:lnTo>
                    <a:pt x="11464" y="28177"/>
                  </a:lnTo>
                  <a:lnTo>
                    <a:pt x="11223" y="28298"/>
                  </a:lnTo>
                  <a:lnTo>
                    <a:pt x="11042" y="28418"/>
                  </a:lnTo>
                  <a:lnTo>
                    <a:pt x="10921" y="28599"/>
                  </a:lnTo>
                  <a:lnTo>
                    <a:pt x="10800" y="28841"/>
                  </a:lnTo>
                  <a:lnTo>
                    <a:pt x="10740" y="29022"/>
                  </a:lnTo>
                  <a:lnTo>
                    <a:pt x="10740" y="29263"/>
                  </a:lnTo>
                  <a:lnTo>
                    <a:pt x="10740" y="29504"/>
                  </a:lnTo>
                  <a:lnTo>
                    <a:pt x="10800" y="29685"/>
                  </a:lnTo>
                  <a:lnTo>
                    <a:pt x="10921" y="29927"/>
                  </a:lnTo>
                  <a:lnTo>
                    <a:pt x="11042" y="30108"/>
                  </a:lnTo>
                  <a:lnTo>
                    <a:pt x="11223" y="30228"/>
                  </a:lnTo>
                  <a:lnTo>
                    <a:pt x="11464" y="30349"/>
                  </a:lnTo>
                  <a:lnTo>
                    <a:pt x="11645" y="30409"/>
                  </a:lnTo>
                  <a:lnTo>
                    <a:pt x="12128" y="30409"/>
                  </a:lnTo>
                  <a:lnTo>
                    <a:pt x="12309" y="30349"/>
                  </a:lnTo>
                  <a:lnTo>
                    <a:pt x="12550" y="30228"/>
                  </a:lnTo>
                  <a:lnTo>
                    <a:pt x="12731" y="30108"/>
                  </a:lnTo>
                  <a:lnTo>
                    <a:pt x="12852" y="29927"/>
                  </a:lnTo>
                  <a:lnTo>
                    <a:pt x="12973" y="29685"/>
                  </a:lnTo>
                  <a:lnTo>
                    <a:pt x="13033" y="29504"/>
                  </a:lnTo>
                  <a:lnTo>
                    <a:pt x="13033" y="29263"/>
                  </a:lnTo>
                  <a:lnTo>
                    <a:pt x="13033" y="29022"/>
                  </a:lnTo>
                  <a:lnTo>
                    <a:pt x="12973" y="28841"/>
                  </a:lnTo>
                  <a:lnTo>
                    <a:pt x="12852" y="28599"/>
                  </a:lnTo>
                  <a:lnTo>
                    <a:pt x="12731" y="28418"/>
                  </a:lnTo>
                  <a:lnTo>
                    <a:pt x="12550" y="28298"/>
                  </a:lnTo>
                  <a:lnTo>
                    <a:pt x="12309" y="28177"/>
                  </a:lnTo>
                  <a:lnTo>
                    <a:pt x="12128" y="28117"/>
                  </a:lnTo>
                  <a:close/>
                  <a:moveTo>
                    <a:pt x="17437" y="28117"/>
                  </a:moveTo>
                  <a:lnTo>
                    <a:pt x="17256" y="28177"/>
                  </a:lnTo>
                  <a:lnTo>
                    <a:pt x="17015" y="28298"/>
                  </a:lnTo>
                  <a:lnTo>
                    <a:pt x="16834" y="28418"/>
                  </a:lnTo>
                  <a:lnTo>
                    <a:pt x="16713" y="28599"/>
                  </a:lnTo>
                  <a:lnTo>
                    <a:pt x="16593" y="28841"/>
                  </a:lnTo>
                  <a:lnTo>
                    <a:pt x="16532" y="29022"/>
                  </a:lnTo>
                  <a:lnTo>
                    <a:pt x="16532" y="29263"/>
                  </a:lnTo>
                  <a:lnTo>
                    <a:pt x="16532" y="29504"/>
                  </a:lnTo>
                  <a:lnTo>
                    <a:pt x="16593" y="29685"/>
                  </a:lnTo>
                  <a:lnTo>
                    <a:pt x="16713" y="29927"/>
                  </a:lnTo>
                  <a:lnTo>
                    <a:pt x="16834" y="30108"/>
                  </a:lnTo>
                  <a:lnTo>
                    <a:pt x="17015" y="30228"/>
                  </a:lnTo>
                  <a:lnTo>
                    <a:pt x="17256" y="30349"/>
                  </a:lnTo>
                  <a:lnTo>
                    <a:pt x="17437" y="30409"/>
                  </a:lnTo>
                  <a:lnTo>
                    <a:pt x="17920" y="30409"/>
                  </a:lnTo>
                  <a:lnTo>
                    <a:pt x="18101" y="30349"/>
                  </a:lnTo>
                  <a:lnTo>
                    <a:pt x="18342" y="30228"/>
                  </a:lnTo>
                  <a:lnTo>
                    <a:pt x="18523" y="30108"/>
                  </a:lnTo>
                  <a:lnTo>
                    <a:pt x="18644" y="29927"/>
                  </a:lnTo>
                  <a:lnTo>
                    <a:pt x="18765" y="29685"/>
                  </a:lnTo>
                  <a:lnTo>
                    <a:pt x="18825" y="29504"/>
                  </a:lnTo>
                  <a:lnTo>
                    <a:pt x="18825" y="29263"/>
                  </a:lnTo>
                  <a:lnTo>
                    <a:pt x="18825" y="29022"/>
                  </a:lnTo>
                  <a:lnTo>
                    <a:pt x="18765" y="28841"/>
                  </a:lnTo>
                  <a:lnTo>
                    <a:pt x="18644" y="28599"/>
                  </a:lnTo>
                  <a:lnTo>
                    <a:pt x="18523" y="28418"/>
                  </a:lnTo>
                  <a:lnTo>
                    <a:pt x="18342" y="28298"/>
                  </a:lnTo>
                  <a:lnTo>
                    <a:pt x="18101" y="28177"/>
                  </a:lnTo>
                  <a:lnTo>
                    <a:pt x="17920" y="28117"/>
                  </a:lnTo>
                  <a:close/>
                  <a:moveTo>
                    <a:pt x="23230" y="28117"/>
                  </a:moveTo>
                  <a:lnTo>
                    <a:pt x="23049" y="28177"/>
                  </a:lnTo>
                  <a:lnTo>
                    <a:pt x="22807" y="28298"/>
                  </a:lnTo>
                  <a:lnTo>
                    <a:pt x="22626" y="28418"/>
                  </a:lnTo>
                  <a:lnTo>
                    <a:pt x="22506" y="28599"/>
                  </a:lnTo>
                  <a:lnTo>
                    <a:pt x="22385" y="28841"/>
                  </a:lnTo>
                  <a:lnTo>
                    <a:pt x="22325" y="29022"/>
                  </a:lnTo>
                  <a:lnTo>
                    <a:pt x="22325" y="29263"/>
                  </a:lnTo>
                  <a:lnTo>
                    <a:pt x="22325" y="29504"/>
                  </a:lnTo>
                  <a:lnTo>
                    <a:pt x="22385" y="29685"/>
                  </a:lnTo>
                  <a:lnTo>
                    <a:pt x="22506" y="29927"/>
                  </a:lnTo>
                  <a:lnTo>
                    <a:pt x="22626" y="30108"/>
                  </a:lnTo>
                  <a:lnTo>
                    <a:pt x="22807" y="30228"/>
                  </a:lnTo>
                  <a:lnTo>
                    <a:pt x="23049" y="30349"/>
                  </a:lnTo>
                  <a:lnTo>
                    <a:pt x="23230" y="30409"/>
                  </a:lnTo>
                  <a:lnTo>
                    <a:pt x="23712" y="30409"/>
                  </a:lnTo>
                  <a:lnTo>
                    <a:pt x="23893" y="30349"/>
                  </a:lnTo>
                  <a:lnTo>
                    <a:pt x="24135" y="30228"/>
                  </a:lnTo>
                  <a:lnTo>
                    <a:pt x="24316" y="30108"/>
                  </a:lnTo>
                  <a:lnTo>
                    <a:pt x="24436" y="29927"/>
                  </a:lnTo>
                  <a:lnTo>
                    <a:pt x="24557" y="29685"/>
                  </a:lnTo>
                  <a:lnTo>
                    <a:pt x="24617" y="29504"/>
                  </a:lnTo>
                  <a:lnTo>
                    <a:pt x="24617" y="29263"/>
                  </a:lnTo>
                  <a:lnTo>
                    <a:pt x="24617" y="29022"/>
                  </a:lnTo>
                  <a:lnTo>
                    <a:pt x="24557" y="28841"/>
                  </a:lnTo>
                  <a:lnTo>
                    <a:pt x="24436" y="28599"/>
                  </a:lnTo>
                  <a:lnTo>
                    <a:pt x="24316" y="28418"/>
                  </a:lnTo>
                  <a:lnTo>
                    <a:pt x="24135" y="28298"/>
                  </a:lnTo>
                  <a:lnTo>
                    <a:pt x="23893" y="28177"/>
                  </a:lnTo>
                  <a:lnTo>
                    <a:pt x="23712" y="28117"/>
                  </a:lnTo>
                  <a:close/>
                  <a:moveTo>
                    <a:pt x="29022" y="28117"/>
                  </a:moveTo>
                  <a:lnTo>
                    <a:pt x="28841" y="28177"/>
                  </a:lnTo>
                  <a:lnTo>
                    <a:pt x="28599" y="28298"/>
                  </a:lnTo>
                  <a:lnTo>
                    <a:pt x="28418" y="28418"/>
                  </a:lnTo>
                  <a:lnTo>
                    <a:pt x="28298" y="28599"/>
                  </a:lnTo>
                  <a:lnTo>
                    <a:pt x="28177" y="28841"/>
                  </a:lnTo>
                  <a:lnTo>
                    <a:pt x="28117" y="29022"/>
                  </a:lnTo>
                  <a:lnTo>
                    <a:pt x="28117" y="29263"/>
                  </a:lnTo>
                  <a:lnTo>
                    <a:pt x="28117" y="29504"/>
                  </a:lnTo>
                  <a:lnTo>
                    <a:pt x="28177" y="29685"/>
                  </a:lnTo>
                  <a:lnTo>
                    <a:pt x="28298" y="29927"/>
                  </a:lnTo>
                  <a:lnTo>
                    <a:pt x="28418" y="30108"/>
                  </a:lnTo>
                  <a:lnTo>
                    <a:pt x="28599" y="30228"/>
                  </a:lnTo>
                  <a:lnTo>
                    <a:pt x="28841" y="30349"/>
                  </a:lnTo>
                  <a:lnTo>
                    <a:pt x="29022" y="30409"/>
                  </a:lnTo>
                  <a:lnTo>
                    <a:pt x="29505" y="30409"/>
                  </a:lnTo>
                  <a:lnTo>
                    <a:pt x="29686" y="30349"/>
                  </a:lnTo>
                  <a:lnTo>
                    <a:pt x="29927" y="30228"/>
                  </a:lnTo>
                  <a:lnTo>
                    <a:pt x="30108" y="30108"/>
                  </a:lnTo>
                  <a:lnTo>
                    <a:pt x="30229" y="29927"/>
                  </a:lnTo>
                  <a:lnTo>
                    <a:pt x="30349" y="29685"/>
                  </a:lnTo>
                  <a:lnTo>
                    <a:pt x="30410" y="29504"/>
                  </a:lnTo>
                  <a:lnTo>
                    <a:pt x="30410" y="29263"/>
                  </a:lnTo>
                  <a:lnTo>
                    <a:pt x="30410" y="29022"/>
                  </a:lnTo>
                  <a:lnTo>
                    <a:pt x="30349" y="28841"/>
                  </a:lnTo>
                  <a:lnTo>
                    <a:pt x="30229" y="28599"/>
                  </a:lnTo>
                  <a:lnTo>
                    <a:pt x="30108" y="28418"/>
                  </a:lnTo>
                  <a:lnTo>
                    <a:pt x="29927" y="28298"/>
                  </a:lnTo>
                  <a:lnTo>
                    <a:pt x="29686" y="28177"/>
                  </a:lnTo>
                  <a:lnTo>
                    <a:pt x="29505" y="28117"/>
                  </a:lnTo>
                  <a:close/>
                  <a:moveTo>
                    <a:pt x="34814" y="28117"/>
                  </a:moveTo>
                  <a:lnTo>
                    <a:pt x="34633" y="28177"/>
                  </a:lnTo>
                  <a:lnTo>
                    <a:pt x="34392" y="28298"/>
                  </a:lnTo>
                  <a:lnTo>
                    <a:pt x="34211" y="28418"/>
                  </a:lnTo>
                  <a:lnTo>
                    <a:pt x="34090" y="28599"/>
                  </a:lnTo>
                  <a:lnTo>
                    <a:pt x="33969" y="28841"/>
                  </a:lnTo>
                  <a:lnTo>
                    <a:pt x="33909" y="29022"/>
                  </a:lnTo>
                  <a:lnTo>
                    <a:pt x="33909" y="29263"/>
                  </a:lnTo>
                  <a:lnTo>
                    <a:pt x="33909" y="29504"/>
                  </a:lnTo>
                  <a:lnTo>
                    <a:pt x="33969" y="29685"/>
                  </a:lnTo>
                  <a:lnTo>
                    <a:pt x="34090" y="29927"/>
                  </a:lnTo>
                  <a:lnTo>
                    <a:pt x="34211" y="30108"/>
                  </a:lnTo>
                  <a:lnTo>
                    <a:pt x="34392" y="30228"/>
                  </a:lnTo>
                  <a:lnTo>
                    <a:pt x="34633" y="30349"/>
                  </a:lnTo>
                  <a:lnTo>
                    <a:pt x="34814" y="30409"/>
                  </a:lnTo>
                  <a:lnTo>
                    <a:pt x="35297" y="30409"/>
                  </a:lnTo>
                  <a:lnTo>
                    <a:pt x="35478" y="30349"/>
                  </a:lnTo>
                  <a:lnTo>
                    <a:pt x="35719" y="30228"/>
                  </a:lnTo>
                  <a:lnTo>
                    <a:pt x="35900" y="30108"/>
                  </a:lnTo>
                  <a:lnTo>
                    <a:pt x="36021" y="29927"/>
                  </a:lnTo>
                  <a:lnTo>
                    <a:pt x="36141" y="29685"/>
                  </a:lnTo>
                  <a:lnTo>
                    <a:pt x="36202" y="29504"/>
                  </a:lnTo>
                  <a:lnTo>
                    <a:pt x="36202" y="29263"/>
                  </a:lnTo>
                  <a:lnTo>
                    <a:pt x="36202" y="29022"/>
                  </a:lnTo>
                  <a:lnTo>
                    <a:pt x="36141" y="28841"/>
                  </a:lnTo>
                  <a:lnTo>
                    <a:pt x="36021" y="28599"/>
                  </a:lnTo>
                  <a:lnTo>
                    <a:pt x="35900" y="28418"/>
                  </a:lnTo>
                  <a:lnTo>
                    <a:pt x="35719" y="28298"/>
                  </a:lnTo>
                  <a:lnTo>
                    <a:pt x="35478" y="28177"/>
                  </a:lnTo>
                  <a:lnTo>
                    <a:pt x="35297" y="28117"/>
                  </a:lnTo>
                  <a:close/>
                  <a:moveTo>
                    <a:pt x="40606" y="28117"/>
                  </a:moveTo>
                  <a:lnTo>
                    <a:pt x="40425" y="28177"/>
                  </a:lnTo>
                  <a:lnTo>
                    <a:pt x="40184" y="28298"/>
                  </a:lnTo>
                  <a:lnTo>
                    <a:pt x="40003" y="28418"/>
                  </a:lnTo>
                  <a:lnTo>
                    <a:pt x="39882" y="28599"/>
                  </a:lnTo>
                  <a:lnTo>
                    <a:pt x="39762" y="28841"/>
                  </a:lnTo>
                  <a:lnTo>
                    <a:pt x="39701" y="29022"/>
                  </a:lnTo>
                  <a:lnTo>
                    <a:pt x="39701" y="29263"/>
                  </a:lnTo>
                  <a:lnTo>
                    <a:pt x="39701" y="29504"/>
                  </a:lnTo>
                  <a:lnTo>
                    <a:pt x="39762" y="29685"/>
                  </a:lnTo>
                  <a:lnTo>
                    <a:pt x="39882" y="29927"/>
                  </a:lnTo>
                  <a:lnTo>
                    <a:pt x="40003" y="30108"/>
                  </a:lnTo>
                  <a:lnTo>
                    <a:pt x="40184" y="30228"/>
                  </a:lnTo>
                  <a:lnTo>
                    <a:pt x="40425" y="30349"/>
                  </a:lnTo>
                  <a:lnTo>
                    <a:pt x="40606" y="30409"/>
                  </a:lnTo>
                  <a:lnTo>
                    <a:pt x="41089" y="30409"/>
                  </a:lnTo>
                  <a:lnTo>
                    <a:pt x="41270" y="30349"/>
                  </a:lnTo>
                  <a:lnTo>
                    <a:pt x="41511" y="30228"/>
                  </a:lnTo>
                  <a:lnTo>
                    <a:pt x="41692" y="30108"/>
                  </a:lnTo>
                  <a:lnTo>
                    <a:pt x="41813" y="29927"/>
                  </a:lnTo>
                  <a:lnTo>
                    <a:pt x="41934" y="29685"/>
                  </a:lnTo>
                  <a:lnTo>
                    <a:pt x="41994" y="29504"/>
                  </a:lnTo>
                  <a:lnTo>
                    <a:pt x="41994" y="29263"/>
                  </a:lnTo>
                  <a:lnTo>
                    <a:pt x="41994" y="29022"/>
                  </a:lnTo>
                  <a:lnTo>
                    <a:pt x="41934" y="28841"/>
                  </a:lnTo>
                  <a:lnTo>
                    <a:pt x="41813" y="28599"/>
                  </a:lnTo>
                  <a:lnTo>
                    <a:pt x="41692" y="28418"/>
                  </a:lnTo>
                  <a:lnTo>
                    <a:pt x="41511" y="28298"/>
                  </a:lnTo>
                  <a:lnTo>
                    <a:pt x="41270" y="28177"/>
                  </a:lnTo>
                  <a:lnTo>
                    <a:pt x="41089" y="28117"/>
                  </a:lnTo>
                  <a:close/>
                  <a:moveTo>
                    <a:pt x="46399" y="28117"/>
                  </a:moveTo>
                  <a:lnTo>
                    <a:pt x="46218" y="28177"/>
                  </a:lnTo>
                  <a:lnTo>
                    <a:pt x="45976" y="28298"/>
                  </a:lnTo>
                  <a:lnTo>
                    <a:pt x="45795" y="28418"/>
                  </a:lnTo>
                  <a:lnTo>
                    <a:pt x="45674" y="28599"/>
                  </a:lnTo>
                  <a:lnTo>
                    <a:pt x="45554" y="28841"/>
                  </a:lnTo>
                  <a:lnTo>
                    <a:pt x="45493" y="29022"/>
                  </a:lnTo>
                  <a:lnTo>
                    <a:pt x="45493" y="29263"/>
                  </a:lnTo>
                  <a:lnTo>
                    <a:pt x="45493" y="29504"/>
                  </a:lnTo>
                  <a:lnTo>
                    <a:pt x="45554" y="29685"/>
                  </a:lnTo>
                  <a:lnTo>
                    <a:pt x="45674" y="29927"/>
                  </a:lnTo>
                  <a:lnTo>
                    <a:pt x="45795" y="30108"/>
                  </a:lnTo>
                  <a:lnTo>
                    <a:pt x="45976" y="30228"/>
                  </a:lnTo>
                  <a:lnTo>
                    <a:pt x="46218" y="30349"/>
                  </a:lnTo>
                  <a:lnTo>
                    <a:pt x="46399" y="30409"/>
                  </a:lnTo>
                  <a:lnTo>
                    <a:pt x="46881" y="30409"/>
                  </a:lnTo>
                  <a:lnTo>
                    <a:pt x="47062" y="30349"/>
                  </a:lnTo>
                  <a:lnTo>
                    <a:pt x="47304" y="30228"/>
                  </a:lnTo>
                  <a:lnTo>
                    <a:pt x="47485" y="30108"/>
                  </a:lnTo>
                  <a:lnTo>
                    <a:pt x="47605" y="29927"/>
                  </a:lnTo>
                  <a:lnTo>
                    <a:pt x="47726" y="29685"/>
                  </a:lnTo>
                  <a:lnTo>
                    <a:pt x="47786" y="29504"/>
                  </a:lnTo>
                  <a:lnTo>
                    <a:pt x="47786" y="29263"/>
                  </a:lnTo>
                  <a:lnTo>
                    <a:pt x="47786" y="29022"/>
                  </a:lnTo>
                  <a:lnTo>
                    <a:pt x="47726" y="28841"/>
                  </a:lnTo>
                  <a:lnTo>
                    <a:pt x="47605" y="28599"/>
                  </a:lnTo>
                  <a:lnTo>
                    <a:pt x="47485" y="28418"/>
                  </a:lnTo>
                  <a:lnTo>
                    <a:pt x="47304" y="28298"/>
                  </a:lnTo>
                  <a:lnTo>
                    <a:pt x="47062" y="28177"/>
                  </a:lnTo>
                  <a:lnTo>
                    <a:pt x="46881" y="28117"/>
                  </a:lnTo>
                  <a:close/>
                  <a:moveTo>
                    <a:pt x="52191" y="28117"/>
                  </a:moveTo>
                  <a:lnTo>
                    <a:pt x="52010" y="28177"/>
                  </a:lnTo>
                  <a:lnTo>
                    <a:pt x="51768" y="28298"/>
                  </a:lnTo>
                  <a:lnTo>
                    <a:pt x="51587" y="28418"/>
                  </a:lnTo>
                  <a:lnTo>
                    <a:pt x="51467" y="28599"/>
                  </a:lnTo>
                  <a:lnTo>
                    <a:pt x="51346" y="28841"/>
                  </a:lnTo>
                  <a:lnTo>
                    <a:pt x="51286" y="29022"/>
                  </a:lnTo>
                  <a:lnTo>
                    <a:pt x="51286" y="29263"/>
                  </a:lnTo>
                  <a:lnTo>
                    <a:pt x="51286" y="29504"/>
                  </a:lnTo>
                  <a:lnTo>
                    <a:pt x="51346" y="29685"/>
                  </a:lnTo>
                  <a:lnTo>
                    <a:pt x="51467" y="29927"/>
                  </a:lnTo>
                  <a:lnTo>
                    <a:pt x="51587" y="30108"/>
                  </a:lnTo>
                  <a:lnTo>
                    <a:pt x="51768" y="30228"/>
                  </a:lnTo>
                  <a:lnTo>
                    <a:pt x="52010" y="30349"/>
                  </a:lnTo>
                  <a:lnTo>
                    <a:pt x="52191" y="30409"/>
                  </a:lnTo>
                  <a:lnTo>
                    <a:pt x="52673" y="30409"/>
                  </a:lnTo>
                  <a:lnTo>
                    <a:pt x="52854" y="30349"/>
                  </a:lnTo>
                  <a:lnTo>
                    <a:pt x="53096" y="30228"/>
                  </a:lnTo>
                  <a:lnTo>
                    <a:pt x="53277" y="30108"/>
                  </a:lnTo>
                  <a:lnTo>
                    <a:pt x="53397" y="29927"/>
                  </a:lnTo>
                  <a:lnTo>
                    <a:pt x="53518" y="29685"/>
                  </a:lnTo>
                  <a:lnTo>
                    <a:pt x="53578" y="29504"/>
                  </a:lnTo>
                  <a:lnTo>
                    <a:pt x="53578" y="29263"/>
                  </a:lnTo>
                  <a:lnTo>
                    <a:pt x="53578" y="29022"/>
                  </a:lnTo>
                  <a:lnTo>
                    <a:pt x="53518" y="28841"/>
                  </a:lnTo>
                  <a:lnTo>
                    <a:pt x="53397" y="28599"/>
                  </a:lnTo>
                  <a:lnTo>
                    <a:pt x="53277" y="28418"/>
                  </a:lnTo>
                  <a:lnTo>
                    <a:pt x="53096" y="28298"/>
                  </a:lnTo>
                  <a:lnTo>
                    <a:pt x="52854" y="28177"/>
                  </a:lnTo>
                  <a:lnTo>
                    <a:pt x="52673" y="28117"/>
                  </a:lnTo>
                  <a:close/>
                  <a:moveTo>
                    <a:pt x="57983" y="28117"/>
                  </a:moveTo>
                  <a:lnTo>
                    <a:pt x="57802" y="28177"/>
                  </a:lnTo>
                  <a:lnTo>
                    <a:pt x="57561" y="28298"/>
                  </a:lnTo>
                  <a:lnTo>
                    <a:pt x="57380" y="28418"/>
                  </a:lnTo>
                  <a:lnTo>
                    <a:pt x="57259" y="28599"/>
                  </a:lnTo>
                  <a:lnTo>
                    <a:pt x="57138" y="28841"/>
                  </a:lnTo>
                  <a:lnTo>
                    <a:pt x="57078" y="29022"/>
                  </a:lnTo>
                  <a:lnTo>
                    <a:pt x="57078" y="29263"/>
                  </a:lnTo>
                  <a:lnTo>
                    <a:pt x="57078" y="29504"/>
                  </a:lnTo>
                  <a:lnTo>
                    <a:pt x="57138" y="29685"/>
                  </a:lnTo>
                  <a:lnTo>
                    <a:pt x="57259" y="29927"/>
                  </a:lnTo>
                  <a:lnTo>
                    <a:pt x="57380" y="30108"/>
                  </a:lnTo>
                  <a:lnTo>
                    <a:pt x="57561" y="30228"/>
                  </a:lnTo>
                  <a:lnTo>
                    <a:pt x="57802" y="30349"/>
                  </a:lnTo>
                  <a:lnTo>
                    <a:pt x="57983" y="30409"/>
                  </a:lnTo>
                  <a:lnTo>
                    <a:pt x="58466" y="30409"/>
                  </a:lnTo>
                  <a:lnTo>
                    <a:pt x="58647" y="30349"/>
                  </a:lnTo>
                  <a:lnTo>
                    <a:pt x="58888" y="30228"/>
                  </a:lnTo>
                  <a:lnTo>
                    <a:pt x="59069" y="30108"/>
                  </a:lnTo>
                  <a:lnTo>
                    <a:pt x="59190" y="29927"/>
                  </a:lnTo>
                  <a:lnTo>
                    <a:pt x="59310" y="29685"/>
                  </a:lnTo>
                  <a:lnTo>
                    <a:pt x="59371" y="29504"/>
                  </a:lnTo>
                  <a:lnTo>
                    <a:pt x="59371" y="29263"/>
                  </a:lnTo>
                  <a:lnTo>
                    <a:pt x="59371" y="29022"/>
                  </a:lnTo>
                  <a:lnTo>
                    <a:pt x="59310" y="28841"/>
                  </a:lnTo>
                  <a:lnTo>
                    <a:pt x="59190" y="28599"/>
                  </a:lnTo>
                  <a:lnTo>
                    <a:pt x="59069" y="28418"/>
                  </a:lnTo>
                  <a:lnTo>
                    <a:pt x="58888" y="28298"/>
                  </a:lnTo>
                  <a:lnTo>
                    <a:pt x="58647" y="28177"/>
                  </a:lnTo>
                  <a:lnTo>
                    <a:pt x="58466" y="28117"/>
                  </a:lnTo>
                  <a:close/>
                  <a:moveTo>
                    <a:pt x="63775" y="28117"/>
                  </a:moveTo>
                  <a:lnTo>
                    <a:pt x="63594" y="28177"/>
                  </a:lnTo>
                  <a:lnTo>
                    <a:pt x="63353" y="28298"/>
                  </a:lnTo>
                  <a:lnTo>
                    <a:pt x="63172" y="28418"/>
                  </a:lnTo>
                  <a:lnTo>
                    <a:pt x="63051" y="28599"/>
                  </a:lnTo>
                  <a:lnTo>
                    <a:pt x="62931" y="28841"/>
                  </a:lnTo>
                  <a:lnTo>
                    <a:pt x="62870" y="29022"/>
                  </a:lnTo>
                  <a:lnTo>
                    <a:pt x="62870" y="29263"/>
                  </a:lnTo>
                  <a:lnTo>
                    <a:pt x="62870" y="29504"/>
                  </a:lnTo>
                  <a:lnTo>
                    <a:pt x="62931" y="29685"/>
                  </a:lnTo>
                  <a:lnTo>
                    <a:pt x="63051" y="29927"/>
                  </a:lnTo>
                  <a:lnTo>
                    <a:pt x="63172" y="30108"/>
                  </a:lnTo>
                  <a:lnTo>
                    <a:pt x="63353" y="30228"/>
                  </a:lnTo>
                  <a:lnTo>
                    <a:pt x="63594" y="30349"/>
                  </a:lnTo>
                  <a:lnTo>
                    <a:pt x="63775" y="30409"/>
                  </a:lnTo>
                  <a:lnTo>
                    <a:pt x="64258" y="30409"/>
                  </a:lnTo>
                  <a:lnTo>
                    <a:pt x="64439" y="30349"/>
                  </a:lnTo>
                  <a:lnTo>
                    <a:pt x="64680" y="30228"/>
                  </a:lnTo>
                  <a:lnTo>
                    <a:pt x="64861" y="30108"/>
                  </a:lnTo>
                  <a:lnTo>
                    <a:pt x="64982" y="29927"/>
                  </a:lnTo>
                  <a:lnTo>
                    <a:pt x="65103" y="29685"/>
                  </a:lnTo>
                  <a:lnTo>
                    <a:pt x="65163" y="29504"/>
                  </a:lnTo>
                  <a:lnTo>
                    <a:pt x="65163" y="29263"/>
                  </a:lnTo>
                  <a:lnTo>
                    <a:pt x="65163" y="29022"/>
                  </a:lnTo>
                  <a:lnTo>
                    <a:pt x="65103" y="28841"/>
                  </a:lnTo>
                  <a:lnTo>
                    <a:pt x="64982" y="28599"/>
                  </a:lnTo>
                  <a:lnTo>
                    <a:pt x="64861" y="28418"/>
                  </a:lnTo>
                  <a:lnTo>
                    <a:pt x="64680" y="28298"/>
                  </a:lnTo>
                  <a:lnTo>
                    <a:pt x="64439" y="28177"/>
                  </a:lnTo>
                  <a:lnTo>
                    <a:pt x="64258" y="28117"/>
                  </a:lnTo>
                  <a:close/>
                  <a:moveTo>
                    <a:pt x="69567" y="28117"/>
                  </a:moveTo>
                  <a:lnTo>
                    <a:pt x="69386" y="28177"/>
                  </a:lnTo>
                  <a:lnTo>
                    <a:pt x="69145" y="28298"/>
                  </a:lnTo>
                  <a:lnTo>
                    <a:pt x="68964" y="28418"/>
                  </a:lnTo>
                  <a:lnTo>
                    <a:pt x="68843" y="28599"/>
                  </a:lnTo>
                  <a:lnTo>
                    <a:pt x="68723" y="28841"/>
                  </a:lnTo>
                  <a:lnTo>
                    <a:pt x="68662" y="29022"/>
                  </a:lnTo>
                  <a:lnTo>
                    <a:pt x="68662" y="29263"/>
                  </a:lnTo>
                  <a:lnTo>
                    <a:pt x="68662" y="29504"/>
                  </a:lnTo>
                  <a:lnTo>
                    <a:pt x="68723" y="29685"/>
                  </a:lnTo>
                  <a:lnTo>
                    <a:pt x="68843" y="29927"/>
                  </a:lnTo>
                  <a:lnTo>
                    <a:pt x="68964" y="30108"/>
                  </a:lnTo>
                  <a:lnTo>
                    <a:pt x="69145" y="30228"/>
                  </a:lnTo>
                  <a:lnTo>
                    <a:pt x="69386" y="30349"/>
                  </a:lnTo>
                  <a:lnTo>
                    <a:pt x="69567" y="30409"/>
                  </a:lnTo>
                  <a:lnTo>
                    <a:pt x="70050" y="30409"/>
                  </a:lnTo>
                  <a:lnTo>
                    <a:pt x="70231" y="30349"/>
                  </a:lnTo>
                  <a:lnTo>
                    <a:pt x="70472" y="30228"/>
                  </a:lnTo>
                  <a:lnTo>
                    <a:pt x="70653" y="30108"/>
                  </a:lnTo>
                  <a:lnTo>
                    <a:pt x="70774" y="29927"/>
                  </a:lnTo>
                  <a:lnTo>
                    <a:pt x="70895" y="29685"/>
                  </a:lnTo>
                  <a:lnTo>
                    <a:pt x="70955" y="29504"/>
                  </a:lnTo>
                  <a:lnTo>
                    <a:pt x="70955" y="29263"/>
                  </a:lnTo>
                  <a:lnTo>
                    <a:pt x="70955" y="29022"/>
                  </a:lnTo>
                  <a:lnTo>
                    <a:pt x="70895" y="28841"/>
                  </a:lnTo>
                  <a:lnTo>
                    <a:pt x="70774" y="28599"/>
                  </a:lnTo>
                  <a:lnTo>
                    <a:pt x="70653" y="28418"/>
                  </a:lnTo>
                  <a:lnTo>
                    <a:pt x="70472" y="28298"/>
                  </a:lnTo>
                  <a:lnTo>
                    <a:pt x="70231" y="28177"/>
                  </a:lnTo>
                  <a:lnTo>
                    <a:pt x="70050" y="28117"/>
                  </a:lnTo>
                  <a:close/>
                  <a:moveTo>
                    <a:pt x="2957" y="31013"/>
                  </a:moveTo>
                  <a:lnTo>
                    <a:pt x="2776" y="31073"/>
                  </a:lnTo>
                  <a:lnTo>
                    <a:pt x="2534" y="31194"/>
                  </a:lnTo>
                  <a:lnTo>
                    <a:pt x="2353" y="31314"/>
                  </a:lnTo>
                  <a:lnTo>
                    <a:pt x="2233" y="31495"/>
                  </a:lnTo>
                  <a:lnTo>
                    <a:pt x="2112" y="31737"/>
                  </a:lnTo>
                  <a:lnTo>
                    <a:pt x="2052" y="31918"/>
                  </a:lnTo>
                  <a:lnTo>
                    <a:pt x="2052" y="32159"/>
                  </a:lnTo>
                  <a:lnTo>
                    <a:pt x="2052" y="32401"/>
                  </a:lnTo>
                  <a:lnTo>
                    <a:pt x="2112" y="32582"/>
                  </a:lnTo>
                  <a:lnTo>
                    <a:pt x="2233" y="32823"/>
                  </a:lnTo>
                  <a:lnTo>
                    <a:pt x="2353" y="33004"/>
                  </a:lnTo>
                  <a:lnTo>
                    <a:pt x="2534" y="33125"/>
                  </a:lnTo>
                  <a:lnTo>
                    <a:pt x="2776" y="33245"/>
                  </a:lnTo>
                  <a:lnTo>
                    <a:pt x="2957" y="33306"/>
                  </a:lnTo>
                  <a:lnTo>
                    <a:pt x="3439" y="33306"/>
                  </a:lnTo>
                  <a:lnTo>
                    <a:pt x="3620" y="33245"/>
                  </a:lnTo>
                  <a:lnTo>
                    <a:pt x="3862" y="33125"/>
                  </a:lnTo>
                  <a:lnTo>
                    <a:pt x="4043" y="33004"/>
                  </a:lnTo>
                  <a:lnTo>
                    <a:pt x="4164" y="32823"/>
                  </a:lnTo>
                  <a:lnTo>
                    <a:pt x="4284" y="32582"/>
                  </a:lnTo>
                  <a:lnTo>
                    <a:pt x="4345" y="32401"/>
                  </a:lnTo>
                  <a:lnTo>
                    <a:pt x="4345" y="32159"/>
                  </a:lnTo>
                  <a:lnTo>
                    <a:pt x="4345" y="31918"/>
                  </a:lnTo>
                  <a:lnTo>
                    <a:pt x="4284" y="31737"/>
                  </a:lnTo>
                  <a:lnTo>
                    <a:pt x="4164" y="31495"/>
                  </a:lnTo>
                  <a:lnTo>
                    <a:pt x="4043" y="31314"/>
                  </a:lnTo>
                  <a:lnTo>
                    <a:pt x="3862" y="31194"/>
                  </a:lnTo>
                  <a:lnTo>
                    <a:pt x="3620" y="31073"/>
                  </a:lnTo>
                  <a:lnTo>
                    <a:pt x="3439" y="31013"/>
                  </a:lnTo>
                  <a:close/>
                  <a:moveTo>
                    <a:pt x="8749" y="31013"/>
                  </a:moveTo>
                  <a:lnTo>
                    <a:pt x="8568" y="31073"/>
                  </a:lnTo>
                  <a:lnTo>
                    <a:pt x="8327" y="31194"/>
                  </a:lnTo>
                  <a:lnTo>
                    <a:pt x="8146" y="31314"/>
                  </a:lnTo>
                  <a:lnTo>
                    <a:pt x="8025" y="31495"/>
                  </a:lnTo>
                  <a:lnTo>
                    <a:pt x="7904" y="31737"/>
                  </a:lnTo>
                  <a:lnTo>
                    <a:pt x="7844" y="31918"/>
                  </a:lnTo>
                  <a:lnTo>
                    <a:pt x="7844" y="32159"/>
                  </a:lnTo>
                  <a:lnTo>
                    <a:pt x="7844" y="32401"/>
                  </a:lnTo>
                  <a:lnTo>
                    <a:pt x="7904" y="32582"/>
                  </a:lnTo>
                  <a:lnTo>
                    <a:pt x="8025" y="32823"/>
                  </a:lnTo>
                  <a:lnTo>
                    <a:pt x="8146" y="33004"/>
                  </a:lnTo>
                  <a:lnTo>
                    <a:pt x="8327" y="33125"/>
                  </a:lnTo>
                  <a:lnTo>
                    <a:pt x="8568" y="33245"/>
                  </a:lnTo>
                  <a:lnTo>
                    <a:pt x="8749" y="33306"/>
                  </a:lnTo>
                  <a:lnTo>
                    <a:pt x="9232" y="33306"/>
                  </a:lnTo>
                  <a:lnTo>
                    <a:pt x="9413" y="33245"/>
                  </a:lnTo>
                  <a:lnTo>
                    <a:pt x="9654" y="33125"/>
                  </a:lnTo>
                  <a:lnTo>
                    <a:pt x="9835" y="33004"/>
                  </a:lnTo>
                  <a:lnTo>
                    <a:pt x="9956" y="32823"/>
                  </a:lnTo>
                  <a:lnTo>
                    <a:pt x="10076" y="32582"/>
                  </a:lnTo>
                  <a:lnTo>
                    <a:pt x="10137" y="32401"/>
                  </a:lnTo>
                  <a:lnTo>
                    <a:pt x="10137" y="32159"/>
                  </a:lnTo>
                  <a:lnTo>
                    <a:pt x="10137" y="31918"/>
                  </a:lnTo>
                  <a:lnTo>
                    <a:pt x="10076" y="31737"/>
                  </a:lnTo>
                  <a:lnTo>
                    <a:pt x="9956" y="31495"/>
                  </a:lnTo>
                  <a:lnTo>
                    <a:pt x="9835" y="31314"/>
                  </a:lnTo>
                  <a:lnTo>
                    <a:pt x="9654" y="31194"/>
                  </a:lnTo>
                  <a:lnTo>
                    <a:pt x="9413" y="31073"/>
                  </a:lnTo>
                  <a:lnTo>
                    <a:pt x="9232" y="31013"/>
                  </a:lnTo>
                  <a:close/>
                  <a:moveTo>
                    <a:pt x="14541" y="31013"/>
                  </a:moveTo>
                  <a:lnTo>
                    <a:pt x="14360" y="31073"/>
                  </a:lnTo>
                  <a:lnTo>
                    <a:pt x="14119" y="31194"/>
                  </a:lnTo>
                  <a:lnTo>
                    <a:pt x="13938" y="31314"/>
                  </a:lnTo>
                  <a:lnTo>
                    <a:pt x="13817" y="31495"/>
                  </a:lnTo>
                  <a:lnTo>
                    <a:pt x="13697" y="31737"/>
                  </a:lnTo>
                  <a:lnTo>
                    <a:pt x="13636" y="31918"/>
                  </a:lnTo>
                  <a:lnTo>
                    <a:pt x="13636" y="32159"/>
                  </a:lnTo>
                  <a:lnTo>
                    <a:pt x="13636" y="32401"/>
                  </a:lnTo>
                  <a:lnTo>
                    <a:pt x="13697" y="32582"/>
                  </a:lnTo>
                  <a:lnTo>
                    <a:pt x="13817" y="32823"/>
                  </a:lnTo>
                  <a:lnTo>
                    <a:pt x="13938" y="33004"/>
                  </a:lnTo>
                  <a:lnTo>
                    <a:pt x="14119" y="33125"/>
                  </a:lnTo>
                  <a:lnTo>
                    <a:pt x="14360" y="33245"/>
                  </a:lnTo>
                  <a:lnTo>
                    <a:pt x="14541" y="33306"/>
                  </a:lnTo>
                  <a:lnTo>
                    <a:pt x="15024" y="33306"/>
                  </a:lnTo>
                  <a:lnTo>
                    <a:pt x="15205" y="33245"/>
                  </a:lnTo>
                  <a:lnTo>
                    <a:pt x="15446" y="33125"/>
                  </a:lnTo>
                  <a:lnTo>
                    <a:pt x="15627" y="33004"/>
                  </a:lnTo>
                  <a:lnTo>
                    <a:pt x="15748" y="32823"/>
                  </a:lnTo>
                  <a:lnTo>
                    <a:pt x="15869" y="32582"/>
                  </a:lnTo>
                  <a:lnTo>
                    <a:pt x="15929" y="32401"/>
                  </a:lnTo>
                  <a:lnTo>
                    <a:pt x="15929" y="32159"/>
                  </a:lnTo>
                  <a:lnTo>
                    <a:pt x="15929" y="31918"/>
                  </a:lnTo>
                  <a:lnTo>
                    <a:pt x="15869" y="31737"/>
                  </a:lnTo>
                  <a:lnTo>
                    <a:pt x="15748" y="31495"/>
                  </a:lnTo>
                  <a:lnTo>
                    <a:pt x="15627" y="31314"/>
                  </a:lnTo>
                  <a:lnTo>
                    <a:pt x="15446" y="31194"/>
                  </a:lnTo>
                  <a:lnTo>
                    <a:pt x="15205" y="31073"/>
                  </a:lnTo>
                  <a:lnTo>
                    <a:pt x="15024" y="31013"/>
                  </a:lnTo>
                  <a:close/>
                  <a:moveTo>
                    <a:pt x="20333" y="31013"/>
                  </a:moveTo>
                  <a:lnTo>
                    <a:pt x="20152" y="31073"/>
                  </a:lnTo>
                  <a:lnTo>
                    <a:pt x="19911" y="31194"/>
                  </a:lnTo>
                  <a:lnTo>
                    <a:pt x="19730" y="31314"/>
                  </a:lnTo>
                  <a:lnTo>
                    <a:pt x="19609" y="31495"/>
                  </a:lnTo>
                  <a:lnTo>
                    <a:pt x="19489" y="31737"/>
                  </a:lnTo>
                  <a:lnTo>
                    <a:pt x="19428" y="31918"/>
                  </a:lnTo>
                  <a:lnTo>
                    <a:pt x="19428" y="32159"/>
                  </a:lnTo>
                  <a:lnTo>
                    <a:pt x="19428" y="32401"/>
                  </a:lnTo>
                  <a:lnTo>
                    <a:pt x="19489" y="32582"/>
                  </a:lnTo>
                  <a:lnTo>
                    <a:pt x="19609" y="32823"/>
                  </a:lnTo>
                  <a:lnTo>
                    <a:pt x="19730" y="33004"/>
                  </a:lnTo>
                  <a:lnTo>
                    <a:pt x="19911" y="33125"/>
                  </a:lnTo>
                  <a:lnTo>
                    <a:pt x="20152" y="33245"/>
                  </a:lnTo>
                  <a:lnTo>
                    <a:pt x="20333" y="33306"/>
                  </a:lnTo>
                  <a:lnTo>
                    <a:pt x="20816" y="33306"/>
                  </a:lnTo>
                  <a:lnTo>
                    <a:pt x="20997" y="33245"/>
                  </a:lnTo>
                  <a:lnTo>
                    <a:pt x="21239" y="33125"/>
                  </a:lnTo>
                  <a:lnTo>
                    <a:pt x="21420" y="33004"/>
                  </a:lnTo>
                  <a:lnTo>
                    <a:pt x="21540" y="32823"/>
                  </a:lnTo>
                  <a:lnTo>
                    <a:pt x="21661" y="32582"/>
                  </a:lnTo>
                  <a:lnTo>
                    <a:pt x="21721" y="32401"/>
                  </a:lnTo>
                  <a:lnTo>
                    <a:pt x="21721" y="32159"/>
                  </a:lnTo>
                  <a:lnTo>
                    <a:pt x="21721" y="31918"/>
                  </a:lnTo>
                  <a:lnTo>
                    <a:pt x="21661" y="31737"/>
                  </a:lnTo>
                  <a:lnTo>
                    <a:pt x="21540" y="31495"/>
                  </a:lnTo>
                  <a:lnTo>
                    <a:pt x="21420" y="31314"/>
                  </a:lnTo>
                  <a:lnTo>
                    <a:pt x="21239" y="31194"/>
                  </a:lnTo>
                  <a:lnTo>
                    <a:pt x="20997" y="31073"/>
                  </a:lnTo>
                  <a:lnTo>
                    <a:pt x="20816" y="31013"/>
                  </a:lnTo>
                  <a:close/>
                  <a:moveTo>
                    <a:pt x="26126" y="31013"/>
                  </a:moveTo>
                  <a:lnTo>
                    <a:pt x="25945" y="31073"/>
                  </a:lnTo>
                  <a:lnTo>
                    <a:pt x="25703" y="31194"/>
                  </a:lnTo>
                  <a:lnTo>
                    <a:pt x="25522" y="31314"/>
                  </a:lnTo>
                  <a:lnTo>
                    <a:pt x="25402" y="31495"/>
                  </a:lnTo>
                  <a:lnTo>
                    <a:pt x="25281" y="31737"/>
                  </a:lnTo>
                  <a:lnTo>
                    <a:pt x="25221" y="31918"/>
                  </a:lnTo>
                  <a:lnTo>
                    <a:pt x="25221" y="32159"/>
                  </a:lnTo>
                  <a:lnTo>
                    <a:pt x="25221" y="32401"/>
                  </a:lnTo>
                  <a:lnTo>
                    <a:pt x="25281" y="32582"/>
                  </a:lnTo>
                  <a:lnTo>
                    <a:pt x="25402" y="32823"/>
                  </a:lnTo>
                  <a:lnTo>
                    <a:pt x="25522" y="33004"/>
                  </a:lnTo>
                  <a:lnTo>
                    <a:pt x="25703" y="33125"/>
                  </a:lnTo>
                  <a:lnTo>
                    <a:pt x="25945" y="33245"/>
                  </a:lnTo>
                  <a:lnTo>
                    <a:pt x="26126" y="33306"/>
                  </a:lnTo>
                  <a:lnTo>
                    <a:pt x="26608" y="33306"/>
                  </a:lnTo>
                  <a:lnTo>
                    <a:pt x="26789" y="33245"/>
                  </a:lnTo>
                  <a:lnTo>
                    <a:pt x="27031" y="33125"/>
                  </a:lnTo>
                  <a:lnTo>
                    <a:pt x="27212" y="33004"/>
                  </a:lnTo>
                  <a:lnTo>
                    <a:pt x="27332" y="32823"/>
                  </a:lnTo>
                  <a:lnTo>
                    <a:pt x="27453" y="32582"/>
                  </a:lnTo>
                  <a:lnTo>
                    <a:pt x="27513" y="32401"/>
                  </a:lnTo>
                  <a:lnTo>
                    <a:pt x="27513" y="32159"/>
                  </a:lnTo>
                  <a:lnTo>
                    <a:pt x="27513" y="31918"/>
                  </a:lnTo>
                  <a:lnTo>
                    <a:pt x="27453" y="31737"/>
                  </a:lnTo>
                  <a:lnTo>
                    <a:pt x="27332" y="31495"/>
                  </a:lnTo>
                  <a:lnTo>
                    <a:pt x="27212" y="31314"/>
                  </a:lnTo>
                  <a:lnTo>
                    <a:pt x="27031" y="31194"/>
                  </a:lnTo>
                  <a:lnTo>
                    <a:pt x="26789" y="31073"/>
                  </a:lnTo>
                  <a:lnTo>
                    <a:pt x="26608" y="31013"/>
                  </a:lnTo>
                  <a:close/>
                  <a:moveTo>
                    <a:pt x="31918" y="31013"/>
                  </a:moveTo>
                  <a:lnTo>
                    <a:pt x="31737" y="31073"/>
                  </a:lnTo>
                  <a:lnTo>
                    <a:pt x="31496" y="31194"/>
                  </a:lnTo>
                  <a:lnTo>
                    <a:pt x="31315" y="31314"/>
                  </a:lnTo>
                  <a:lnTo>
                    <a:pt x="31194" y="31495"/>
                  </a:lnTo>
                  <a:lnTo>
                    <a:pt x="31073" y="31737"/>
                  </a:lnTo>
                  <a:lnTo>
                    <a:pt x="31013" y="31918"/>
                  </a:lnTo>
                  <a:lnTo>
                    <a:pt x="31013" y="32159"/>
                  </a:lnTo>
                  <a:lnTo>
                    <a:pt x="31013" y="32401"/>
                  </a:lnTo>
                  <a:lnTo>
                    <a:pt x="31073" y="32582"/>
                  </a:lnTo>
                  <a:lnTo>
                    <a:pt x="31194" y="32823"/>
                  </a:lnTo>
                  <a:lnTo>
                    <a:pt x="31315" y="33004"/>
                  </a:lnTo>
                  <a:lnTo>
                    <a:pt x="31496" y="33125"/>
                  </a:lnTo>
                  <a:lnTo>
                    <a:pt x="31737" y="33245"/>
                  </a:lnTo>
                  <a:lnTo>
                    <a:pt x="31918" y="33306"/>
                  </a:lnTo>
                  <a:lnTo>
                    <a:pt x="32401" y="33306"/>
                  </a:lnTo>
                  <a:lnTo>
                    <a:pt x="32582" y="33245"/>
                  </a:lnTo>
                  <a:lnTo>
                    <a:pt x="32823" y="33125"/>
                  </a:lnTo>
                  <a:lnTo>
                    <a:pt x="33004" y="33004"/>
                  </a:lnTo>
                  <a:lnTo>
                    <a:pt x="33125" y="32823"/>
                  </a:lnTo>
                  <a:lnTo>
                    <a:pt x="33245" y="32582"/>
                  </a:lnTo>
                  <a:lnTo>
                    <a:pt x="33306" y="32401"/>
                  </a:lnTo>
                  <a:lnTo>
                    <a:pt x="33306" y="32159"/>
                  </a:lnTo>
                  <a:lnTo>
                    <a:pt x="33306" y="31918"/>
                  </a:lnTo>
                  <a:lnTo>
                    <a:pt x="33245" y="31737"/>
                  </a:lnTo>
                  <a:lnTo>
                    <a:pt x="33125" y="31495"/>
                  </a:lnTo>
                  <a:lnTo>
                    <a:pt x="33004" y="31314"/>
                  </a:lnTo>
                  <a:lnTo>
                    <a:pt x="32823" y="31194"/>
                  </a:lnTo>
                  <a:lnTo>
                    <a:pt x="32582" y="31073"/>
                  </a:lnTo>
                  <a:lnTo>
                    <a:pt x="32401" y="31013"/>
                  </a:lnTo>
                  <a:close/>
                  <a:moveTo>
                    <a:pt x="37710" y="31013"/>
                  </a:moveTo>
                  <a:lnTo>
                    <a:pt x="37529" y="31073"/>
                  </a:lnTo>
                  <a:lnTo>
                    <a:pt x="37288" y="31194"/>
                  </a:lnTo>
                  <a:lnTo>
                    <a:pt x="37107" y="31314"/>
                  </a:lnTo>
                  <a:lnTo>
                    <a:pt x="36986" y="31495"/>
                  </a:lnTo>
                  <a:lnTo>
                    <a:pt x="36865" y="31737"/>
                  </a:lnTo>
                  <a:lnTo>
                    <a:pt x="36805" y="31918"/>
                  </a:lnTo>
                  <a:lnTo>
                    <a:pt x="36805" y="32159"/>
                  </a:lnTo>
                  <a:lnTo>
                    <a:pt x="36805" y="32401"/>
                  </a:lnTo>
                  <a:lnTo>
                    <a:pt x="36865" y="32582"/>
                  </a:lnTo>
                  <a:lnTo>
                    <a:pt x="36986" y="32823"/>
                  </a:lnTo>
                  <a:lnTo>
                    <a:pt x="37107" y="33004"/>
                  </a:lnTo>
                  <a:lnTo>
                    <a:pt x="37288" y="33125"/>
                  </a:lnTo>
                  <a:lnTo>
                    <a:pt x="37529" y="33245"/>
                  </a:lnTo>
                  <a:lnTo>
                    <a:pt x="37710" y="33306"/>
                  </a:lnTo>
                  <a:lnTo>
                    <a:pt x="38193" y="33306"/>
                  </a:lnTo>
                  <a:lnTo>
                    <a:pt x="38374" y="33245"/>
                  </a:lnTo>
                  <a:lnTo>
                    <a:pt x="38615" y="33125"/>
                  </a:lnTo>
                  <a:lnTo>
                    <a:pt x="38796" y="33004"/>
                  </a:lnTo>
                  <a:lnTo>
                    <a:pt x="38917" y="32823"/>
                  </a:lnTo>
                  <a:lnTo>
                    <a:pt x="39038" y="32582"/>
                  </a:lnTo>
                  <a:lnTo>
                    <a:pt x="39098" y="32401"/>
                  </a:lnTo>
                  <a:lnTo>
                    <a:pt x="39098" y="32159"/>
                  </a:lnTo>
                  <a:lnTo>
                    <a:pt x="39098" y="31918"/>
                  </a:lnTo>
                  <a:lnTo>
                    <a:pt x="39038" y="31737"/>
                  </a:lnTo>
                  <a:lnTo>
                    <a:pt x="38917" y="31495"/>
                  </a:lnTo>
                  <a:lnTo>
                    <a:pt x="38796" y="31314"/>
                  </a:lnTo>
                  <a:lnTo>
                    <a:pt x="38615" y="31194"/>
                  </a:lnTo>
                  <a:lnTo>
                    <a:pt x="38374" y="31073"/>
                  </a:lnTo>
                  <a:lnTo>
                    <a:pt x="38193" y="31013"/>
                  </a:lnTo>
                  <a:close/>
                  <a:moveTo>
                    <a:pt x="43502" y="31013"/>
                  </a:moveTo>
                  <a:lnTo>
                    <a:pt x="43321" y="31073"/>
                  </a:lnTo>
                  <a:lnTo>
                    <a:pt x="43080" y="31194"/>
                  </a:lnTo>
                  <a:lnTo>
                    <a:pt x="42899" y="31314"/>
                  </a:lnTo>
                  <a:lnTo>
                    <a:pt x="42778" y="31495"/>
                  </a:lnTo>
                  <a:lnTo>
                    <a:pt x="42658" y="31737"/>
                  </a:lnTo>
                  <a:lnTo>
                    <a:pt x="42597" y="31918"/>
                  </a:lnTo>
                  <a:lnTo>
                    <a:pt x="42597" y="32159"/>
                  </a:lnTo>
                  <a:lnTo>
                    <a:pt x="42597" y="32401"/>
                  </a:lnTo>
                  <a:lnTo>
                    <a:pt x="42658" y="32582"/>
                  </a:lnTo>
                  <a:lnTo>
                    <a:pt x="42778" y="32823"/>
                  </a:lnTo>
                  <a:lnTo>
                    <a:pt x="42899" y="33004"/>
                  </a:lnTo>
                  <a:lnTo>
                    <a:pt x="43080" y="33125"/>
                  </a:lnTo>
                  <a:lnTo>
                    <a:pt x="43321" y="33245"/>
                  </a:lnTo>
                  <a:lnTo>
                    <a:pt x="43502" y="33306"/>
                  </a:lnTo>
                  <a:lnTo>
                    <a:pt x="43985" y="33306"/>
                  </a:lnTo>
                  <a:lnTo>
                    <a:pt x="44166" y="33245"/>
                  </a:lnTo>
                  <a:lnTo>
                    <a:pt x="44407" y="33125"/>
                  </a:lnTo>
                  <a:lnTo>
                    <a:pt x="44588" y="33004"/>
                  </a:lnTo>
                  <a:lnTo>
                    <a:pt x="44709" y="32823"/>
                  </a:lnTo>
                  <a:lnTo>
                    <a:pt x="44830" y="32582"/>
                  </a:lnTo>
                  <a:lnTo>
                    <a:pt x="44890" y="32401"/>
                  </a:lnTo>
                  <a:lnTo>
                    <a:pt x="44890" y="32159"/>
                  </a:lnTo>
                  <a:lnTo>
                    <a:pt x="44890" y="31918"/>
                  </a:lnTo>
                  <a:lnTo>
                    <a:pt x="44830" y="31737"/>
                  </a:lnTo>
                  <a:lnTo>
                    <a:pt x="44709" y="31495"/>
                  </a:lnTo>
                  <a:lnTo>
                    <a:pt x="44588" y="31314"/>
                  </a:lnTo>
                  <a:lnTo>
                    <a:pt x="44407" y="31194"/>
                  </a:lnTo>
                  <a:lnTo>
                    <a:pt x="44166" y="31073"/>
                  </a:lnTo>
                  <a:lnTo>
                    <a:pt x="43985" y="31013"/>
                  </a:lnTo>
                  <a:close/>
                  <a:moveTo>
                    <a:pt x="49295" y="31013"/>
                  </a:moveTo>
                  <a:lnTo>
                    <a:pt x="49114" y="31073"/>
                  </a:lnTo>
                  <a:lnTo>
                    <a:pt x="48872" y="31194"/>
                  </a:lnTo>
                  <a:lnTo>
                    <a:pt x="48691" y="31314"/>
                  </a:lnTo>
                  <a:lnTo>
                    <a:pt x="48571" y="31495"/>
                  </a:lnTo>
                  <a:lnTo>
                    <a:pt x="48450" y="31737"/>
                  </a:lnTo>
                  <a:lnTo>
                    <a:pt x="48390" y="31918"/>
                  </a:lnTo>
                  <a:lnTo>
                    <a:pt x="48390" y="32159"/>
                  </a:lnTo>
                  <a:lnTo>
                    <a:pt x="48390" y="32401"/>
                  </a:lnTo>
                  <a:lnTo>
                    <a:pt x="48450" y="32582"/>
                  </a:lnTo>
                  <a:lnTo>
                    <a:pt x="48571" y="32823"/>
                  </a:lnTo>
                  <a:lnTo>
                    <a:pt x="48691" y="33004"/>
                  </a:lnTo>
                  <a:lnTo>
                    <a:pt x="48872" y="33125"/>
                  </a:lnTo>
                  <a:lnTo>
                    <a:pt x="49114" y="33245"/>
                  </a:lnTo>
                  <a:lnTo>
                    <a:pt x="49295" y="33306"/>
                  </a:lnTo>
                  <a:lnTo>
                    <a:pt x="49777" y="33306"/>
                  </a:lnTo>
                  <a:lnTo>
                    <a:pt x="49958" y="33245"/>
                  </a:lnTo>
                  <a:lnTo>
                    <a:pt x="50200" y="33125"/>
                  </a:lnTo>
                  <a:lnTo>
                    <a:pt x="50381" y="33004"/>
                  </a:lnTo>
                  <a:lnTo>
                    <a:pt x="50501" y="32823"/>
                  </a:lnTo>
                  <a:lnTo>
                    <a:pt x="50622" y="32582"/>
                  </a:lnTo>
                  <a:lnTo>
                    <a:pt x="50682" y="32401"/>
                  </a:lnTo>
                  <a:lnTo>
                    <a:pt x="50682" y="32159"/>
                  </a:lnTo>
                  <a:lnTo>
                    <a:pt x="50682" y="31918"/>
                  </a:lnTo>
                  <a:lnTo>
                    <a:pt x="50622" y="31737"/>
                  </a:lnTo>
                  <a:lnTo>
                    <a:pt x="50501" y="31495"/>
                  </a:lnTo>
                  <a:lnTo>
                    <a:pt x="50381" y="31314"/>
                  </a:lnTo>
                  <a:lnTo>
                    <a:pt x="50200" y="31194"/>
                  </a:lnTo>
                  <a:lnTo>
                    <a:pt x="49958" y="31073"/>
                  </a:lnTo>
                  <a:lnTo>
                    <a:pt x="49777" y="31013"/>
                  </a:lnTo>
                  <a:close/>
                  <a:moveTo>
                    <a:pt x="55087" y="31013"/>
                  </a:moveTo>
                  <a:lnTo>
                    <a:pt x="54906" y="31073"/>
                  </a:lnTo>
                  <a:lnTo>
                    <a:pt x="54665" y="31194"/>
                  </a:lnTo>
                  <a:lnTo>
                    <a:pt x="54483" y="31314"/>
                  </a:lnTo>
                  <a:lnTo>
                    <a:pt x="54363" y="31495"/>
                  </a:lnTo>
                  <a:lnTo>
                    <a:pt x="54242" y="31737"/>
                  </a:lnTo>
                  <a:lnTo>
                    <a:pt x="54182" y="31918"/>
                  </a:lnTo>
                  <a:lnTo>
                    <a:pt x="54182" y="32159"/>
                  </a:lnTo>
                  <a:lnTo>
                    <a:pt x="54182" y="32401"/>
                  </a:lnTo>
                  <a:lnTo>
                    <a:pt x="54242" y="32582"/>
                  </a:lnTo>
                  <a:lnTo>
                    <a:pt x="54363" y="32823"/>
                  </a:lnTo>
                  <a:lnTo>
                    <a:pt x="54483" y="33004"/>
                  </a:lnTo>
                  <a:lnTo>
                    <a:pt x="54665" y="33125"/>
                  </a:lnTo>
                  <a:lnTo>
                    <a:pt x="54906" y="33245"/>
                  </a:lnTo>
                  <a:lnTo>
                    <a:pt x="55087" y="33306"/>
                  </a:lnTo>
                  <a:lnTo>
                    <a:pt x="55570" y="33306"/>
                  </a:lnTo>
                  <a:lnTo>
                    <a:pt x="55751" y="33245"/>
                  </a:lnTo>
                  <a:lnTo>
                    <a:pt x="55992" y="33125"/>
                  </a:lnTo>
                  <a:lnTo>
                    <a:pt x="56173" y="33004"/>
                  </a:lnTo>
                  <a:lnTo>
                    <a:pt x="56294" y="32823"/>
                  </a:lnTo>
                  <a:lnTo>
                    <a:pt x="56414" y="32582"/>
                  </a:lnTo>
                  <a:lnTo>
                    <a:pt x="56475" y="32401"/>
                  </a:lnTo>
                  <a:lnTo>
                    <a:pt x="56475" y="32159"/>
                  </a:lnTo>
                  <a:lnTo>
                    <a:pt x="56475" y="31918"/>
                  </a:lnTo>
                  <a:lnTo>
                    <a:pt x="56414" y="31737"/>
                  </a:lnTo>
                  <a:lnTo>
                    <a:pt x="56294" y="31495"/>
                  </a:lnTo>
                  <a:lnTo>
                    <a:pt x="56173" y="31314"/>
                  </a:lnTo>
                  <a:lnTo>
                    <a:pt x="55992" y="31194"/>
                  </a:lnTo>
                  <a:lnTo>
                    <a:pt x="55751" y="31073"/>
                  </a:lnTo>
                  <a:lnTo>
                    <a:pt x="55570" y="31013"/>
                  </a:lnTo>
                  <a:close/>
                  <a:moveTo>
                    <a:pt x="60879" y="31013"/>
                  </a:moveTo>
                  <a:lnTo>
                    <a:pt x="60698" y="31073"/>
                  </a:lnTo>
                  <a:lnTo>
                    <a:pt x="60457" y="31194"/>
                  </a:lnTo>
                  <a:lnTo>
                    <a:pt x="60276" y="31314"/>
                  </a:lnTo>
                  <a:lnTo>
                    <a:pt x="60155" y="31495"/>
                  </a:lnTo>
                  <a:lnTo>
                    <a:pt x="60034" y="31737"/>
                  </a:lnTo>
                  <a:lnTo>
                    <a:pt x="59974" y="31918"/>
                  </a:lnTo>
                  <a:lnTo>
                    <a:pt x="59974" y="32159"/>
                  </a:lnTo>
                  <a:lnTo>
                    <a:pt x="59974" y="32401"/>
                  </a:lnTo>
                  <a:lnTo>
                    <a:pt x="60034" y="32582"/>
                  </a:lnTo>
                  <a:lnTo>
                    <a:pt x="60155" y="32823"/>
                  </a:lnTo>
                  <a:lnTo>
                    <a:pt x="60276" y="33004"/>
                  </a:lnTo>
                  <a:lnTo>
                    <a:pt x="60457" y="33125"/>
                  </a:lnTo>
                  <a:lnTo>
                    <a:pt x="60698" y="33245"/>
                  </a:lnTo>
                  <a:lnTo>
                    <a:pt x="60879" y="33306"/>
                  </a:lnTo>
                  <a:lnTo>
                    <a:pt x="61362" y="33306"/>
                  </a:lnTo>
                  <a:lnTo>
                    <a:pt x="61543" y="33245"/>
                  </a:lnTo>
                  <a:lnTo>
                    <a:pt x="61784" y="33125"/>
                  </a:lnTo>
                  <a:lnTo>
                    <a:pt x="61965" y="33004"/>
                  </a:lnTo>
                  <a:lnTo>
                    <a:pt x="62086" y="32823"/>
                  </a:lnTo>
                  <a:lnTo>
                    <a:pt x="62206" y="32582"/>
                  </a:lnTo>
                  <a:lnTo>
                    <a:pt x="62267" y="32401"/>
                  </a:lnTo>
                  <a:lnTo>
                    <a:pt x="62267" y="32159"/>
                  </a:lnTo>
                  <a:lnTo>
                    <a:pt x="62267" y="31918"/>
                  </a:lnTo>
                  <a:lnTo>
                    <a:pt x="62206" y="31737"/>
                  </a:lnTo>
                  <a:lnTo>
                    <a:pt x="62086" y="31495"/>
                  </a:lnTo>
                  <a:lnTo>
                    <a:pt x="61965" y="31314"/>
                  </a:lnTo>
                  <a:lnTo>
                    <a:pt x="61784" y="31194"/>
                  </a:lnTo>
                  <a:lnTo>
                    <a:pt x="61543" y="31073"/>
                  </a:lnTo>
                  <a:lnTo>
                    <a:pt x="61362" y="31013"/>
                  </a:lnTo>
                  <a:close/>
                  <a:moveTo>
                    <a:pt x="66671" y="31013"/>
                  </a:moveTo>
                  <a:lnTo>
                    <a:pt x="66490" y="31073"/>
                  </a:lnTo>
                  <a:lnTo>
                    <a:pt x="66249" y="31194"/>
                  </a:lnTo>
                  <a:lnTo>
                    <a:pt x="66068" y="31314"/>
                  </a:lnTo>
                  <a:lnTo>
                    <a:pt x="65947" y="31495"/>
                  </a:lnTo>
                  <a:lnTo>
                    <a:pt x="65827" y="31737"/>
                  </a:lnTo>
                  <a:lnTo>
                    <a:pt x="65766" y="31918"/>
                  </a:lnTo>
                  <a:lnTo>
                    <a:pt x="65766" y="32159"/>
                  </a:lnTo>
                  <a:lnTo>
                    <a:pt x="65766" y="32401"/>
                  </a:lnTo>
                  <a:lnTo>
                    <a:pt x="65827" y="32582"/>
                  </a:lnTo>
                  <a:lnTo>
                    <a:pt x="65947" y="32823"/>
                  </a:lnTo>
                  <a:lnTo>
                    <a:pt x="66068" y="33004"/>
                  </a:lnTo>
                  <a:lnTo>
                    <a:pt x="66249" y="33125"/>
                  </a:lnTo>
                  <a:lnTo>
                    <a:pt x="66490" y="33245"/>
                  </a:lnTo>
                  <a:lnTo>
                    <a:pt x="66671" y="33306"/>
                  </a:lnTo>
                  <a:lnTo>
                    <a:pt x="67154" y="33306"/>
                  </a:lnTo>
                  <a:lnTo>
                    <a:pt x="67335" y="33245"/>
                  </a:lnTo>
                  <a:lnTo>
                    <a:pt x="67576" y="33125"/>
                  </a:lnTo>
                  <a:lnTo>
                    <a:pt x="67757" y="33004"/>
                  </a:lnTo>
                  <a:lnTo>
                    <a:pt x="67878" y="32823"/>
                  </a:lnTo>
                  <a:lnTo>
                    <a:pt x="67999" y="32582"/>
                  </a:lnTo>
                  <a:lnTo>
                    <a:pt x="68059" y="32401"/>
                  </a:lnTo>
                  <a:lnTo>
                    <a:pt x="68059" y="32159"/>
                  </a:lnTo>
                  <a:lnTo>
                    <a:pt x="68059" y="31918"/>
                  </a:lnTo>
                  <a:lnTo>
                    <a:pt x="67999" y="31737"/>
                  </a:lnTo>
                  <a:lnTo>
                    <a:pt x="67878" y="31495"/>
                  </a:lnTo>
                  <a:lnTo>
                    <a:pt x="67757" y="31314"/>
                  </a:lnTo>
                  <a:lnTo>
                    <a:pt x="67576" y="31194"/>
                  </a:lnTo>
                  <a:lnTo>
                    <a:pt x="67335" y="31073"/>
                  </a:lnTo>
                  <a:lnTo>
                    <a:pt x="67154" y="31013"/>
                  </a:lnTo>
                  <a:close/>
                  <a:moveTo>
                    <a:pt x="72464" y="31013"/>
                  </a:moveTo>
                  <a:lnTo>
                    <a:pt x="72283" y="31073"/>
                  </a:lnTo>
                  <a:lnTo>
                    <a:pt x="72041" y="31194"/>
                  </a:lnTo>
                  <a:lnTo>
                    <a:pt x="71860" y="31314"/>
                  </a:lnTo>
                  <a:lnTo>
                    <a:pt x="71740" y="31495"/>
                  </a:lnTo>
                  <a:lnTo>
                    <a:pt x="71619" y="31737"/>
                  </a:lnTo>
                  <a:lnTo>
                    <a:pt x="71559" y="31918"/>
                  </a:lnTo>
                  <a:lnTo>
                    <a:pt x="71559" y="32159"/>
                  </a:lnTo>
                  <a:lnTo>
                    <a:pt x="71559" y="32401"/>
                  </a:lnTo>
                  <a:lnTo>
                    <a:pt x="71619" y="32582"/>
                  </a:lnTo>
                  <a:lnTo>
                    <a:pt x="71740" y="32823"/>
                  </a:lnTo>
                  <a:lnTo>
                    <a:pt x="71860" y="33004"/>
                  </a:lnTo>
                  <a:lnTo>
                    <a:pt x="72041" y="33125"/>
                  </a:lnTo>
                  <a:lnTo>
                    <a:pt x="72283" y="33245"/>
                  </a:lnTo>
                  <a:lnTo>
                    <a:pt x="72464" y="33306"/>
                  </a:lnTo>
                  <a:lnTo>
                    <a:pt x="72946" y="33306"/>
                  </a:lnTo>
                  <a:lnTo>
                    <a:pt x="73127" y="33245"/>
                  </a:lnTo>
                  <a:lnTo>
                    <a:pt x="73369" y="33125"/>
                  </a:lnTo>
                  <a:lnTo>
                    <a:pt x="73550" y="33004"/>
                  </a:lnTo>
                  <a:lnTo>
                    <a:pt x="73670" y="32823"/>
                  </a:lnTo>
                  <a:lnTo>
                    <a:pt x="73791" y="32582"/>
                  </a:lnTo>
                  <a:lnTo>
                    <a:pt x="73851" y="32401"/>
                  </a:lnTo>
                  <a:lnTo>
                    <a:pt x="73851" y="32159"/>
                  </a:lnTo>
                  <a:lnTo>
                    <a:pt x="73851" y="31918"/>
                  </a:lnTo>
                  <a:lnTo>
                    <a:pt x="73791" y="31737"/>
                  </a:lnTo>
                  <a:lnTo>
                    <a:pt x="73670" y="31495"/>
                  </a:lnTo>
                  <a:lnTo>
                    <a:pt x="73550" y="31314"/>
                  </a:lnTo>
                  <a:lnTo>
                    <a:pt x="73369" y="31194"/>
                  </a:lnTo>
                  <a:lnTo>
                    <a:pt x="73127" y="31073"/>
                  </a:lnTo>
                  <a:lnTo>
                    <a:pt x="72946" y="31013"/>
                  </a:lnTo>
                  <a:close/>
                  <a:moveTo>
                    <a:pt x="181" y="33909"/>
                  </a:moveTo>
                  <a:lnTo>
                    <a:pt x="0" y="36141"/>
                  </a:lnTo>
                  <a:lnTo>
                    <a:pt x="302" y="36202"/>
                  </a:lnTo>
                  <a:lnTo>
                    <a:pt x="543" y="36202"/>
                  </a:lnTo>
                  <a:lnTo>
                    <a:pt x="724" y="36141"/>
                  </a:lnTo>
                  <a:lnTo>
                    <a:pt x="966" y="36021"/>
                  </a:lnTo>
                  <a:lnTo>
                    <a:pt x="1147" y="35900"/>
                  </a:lnTo>
                  <a:lnTo>
                    <a:pt x="1267" y="35719"/>
                  </a:lnTo>
                  <a:lnTo>
                    <a:pt x="1388" y="35478"/>
                  </a:lnTo>
                  <a:lnTo>
                    <a:pt x="1448" y="35297"/>
                  </a:lnTo>
                  <a:lnTo>
                    <a:pt x="1448" y="35055"/>
                  </a:lnTo>
                  <a:lnTo>
                    <a:pt x="1448" y="34814"/>
                  </a:lnTo>
                  <a:lnTo>
                    <a:pt x="1388" y="34633"/>
                  </a:lnTo>
                  <a:lnTo>
                    <a:pt x="1267" y="34392"/>
                  </a:lnTo>
                  <a:lnTo>
                    <a:pt x="1147" y="34211"/>
                  </a:lnTo>
                  <a:lnTo>
                    <a:pt x="966" y="34090"/>
                  </a:lnTo>
                  <a:lnTo>
                    <a:pt x="724" y="33969"/>
                  </a:lnTo>
                  <a:lnTo>
                    <a:pt x="543" y="33909"/>
                  </a:lnTo>
                  <a:close/>
                  <a:moveTo>
                    <a:pt x="5853" y="33909"/>
                  </a:moveTo>
                  <a:lnTo>
                    <a:pt x="5672" y="33969"/>
                  </a:lnTo>
                  <a:lnTo>
                    <a:pt x="5431" y="34090"/>
                  </a:lnTo>
                  <a:lnTo>
                    <a:pt x="5250" y="34211"/>
                  </a:lnTo>
                  <a:lnTo>
                    <a:pt x="5129" y="34392"/>
                  </a:lnTo>
                  <a:lnTo>
                    <a:pt x="5008" y="34633"/>
                  </a:lnTo>
                  <a:lnTo>
                    <a:pt x="4948" y="34814"/>
                  </a:lnTo>
                  <a:lnTo>
                    <a:pt x="4948" y="35055"/>
                  </a:lnTo>
                  <a:lnTo>
                    <a:pt x="4948" y="35297"/>
                  </a:lnTo>
                  <a:lnTo>
                    <a:pt x="5008" y="35478"/>
                  </a:lnTo>
                  <a:lnTo>
                    <a:pt x="5129" y="35719"/>
                  </a:lnTo>
                  <a:lnTo>
                    <a:pt x="5250" y="35900"/>
                  </a:lnTo>
                  <a:lnTo>
                    <a:pt x="5431" y="36021"/>
                  </a:lnTo>
                  <a:lnTo>
                    <a:pt x="5672" y="36141"/>
                  </a:lnTo>
                  <a:lnTo>
                    <a:pt x="5853" y="36202"/>
                  </a:lnTo>
                  <a:lnTo>
                    <a:pt x="6336" y="36202"/>
                  </a:lnTo>
                  <a:lnTo>
                    <a:pt x="6517" y="36141"/>
                  </a:lnTo>
                  <a:lnTo>
                    <a:pt x="6758" y="36021"/>
                  </a:lnTo>
                  <a:lnTo>
                    <a:pt x="6939" y="35900"/>
                  </a:lnTo>
                  <a:lnTo>
                    <a:pt x="7060" y="35719"/>
                  </a:lnTo>
                  <a:lnTo>
                    <a:pt x="7180" y="35478"/>
                  </a:lnTo>
                  <a:lnTo>
                    <a:pt x="7241" y="35297"/>
                  </a:lnTo>
                  <a:lnTo>
                    <a:pt x="7241" y="35055"/>
                  </a:lnTo>
                  <a:lnTo>
                    <a:pt x="7241" y="34814"/>
                  </a:lnTo>
                  <a:lnTo>
                    <a:pt x="7180" y="34633"/>
                  </a:lnTo>
                  <a:lnTo>
                    <a:pt x="7060" y="34392"/>
                  </a:lnTo>
                  <a:lnTo>
                    <a:pt x="6939" y="34211"/>
                  </a:lnTo>
                  <a:lnTo>
                    <a:pt x="6758" y="34090"/>
                  </a:lnTo>
                  <a:lnTo>
                    <a:pt x="6517" y="33969"/>
                  </a:lnTo>
                  <a:lnTo>
                    <a:pt x="6336" y="33909"/>
                  </a:lnTo>
                  <a:close/>
                  <a:moveTo>
                    <a:pt x="11645" y="33909"/>
                  </a:moveTo>
                  <a:lnTo>
                    <a:pt x="11464" y="33969"/>
                  </a:lnTo>
                  <a:lnTo>
                    <a:pt x="11223" y="34090"/>
                  </a:lnTo>
                  <a:lnTo>
                    <a:pt x="11042" y="34211"/>
                  </a:lnTo>
                  <a:lnTo>
                    <a:pt x="10921" y="34392"/>
                  </a:lnTo>
                  <a:lnTo>
                    <a:pt x="10800" y="34633"/>
                  </a:lnTo>
                  <a:lnTo>
                    <a:pt x="10740" y="34814"/>
                  </a:lnTo>
                  <a:lnTo>
                    <a:pt x="10740" y="35055"/>
                  </a:lnTo>
                  <a:lnTo>
                    <a:pt x="10740" y="35297"/>
                  </a:lnTo>
                  <a:lnTo>
                    <a:pt x="10800" y="35478"/>
                  </a:lnTo>
                  <a:lnTo>
                    <a:pt x="10921" y="35719"/>
                  </a:lnTo>
                  <a:lnTo>
                    <a:pt x="11042" y="35900"/>
                  </a:lnTo>
                  <a:lnTo>
                    <a:pt x="11223" y="36021"/>
                  </a:lnTo>
                  <a:lnTo>
                    <a:pt x="11464" y="36141"/>
                  </a:lnTo>
                  <a:lnTo>
                    <a:pt x="11645" y="36202"/>
                  </a:lnTo>
                  <a:lnTo>
                    <a:pt x="12128" y="36202"/>
                  </a:lnTo>
                  <a:lnTo>
                    <a:pt x="12309" y="36141"/>
                  </a:lnTo>
                  <a:lnTo>
                    <a:pt x="12550" y="36021"/>
                  </a:lnTo>
                  <a:lnTo>
                    <a:pt x="12731" y="35900"/>
                  </a:lnTo>
                  <a:lnTo>
                    <a:pt x="12852" y="35719"/>
                  </a:lnTo>
                  <a:lnTo>
                    <a:pt x="12973" y="35478"/>
                  </a:lnTo>
                  <a:lnTo>
                    <a:pt x="13033" y="35297"/>
                  </a:lnTo>
                  <a:lnTo>
                    <a:pt x="13033" y="35055"/>
                  </a:lnTo>
                  <a:lnTo>
                    <a:pt x="13033" y="34814"/>
                  </a:lnTo>
                  <a:lnTo>
                    <a:pt x="12973" y="34633"/>
                  </a:lnTo>
                  <a:lnTo>
                    <a:pt x="12852" y="34392"/>
                  </a:lnTo>
                  <a:lnTo>
                    <a:pt x="12731" y="34211"/>
                  </a:lnTo>
                  <a:lnTo>
                    <a:pt x="12550" y="34090"/>
                  </a:lnTo>
                  <a:lnTo>
                    <a:pt x="12309" y="33969"/>
                  </a:lnTo>
                  <a:lnTo>
                    <a:pt x="12128" y="33909"/>
                  </a:lnTo>
                  <a:close/>
                  <a:moveTo>
                    <a:pt x="17437" y="33909"/>
                  </a:moveTo>
                  <a:lnTo>
                    <a:pt x="17256" y="33969"/>
                  </a:lnTo>
                  <a:lnTo>
                    <a:pt x="17015" y="34090"/>
                  </a:lnTo>
                  <a:lnTo>
                    <a:pt x="16834" y="34211"/>
                  </a:lnTo>
                  <a:lnTo>
                    <a:pt x="16713" y="34392"/>
                  </a:lnTo>
                  <a:lnTo>
                    <a:pt x="16593" y="34633"/>
                  </a:lnTo>
                  <a:lnTo>
                    <a:pt x="16532" y="34814"/>
                  </a:lnTo>
                  <a:lnTo>
                    <a:pt x="16532" y="35055"/>
                  </a:lnTo>
                  <a:lnTo>
                    <a:pt x="16532" y="35297"/>
                  </a:lnTo>
                  <a:lnTo>
                    <a:pt x="16593" y="35478"/>
                  </a:lnTo>
                  <a:lnTo>
                    <a:pt x="16713" y="35719"/>
                  </a:lnTo>
                  <a:lnTo>
                    <a:pt x="16834" y="35900"/>
                  </a:lnTo>
                  <a:lnTo>
                    <a:pt x="17015" y="36021"/>
                  </a:lnTo>
                  <a:lnTo>
                    <a:pt x="17256" y="36141"/>
                  </a:lnTo>
                  <a:lnTo>
                    <a:pt x="17437" y="36202"/>
                  </a:lnTo>
                  <a:lnTo>
                    <a:pt x="17920" y="36202"/>
                  </a:lnTo>
                  <a:lnTo>
                    <a:pt x="18101" y="36141"/>
                  </a:lnTo>
                  <a:lnTo>
                    <a:pt x="18342" y="36021"/>
                  </a:lnTo>
                  <a:lnTo>
                    <a:pt x="18523" y="35900"/>
                  </a:lnTo>
                  <a:lnTo>
                    <a:pt x="18644" y="35719"/>
                  </a:lnTo>
                  <a:lnTo>
                    <a:pt x="18765" y="35478"/>
                  </a:lnTo>
                  <a:lnTo>
                    <a:pt x="18825" y="35297"/>
                  </a:lnTo>
                  <a:lnTo>
                    <a:pt x="18825" y="35055"/>
                  </a:lnTo>
                  <a:lnTo>
                    <a:pt x="18825" y="34814"/>
                  </a:lnTo>
                  <a:lnTo>
                    <a:pt x="18765" y="34633"/>
                  </a:lnTo>
                  <a:lnTo>
                    <a:pt x="18644" y="34392"/>
                  </a:lnTo>
                  <a:lnTo>
                    <a:pt x="18523" y="34211"/>
                  </a:lnTo>
                  <a:lnTo>
                    <a:pt x="18342" y="34090"/>
                  </a:lnTo>
                  <a:lnTo>
                    <a:pt x="18101" y="33969"/>
                  </a:lnTo>
                  <a:lnTo>
                    <a:pt x="17920" y="33909"/>
                  </a:lnTo>
                  <a:close/>
                  <a:moveTo>
                    <a:pt x="23230" y="33909"/>
                  </a:moveTo>
                  <a:lnTo>
                    <a:pt x="23049" y="33969"/>
                  </a:lnTo>
                  <a:lnTo>
                    <a:pt x="22807" y="34090"/>
                  </a:lnTo>
                  <a:lnTo>
                    <a:pt x="22626" y="34211"/>
                  </a:lnTo>
                  <a:lnTo>
                    <a:pt x="22506" y="34392"/>
                  </a:lnTo>
                  <a:lnTo>
                    <a:pt x="22385" y="34633"/>
                  </a:lnTo>
                  <a:lnTo>
                    <a:pt x="22325" y="34814"/>
                  </a:lnTo>
                  <a:lnTo>
                    <a:pt x="22325" y="35055"/>
                  </a:lnTo>
                  <a:lnTo>
                    <a:pt x="22325" y="35297"/>
                  </a:lnTo>
                  <a:lnTo>
                    <a:pt x="22385" y="35478"/>
                  </a:lnTo>
                  <a:lnTo>
                    <a:pt x="22506" y="35719"/>
                  </a:lnTo>
                  <a:lnTo>
                    <a:pt x="22626" y="35900"/>
                  </a:lnTo>
                  <a:lnTo>
                    <a:pt x="22807" y="36021"/>
                  </a:lnTo>
                  <a:lnTo>
                    <a:pt x="23049" y="36141"/>
                  </a:lnTo>
                  <a:lnTo>
                    <a:pt x="23230" y="36202"/>
                  </a:lnTo>
                  <a:lnTo>
                    <a:pt x="23712" y="36202"/>
                  </a:lnTo>
                  <a:lnTo>
                    <a:pt x="23893" y="36141"/>
                  </a:lnTo>
                  <a:lnTo>
                    <a:pt x="24135" y="36021"/>
                  </a:lnTo>
                  <a:lnTo>
                    <a:pt x="24316" y="35900"/>
                  </a:lnTo>
                  <a:lnTo>
                    <a:pt x="24436" y="35719"/>
                  </a:lnTo>
                  <a:lnTo>
                    <a:pt x="24557" y="35478"/>
                  </a:lnTo>
                  <a:lnTo>
                    <a:pt x="24617" y="35297"/>
                  </a:lnTo>
                  <a:lnTo>
                    <a:pt x="24617" y="35055"/>
                  </a:lnTo>
                  <a:lnTo>
                    <a:pt x="24617" y="34814"/>
                  </a:lnTo>
                  <a:lnTo>
                    <a:pt x="24557" y="34633"/>
                  </a:lnTo>
                  <a:lnTo>
                    <a:pt x="24436" y="34392"/>
                  </a:lnTo>
                  <a:lnTo>
                    <a:pt x="24316" y="34211"/>
                  </a:lnTo>
                  <a:lnTo>
                    <a:pt x="24135" y="34090"/>
                  </a:lnTo>
                  <a:lnTo>
                    <a:pt x="23893" y="33969"/>
                  </a:lnTo>
                  <a:lnTo>
                    <a:pt x="23712" y="33909"/>
                  </a:lnTo>
                  <a:close/>
                  <a:moveTo>
                    <a:pt x="29022" y="33909"/>
                  </a:moveTo>
                  <a:lnTo>
                    <a:pt x="28841" y="33969"/>
                  </a:lnTo>
                  <a:lnTo>
                    <a:pt x="28599" y="34090"/>
                  </a:lnTo>
                  <a:lnTo>
                    <a:pt x="28418" y="34211"/>
                  </a:lnTo>
                  <a:lnTo>
                    <a:pt x="28298" y="34392"/>
                  </a:lnTo>
                  <a:lnTo>
                    <a:pt x="28177" y="34633"/>
                  </a:lnTo>
                  <a:lnTo>
                    <a:pt x="28117" y="34814"/>
                  </a:lnTo>
                  <a:lnTo>
                    <a:pt x="28117" y="35055"/>
                  </a:lnTo>
                  <a:lnTo>
                    <a:pt x="28117" y="35297"/>
                  </a:lnTo>
                  <a:lnTo>
                    <a:pt x="28177" y="35478"/>
                  </a:lnTo>
                  <a:lnTo>
                    <a:pt x="28298" y="35719"/>
                  </a:lnTo>
                  <a:lnTo>
                    <a:pt x="28418" y="35900"/>
                  </a:lnTo>
                  <a:lnTo>
                    <a:pt x="28599" y="36021"/>
                  </a:lnTo>
                  <a:lnTo>
                    <a:pt x="28841" y="36141"/>
                  </a:lnTo>
                  <a:lnTo>
                    <a:pt x="29022" y="36202"/>
                  </a:lnTo>
                  <a:lnTo>
                    <a:pt x="29505" y="36202"/>
                  </a:lnTo>
                  <a:lnTo>
                    <a:pt x="29686" y="36141"/>
                  </a:lnTo>
                  <a:lnTo>
                    <a:pt x="29927" y="36021"/>
                  </a:lnTo>
                  <a:lnTo>
                    <a:pt x="30108" y="35900"/>
                  </a:lnTo>
                  <a:lnTo>
                    <a:pt x="30229" y="35719"/>
                  </a:lnTo>
                  <a:lnTo>
                    <a:pt x="30349" y="35478"/>
                  </a:lnTo>
                  <a:lnTo>
                    <a:pt x="30410" y="35297"/>
                  </a:lnTo>
                  <a:lnTo>
                    <a:pt x="30410" y="35055"/>
                  </a:lnTo>
                  <a:lnTo>
                    <a:pt x="30410" y="34814"/>
                  </a:lnTo>
                  <a:lnTo>
                    <a:pt x="30349" y="34633"/>
                  </a:lnTo>
                  <a:lnTo>
                    <a:pt x="30229" y="34392"/>
                  </a:lnTo>
                  <a:lnTo>
                    <a:pt x="30108" y="34211"/>
                  </a:lnTo>
                  <a:lnTo>
                    <a:pt x="29927" y="34090"/>
                  </a:lnTo>
                  <a:lnTo>
                    <a:pt x="29686" y="33969"/>
                  </a:lnTo>
                  <a:lnTo>
                    <a:pt x="29505" y="33909"/>
                  </a:lnTo>
                  <a:close/>
                  <a:moveTo>
                    <a:pt x="34814" y="33909"/>
                  </a:moveTo>
                  <a:lnTo>
                    <a:pt x="34633" y="33969"/>
                  </a:lnTo>
                  <a:lnTo>
                    <a:pt x="34392" y="34090"/>
                  </a:lnTo>
                  <a:lnTo>
                    <a:pt x="34211" y="34211"/>
                  </a:lnTo>
                  <a:lnTo>
                    <a:pt x="34090" y="34392"/>
                  </a:lnTo>
                  <a:lnTo>
                    <a:pt x="33969" y="34633"/>
                  </a:lnTo>
                  <a:lnTo>
                    <a:pt x="33909" y="34814"/>
                  </a:lnTo>
                  <a:lnTo>
                    <a:pt x="33909" y="35055"/>
                  </a:lnTo>
                  <a:lnTo>
                    <a:pt x="33909" y="35297"/>
                  </a:lnTo>
                  <a:lnTo>
                    <a:pt x="33969" y="35478"/>
                  </a:lnTo>
                  <a:lnTo>
                    <a:pt x="34090" y="35719"/>
                  </a:lnTo>
                  <a:lnTo>
                    <a:pt x="34211" y="35900"/>
                  </a:lnTo>
                  <a:lnTo>
                    <a:pt x="34392" y="36021"/>
                  </a:lnTo>
                  <a:lnTo>
                    <a:pt x="34633" y="36141"/>
                  </a:lnTo>
                  <a:lnTo>
                    <a:pt x="34814" y="36202"/>
                  </a:lnTo>
                  <a:lnTo>
                    <a:pt x="35297" y="36202"/>
                  </a:lnTo>
                  <a:lnTo>
                    <a:pt x="35478" y="36141"/>
                  </a:lnTo>
                  <a:lnTo>
                    <a:pt x="35719" y="36021"/>
                  </a:lnTo>
                  <a:lnTo>
                    <a:pt x="35900" y="35900"/>
                  </a:lnTo>
                  <a:lnTo>
                    <a:pt x="36021" y="35719"/>
                  </a:lnTo>
                  <a:lnTo>
                    <a:pt x="36141" y="35478"/>
                  </a:lnTo>
                  <a:lnTo>
                    <a:pt x="36202" y="35297"/>
                  </a:lnTo>
                  <a:lnTo>
                    <a:pt x="36202" y="35055"/>
                  </a:lnTo>
                  <a:lnTo>
                    <a:pt x="36202" y="34814"/>
                  </a:lnTo>
                  <a:lnTo>
                    <a:pt x="36141" y="34633"/>
                  </a:lnTo>
                  <a:lnTo>
                    <a:pt x="36021" y="34392"/>
                  </a:lnTo>
                  <a:lnTo>
                    <a:pt x="35900" y="34211"/>
                  </a:lnTo>
                  <a:lnTo>
                    <a:pt x="35719" y="34090"/>
                  </a:lnTo>
                  <a:lnTo>
                    <a:pt x="35478" y="33969"/>
                  </a:lnTo>
                  <a:lnTo>
                    <a:pt x="35297" y="33909"/>
                  </a:lnTo>
                  <a:close/>
                  <a:moveTo>
                    <a:pt x="40606" y="33909"/>
                  </a:moveTo>
                  <a:lnTo>
                    <a:pt x="40425" y="33969"/>
                  </a:lnTo>
                  <a:lnTo>
                    <a:pt x="40184" y="34090"/>
                  </a:lnTo>
                  <a:lnTo>
                    <a:pt x="40003" y="34211"/>
                  </a:lnTo>
                  <a:lnTo>
                    <a:pt x="39882" y="34392"/>
                  </a:lnTo>
                  <a:lnTo>
                    <a:pt x="39762" y="34633"/>
                  </a:lnTo>
                  <a:lnTo>
                    <a:pt x="39701" y="34814"/>
                  </a:lnTo>
                  <a:lnTo>
                    <a:pt x="39701" y="35055"/>
                  </a:lnTo>
                  <a:lnTo>
                    <a:pt x="39701" y="35297"/>
                  </a:lnTo>
                  <a:lnTo>
                    <a:pt x="39762" y="35478"/>
                  </a:lnTo>
                  <a:lnTo>
                    <a:pt x="39882" y="35719"/>
                  </a:lnTo>
                  <a:lnTo>
                    <a:pt x="40003" y="35900"/>
                  </a:lnTo>
                  <a:lnTo>
                    <a:pt x="40184" y="36021"/>
                  </a:lnTo>
                  <a:lnTo>
                    <a:pt x="40425" y="36141"/>
                  </a:lnTo>
                  <a:lnTo>
                    <a:pt x="40606" y="36202"/>
                  </a:lnTo>
                  <a:lnTo>
                    <a:pt x="41089" y="36202"/>
                  </a:lnTo>
                  <a:lnTo>
                    <a:pt x="41270" y="36141"/>
                  </a:lnTo>
                  <a:lnTo>
                    <a:pt x="41511" y="36021"/>
                  </a:lnTo>
                  <a:lnTo>
                    <a:pt x="41692" y="35900"/>
                  </a:lnTo>
                  <a:lnTo>
                    <a:pt x="41813" y="35719"/>
                  </a:lnTo>
                  <a:lnTo>
                    <a:pt x="41934" y="35478"/>
                  </a:lnTo>
                  <a:lnTo>
                    <a:pt x="41994" y="35297"/>
                  </a:lnTo>
                  <a:lnTo>
                    <a:pt x="41994" y="35055"/>
                  </a:lnTo>
                  <a:lnTo>
                    <a:pt x="41994" y="34814"/>
                  </a:lnTo>
                  <a:lnTo>
                    <a:pt x="41934" y="34633"/>
                  </a:lnTo>
                  <a:lnTo>
                    <a:pt x="41813" y="34392"/>
                  </a:lnTo>
                  <a:lnTo>
                    <a:pt x="41692" y="34211"/>
                  </a:lnTo>
                  <a:lnTo>
                    <a:pt x="41511" y="34090"/>
                  </a:lnTo>
                  <a:lnTo>
                    <a:pt x="41270" y="33969"/>
                  </a:lnTo>
                  <a:lnTo>
                    <a:pt x="41089" y="33909"/>
                  </a:lnTo>
                  <a:close/>
                  <a:moveTo>
                    <a:pt x="46399" y="33909"/>
                  </a:moveTo>
                  <a:lnTo>
                    <a:pt x="46218" y="33969"/>
                  </a:lnTo>
                  <a:lnTo>
                    <a:pt x="45976" y="34090"/>
                  </a:lnTo>
                  <a:lnTo>
                    <a:pt x="45795" y="34211"/>
                  </a:lnTo>
                  <a:lnTo>
                    <a:pt x="45674" y="34392"/>
                  </a:lnTo>
                  <a:lnTo>
                    <a:pt x="45554" y="34633"/>
                  </a:lnTo>
                  <a:lnTo>
                    <a:pt x="45493" y="34814"/>
                  </a:lnTo>
                  <a:lnTo>
                    <a:pt x="45493" y="35055"/>
                  </a:lnTo>
                  <a:lnTo>
                    <a:pt x="45493" y="35297"/>
                  </a:lnTo>
                  <a:lnTo>
                    <a:pt x="45554" y="35478"/>
                  </a:lnTo>
                  <a:lnTo>
                    <a:pt x="45674" y="35719"/>
                  </a:lnTo>
                  <a:lnTo>
                    <a:pt x="45795" y="35900"/>
                  </a:lnTo>
                  <a:lnTo>
                    <a:pt x="45976" y="36021"/>
                  </a:lnTo>
                  <a:lnTo>
                    <a:pt x="46218" y="36141"/>
                  </a:lnTo>
                  <a:lnTo>
                    <a:pt x="46399" y="36202"/>
                  </a:lnTo>
                  <a:lnTo>
                    <a:pt x="46881" y="36202"/>
                  </a:lnTo>
                  <a:lnTo>
                    <a:pt x="47062" y="36141"/>
                  </a:lnTo>
                  <a:lnTo>
                    <a:pt x="47304" y="36021"/>
                  </a:lnTo>
                  <a:lnTo>
                    <a:pt x="47485" y="35900"/>
                  </a:lnTo>
                  <a:lnTo>
                    <a:pt x="47605" y="35719"/>
                  </a:lnTo>
                  <a:lnTo>
                    <a:pt x="47726" y="35478"/>
                  </a:lnTo>
                  <a:lnTo>
                    <a:pt x="47786" y="35297"/>
                  </a:lnTo>
                  <a:lnTo>
                    <a:pt x="47786" y="35055"/>
                  </a:lnTo>
                  <a:lnTo>
                    <a:pt x="47786" y="34814"/>
                  </a:lnTo>
                  <a:lnTo>
                    <a:pt x="47726" y="34633"/>
                  </a:lnTo>
                  <a:lnTo>
                    <a:pt x="47605" y="34392"/>
                  </a:lnTo>
                  <a:lnTo>
                    <a:pt x="47485" y="34211"/>
                  </a:lnTo>
                  <a:lnTo>
                    <a:pt x="47304" y="34090"/>
                  </a:lnTo>
                  <a:lnTo>
                    <a:pt x="47062" y="33969"/>
                  </a:lnTo>
                  <a:lnTo>
                    <a:pt x="46881" y="33909"/>
                  </a:lnTo>
                  <a:close/>
                  <a:moveTo>
                    <a:pt x="52191" y="33909"/>
                  </a:moveTo>
                  <a:lnTo>
                    <a:pt x="52010" y="33969"/>
                  </a:lnTo>
                  <a:lnTo>
                    <a:pt x="51768" y="34090"/>
                  </a:lnTo>
                  <a:lnTo>
                    <a:pt x="51587" y="34211"/>
                  </a:lnTo>
                  <a:lnTo>
                    <a:pt x="51467" y="34392"/>
                  </a:lnTo>
                  <a:lnTo>
                    <a:pt x="51346" y="34633"/>
                  </a:lnTo>
                  <a:lnTo>
                    <a:pt x="51286" y="34814"/>
                  </a:lnTo>
                  <a:lnTo>
                    <a:pt x="51286" y="35055"/>
                  </a:lnTo>
                  <a:lnTo>
                    <a:pt x="51286" y="35297"/>
                  </a:lnTo>
                  <a:lnTo>
                    <a:pt x="51346" y="35478"/>
                  </a:lnTo>
                  <a:lnTo>
                    <a:pt x="51467" y="35719"/>
                  </a:lnTo>
                  <a:lnTo>
                    <a:pt x="51587" y="35900"/>
                  </a:lnTo>
                  <a:lnTo>
                    <a:pt x="51768" y="36021"/>
                  </a:lnTo>
                  <a:lnTo>
                    <a:pt x="52010" y="36141"/>
                  </a:lnTo>
                  <a:lnTo>
                    <a:pt x="52191" y="36202"/>
                  </a:lnTo>
                  <a:lnTo>
                    <a:pt x="52673" y="36202"/>
                  </a:lnTo>
                  <a:lnTo>
                    <a:pt x="52854" y="36141"/>
                  </a:lnTo>
                  <a:lnTo>
                    <a:pt x="53096" y="36021"/>
                  </a:lnTo>
                  <a:lnTo>
                    <a:pt x="53277" y="35900"/>
                  </a:lnTo>
                  <a:lnTo>
                    <a:pt x="53397" y="35719"/>
                  </a:lnTo>
                  <a:lnTo>
                    <a:pt x="53518" y="35478"/>
                  </a:lnTo>
                  <a:lnTo>
                    <a:pt x="53578" y="35297"/>
                  </a:lnTo>
                  <a:lnTo>
                    <a:pt x="53578" y="35055"/>
                  </a:lnTo>
                  <a:lnTo>
                    <a:pt x="53578" y="34814"/>
                  </a:lnTo>
                  <a:lnTo>
                    <a:pt x="53518" y="34633"/>
                  </a:lnTo>
                  <a:lnTo>
                    <a:pt x="53397" y="34392"/>
                  </a:lnTo>
                  <a:lnTo>
                    <a:pt x="53277" y="34211"/>
                  </a:lnTo>
                  <a:lnTo>
                    <a:pt x="53096" y="34090"/>
                  </a:lnTo>
                  <a:lnTo>
                    <a:pt x="52854" y="33969"/>
                  </a:lnTo>
                  <a:lnTo>
                    <a:pt x="52673" y="33909"/>
                  </a:lnTo>
                  <a:close/>
                  <a:moveTo>
                    <a:pt x="57983" y="33909"/>
                  </a:moveTo>
                  <a:lnTo>
                    <a:pt x="57802" y="33969"/>
                  </a:lnTo>
                  <a:lnTo>
                    <a:pt x="57561" y="34090"/>
                  </a:lnTo>
                  <a:lnTo>
                    <a:pt x="57380" y="34211"/>
                  </a:lnTo>
                  <a:lnTo>
                    <a:pt x="57259" y="34392"/>
                  </a:lnTo>
                  <a:lnTo>
                    <a:pt x="57138" y="34633"/>
                  </a:lnTo>
                  <a:lnTo>
                    <a:pt x="57078" y="34814"/>
                  </a:lnTo>
                  <a:lnTo>
                    <a:pt x="57078" y="35055"/>
                  </a:lnTo>
                  <a:lnTo>
                    <a:pt x="57078" y="35297"/>
                  </a:lnTo>
                  <a:lnTo>
                    <a:pt x="57138" y="35478"/>
                  </a:lnTo>
                  <a:lnTo>
                    <a:pt x="57259" y="35719"/>
                  </a:lnTo>
                  <a:lnTo>
                    <a:pt x="57380" y="35900"/>
                  </a:lnTo>
                  <a:lnTo>
                    <a:pt x="57561" y="36021"/>
                  </a:lnTo>
                  <a:lnTo>
                    <a:pt x="57802" y="36141"/>
                  </a:lnTo>
                  <a:lnTo>
                    <a:pt x="57983" y="36202"/>
                  </a:lnTo>
                  <a:lnTo>
                    <a:pt x="58466" y="36202"/>
                  </a:lnTo>
                  <a:lnTo>
                    <a:pt x="58647" y="36141"/>
                  </a:lnTo>
                  <a:lnTo>
                    <a:pt x="58888" y="36021"/>
                  </a:lnTo>
                  <a:lnTo>
                    <a:pt x="59069" y="35900"/>
                  </a:lnTo>
                  <a:lnTo>
                    <a:pt x="59190" y="35719"/>
                  </a:lnTo>
                  <a:lnTo>
                    <a:pt x="59310" y="35478"/>
                  </a:lnTo>
                  <a:lnTo>
                    <a:pt x="59371" y="35297"/>
                  </a:lnTo>
                  <a:lnTo>
                    <a:pt x="59371" y="35055"/>
                  </a:lnTo>
                  <a:lnTo>
                    <a:pt x="59371" y="34814"/>
                  </a:lnTo>
                  <a:lnTo>
                    <a:pt x="59310" y="34633"/>
                  </a:lnTo>
                  <a:lnTo>
                    <a:pt x="59190" y="34392"/>
                  </a:lnTo>
                  <a:lnTo>
                    <a:pt x="59069" y="34211"/>
                  </a:lnTo>
                  <a:lnTo>
                    <a:pt x="58888" y="34090"/>
                  </a:lnTo>
                  <a:lnTo>
                    <a:pt x="58647" y="33969"/>
                  </a:lnTo>
                  <a:lnTo>
                    <a:pt x="58466" y="33909"/>
                  </a:lnTo>
                  <a:close/>
                  <a:moveTo>
                    <a:pt x="63775" y="33909"/>
                  </a:moveTo>
                  <a:lnTo>
                    <a:pt x="63594" y="33969"/>
                  </a:lnTo>
                  <a:lnTo>
                    <a:pt x="63353" y="34090"/>
                  </a:lnTo>
                  <a:lnTo>
                    <a:pt x="63172" y="34211"/>
                  </a:lnTo>
                  <a:lnTo>
                    <a:pt x="63051" y="34392"/>
                  </a:lnTo>
                  <a:lnTo>
                    <a:pt x="62931" y="34633"/>
                  </a:lnTo>
                  <a:lnTo>
                    <a:pt x="62870" y="34814"/>
                  </a:lnTo>
                  <a:lnTo>
                    <a:pt x="62870" y="35055"/>
                  </a:lnTo>
                  <a:lnTo>
                    <a:pt x="62870" y="35297"/>
                  </a:lnTo>
                  <a:lnTo>
                    <a:pt x="62931" y="35478"/>
                  </a:lnTo>
                  <a:lnTo>
                    <a:pt x="63051" y="35719"/>
                  </a:lnTo>
                  <a:lnTo>
                    <a:pt x="63172" y="35900"/>
                  </a:lnTo>
                  <a:lnTo>
                    <a:pt x="63353" y="36021"/>
                  </a:lnTo>
                  <a:lnTo>
                    <a:pt x="63594" y="36141"/>
                  </a:lnTo>
                  <a:lnTo>
                    <a:pt x="63775" y="36202"/>
                  </a:lnTo>
                  <a:lnTo>
                    <a:pt x="64258" y="36202"/>
                  </a:lnTo>
                  <a:lnTo>
                    <a:pt x="64439" y="36141"/>
                  </a:lnTo>
                  <a:lnTo>
                    <a:pt x="64680" y="36021"/>
                  </a:lnTo>
                  <a:lnTo>
                    <a:pt x="64861" y="35900"/>
                  </a:lnTo>
                  <a:lnTo>
                    <a:pt x="64982" y="35719"/>
                  </a:lnTo>
                  <a:lnTo>
                    <a:pt x="65103" y="35478"/>
                  </a:lnTo>
                  <a:lnTo>
                    <a:pt x="65163" y="35297"/>
                  </a:lnTo>
                  <a:lnTo>
                    <a:pt x="65163" y="35055"/>
                  </a:lnTo>
                  <a:lnTo>
                    <a:pt x="65163" y="34814"/>
                  </a:lnTo>
                  <a:lnTo>
                    <a:pt x="65103" y="34633"/>
                  </a:lnTo>
                  <a:lnTo>
                    <a:pt x="64982" y="34392"/>
                  </a:lnTo>
                  <a:lnTo>
                    <a:pt x="64861" y="34211"/>
                  </a:lnTo>
                  <a:lnTo>
                    <a:pt x="64680" y="34090"/>
                  </a:lnTo>
                  <a:lnTo>
                    <a:pt x="64439" y="33969"/>
                  </a:lnTo>
                  <a:lnTo>
                    <a:pt x="64258" y="33909"/>
                  </a:lnTo>
                  <a:close/>
                  <a:moveTo>
                    <a:pt x="69567" y="33909"/>
                  </a:moveTo>
                  <a:lnTo>
                    <a:pt x="69386" y="33969"/>
                  </a:lnTo>
                  <a:lnTo>
                    <a:pt x="69145" y="34090"/>
                  </a:lnTo>
                  <a:lnTo>
                    <a:pt x="68964" y="34211"/>
                  </a:lnTo>
                  <a:lnTo>
                    <a:pt x="68843" y="34392"/>
                  </a:lnTo>
                  <a:lnTo>
                    <a:pt x="68723" y="34633"/>
                  </a:lnTo>
                  <a:lnTo>
                    <a:pt x="68662" y="34814"/>
                  </a:lnTo>
                  <a:lnTo>
                    <a:pt x="68662" y="35055"/>
                  </a:lnTo>
                  <a:lnTo>
                    <a:pt x="68662" y="35297"/>
                  </a:lnTo>
                  <a:lnTo>
                    <a:pt x="68723" y="35478"/>
                  </a:lnTo>
                  <a:lnTo>
                    <a:pt x="68843" y="35719"/>
                  </a:lnTo>
                  <a:lnTo>
                    <a:pt x="68964" y="35900"/>
                  </a:lnTo>
                  <a:lnTo>
                    <a:pt x="69145" y="36021"/>
                  </a:lnTo>
                  <a:lnTo>
                    <a:pt x="69386" y="36141"/>
                  </a:lnTo>
                  <a:lnTo>
                    <a:pt x="69567" y="36202"/>
                  </a:lnTo>
                  <a:lnTo>
                    <a:pt x="70050" y="36202"/>
                  </a:lnTo>
                  <a:lnTo>
                    <a:pt x="70231" y="36141"/>
                  </a:lnTo>
                  <a:lnTo>
                    <a:pt x="70472" y="36021"/>
                  </a:lnTo>
                  <a:lnTo>
                    <a:pt x="70653" y="35900"/>
                  </a:lnTo>
                  <a:lnTo>
                    <a:pt x="70774" y="35719"/>
                  </a:lnTo>
                  <a:lnTo>
                    <a:pt x="70895" y="35478"/>
                  </a:lnTo>
                  <a:lnTo>
                    <a:pt x="70955" y="35297"/>
                  </a:lnTo>
                  <a:lnTo>
                    <a:pt x="70955" y="35055"/>
                  </a:lnTo>
                  <a:lnTo>
                    <a:pt x="70955" y="34814"/>
                  </a:lnTo>
                  <a:lnTo>
                    <a:pt x="70895" y="34633"/>
                  </a:lnTo>
                  <a:lnTo>
                    <a:pt x="70774" y="34392"/>
                  </a:lnTo>
                  <a:lnTo>
                    <a:pt x="70653" y="34211"/>
                  </a:lnTo>
                  <a:lnTo>
                    <a:pt x="70472" y="34090"/>
                  </a:lnTo>
                  <a:lnTo>
                    <a:pt x="70231" y="33969"/>
                  </a:lnTo>
                  <a:lnTo>
                    <a:pt x="70050" y="33909"/>
                  </a:lnTo>
                  <a:close/>
                  <a:moveTo>
                    <a:pt x="75360" y="33909"/>
                  </a:moveTo>
                  <a:lnTo>
                    <a:pt x="75179" y="33969"/>
                  </a:lnTo>
                  <a:lnTo>
                    <a:pt x="74937" y="34090"/>
                  </a:lnTo>
                  <a:lnTo>
                    <a:pt x="74756" y="34211"/>
                  </a:lnTo>
                  <a:lnTo>
                    <a:pt x="74636" y="34392"/>
                  </a:lnTo>
                  <a:lnTo>
                    <a:pt x="74515" y="34633"/>
                  </a:lnTo>
                  <a:lnTo>
                    <a:pt x="74455" y="34814"/>
                  </a:lnTo>
                  <a:lnTo>
                    <a:pt x="74455" y="35055"/>
                  </a:lnTo>
                  <a:lnTo>
                    <a:pt x="74455" y="35297"/>
                  </a:lnTo>
                  <a:lnTo>
                    <a:pt x="74515" y="35478"/>
                  </a:lnTo>
                  <a:lnTo>
                    <a:pt x="74636" y="35719"/>
                  </a:lnTo>
                  <a:lnTo>
                    <a:pt x="74756" y="35900"/>
                  </a:lnTo>
                  <a:lnTo>
                    <a:pt x="74937" y="36021"/>
                  </a:lnTo>
                  <a:lnTo>
                    <a:pt x="75179" y="36141"/>
                  </a:lnTo>
                  <a:lnTo>
                    <a:pt x="75360" y="36202"/>
                  </a:lnTo>
                  <a:lnTo>
                    <a:pt x="75601" y="36202"/>
                  </a:lnTo>
                  <a:lnTo>
                    <a:pt x="75903" y="36141"/>
                  </a:lnTo>
                  <a:lnTo>
                    <a:pt x="75722" y="33909"/>
                  </a:lnTo>
                  <a:close/>
                  <a:moveTo>
                    <a:pt x="2896" y="36805"/>
                  </a:moveTo>
                  <a:lnTo>
                    <a:pt x="2655" y="36926"/>
                  </a:lnTo>
                  <a:lnTo>
                    <a:pt x="2414" y="37107"/>
                  </a:lnTo>
                  <a:lnTo>
                    <a:pt x="2233" y="37288"/>
                  </a:lnTo>
                  <a:lnTo>
                    <a:pt x="2112" y="37589"/>
                  </a:lnTo>
                  <a:lnTo>
                    <a:pt x="2052" y="37951"/>
                  </a:lnTo>
                  <a:lnTo>
                    <a:pt x="2052" y="38193"/>
                  </a:lnTo>
                  <a:lnTo>
                    <a:pt x="2112" y="38374"/>
                  </a:lnTo>
                  <a:lnTo>
                    <a:pt x="2233" y="38615"/>
                  </a:lnTo>
                  <a:lnTo>
                    <a:pt x="2353" y="38796"/>
                  </a:lnTo>
                  <a:lnTo>
                    <a:pt x="2534" y="38917"/>
                  </a:lnTo>
                  <a:lnTo>
                    <a:pt x="2776" y="39037"/>
                  </a:lnTo>
                  <a:lnTo>
                    <a:pt x="2957" y="39098"/>
                  </a:lnTo>
                  <a:lnTo>
                    <a:pt x="3439" y="39098"/>
                  </a:lnTo>
                  <a:lnTo>
                    <a:pt x="3620" y="39037"/>
                  </a:lnTo>
                  <a:lnTo>
                    <a:pt x="3862" y="38917"/>
                  </a:lnTo>
                  <a:lnTo>
                    <a:pt x="4043" y="38796"/>
                  </a:lnTo>
                  <a:lnTo>
                    <a:pt x="4164" y="38615"/>
                  </a:lnTo>
                  <a:lnTo>
                    <a:pt x="4284" y="38374"/>
                  </a:lnTo>
                  <a:lnTo>
                    <a:pt x="4345" y="38193"/>
                  </a:lnTo>
                  <a:lnTo>
                    <a:pt x="4345" y="37951"/>
                  </a:lnTo>
                  <a:lnTo>
                    <a:pt x="4284" y="37589"/>
                  </a:lnTo>
                  <a:lnTo>
                    <a:pt x="4164" y="37288"/>
                  </a:lnTo>
                  <a:lnTo>
                    <a:pt x="3982" y="37107"/>
                  </a:lnTo>
                  <a:lnTo>
                    <a:pt x="3741" y="36926"/>
                  </a:lnTo>
                  <a:lnTo>
                    <a:pt x="3500" y="36805"/>
                  </a:lnTo>
                  <a:close/>
                  <a:moveTo>
                    <a:pt x="8689" y="36805"/>
                  </a:moveTo>
                  <a:lnTo>
                    <a:pt x="8447" y="36926"/>
                  </a:lnTo>
                  <a:lnTo>
                    <a:pt x="8206" y="37107"/>
                  </a:lnTo>
                  <a:lnTo>
                    <a:pt x="8025" y="37288"/>
                  </a:lnTo>
                  <a:lnTo>
                    <a:pt x="7904" y="37589"/>
                  </a:lnTo>
                  <a:lnTo>
                    <a:pt x="7844" y="37951"/>
                  </a:lnTo>
                  <a:lnTo>
                    <a:pt x="7844" y="38193"/>
                  </a:lnTo>
                  <a:lnTo>
                    <a:pt x="7904" y="38374"/>
                  </a:lnTo>
                  <a:lnTo>
                    <a:pt x="8025" y="38615"/>
                  </a:lnTo>
                  <a:lnTo>
                    <a:pt x="8146" y="38796"/>
                  </a:lnTo>
                  <a:lnTo>
                    <a:pt x="8327" y="38917"/>
                  </a:lnTo>
                  <a:lnTo>
                    <a:pt x="8568" y="39037"/>
                  </a:lnTo>
                  <a:lnTo>
                    <a:pt x="8749" y="39098"/>
                  </a:lnTo>
                  <a:lnTo>
                    <a:pt x="9232" y="39098"/>
                  </a:lnTo>
                  <a:lnTo>
                    <a:pt x="9413" y="39037"/>
                  </a:lnTo>
                  <a:lnTo>
                    <a:pt x="9654" y="38917"/>
                  </a:lnTo>
                  <a:lnTo>
                    <a:pt x="9835" y="38796"/>
                  </a:lnTo>
                  <a:lnTo>
                    <a:pt x="9956" y="38615"/>
                  </a:lnTo>
                  <a:lnTo>
                    <a:pt x="10076" y="38374"/>
                  </a:lnTo>
                  <a:lnTo>
                    <a:pt x="10137" y="38193"/>
                  </a:lnTo>
                  <a:lnTo>
                    <a:pt x="10137" y="37951"/>
                  </a:lnTo>
                  <a:lnTo>
                    <a:pt x="10076" y="37589"/>
                  </a:lnTo>
                  <a:lnTo>
                    <a:pt x="9956" y="37288"/>
                  </a:lnTo>
                  <a:lnTo>
                    <a:pt x="9775" y="37107"/>
                  </a:lnTo>
                  <a:lnTo>
                    <a:pt x="9533" y="36926"/>
                  </a:lnTo>
                  <a:lnTo>
                    <a:pt x="9292" y="36805"/>
                  </a:lnTo>
                  <a:close/>
                  <a:moveTo>
                    <a:pt x="14481" y="36805"/>
                  </a:moveTo>
                  <a:lnTo>
                    <a:pt x="14240" y="36926"/>
                  </a:lnTo>
                  <a:lnTo>
                    <a:pt x="13998" y="37107"/>
                  </a:lnTo>
                  <a:lnTo>
                    <a:pt x="13817" y="37288"/>
                  </a:lnTo>
                  <a:lnTo>
                    <a:pt x="13697" y="37589"/>
                  </a:lnTo>
                  <a:lnTo>
                    <a:pt x="13636" y="37951"/>
                  </a:lnTo>
                  <a:lnTo>
                    <a:pt x="13636" y="38193"/>
                  </a:lnTo>
                  <a:lnTo>
                    <a:pt x="13697" y="38374"/>
                  </a:lnTo>
                  <a:lnTo>
                    <a:pt x="13817" y="38615"/>
                  </a:lnTo>
                  <a:lnTo>
                    <a:pt x="13938" y="38796"/>
                  </a:lnTo>
                  <a:lnTo>
                    <a:pt x="14119" y="38917"/>
                  </a:lnTo>
                  <a:lnTo>
                    <a:pt x="14360" y="39037"/>
                  </a:lnTo>
                  <a:lnTo>
                    <a:pt x="14541" y="39098"/>
                  </a:lnTo>
                  <a:lnTo>
                    <a:pt x="15024" y="39098"/>
                  </a:lnTo>
                  <a:lnTo>
                    <a:pt x="15205" y="39037"/>
                  </a:lnTo>
                  <a:lnTo>
                    <a:pt x="15446" y="38917"/>
                  </a:lnTo>
                  <a:lnTo>
                    <a:pt x="15627" y="38796"/>
                  </a:lnTo>
                  <a:lnTo>
                    <a:pt x="15748" y="38615"/>
                  </a:lnTo>
                  <a:lnTo>
                    <a:pt x="15869" y="38374"/>
                  </a:lnTo>
                  <a:lnTo>
                    <a:pt x="15929" y="38193"/>
                  </a:lnTo>
                  <a:lnTo>
                    <a:pt x="15929" y="37951"/>
                  </a:lnTo>
                  <a:lnTo>
                    <a:pt x="15869" y="37589"/>
                  </a:lnTo>
                  <a:lnTo>
                    <a:pt x="15748" y="37288"/>
                  </a:lnTo>
                  <a:lnTo>
                    <a:pt x="15567" y="37107"/>
                  </a:lnTo>
                  <a:lnTo>
                    <a:pt x="15326" y="36926"/>
                  </a:lnTo>
                  <a:lnTo>
                    <a:pt x="15084" y="36805"/>
                  </a:lnTo>
                  <a:close/>
                  <a:moveTo>
                    <a:pt x="20273" y="36805"/>
                  </a:moveTo>
                  <a:lnTo>
                    <a:pt x="20032" y="36926"/>
                  </a:lnTo>
                  <a:lnTo>
                    <a:pt x="19790" y="37107"/>
                  </a:lnTo>
                  <a:lnTo>
                    <a:pt x="19609" y="37288"/>
                  </a:lnTo>
                  <a:lnTo>
                    <a:pt x="19489" y="37589"/>
                  </a:lnTo>
                  <a:lnTo>
                    <a:pt x="19428" y="37951"/>
                  </a:lnTo>
                  <a:lnTo>
                    <a:pt x="19428" y="38193"/>
                  </a:lnTo>
                  <a:lnTo>
                    <a:pt x="19489" y="38374"/>
                  </a:lnTo>
                  <a:lnTo>
                    <a:pt x="19609" y="38615"/>
                  </a:lnTo>
                  <a:lnTo>
                    <a:pt x="19730" y="38796"/>
                  </a:lnTo>
                  <a:lnTo>
                    <a:pt x="19911" y="38917"/>
                  </a:lnTo>
                  <a:lnTo>
                    <a:pt x="20152" y="39037"/>
                  </a:lnTo>
                  <a:lnTo>
                    <a:pt x="20333" y="39098"/>
                  </a:lnTo>
                  <a:lnTo>
                    <a:pt x="20816" y="39098"/>
                  </a:lnTo>
                  <a:lnTo>
                    <a:pt x="20997" y="39037"/>
                  </a:lnTo>
                  <a:lnTo>
                    <a:pt x="21239" y="38917"/>
                  </a:lnTo>
                  <a:lnTo>
                    <a:pt x="21420" y="38796"/>
                  </a:lnTo>
                  <a:lnTo>
                    <a:pt x="21540" y="38615"/>
                  </a:lnTo>
                  <a:lnTo>
                    <a:pt x="21661" y="38374"/>
                  </a:lnTo>
                  <a:lnTo>
                    <a:pt x="21721" y="38193"/>
                  </a:lnTo>
                  <a:lnTo>
                    <a:pt x="21721" y="37951"/>
                  </a:lnTo>
                  <a:lnTo>
                    <a:pt x="21661" y="37589"/>
                  </a:lnTo>
                  <a:lnTo>
                    <a:pt x="21540" y="37288"/>
                  </a:lnTo>
                  <a:lnTo>
                    <a:pt x="21359" y="37107"/>
                  </a:lnTo>
                  <a:lnTo>
                    <a:pt x="21118" y="36926"/>
                  </a:lnTo>
                  <a:lnTo>
                    <a:pt x="20876" y="36805"/>
                  </a:lnTo>
                  <a:close/>
                  <a:moveTo>
                    <a:pt x="26065" y="36805"/>
                  </a:moveTo>
                  <a:lnTo>
                    <a:pt x="25824" y="36926"/>
                  </a:lnTo>
                  <a:lnTo>
                    <a:pt x="25583" y="37107"/>
                  </a:lnTo>
                  <a:lnTo>
                    <a:pt x="25402" y="37288"/>
                  </a:lnTo>
                  <a:lnTo>
                    <a:pt x="25281" y="37589"/>
                  </a:lnTo>
                  <a:lnTo>
                    <a:pt x="25221" y="37951"/>
                  </a:lnTo>
                  <a:lnTo>
                    <a:pt x="25221" y="38193"/>
                  </a:lnTo>
                  <a:lnTo>
                    <a:pt x="25281" y="38374"/>
                  </a:lnTo>
                  <a:lnTo>
                    <a:pt x="25402" y="38615"/>
                  </a:lnTo>
                  <a:lnTo>
                    <a:pt x="25522" y="38796"/>
                  </a:lnTo>
                  <a:lnTo>
                    <a:pt x="25703" y="38917"/>
                  </a:lnTo>
                  <a:lnTo>
                    <a:pt x="25945" y="39037"/>
                  </a:lnTo>
                  <a:lnTo>
                    <a:pt x="26126" y="39098"/>
                  </a:lnTo>
                  <a:lnTo>
                    <a:pt x="26608" y="39098"/>
                  </a:lnTo>
                  <a:lnTo>
                    <a:pt x="26789" y="39037"/>
                  </a:lnTo>
                  <a:lnTo>
                    <a:pt x="27031" y="38917"/>
                  </a:lnTo>
                  <a:lnTo>
                    <a:pt x="27212" y="38796"/>
                  </a:lnTo>
                  <a:lnTo>
                    <a:pt x="27332" y="38615"/>
                  </a:lnTo>
                  <a:lnTo>
                    <a:pt x="27453" y="38374"/>
                  </a:lnTo>
                  <a:lnTo>
                    <a:pt x="27513" y="38193"/>
                  </a:lnTo>
                  <a:lnTo>
                    <a:pt x="27513" y="37951"/>
                  </a:lnTo>
                  <a:lnTo>
                    <a:pt x="27453" y="37589"/>
                  </a:lnTo>
                  <a:lnTo>
                    <a:pt x="27332" y="37288"/>
                  </a:lnTo>
                  <a:lnTo>
                    <a:pt x="27151" y="37107"/>
                  </a:lnTo>
                  <a:lnTo>
                    <a:pt x="26910" y="36926"/>
                  </a:lnTo>
                  <a:lnTo>
                    <a:pt x="26669" y="36805"/>
                  </a:lnTo>
                  <a:close/>
                  <a:moveTo>
                    <a:pt x="31858" y="36805"/>
                  </a:moveTo>
                  <a:lnTo>
                    <a:pt x="31616" y="36926"/>
                  </a:lnTo>
                  <a:lnTo>
                    <a:pt x="31375" y="37107"/>
                  </a:lnTo>
                  <a:lnTo>
                    <a:pt x="31194" y="37288"/>
                  </a:lnTo>
                  <a:lnTo>
                    <a:pt x="31073" y="37589"/>
                  </a:lnTo>
                  <a:lnTo>
                    <a:pt x="31013" y="37951"/>
                  </a:lnTo>
                  <a:lnTo>
                    <a:pt x="31013" y="38193"/>
                  </a:lnTo>
                  <a:lnTo>
                    <a:pt x="31073" y="38374"/>
                  </a:lnTo>
                  <a:lnTo>
                    <a:pt x="31194" y="38615"/>
                  </a:lnTo>
                  <a:lnTo>
                    <a:pt x="31315" y="38796"/>
                  </a:lnTo>
                  <a:lnTo>
                    <a:pt x="31496" y="38917"/>
                  </a:lnTo>
                  <a:lnTo>
                    <a:pt x="31737" y="39037"/>
                  </a:lnTo>
                  <a:lnTo>
                    <a:pt x="31918" y="39098"/>
                  </a:lnTo>
                  <a:lnTo>
                    <a:pt x="32401" y="39098"/>
                  </a:lnTo>
                  <a:lnTo>
                    <a:pt x="32582" y="39037"/>
                  </a:lnTo>
                  <a:lnTo>
                    <a:pt x="32823" y="38917"/>
                  </a:lnTo>
                  <a:lnTo>
                    <a:pt x="33004" y="38796"/>
                  </a:lnTo>
                  <a:lnTo>
                    <a:pt x="33125" y="38615"/>
                  </a:lnTo>
                  <a:lnTo>
                    <a:pt x="33245" y="38374"/>
                  </a:lnTo>
                  <a:lnTo>
                    <a:pt x="33306" y="38193"/>
                  </a:lnTo>
                  <a:lnTo>
                    <a:pt x="33306" y="37951"/>
                  </a:lnTo>
                  <a:lnTo>
                    <a:pt x="33245" y="37589"/>
                  </a:lnTo>
                  <a:lnTo>
                    <a:pt x="33125" y="37288"/>
                  </a:lnTo>
                  <a:lnTo>
                    <a:pt x="32944" y="37107"/>
                  </a:lnTo>
                  <a:lnTo>
                    <a:pt x="32702" y="36926"/>
                  </a:lnTo>
                  <a:lnTo>
                    <a:pt x="32461" y="36805"/>
                  </a:lnTo>
                  <a:close/>
                  <a:moveTo>
                    <a:pt x="37650" y="36805"/>
                  </a:moveTo>
                  <a:lnTo>
                    <a:pt x="37408" y="36926"/>
                  </a:lnTo>
                  <a:lnTo>
                    <a:pt x="37167" y="37107"/>
                  </a:lnTo>
                  <a:lnTo>
                    <a:pt x="36986" y="37288"/>
                  </a:lnTo>
                  <a:lnTo>
                    <a:pt x="36865" y="37589"/>
                  </a:lnTo>
                  <a:lnTo>
                    <a:pt x="36805" y="37951"/>
                  </a:lnTo>
                  <a:lnTo>
                    <a:pt x="36805" y="38193"/>
                  </a:lnTo>
                  <a:lnTo>
                    <a:pt x="36865" y="38374"/>
                  </a:lnTo>
                  <a:lnTo>
                    <a:pt x="36986" y="38615"/>
                  </a:lnTo>
                  <a:lnTo>
                    <a:pt x="37107" y="38796"/>
                  </a:lnTo>
                  <a:lnTo>
                    <a:pt x="37288" y="38917"/>
                  </a:lnTo>
                  <a:lnTo>
                    <a:pt x="37529" y="39037"/>
                  </a:lnTo>
                  <a:lnTo>
                    <a:pt x="37710" y="39098"/>
                  </a:lnTo>
                  <a:lnTo>
                    <a:pt x="38193" y="39098"/>
                  </a:lnTo>
                  <a:lnTo>
                    <a:pt x="38374" y="39037"/>
                  </a:lnTo>
                  <a:lnTo>
                    <a:pt x="38615" y="38917"/>
                  </a:lnTo>
                  <a:lnTo>
                    <a:pt x="38796" y="38796"/>
                  </a:lnTo>
                  <a:lnTo>
                    <a:pt x="38917" y="38615"/>
                  </a:lnTo>
                  <a:lnTo>
                    <a:pt x="39038" y="38374"/>
                  </a:lnTo>
                  <a:lnTo>
                    <a:pt x="39098" y="38193"/>
                  </a:lnTo>
                  <a:lnTo>
                    <a:pt x="39098" y="37951"/>
                  </a:lnTo>
                  <a:lnTo>
                    <a:pt x="39038" y="37589"/>
                  </a:lnTo>
                  <a:lnTo>
                    <a:pt x="38917" y="37288"/>
                  </a:lnTo>
                  <a:lnTo>
                    <a:pt x="38736" y="37107"/>
                  </a:lnTo>
                  <a:lnTo>
                    <a:pt x="38495" y="36926"/>
                  </a:lnTo>
                  <a:lnTo>
                    <a:pt x="38253" y="36805"/>
                  </a:lnTo>
                  <a:close/>
                  <a:moveTo>
                    <a:pt x="43442" y="36805"/>
                  </a:moveTo>
                  <a:lnTo>
                    <a:pt x="43201" y="36926"/>
                  </a:lnTo>
                  <a:lnTo>
                    <a:pt x="42959" y="37107"/>
                  </a:lnTo>
                  <a:lnTo>
                    <a:pt x="42778" y="37288"/>
                  </a:lnTo>
                  <a:lnTo>
                    <a:pt x="42658" y="37589"/>
                  </a:lnTo>
                  <a:lnTo>
                    <a:pt x="42597" y="37951"/>
                  </a:lnTo>
                  <a:lnTo>
                    <a:pt x="42597" y="38193"/>
                  </a:lnTo>
                  <a:lnTo>
                    <a:pt x="42658" y="38374"/>
                  </a:lnTo>
                  <a:lnTo>
                    <a:pt x="42778" y="38615"/>
                  </a:lnTo>
                  <a:lnTo>
                    <a:pt x="42899" y="38796"/>
                  </a:lnTo>
                  <a:lnTo>
                    <a:pt x="43080" y="38917"/>
                  </a:lnTo>
                  <a:lnTo>
                    <a:pt x="43321" y="39037"/>
                  </a:lnTo>
                  <a:lnTo>
                    <a:pt x="43502" y="39098"/>
                  </a:lnTo>
                  <a:lnTo>
                    <a:pt x="43985" y="39098"/>
                  </a:lnTo>
                  <a:lnTo>
                    <a:pt x="44166" y="39037"/>
                  </a:lnTo>
                  <a:lnTo>
                    <a:pt x="44407" y="38917"/>
                  </a:lnTo>
                  <a:lnTo>
                    <a:pt x="44588" y="38796"/>
                  </a:lnTo>
                  <a:lnTo>
                    <a:pt x="44709" y="38615"/>
                  </a:lnTo>
                  <a:lnTo>
                    <a:pt x="44830" y="38374"/>
                  </a:lnTo>
                  <a:lnTo>
                    <a:pt x="44890" y="38193"/>
                  </a:lnTo>
                  <a:lnTo>
                    <a:pt x="44890" y="37951"/>
                  </a:lnTo>
                  <a:lnTo>
                    <a:pt x="44830" y="37589"/>
                  </a:lnTo>
                  <a:lnTo>
                    <a:pt x="44709" y="37288"/>
                  </a:lnTo>
                  <a:lnTo>
                    <a:pt x="44528" y="37107"/>
                  </a:lnTo>
                  <a:lnTo>
                    <a:pt x="44287" y="36926"/>
                  </a:lnTo>
                  <a:lnTo>
                    <a:pt x="44045" y="36805"/>
                  </a:lnTo>
                  <a:close/>
                  <a:moveTo>
                    <a:pt x="49234" y="36805"/>
                  </a:moveTo>
                  <a:lnTo>
                    <a:pt x="48993" y="36926"/>
                  </a:lnTo>
                  <a:lnTo>
                    <a:pt x="48752" y="37107"/>
                  </a:lnTo>
                  <a:lnTo>
                    <a:pt x="48571" y="37288"/>
                  </a:lnTo>
                  <a:lnTo>
                    <a:pt x="48450" y="37589"/>
                  </a:lnTo>
                  <a:lnTo>
                    <a:pt x="48390" y="37951"/>
                  </a:lnTo>
                  <a:lnTo>
                    <a:pt x="48390" y="38193"/>
                  </a:lnTo>
                  <a:lnTo>
                    <a:pt x="48450" y="38374"/>
                  </a:lnTo>
                  <a:lnTo>
                    <a:pt x="48571" y="38615"/>
                  </a:lnTo>
                  <a:lnTo>
                    <a:pt x="48691" y="38796"/>
                  </a:lnTo>
                  <a:lnTo>
                    <a:pt x="48872" y="38917"/>
                  </a:lnTo>
                  <a:lnTo>
                    <a:pt x="49114" y="39037"/>
                  </a:lnTo>
                  <a:lnTo>
                    <a:pt x="49295" y="39098"/>
                  </a:lnTo>
                  <a:lnTo>
                    <a:pt x="49777" y="39098"/>
                  </a:lnTo>
                  <a:lnTo>
                    <a:pt x="49958" y="39037"/>
                  </a:lnTo>
                  <a:lnTo>
                    <a:pt x="50200" y="38917"/>
                  </a:lnTo>
                  <a:lnTo>
                    <a:pt x="50381" y="38796"/>
                  </a:lnTo>
                  <a:lnTo>
                    <a:pt x="50501" y="38615"/>
                  </a:lnTo>
                  <a:lnTo>
                    <a:pt x="50622" y="38374"/>
                  </a:lnTo>
                  <a:lnTo>
                    <a:pt x="50682" y="38193"/>
                  </a:lnTo>
                  <a:lnTo>
                    <a:pt x="50682" y="37951"/>
                  </a:lnTo>
                  <a:lnTo>
                    <a:pt x="50622" y="37589"/>
                  </a:lnTo>
                  <a:lnTo>
                    <a:pt x="50501" y="37288"/>
                  </a:lnTo>
                  <a:lnTo>
                    <a:pt x="50320" y="37107"/>
                  </a:lnTo>
                  <a:lnTo>
                    <a:pt x="50079" y="36926"/>
                  </a:lnTo>
                  <a:lnTo>
                    <a:pt x="49838" y="36805"/>
                  </a:lnTo>
                  <a:close/>
                  <a:moveTo>
                    <a:pt x="55027" y="36805"/>
                  </a:moveTo>
                  <a:lnTo>
                    <a:pt x="54785" y="36926"/>
                  </a:lnTo>
                  <a:lnTo>
                    <a:pt x="54544" y="37107"/>
                  </a:lnTo>
                  <a:lnTo>
                    <a:pt x="54363" y="37288"/>
                  </a:lnTo>
                  <a:lnTo>
                    <a:pt x="54242" y="37589"/>
                  </a:lnTo>
                  <a:lnTo>
                    <a:pt x="54182" y="37951"/>
                  </a:lnTo>
                  <a:lnTo>
                    <a:pt x="54182" y="38193"/>
                  </a:lnTo>
                  <a:lnTo>
                    <a:pt x="54242" y="38374"/>
                  </a:lnTo>
                  <a:lnTo>
                    <a:pt x="54363" y="38615"/>
                  </a:lnTo>
                  <a:lnTo>
                    <a:pt x="54483" y="38796"/>
                  </a:lnTo>
                  <a:lnTo>
                    <a:pt x="54665" y="38917"/>
                  </a:lnTo>
                  <a:lnTo>
                    <a:pt x="54906" y="39037"/>
                  </a:lnTo>
                  <a:lnTo>
                    <a:pt x="55087" y="39098"/>
                  </a:lnTo>
                  <a:lnTo>
                    <a:pt x="55570" y="39098"/>
                  </a:lnTo>
                  <a:lnTo>
                    <a:pt x="55751" y="39037"/>
                  </a:lnTo>
                  <a:lnTo>
                    <a:pt x="55992" y="38917"/>
                  </a:lnTo>
                  <a:lnTo>
                    <a:pt x="56173" y="38796"/>
                  </a:lnTo>
                  <a:lnTo>
                    <a:pt x="56294" y="38615"/>
                  </a:lnTo>
                  <a:lnTo>
                    <a:pt x="56414" y="38374"/>
                  </a:lnTo>
                  <a:lnTo>
                    <a:pt x="56475" y="38193"/>
                  </a:lnTo>
                  <a:lnTo>
                    <a:pt x="56475" y="37951"/>
                  </a:lnTo>
                  <a:lnTo>
                    <a:pt x="56414" y="37589"/>
                  </a:lnTo>
                  <a:lnTo>
                    <a:pt x="56294" y="37288"/>
                  </a:lnTo>
                  <a:lnTo>
                    <a:pt x="56113" y="37107"/>
                  </a:lnTo>
                  <a:lnTo>
                    <a:pt x="55871" y="36926"/>
                  </a:lnTo>
                  <a:lnTo>
                    <a:pt x="55630" y="36805"/>
                  </a:lnTo>
                  <a:close/>
                  <a:moveTo>
                    <a:pt x="60819" y="36805"/>
                  </a:moveTo>
                  <a:lnTo>
                    <a:pt x="60577" y="36926"/>
                  </a:lnTo>
                  <a:lnTo>
                    <a:pt x="60336" y="37107"/>
                  </a:lnTo>
                  <a:lnTo>
                    <a:pt x="60155" y="37288"/>
                  </a:lnTo>
                  <a:lnTo>
                    <a:pt x="60034" y="37589"/>
                  </a:lnTo>
                  <a:lnTo>
                    <a:pt x="59974" y="37951"/>
                  </a:lnTo>
                  <a:lnTo>
                    <a:pt x="59974" y="38193"/>
                  </a:lnTo>
                  <a:lnTo>
                    <a:pt x="60034" y="38374"/>
                  </a:lnTo>
                  <a:lnTo>
                    <a:pt x="60155" y="38615"/>
                  </a:lnTo>
                  <a:lnTo>
                    <a:pt x="60276" y="38796"/>
                  </a:lnTo>
                  <a:lnTo>
                    <a:pt x="60457" y="38917"/>
                  </a:lnTo>
                  <a:lnTo>
                    <a:pt x="60698" y="39037"/>
                  </a:lnTo>
                  <a:lnTo>
                    <a:pt x="60879" y="39098"/>
                  </a:lnTo>
                  <a:lnTo>
                    <a:pt x="61362" y="39098"/>
                  </a:lnTo>
                  <a:lnTo>
                    <a:pt x="61543" y="39037"/>
                  </a:lnTo>
                  <a:lnTo>
                    <a:pt x="61784" y="38917"/>
                  </a:lnTo>
                  <a:lnTo>
                    <a:pt x="61965" y="38796"/>
                  </a:lnTo>
                  <a:lnTo>
                    <a:pt x="62086" y="38615"/>
                  </a:lnTo>
                  <a:lnTo>
                    <a:pt x="62206" y="38374"/>
                  </a:lnTo>
                  <a:lnTo>
                    <a:pt x="62267" y="38193"/>
                  </a:lnTo>
                  <a:lnTo>
                    <a:pt x="62267" y="37951"/>
                  </a:lnTo>
                  <a:lnTo>
                    <a:pt x="62206" y="37589"/>
                  </a:lnTo>
                  <a:lnTo>
                    <a:pt x="62086" y="37288"/>
                  </a:lnTo>
                  <a:lnTo>
                    <a:pt x="61905" y="37107"/>
                  </a:lnTo>
                  <a:lnTo>
                    <a:pt x="61663" y="36926"/>
                  </a:lnTo>
                  <a:lnTo>
                    <a:pt x="61422" y="36805"/>
                  </a:lnTo>
                  <a:close/>
                  <a:moveTo>
                    <a:pt x="66611" y="36805"/>
                  </a:moveTo>
                  <a:lnTo>
                    <a:pt x="66370" y="36926"/>
                  </a:lnTo>
                  <a:lnTo>
                    <a:pt x="66128" y="37107"/>
                  </a:lnTo>
                  <a:lnTo>
                    <a:pt x="65947" y="37288"/>
                  </a:lnTo>
                  <a:lnTo>
                    <a:pt x="65827" y="37589"/>
                  </a:lnTo>
                  <a:lnTo>
                    <a:pt x="65766" y="37951"/>
                  </a:lnTo>
                  <a:lnTo>
                    <a:pt x="65766" y="38193"/>
                  </a:lnTo>
                  <a:lnTo>
                    <a:pt x="65827" y="38374"/>
                  </a:lnTo>
                  <a:lnTo>
                    <a:pt x="65947" y="38615"/>
                  </a:lnTo>
                  <a:lnTo>
                    <a:pt x="66068" y="38796"/>
                  </a:lnTo>
                  <a:lnTo>
                    <a:pt x="66249" y="38917"/>
                  </a:lnTo>
                  <a:lnTo>
                    <a:pt x="66490" y="39037"/>
                  </a:lnTo>
                  <a:lnTo>
                    <a:pt x="66671" y="39098"/>
                  </a:lnTo>
                  <a:lnTo>
                    <a:pt x="67154" y="39098"/>
                  </a:lnTo>
                  <a:lnTo>
                    <a:pt x="67335" y="39037"/>
                  </a:lnTo>
                  <a:lnTo>
                    <a:pt x="67576" y="38917"/>
                  </a:lnTo>
                  <a:lnTo>
                    <a:pt x="67757" y="38796"/>
                  </a:lnTo>
                  <a:lnTo>
                    <a:pt x="67878" y="38615"/>
                  </a:lnTo>
                  <a:lnTo>
                    <a:pt x="67999" y="38374"/>
                  </a:lnTo>
                  <a:lnTo>
                    <a:pt x="68059" y="38193"/>
                  </a:lnTo>
                  <a:lnTo>
                    <a:pt x="68059" y="37951"/>
                  </a:lnTo>
                  <a:lnTo>
                    <a:pt x="67999" y="37589"/>
                  </a:lnTo>
                  <a:lnTo>
                    <a:pt x="67878" y="37288"/>
                  </a:lnTo>
                  <a:lnTo>
                    <a:pt x="67697" y="37107"/>
                  </a:lnTo>
                  <a:lnTo>
                    <a:pt x="67456" y="36926"/>
                  </a:lnTo>
                  <a:lnTo>
                    <a:pt x="67214" y="36805"/>
                  </a:lnTo>
                  <a:close/>
                  <a:moveTo>
                    <a:pt x="72403" y="36805"/>
                  </a:moveTo>
                  <a:lnTo>
                    <a:pt x="72162" y="36926"/>
                  </a:lnTo>
                  <a:lnTo>
                    <a:pt x="71921" y="37107"/>
                  </a:lnTo>
                  <a:lnTo>
                    <a:pt x="71740" y="37288"/>
                  </a:lnTo>
                  <a:lnTo>
                    <a:pt x="71619" y="37589"/>
                  </a:lnTo>
                  <a:lnTo>
                    <a:pt x="71559" y="37951"/>
                  </a:lnTo>
                  <a:lnTo>
                    <a:pt x="71559" y="38193"/>
                  </a:lnTo>
                  <a:lnTo>
                    <a:pt x="71619" y="38374"/>
                  </a:lnTo>
                  <a:lnTo>
                    <a:pt x="71740" y="38615"/>
                  </a:lnTo>
                  <a:lnTo>
                    <a:pt x="71860" y="38796"/>
                  </a:lnTo>
                  <a:lnTo>
                    <a:pt x="72041" y="38917"/>
                  </a:lnTo>
                  <a:lnTo>
                    <a:pt x="72283" y="39037"/>
                  </a:lnTo>
                  <a:lnTo>
                    <a:pt x="72464" y="39098"/>
                  </a:lnTo>
                  <a:lnTo>
                    <a:pt x="72946" y="39098"/>
                  </a:lnTo>
                  <a:lnTo>
                    <a:pt x="73127" y="39037"/>
                  </a:lnTo>
                  <a:lnTo>
                    <a:pt x="73369" y="38917"/>
                  </a:lnTo>
                  <a:lnTo>
                    <a:pt x="73550" y="38796"/>
                  </a:lnTo>
                  <a:lnTo>
                    <a:pt x="73670" y="38615"/>
                  </a:lnTo>
                  <a:lnTo>
                    <a:pt x="73791" y="38374"/>
                  </a:lnTo>
                  <a:lnTo>
                    <a:pt x="73851" y="38193"/>
                  </a:lnTo>
                  <a:lnTo>
                    <a:pt x="73851" y="37951"/>
                  </a:lnTo>
                  <a:lnTo>
                    <a:pt x="73791" y="37589"/>
                  </a:lnTo>
                  <a:lnTo>
                    <a:pt x="73670" y="37288"/>
                  </a:lnTo>
                  <a:lnTo>
                    <a:pt x="73489" y="37107"/>
                  </a:lnTo>
                  <a:lnTo>
                    <a:pt x="73248" y="36926"/>
                  </a:lnTo>
                  <a:lnTo>
                    <a:pt x="73007" y="36805"/>
                  </a:lnTo>
                  <a:close/>
                  <a:moveTo>
                    <a:pt x="302" y="39701"/>
                  </a:moveTo>
                  <a:lnTo>
                    <a:pt x="0" y="39761"/>
                  </a:lnTo>
                  <a:lnTo>
                    <a:pt x="181" y="41994"/>
                  </a:lnTo>
                  <a:lnTo>
                    <a:pt x="543" y="41994"/>
                  </a:lnTo>
                  <a:lnTo>
                    <a:pt x="724" y="41934"/>
                  </a:lnTo>
                  <a:lnTo>
                    <a:pt x="966" y="41813"/>
                  </a:lnTo>
                  <a:lnTo>
                    <a:pt x="1147" y="41692"/>
                  </a:lnTo>
                  <a:lnTo>
                    <a:pt x="1267" y="41511"/>
                  </a:lnTo>
                  <a:lnTo>
                    <a:pt x="1388" y="41270"/>
                  </a:lnTo>
                  <a:lnTo>
                    <a:pt x="1448" y="41089"/>
                  </a:lnTo>
                  <a:lnTo>
                    <a:pt x="1448" y="40847"/>
                  </a:lnTo>
                  <a:lnTo>
                    <a:pt x="1448" y="40606"/>
                  </a:lnTo>
                  <a:lnTo>
                    <a:pt x="1388" y="40425"/>
                  </a:lnTo>
                  <a:lnTo>
                    <a:pt x="1267" y="40184"/>
                  </a:lnTo>
                  <a:lnTo>
                    <a:pt x="1147" y="40003"/>
                  </a:lnTo>
                  <a:lnTo>
                    <a:pt x="966" y="39882"/>
                  </a:lnTo>
                  <a:lnTo>
                    <a:pt x="724" y="39761"/>
                  </a:lnTo>
                  <a:lnTo>
                    <a:pt x="543" y="39701"/>
                  </a:lnTo>
                  <a:close/>
                  <a:moveTo>
                    <a:pt x="5853" y="39701"/>
                  </a:moveTo>
                  <a:lnTo>
                    <a:pt x="5672" y="39761"/>
                  </a:lnTo>
                  <a:lnTo>
                    <a:pt x="5431" y="39882"/>
                  </a:lnTo>
                  <a:lnTo>
                    <a:pt x="5250" y="40003"/>
                  </a:lnTo>
                  <a:lnTo>
                    <a:pt x="5129" y="40184"/>
                  </a:lnTo>
                  <a:lnTo>
                    <a:pt x="5008" y="40425"/>
                  </a:lnTo>
                  <a:lnTo>
                    <a:pt x="4948" y="40606"/>
                  </a:lnTo>
                  <a:lnTo>
                    <a:pt x="4948" y="40847"/>
                  </a:lnTo>
                  <a:lnTo>
                    <a:pt x="4948" y="41089"/>
                  </a:lnTo>
                  <a:lnTo>
                    <a:pt x="5008" y="41270"/>
                  </a:lnTo>
                  <a:lnTo>
                    <a:pt x="5129" y="41511"/>
                  </a:lnTo>
                  <a:lnTo>
                    <a:pt x="5250" y="41692"/>
                  </a:lnTo>
                  <a:lnTo>
                    <a:pt x="5431" y="41813"/>
                  </a:lnTo>
                  <a:lnTo>
                    <a:pt x="5672" y="41934"/>
                  </a:lnTo>
                  <a:lnTo>
                    <a:pt x="5853" y="41994"/>
                  </a:lnTo>
                  <a:lnTo>
                    <a:pt x="6336" y="41994"/>
                  </a:lnTo>
                  <a:lnTo>
                    <a:pt x="6517" y="41934"/>
                  </a:lnTo>
                  <a:lnTo>
                    <a:pt x="6758" y="41813"/>
                  </a:lnTo>
                  <a:lnTo>
                    <a:pt x="6939" y="41692"/>
                  </a:lnTo>
                  <a:lnTo>
                    <a:pt x="7060" y="41511"/>
                  </a:lnTo>
                  <a:lnTo>
                    <a:pt x="7180" y="41270"/>
                  </a:lnTo>
                  <a:lnTo>
                    <a:pt x="7241" y="41089"/>
                  </a:lnTo>
                  <a:lnTo>
                    <a:pt x="7241" y="40847"/>
                  </a:lnTo>
                  <a:lnTo>
                    <a:pt x="7241" y="40606"/>
                  </a:lnTo>
                  <a:lnTo>
                    <a:pt x="7180" y="40425"/>
                  </a:lnTo>
                  <a:lnTo>
                    <a:pt x="7060" y="40184"/>
                  </a:lnTo>
                  <a:lnTo>
                    <a:pt x="6939" y="40003"/>
                  </a:lnTo>
                  <a:lnTo>
                    <a:pt x="6758" y="39882"/>
                  </a:lnTo>
                  <a:lnTo>
                    <a:pt x="6517" y="39761"/>
                  </a:lnTo>
                  <a:lnTo>
                    <a:pt x="6336" y="39701"/>
                  </a:lnTo>
                  <a:close/>
                  <a:moveTo>
                    <a:pt x="11645" y="39701"/>
                  </a:moveTo>
                  <a:lnTo>
                    <a:pt x="11464" y="39761"/>
                  </a:lnTo>
                  <a:lnTo>
                    <a:pt x="11223" y="39882"/>
                  </a:lnTo>
                  <a:lnTo>
                    <a:pt x="11042" y="40003"/>
                  </a:lnTo>
                  <a:lnTo>
                    <a:pt x="10921" y="40184"/>
                  </a:lnTo>
                  <a:lnTo>
                    <a:pt x="10800" y="40425"/>
                  </a:lnTo>
                  <a:lnTo>
                    <a:pt x="10740" y="40606"/>
                  </a:lnTo>
                  <a:lnTo>
                    <a:pt x="10740" y="40847"/>
                  </a:lnTo>
                  <a:lnTo>
                    <a:pt x="10740" y="41089"/>
                  </a:lnTo>
                  <a:lnTo>
                    <a:pt x="10800" y="41270"/>
                  </a:lnTo>
                  <a:lnTo>
                    <a:pt x="10921" y="41511"/>
                  </a:lnTo>
                  <a:lnTo>
                    <a:pt x="11042" y="41692"/>
                  </a:lnTo>
                  <a:lnTo>
                    <a:pt x="11223" y="41813"/>
                  </a:lnTo>
                  <a:lnTo>
                    <a:pt x="11464" y="41934"/>
                  </a:lnTo>
                  <a:lnTo>
                    <a:pt x="11645" y="41994"/>
                  </a:lnTo>
                  <a:lnTo>
                    <a:pt x="12128" y="41994"/>
                  </a:lnTo>
                  <a:lnTo>
                    <a:pt x="12309" y="41934"/>
                  </a:lnTo>
                  <a:lnTo>
                    <a:pt x="12550" y="41813"/>
                  </a:lnTo>
                  <a:lnTo>
                    <a:pt x="12731" y="41692"/>
                  </a:lnTo>
                  <a:lnTo>
                    <a:pt x="12852" y="41511"/>
                  </a:lnTo>
                  <a:lnTo>
                    <a:pt x="12973" y="41270"/>
                  </a:lnTo>
                  <a:lnTo>
                    <a:pt x="13033" y="41089"/>
                  </a:lnTo>
                  <a:lnTo>
                    <a:pt x="13033" y="40847"/>
                  </a:lnTo>
                  <a:lnTo>
                    <a:pt x="13033" y="40606"/>
                  </a:lnTo>
                  <a:lnTo>
                    <a:pt x="12973" y="40425"/>
                  </a:lnTo>
                  <a:lnTo>
                    <a:pt x="12852" y="40184"/>
                  </a:lnTo>
                  <a:lnTo>
                    <a:pt x="12731" y="40003"/>
                  </a:lnTo>
                  <a:lnTo>
                    <a:pt x="12550" y="39882"/>
                  </a:lnTo>
                  <a:lnTo>
                    <a:pt x="12309" y="39761"/>
                  </a:lnTo>
                  <a:lnTo>
                    <a:pt x="12128" y="39701"/>
                  </a:lnTo>
                  <a:close/>
                  <a:moveTo>
                    <a:pt x="17437" y="39701"/>
                  </a:moveTo>
                  <a:lnTo>
                    <a:pt x="17256" y="39761"/>
                  </a:lnTo>
                  <a:lnTo>
                    <a:pt x="17015" y="39882"/>
                  </a:lnTo>
                  <a:lnTo>
                    <a:pt x="16834" y="40003"/>
                  </a:lnTo>
                  <a:lnTo>
                    <a:pt x="16713" y="40184"/>
                  </a:lnTo>
                  <a:lnTo>
                    <a:pt x="16593" y="40425"/>
                  </a:lnTo>
                  <a:lnTo>
                    <a:pt x="16532" y="40606"/>
                  </a:lnTo>
                  <a:lnTo>
                    <a:pt x="16532" y="40847"/>
                  </a:lnTo>
                  <a:lnTo>
                    <a:pt x="16532" y="41089"/>
                  </a:lnTo>
                  <a:lnTo>
                    <a:pt x="16593" y="41270"/>
                  </a:lnTo>
                  <a:lnTo>
                    <a:pt x="16713" y="41511"/>
                  </a:lnTo>
                  <a:lnTo>
                    <a:pt x="16834" y="41692"/>
                  </a:lnTo>
                  <a:lnTo>
                    <a:pt x="17015" y="41813"/>
                  </a:lnTo>
                  <a:lnTo>
                    <a:pt x="17256" y="41934"/>
                  </a:lnTo>
                  <a:lnTo>
                    <a:pt x="17437" y="41994"/>
                  </a:lnTo>
                  <a:lnTo>
                    <a:pt x="17920" y="41994"/>
                  </a:lnTo>
                  <a:lnTo>
                    <a:pt x="18101" y="41934"/>
                  </a:lnTo>
                  <a:lnTo>
                    <a:pt x="18342" y="41813"/>
                  </a:lnTo>
                  <a:lnTo>
                    <a:pt x="18523" y="41692"/>
                  </a:lnTo>
                  <a:lnTo>
                    <a:pt x="18644" y="41511"/>
                  </a:lnTo>
                  <a:lnTo>
                    <a:pt x="18765" y="41270"/>
                  </a:lnTo>
                  <a:lnTo>
                    <a:pt x="18825" y="41089"/>
                  </a:lnTo>
                  <a:lnTo>
                    <a:pt x="18825" y="40847"/>
                  </a:lnTo>
                  <a:lnTo>
                    <a:pt x="18825" y="40606"/>
                  </a:lnTo>
                  <a:lnTo>
                    <a:pt x="18765" y="40425"/>
                  </a:lnTo>
                  <a:lnTo>
                    <a:pt x="18644" y="40184"/>
                  </a:lnTo>
                  <a:lnTo>
                    <a:pt x="18523" y="40003"/>
                  </a:lnTo>
                  <a:lnTo>
                    <a:pt x="18342" y="39882"/>
                  </a:lnTo>
                  <a:lnTo>
                    <a:pt x="18101" y="39761"/>
                  </a:lnTo>
                  <a:lnTo>
                    <a:pt x="17920" y="39701"/>
                  </a:lnTo>
                  <a:close/>
                  <a:moveTo>
                    <a:pt x="23230" y="39701"/>
                  </a:moveTo>
                  <a:lnTo>
                    <a:pt x="23049" y="39761"/>
                  </a:lnTo>
                  <a:lnTo>
                    <a:pt x="22807" y="39882"/>
                  </a:lnTo>
                  <a:lnTo>
                    <a:pt x="22626" y="40003"/>
                  </a:lnTo>
                  <a:lnTo>
                    <a:pt x="22506" y="40184"/>
                  </a:lnTo>
                  <a:lnTo>
                    <a:pt x="22385" y="40425"/>
                  </a:lnTo>
                  <a:lnTo>
                    <a:pt x="22325" y="40606"/>
                  </a:lnTo>
                  <a:lnTo>
                    <a:pt x="22325" y="40847"/>
                  </a:lnTo>
                  <a:lnTo>
                    <a:pt x="22325" y="41089"/>
                  </a:lnTo>
                  <a:lnTo>
                    <a:pt x="22385" y="41270"/>
                  </a:lnTo>
                  <a:lnTo>
                    <a:pt x="22506" y="41511"/>
                  </a:lnTo>
                  <a:lnTo>
                    <a:pt x="22626" y="41692"/>
                  </a:lnTo>
                  <a:lnTo>
                    <a:pt x="22807" y="41813"/>
                  </a:lnTo>
                  <a:lnTo>
                    <a:pt x="23049" y="41934"/>
                  </a:lnTo>
                  <a:lnTo>
                    <a:pt x="23230" y="41994"/>
                  </a:lnTo>
                  <a:lnTo>
                    <a:pt x="23712" y="41994"/>
                  </a:lnTo>
                  <a:lnTo>
                    <a:pt x="23893" y="41934"/>
                  </a:lnTo>
                  <a:lnTo>
                    <a:pt x="24135" y="41813"/>
                  </a:lnTo>
                  <a:lnTo>
                    <a:pt x="24316" y="41692"/>
                  </a:lnTo>
                  <a:lnTo>
                    <a:pt x="24436" y="41511"/>
                  </a:lnTo>
                  <a:lnTo>
                    <a:pt x="24557" y="41270"/>
                  </a:lnTo>
                  <a:lnTo>
                    <a:pt x="24617" y="41089"/>
                  </a:lnTo>
                  <a:lnTo>
                    <a:pt x="24617" y="40847"/>
                  </a:lnTo>
                  <a:lnTo>
                    <a:pt x="24617" y="40606"/>
                  </a:lnTo>
                  <a:lnTo>
                    <a:pt x="24557" y="40425"/>
                  </a:lnTo>
                  <a:lnTo>
                    <a:pt x="24436" y="40184"/>
                  </a:lnTo>
                  <a:lnTo>
                    <a:pt x="24316" y="40003"/>
                  </a:lnTo>
                  <a:lnTo>
                    <a:pt x="24135" y="39882"/>
                  </a:lnTo>
                  <a:lnTo>
                    <a:pt x="23893" y="39761"/>
                  </a:lnTo>
                  <a:lnTo>
                    <a:pt x="23712" y="39701"/>
                  </a:lnTo>
                  <a:close/>
                  <a:moveTo>
                    <a:pt x="29022" y="39701"/>
                  </a:moveTo>
                  <a:lnTo>
                    <a:pt x="28841" y="39761"/>
                  </a:lnTo>
                  <a:lnTo>
                    <a:pt x="28599" y="39882"/>
                  </a:lnTo>
                  <a:lnTo>
                    <a:pt x="28418" y="40003"/>
                  </a:lnTo>
                  <a:lnTo>
                    <a:pt x="28298" y="40184"/>
                  </a:lnTo>
                  <a:lnTo>
                    <a:pt x="28177" y="40425"/>
                  </a:lnTo>
                  <a:lnTo>
                    <a:pt x="28117" y="40606"/>
                  </a:lnTo>
                  <a:lnTo>
                    <a:pt x="28117" y="40847"/>
                  </a:lnTo>
                  <a:lnTo>
                    <a:pt x="28117" y="41089"/>
                  </a:lnTo>
                  <a:lnTo>
                    <a:pt x="28177" y="41270"/>
                  </a:lnTo>
                  <a:lnTo>
                    <a:pt x="28298" y="41511"/>
                  </a:lnTo>
                  <a:lnTo>
                    <a:pt x="28418" y="41692"/>
                  </a:lnTo>
                  <a:lnTo>
                    <a:pt x="28599" y="41813"/>
                  </a:lnTo>
                  <a:lnTo>
                    <a:pt x="28841" y="41934"/>
                  </a:lnTo>
                  <a:lnTo>
                    <a:pt x="29022" y="41994"/>
                  </a:lnTo>
                  <a:lnTo>
                    <a:pt x="29505" y="41994"/>
                  </a:lnTo>
                  <a:lnTo>
                    <a:pt x="29686" y="41934"/>
                  </a:lnTo>
                  <a:lnTo>
                    <a:pt x="29927" y="41813"/>
                  </a:lnTo>
                  <a:lnTo>
                    <a:pt x="30108" y="41692"/>
                  </a:lnTo>
                  <a:lnTo>
                    <a:pt x="30229" y="41511"/>
                  </a:lnTo>
                  <a:lnTo>
                    <a:pt x="30349" y="41270"/>
                  </a:lnTo>
                  <a:lnTo>
                    <a:pt x="30410" y="41089"/>
                  </a:lnTo>
                  <a:lnTo>
                    <a:pt x="30410" y="40847"/>
                  </a:lnTo>
                  <a:lnTo>
                    <a:pt x="30410" y="40606"/>
                  </a:lnTo>
                  <a:lnTo>
                    <a:pt x="30349" y="40425"/>
                  </a:lnTo>
                  <a:lnTo>
                    <a:pt x="30229" y="40184"/>
                  </a:lnTo>
                  <a:lnTo>
                    <a:pt x="30108" y="40003"/>
                  </a:lnTo>
                  <a:lnTo>
                    <a:pt x="29927" y="39882"/>
                  </a:lnTo>
                  <a:lnTo>
                    <a:pt x="29686" y="39761"/>
                  </a:lnTo>
                  <a:lnTo>
                    <a:pt x="29505" y="39701"/>
                  </a:lnTo>
                  <a:close/>
                  <a:moveTo>
                    <a:pt x="34814" y="39701"/>
                  </a:moveTo>
                  <a:lnTo>
                    <a:pt x="34633" y="39761"/>
                  </a:lnTo>
                  <a:lnTo>
                    <a:pt x="34392" y="39882"/>
                  </a:lnTo>
                  <a:lnTo>
                    <a:pt x="34211" y="40003"/>
                  </a:lnTo>
                  <a:lnTo>
                    <a:pt x="34090" y="40184"/>
                  </a:lnTo>
                  <a:lnTo>
                    <a:pt x="33969" y="40425"/>
                  </a:lnTo>
                  <a:lnTo>
                    <a:pt x="33909" y="40606"/>
                  </a:lnTo>
                  <a:lnTo>
                    <a:pt x="33909" y="40847"/>
                  </a:lnTo>
                  <a:lnTo>
                    <a:pt x="33909" y="41089"/>
                  </a:lnTo>
                  <a:lnTo>
                    <a:pt x="33969" y="41270"/>
                  </a:lnTo>
                  <a:lnTo>
                    <a:pt x="34090" y="41511"/>
                  </a:lnTo>
                  <a:lnTo>
                    <a:pt x="34211" y="41692"/>
                  </a:lnTo>
                  <a:lnTo>
                    <a:pt x="34392" y="41813"/>
                  </a:lnTo>
                  <a:lnTo>
                    <a:pt x="34633" y="41934"/>
                  </a:lnTo>
                  <a:lnTo>
                    <a:pt x="34814" y="41994"/>
                  </a:lnTo>
                  <a:lnTo>
                    <a:pt x="35297" y="41994"/>
                  </a:lnTo>
                  <a:lnTo>
                    <a:pt x="35478" y="41934"/>
                  </a:lnTo>
                  <a:lnTo>
                    <a:pt x="35719" y="41813"/>
                  </a:lnTo>
                  <a:lnTo>
                    <a:pt x="35900" y="41692"/>
                  </a:lnTo>
                  <a:lnTo>
                    <a:pt x="36021" y="41511"/>
                  </a:lnTo>
                  <a:lnTo>
                    <a:pt x="36141" y="41270"/>
                  </a:lnTo>
                  <a:lnTo>
                    <a:pt x="36202" y="41089"/>
                  </a:lnTo>
                  <a:lnTo>
                    <a:pt x="36202" y="40847"/>
                  </a:lnTo>
                  <a:lnTo>
                    <a:pt x="36202" y="40606"/>
                  </a:lnTo>
                  <a:lnTo>
                    <a:pt x="36141" y="40425"/>
                  </a:lnTo>
                  <a:lnTo>
                    <a:pt x="36021" y="40184"/>
                  </a:lnTo>
                  <a:lnTo>
                    <a:pt x="35900" y="40003"/>
                  </a:lnTo>
                  <a:lnTo>
                    <a:pt x="35719" y="39882"/>
                  </a:lnTo>
                  <a:lnTo>
                    <a:pt x="35478" y="39761"/>
                  </a:lnTo>
                  <a:lnTo>
                    <a:pt x="35297" y="39701"/>
                  </a:lnTo>
                  <a:close/>
                  <a:moveTo>
                    <a:pt x="40606" y="39701"/>
                  </a:moveTo>
                  <a:lnTo>
                    <a:pt x="40425" y="39761"/>
                  </a:lnTo>
                  <a:lnTo>
                    <a:pt x="40184" y="39882"/>
                  </a:lnTo>
                  <a:lnTo>
                    <a:pt x="40003" y="40003"/>
                  </a:lnTo>
                  <a:lnTo>
                    <a:pt x="39882" y="40184"/>
                  </a:lnTo>
                  <a:lnTo>
                    <a:pt x="39762" y="40425"/>
                  </a:lnTo>
                  <a:lnTo>
                    <a:pt x="39701" y="40606"/>
                  </a:lnTo>
                  <a:lnTo>
                    <a:pt x="39701" y="40847"/>
                  </a:lnTo>
                  <a:lnTo>
                    <a:pt x="39701" y="41089"/>
                  </a:lnTo>
                  <a:lnTo>
                    <a:pt x="39762" y="41270"/>
                  </a:lnTo>
                  <a:lnTo>
                    <a:pt x="39882" y="41511"/>
                  </a:lnTo>
                  <a:lnTo>
                    <a:pt x="40003" y="41692"/>
                  </a:lnTo>
                  <a:lnTo>
                    <a:pt x="40184" y="41813"/>
                  </a:lnTo>
                  <a:lnTo>
                    <a:pt x="40425" y="41934"/>
                  </a:lnTo>
                  <a:lnTo>
                    <a:pt x="40606" y="41994"/>
                  </a:lnTo>
                  <a:lnTo>
                    <a:pt x="41089" y="41994"/>
                  </a:lnTo>
                  <a:lnTo>
                    <a:pt x="41270" y="41934"/>
                  </a:lnTo>
                  <a:lnTo>
                    <a:pt x="41511" y="41813"/>
                  </a:lnTo>
                  <a:lnTo>
                    <a:pt x="41692" y="41692"/>
                  </a:lnTo>
                  <a:lnTo>
                    <a:pt x="41813" y="41511"/>
                  </a:lnTo>
                  <a:lnTo>
                    <a:pt x="41934" y="41270"/>
                  </a:lnTo>
                  <a:lnTo>
                    <a:pt x="41994" y="41089"/>
                  </a:lnTo>
                  <a:lnTo>
                    <a:pt x="41994" y="40847"/>
                  </a:lnTo>
                  <a:lnTo>
                    <a:pt x="41994" y="40606"/>
                  </a:lnTo>
                  <a:lnTo>
                    <a:pt x="41934" y="40425"/>
                  </a:lnTo>
                  <a:lnTo>
                    <a:pt x="41813" y="40184"/>
                  </a:lnTo>
                  <a:lnTo>
                    <a:pt x="41692" y="40003"/>
                  </a:lnTo>
                  <a:lnTo>
                    <a:pt x="41511" y="39882"/>
                  </a:lnTo>
                  <a:lnTo>
                    <a:pt x="41270" y="39761"/>
                  </a:lnTo>
                  <a:lnTo>
                    <a:pt x="41089" y="39701"/>
                  </a:lnTo>
                  <a:close/>
                  <a:moveTo>
                    <a:pt x="46399" y="39701"/>
                  </a:moveTo>
                  <a:lnTo>
                    <a:pt x="46218" y="39761"/>
                  </a:lnTo>
                  <a:lnTo>
                    <a:pt x="45976" y="39882"/>
                  </a:lnTo>
                  <a:lnTo>
                    <a:pt x="45795" y="40003"/>
                  </a:lnTo>
                  <a:lnTo>
                    <a:pt x="45674" y="40184"/>
                  </a:lnTo>
                  <a:lnTo>
                    <a:pt x="45554" y="40425"/>
                  </a:lnTo>
                  <a:lnTo>
                    <a:pt x="45493" y="40606"/>
                  </a:lnTo>
                  <a:lnTo>
                    <a:pt x="45493" y="40847"/>
                  </a:lnTo>
                  <a:lnTo>
                    <a:pt x="45493" y="41089"/>
                  </a:lnTo>
                  <a:lnTo>
                    <a:pt x="45554" y="41270"/>
                  </a:lnTo>
                  <a:lnTo>
                    <a:pt x="45674" y="41511"/>
                  </a:lnTo>
                  <a:lnTo>
                    <a:pt x="45795" y="41692"/>
                  </a:lnTo>
                  <a:lnTo>
                    <a:pt x="45976" y="41813"/>
                  </a:lnTo>
                  <a:lnTo>
                    <a:pt x="46218" y="41934"/>
                  </a:lnTo>
                  <a:lnTo>
                    <a:pt x="46399" y="41994"/>
                  </a:lnTo>
                  <a:lnTo>
                    <a:pt x="46881" y="41994"/>
                  </a:lnTo>
                  <a:lnTo>
                    <a:pt x="47062" y="41934"/>
                  </a:lnTo>
                  <a:lnTo>
                    <a:pt x="47304" y="41813"/>
                  </a:lnTo>
                  <a:lnTo>
                    <a:pt x="47485" y="41692"/>
                  </a:lnTo>
                  <a:lnTo>
                    <a:pt x="47605" y="41511"/>
                  </a:lnTo>
                  <a:lnTo>
                    <a:pt x="47726" y="41270"/>
                  </a:lnTo>
                  <a:lnTo>
                    <a:pt x="47786" y="41089"/>
                  </a:lnTo>
                  <a:lnTo>
                    <a:pt x="47786" y="40847"/>
                  </a:lnTo>
                  <a:lnTo>
                    <a:pt x="47786" y="40606"/>
                  </a:lnTo>
                  <a:lnTo>
                    <a:pt x="47726" y="40425"/>
                  </a:lnTo>
                  <a:lnTo>
                    <a:pt x="47605" y="40184"/>
                  </a:lnTo>
                  <a:lnTo>
                    <a:pt x="47485" y="40003"/>
                  </a:lnTo>
                  <a:lnTo>
                    <a:pt x="47304" y="39882"/>
                  </a:lnTo>
                  <a:lnTo>
                    <a:pt x="47062" y="39761"/>
                  </a:lnTo>
                  <a:lnTo>
                    <a:pt x="46881" y="39701"/>
                  </a:lnTo>
                  <a:close/>
                  <a:moveTo>
                    <a:pt x="52191" y="39701"/>
                  </a:moveTo>
                  <a:lnTo>
                    <a:pt x="52010" y="39761"/>
                  </a:lnTo>
                  <a:lnTo>
                    <a:pt x="51768" y="39882"/>
                  </a:lnTo>
                  <a:lnTo>
                    <a:pt x="51587" y="40003"/>
                  </a:lnTo>
                  <a:lnTo>
                    <a:pt x="51467" y="40184"/>
                  </a:lnTo>
                  <a:lnTo>
                    <a:pt x="51346" y="40425"/>
                  </a:lnTo>
                  <a:lnTo>
                    <a:pt x="51286" y="40606"/>
                  </a:lnTo>
                  <a:lnTo>
                    <a:pt x="51286" y="40847"/>
                  </a:lnTo>
                  <a:lnTo>
                    <a:pt x="51286" y="41089"/>
                  </a:lnTo>
                  <a:lnTo>
                    <a:pt x="51346" y="41270"/>
                  </a:lnTo>
                  <a:lnTo>
                    <a:pt x="51467" y="41511"/>
                  </a:lnTo>
                  <a:lnTo>
                    <a:pt x="51587" y="41692"/>
                  </a:lnTo>
                  <a:lnTo>
                    <a:pt x="51768" y="41813"/>
                  </a:lnTo>
                  <a:lnTo>
                    <a:pt x="52010" y="41934"/>
                  </a:lnTo>
                  <a:lnTo>
                    <a:pt x="52191" y="41994"/>
                  </a:lnTo>
                  <a:lnTo>
                    <a:pt x="52673" y="41994"/>
                  </a:lnTo>
                  <a:lnTo>
                    <a:pt x="52854" y="41934"/>
                  </a:lnTo>
                  <a:lnTo>
                    <a:pt x="53096" y="41813"/>
                  </a:lnTo>
                  <a:lnTo>
                    <a:pt x="53277" y="41692"/>
                  </a:lnTo>
                  <a:lnTo>
                    <a:pt x="53397" y="41511"/>
                  </a:lnTo>
                  <a:lnTo>
                    <a:pt x="53518" y="41270"/>
                  </a:lnTo>
                  <a:lnTo>
                    <a:pt x="53578" y="41089"/>
                  </a:lnTo>
                  <a:lnTo>
                    <a:pt x="53578" y="40847"/>
                  </a:lnTo>
                  <a:lnTo>
                    <a:pt x="53578" y="40606"/>
                  </a:lnTo>
                  <a:lnTo>
                    <a:pt x="53518" y="40425"/>
                  </a:lnTo>
                  <a:lnTo>
                    <a:pt x="53397" y="40184"/>
                  </a:lnTo>
                  <a:lnTo>
                    <a:pt x="53277" y="40003"/>
                  </a:lnTo>
                  <a:lnTo>
                    <a:pt x="53096" y="39882"/>
                  </a:lnTo>
                  <a:lnTo>
                    <a:pt x="52854" y="39761"/>
                  </a:lnTo>
                  <a:lnTo>
                    <a:pt x="52673" y="39701"/>
                  </a:lnTo>
                  <a:close/>
                  <a:moveTo>
                    <a:pt x="57983" y="39701"/>
                  </a:moveTo>
                  <a:lnTo>
                    <a:pt x="57802" y="39761"/>
                  </a:lnTo>
                  <a:lnTo>
                    <a:pt x="57561" y="39882"/>
                  </a:lnTo>
                  <a:lnTo>
                    <a:pt x="57380" y="40003"/>
                  </a:lnTo>
                  <a:lnTo>
                    <a:pt x="57259" y="40184"/>
                  </a:lnTo>
                  <a:lnTo>
                    <a:pt x="57138" y="40425"/>
                  </a:lnTo>
                  <a:lnTo>
                    <a:pt x="57078" y="40606"/>
                  </a:lnTo>
                  <a:lnTo>
                    <a:pt x="57078" y="40847"/>
                  </a:lnTo>
                  <a:lnTo>
                    <a:pt x="57078" y="41089"/>
                  </a:lnTo>
                  <a:lnTo>
                    <a:pt x="57138" y="41270"/>
                  </a:lnTo>
                  <a:lnTo>
                    <a:pt x="57259" y="41511"/>
                  </a:lnTo>
                  <a:lnTo>
                    <a:pt x="57380" y="41692"/>
                  </a:lnTo>
                  <a:lnTo>
                    <a:pt x="57561" y="41813"/>
                  </a:lnTo>
                  <a:lnTo>
                    <a:pt x="57802" y="41934"/>
                  </a:lnTo>
                  <a:lnTo>
                    <a:pt x="57983" y="41994"/>
                  </a:lnTo>
                  <a:lnTo>
                    <a:pt x="58466" y="41994"/>
                  </a:lnTo>
                  <a:lnTo>
                    <a:pt x="58647" y="41934"/>
                  </a:lnTo>
                  <a:lnTo>
                    <a:pt x="58888" y="41813"/>
                  </a:lnTo>
                  <a:lnTo>
                    <a:pt x="59069" y="41692"/>
                  </a:lnTo>
                  <a:lnTo>
                    <a:pt x="59190" y="41511"/>
                  </a:lnTo>
                  <a:lnTo>
                    <a:pt x="59310" y="41270"/>
                  </a:lnTo>
                  <a:lnTo>
                    <a:pt x="59371" y="41089"/>
                  </a:lnTo>
                  <a:lnTo>
                    <a:pt x="59371" y="40847"/>
                  </a:lnTo>
                  <a:lnTo>
                    <a:pt x="59371" y="40606"/>
                  </a:lnTo>
                  <a:lnTo>
                    <a:pt x="59310" y="40425"/>
                  </a:lnTo>
                  <a:lnTo>
                    <a:pt x="59190" y="40184"/>
                  </a:lnTo>
                  <a:lnTo>
                    <a:pt x="59069" y="40003"/>
                  </a:lnTo>
                  <a:lnTo>
                    <a:pt x="58888" y="39882"/>
                  </a:lnTo>
                  <a:lnTo>
                    <a:pt x="58647" y="39761"/>
                  </a:lnTo>
                  <a:lnTo>
                    <a:pt x="58466" y="39701"/>
                  </a:lnTo>
                  <a:close/>
                  <a:moveTo>
                    <a:pt x="63775" y="39701"/>
                  </a:moveTo>
                  <a:lnTo>
                    <a:pt x="63594" y="39761"/>
                  </a:lnTo>
                  <a:lnTo>
                    <a:pt x="63353" y="39882"/>
                  </a:lnTo>
                  <a:lnTo>
                    <a:pt x="63172" y="40003"/>
                  </a:lnTo>
                  <a:lnTo>
                    <a:pt x="63051" y="40184"/>
                  </a:lnTo>
                  <a:lnTo>
                    <a:pt x="62931" y="40425"/>
                  </a:lnTo>
                  <a:lnTo>
                    <a:pt x="62870" y="40606"/>
                  </a:lnTo>
                  <a:lnTo>
                    <a:pt x="62870" y="40847"/>
                  </a:lnTo>
                  <a:lnTo>
                    <a:pt x="62870" y="41089"/>
                  </a:lnTo>
                  <a:lnTo>
                    <a:pt x="62931" y="41270"/>
                  </a:lnTo>
                  <a:lnTo>
                    <a:pt x="63051" y="41511"/>
                  </a:lnTo>
                  <a:lnTo>
                    <a:pt x="63172" y="41692"/>
                  </a:lnTo>
                  <a:lnTo>
                    <a:pt x="63353" y="41813"/>
                  </a:lnTo>
                  <a:lnTo>
                    <a:pt x="63594" y="41934"/>
                  </a:lnTo>
                  <a:lnTo>
                    <a:pt x="63775" y="41994"/>
                  </a:lnTo>
                  <a:lnTo>
                    <a:pt x="64258" y="41994"/>
                  </a:lnTo>
                  <a:lnTo>
                    <a:pt x="64439" y="41934"/>
                  </a:lnTo>
                  <a:lnTo>
                    <a:pt x="64680" y="41813"/>
                  </a:lnTo>
                  <a:lnTo>
                    <a:pt x="64861" y="41692"/>
                  </a:lnTo>
                  <a:lnTo>
                    <a:pt x="64982" y="41511"/>
                  </a:lnTo>
                  <a:lnTo>
                    <a:pt x="65103" y="41270"/>
                  </a:lnTo>
                  <a:lnTo>
                    <a:pt x="65163" y="41089"/>
                  </a:lnTo>
                  <a:lnTo>
                    <a:pt x="65163" y="40847"/>
                  </a:lnTo>
                  <a:lnTo>
                    <a:pt x="65163" y="40606"/>
                  </a:lnTo>
                  <a:lnTo>
                    <a:pt x="65103" y="40425"/>
                  </a:lnTo>
                  <a:lnTo>
                    <a:pt x="64982" y="40184"/>
                  </a:lnTo>
                  <a:lnTo>
                    <a:pt x="64861" y="40003"/>
                  </a:lnTo>
                  <a:lnTo>
                    <a:pt x="64680" y="39882"/>
                  </a:lnTo>
                  <a:lnTo>
                    <a:pt x="64439" y="39761"/>
                  </a:lnTo>
                  <a:lnTo>
                    <a:pt x="64258" y="39701"/>
                  </a:lnTo>
                  <a:close/>
                  <a:moveTo>
                    <a:pt x="69567" y="39701"/>
                  </a:moveTo>
                  <a:lnTo>
                    <a:pt x="69386" y="39761"/>
                  </a:lnTo>
                  <a:lnTo>
                    <a:pt x="69145" y="39882"/>
                  </a:lnTo>
                  <a:lnTo>
                    <a:pt x="68964" y="40003"/>
                  </a:lnTo>
                  <a:lnTo>
                    <a:pt x="68843" y="40184"/>
                  </a:lnTo>
                  <a:lnTo>
                    <a:pt x="68723" y="40425"/>
                  </a:lnTo>
                  <a:lnTo>
                    <a:pt x="68662" y="40606"/>
                  </a:lnTo>
                  <a:lnTo>
                    <a:pt x="68662" y="40847"/>
                  </a:lnTo>
                  <a:lnTo>
                    <a:pt x="68662" y="41089"/>
                  </a:lnTo>
                  <a:lnTo>
                    <a:pt x="68723" y="41270"/>
                  </a:lnTo>
                  <a:lnTo>
                    <a:pt x="68843" y="41511"/>
                  </a:lnTo>
                  <a:lnTo>
                    <a:pt x="68964" y="41692"/>
                  </a:lnTo>
                  <a:lnTo>
                    <a:pt x="69145" y="41813"/>
                  </a:lnTo>
                  <a:lnTo>
                    <a:pt x="69386" y="41934"/>
                  </a:lnTo>
                  <a:lnTo>
                    <a:pt x="69567" y="41994"/>
                  </a:lnTo>
                  <a:lnTo>
                    <a:pt x="70050" y="41994"/>
                  </a:lnTo>
                  <a:lnTo>
                    <a:pt x="70231" y="41934"/>
                  </a:lnTo>
                  <a:lnTo>
                    <a:pt x="70472" y="41813"/>
                  </a:lnTo>
                  <a:lnTo>
                    <a:pt x="70653" y="41692"/>
                  </a:lnTo>
                  <a:lnTo>
                    <a:pt x="70774" y="41511"/>
                  </a:lnTo>
                  <a:lnTo>
                    <a:pt x="70895" y="41270"/>
                  </a:lnTo>
                  <a:lnTo>
                    <a:pt x="70955" y="41089"/>
                  </a:lnTo>
                  <a:lnTo>
                    <a:pt x="70955" y="40847"/>
                  </a:lnTo>
                  <a:lnTo>
                    <a:pt x="70955" y="40606"/>
                  </a:lnTo>
                  <a:lnTo>
                    <a:pt x="70895" y="40425"/>
                  </a:lnTo>
                  <a:lnTo>
                    <a:pt x="70774" y="40184"/>
                  </a:lnTo>
                  <a:lnTo>
                    <a:pt x="70653" y="40003"/>
                  </a:lnTo>
                  <a:lnTo>
                    <a:pt x="70472" y="39882"/>
                  </a:lnTo>
                  <a:lnTo>
                    <a:pt x="70231" y="39761"/>
                  </a:lnTo>
                  <a:lnTo>
                    <a:pt x="70050" y="39701"/>
                  </a:lnTo>
                  <a:close/>
                  <a:moveTo>
                    <a:pt x="75360" y="39701"/>
                  </a:moveTo>
                  <a:lnTo>
                    <a:pt x="75179" y="39761"/>
                  </a:lnTo>
                  <a:lnTo>
                    <a:pt x="74937" y="39882"/>
                  </a:lnTo>
                  <a:lnTo>
                    <a:pt x="74756" y="40003"/>
                  </a:lnTo>
                  <a:lnTo>
                    <a:pt x="74636" y="40184"/>
                  </a:lnTo>
                  <a:lnTo>
                    <a:pt x="74515" y="40425"/>
                  </a:lnTo>
                  <a:lnTo>
                    <a:pt x="74455" y="40606"/>
                  </a:lnTo>
                  <a:lnTo>
                    <a:pt x="74455" y="40847"/>
                  </a:lnTo>
                  <a:lnTo>
                    <a:pt x="74455" y="41089"/>
                  </a:lnTo>
                  <a:lnTo>
                    <a:pt x="74515" y="41270"/>
                  </a:lnTo>
                  <a:lnTo>
                    <a:pt x="74636" y="41511"/>
                  </a:lnTo>
                  <a:lnTo>
                    <a:pt x="74756" y="41692"/>
                  </a:lnTo>
                  <a:lnTo>
                    <a:pt x="74937" y="41813"/>
                  </a:lnTo>
                  <a:lnTo>
                    <a:pt x="75179" y="41934"/>
                  </a:lnTo>
                  <a:lnTo>
                    <a:pt x="75360" y="41994"/>
                  </a:lnTo>
                  <a:lnTo>
                    <a:pt x="75722" y="41994"/>
                  </a:lnTo>
                  <a:lnTo>
                    <a:pt x="75903" y="39761"/>
                  </a:lnTo>
                  <a:lnTo>
                    <a:pt x="75601" y="39701"/>
                  </a:lnTo>
                  <a:close/>
                  <a:moveTo>
                    <a:pt x="2957" y="42597"/>
                  </a:moveTo>
                  <a:lnTo>
                    <a:pt x="2776" y="42658"/>
                  </a:lnTo>
                  <a:lnTo>
                    <a:pt x="2534" y="42778"/>
                  </a:lnTo>
                  <a:lnTo>
                    <a:pt x="2353" y="42899"/>
                  </a:lnTo>
                  <a:lnTo>
                    <a:pt x="2233" y="43080"/>
                  </a:lnTo>
                  <a:lnTo>
                    <a:pt x="2112" y="43321"/>
                  </a:lnTo>
                  <a:lnTo>
                    <a:pt x="2052" y="43502"/>
                  </a:lnTo>
                  <a:lnTo>
                    <a:pt x="2052" y="43744"/>
                  </a:lnTo>
                  <a:lnTo>
                    <a:pt x="2052" y="43985"/>
                  </a:lnTo>
                  <a:lnTo>
                    <a:pt x="2112" y="44166"/>
                  </a:lnTo>
                  <a:lnTo>
                    <a:pt x="2233" y="44407"/>
                  </a:lnTo>
                  <a:lnTo>
                    <a:pt x="2353" y="44588"/>
                  </a:lnTo>
                  <a:lnTo>
                    <a:pt x="2534" y="44709"/>
                  </a:lnTo>
                  <a:lnTo>
                    <a:pt x="2776" y="44830"/>
                  </a:lnTo>
                  <a:lnTo>
                    <a:pt x="2957" y="44890"/>
                  </a:lnTo>
                  <a:lnTo>
                    <a:pt x="3439" y="44890"/>
                  </a:lnTo>
                  <a:lnTo>
                    <a:pt x="3620" y="44830"/>
                  </a:lnTo>
                  <a:lnTo>
                    <a:pt x="3862" y="44709"/>
                  </a:lnTo>
                  <a:lnTo>
                    <a:pt x="4043" y="44588"/>
                  </a:lnTo>
                  <a:lnTo>
                    <a:pt x="4164" y="44407"/>
                  </a:lnTo>
                  <a:lnTo>
                    <a:pt x="4284" y="44166"/>
                  </a:lnTo>
                  <a:lnTo>
                    <a:pt x="4345" y="43985"/>
                  </a:lnTo>
                  <a:lnTo>
                    <a:pt x="4345" y="43744"/>
                  </a:lnTo>
                  <a:lnTo>
                    <a:pt x="4345" y="43502"/>
                  </a:lnTo>
                  <a:lnTo>
                    <a:pt x="4284" y="43321"/>
                  </a:lnTo>
                  <a:lnTo>
                    <a:pt x="4164" y="43080"/>
                  </a:lnTo>
                  <a:lnTo>
                    <a:pt x="4043" y="42899"/>
                  </a:lnTo>
                  <a:lnTo>
                    <a:pt x="3862" y="42778"/>
                  </a:lnTo>
                  <a:lnTo>
                    <a:pt x="3620" y="42658"/>
                  </a:lnTo>
                  <a:lnTo>
                    <a:pt x="3439" y="42597"/>
                  </a:lnTo>
                  <a:close/>
                  <a:moveTo>
                    <a:pt x="8749" y="42597"/>
                  </a:moveTo>
                  <a:lnTo>
                    <a:pt x="8568" y="42658"/>
                  </a:lnTo>
                  <a:lnTo>
                    <a:pt x="8327" y="42778"/>
                  </a:lnTo>
                  <a:lnTo>
                    <a:pt x="8146" y="42899"/>
                  </a:lnTo>
                  <a:lnTo>
                    <a:pt x="8025" y="43080"/>
                  </a:lnTo>
                  <a:lnTo>
                    <a:pt x="7904" y="43321"/>
                  </a:lnTo>
                  <a:lnTo>
                    <a:pt x="7844" y="43502"/>
                  </a:lnTo>
                  <a:lnTo>
                    <a:pt x="7844" y="43744"/>
                  </a:lnTo>
                  <a:lnTo>
                    <a:pt x="7844" y="43985"/>
                  </a:lnTo>
                  <a:lnTo>
                    <a:pt x="7904" y="44166"/>
                  </a:lnTo>
                  <a:lnTo>
                    <a:pt x="8025" y="44407"/>
                  </a:lnTo>
                  <a:lnTo>
                    <a:pt x="8146" y="44588"/>
                  </a:lnTo>
                  <a:lnTo>
                    <a:pt x="8327" y="44709"/>
                  </a:lnTo>
                  <a:lnTo>
                    <a:pt x="8568" y="44830"/>
                  </a:lnTo>
                  <a:lnTo>
                    <a:pt x="8749" y="44890"/>
                  </a:lnTo>
                  <a:lnTo>
                    <a:pt x="9232" y="44890"/>
                  </a:lnTo>
                  <a:lnTo>
                    <a:pt x="9413" y="44830"/>
                  </a:lnTo>
                  <a:lnTo>
                    <a:pt x="9654" y="44709"/>
                  </a:lnTo>
                  <a:lnTo>
                    <a:pt x="9835" y="44588"/>
                  </a:lnTo>
                  <a:lnTo>
                    <a:pt x="9956" y="44407"/>
                  </a:lnTo>
                  <a:lnTo>
                    <a:pt x="10076" y="44166"/>
                  </a:lnTo>
                  <a:lnTo>
                    <a:pt x="10137" y="43985"/>
                  </a:lnTo>
                  <a:lnTo>
                    <a:pt x="10137" y="43744"/>
                  </a:lnTo>
                  <a:lnTo>
                    <a:pt x="10137" y="43502"/>
                  </a:lnTo>
                  <a:lnTo>
                    <a:pt x="10076" y="43321"/>
                  </a:lnTo>
                  <a:lnTo>
                    <a:pt x="9956" y="43080"/>
                  </a:lnTo>
                  <a:lnTo>
                    <a:pt x="9835" y="42899"/>
                  </a:lnTo>
                  <a:lnTo>
                    <a:pt x="9654" y="42778"/>
                  </a:lnTo>
                  <a:lnTo>
                    <a:pt x="9413" y="42658"/>
                  </a:lnTo>
                  <a:lnTo>
                    <a:pt x="9232" y="42597"/>
                  </a:lnTo>
                  <a:close/>
                  <a:moveTo>
                    <a:pt x="14541" y="42597"/>
                  </a:moveTo>
                  <a:lnTo>
                    <a:pt x="14360" y="42658"/>
                  </a:lnTo>
                  <a:lnTo>
                    <a:pt x="14119" y="42778"/>
                  </a:lnTo>
                  <a:lnTo>
                    <a:pt x="13938" y="42899"/>
                  </a:lnTo>
                  <a:lnTo>
                    <a:pt x="13817" y="43080"/>
                  </a:lnTo>
                  <a:lnTo>
                    <a:pt x="13697" y="43321"/>
                  </a:lnTo>
                  <a:lnTo>
                    <a:pt x="13636" y="43502"/>
                  </a:lnTo>
                  <a:lnTo>
                    <a:pt x="13636" y="43744"/>
                  </a:lnTo>
                  <a:lnTo>
                    <a:pt x="13636" y="43985"/>
                  </a:lnTo>
                  <a:lnTo>
                    <a:pt x="13697" y="44166"/>
                  </a:lnTo>
                  <a:lnTo>
                    <a:pt x="13817" y="44407"/>
                  </a:lnTo>
                  <a:lnTo>
                    <a:pt x="13938" y="44588"/>
                  </a:lnTo>
                  <a:lnTo>
                    <a:pt x="14119" y="44709"/>
                  </a:lnTo>
                  <a:lnTo>
                    <a:pt x="14360" y="44830"/>
                  </a:lnTo>
                  <a:lnTo>
                    <a:pt x="14541" y="44890"/>
                  </a:lnTo>
                  <a:lnTo>
                    <a:pt x="15024" y="44890"/>
                  </a:lnTo>
                  <a:lnTo>
                    <a:pt x="15205" y="44830"/>
                  </a:lnTo>
                  <a:lnTo>
                    <a:pt x="15446" y="44709"/>
                  </a:lnTo>
                  <a:lnTo>
                    <a:pt x="15627" y="44588"/>
                  </a:lnTo>
                  <a:lnTo>
                    <a:pt x="15748" y="44407"/>
                  </a:lnTo>
                  <a:lnTo>
                    <a:pt x="15869" y="44166"/>
                  </a:lnTo>
                  <a:lnTo>
                    <a:pt x="15929" y="43985"/>
                  </a:lnTo>
                  <a:lnTo>
                    <a:pt x="15929" y="43744"/>
                  </a:lnTo>
                  <a:lnTo>
                    <a:pt x="15929" y="43502"/>
                  </a:lnTo>
                  <a:lnTo>
                    <a:pt x="15869" y="43321"/>
                  </a:lnTo>
                  <a:lnTo>
                    <a:pt x="15748" y="43080"/>
                  </a:lnTo>
                  <a:lnTo>
                    <a:pt x="15627" y="42899"/>
                  </a:lnTo>
                  <a:lnTo>
                    <a:pt x="15446" y="42778"/>
                  </a:lnTo>
                  <a:lnTo>
                    <a:pt x="15205" y="42658"/>
                  </a:lnTo>
                  <a:lnTo>
                    <a:pt x="15024" y="42597"/>
                  </a:lnTo>
                  <a:close/>
                  <a:moveTo>
                    <a:pt x="20333" y="42597"/>
                  </a:moveTo>
                  <a:lnTo>
                    <a:pt x="20152" y="42658"/>
                  </a:lnTo>
                  <a:lnTo>
                    <a:pt x="19911" y="42778"/>
                  </a:lnTo>
                  <a:lnTo>
                    <a:pt x="19730" y="42899"/>
                  </a:lnTo>
                  <a:lnTo>
                    <a:pt x="19609" y="43080"/>
                  </a:lnTo>
                  <a:lnTo>
                    <a:pt x="19489" y="43321"/>
                  </a:lnTo>
                  <a:lnTo>
                    <a:pt x="19428" y="43502"/>
                  </a:lnTo>
                  <a:lnTo>
                    <a:pt x="19428" y="43744"/>
                  </a:lnTo>
                  <a:lnTo>
                    <a:pt x="19428" y="43985"/>
                  </a:lnTo>
                  <a:lnTo>
                    <a:pt x="19489" y="44166"/>
                  </a:lnTo>
                  <a:lnTo>
                    <a:pt x="19609" y="44407"/>
                  </a:lnTo>
                  <a:lnTo>
                    <a:pt x="19730" y="44588"/>
                  </a:lnTo>
                  <a:lnTo>
                    <a:pt x="19911" y="44709"/>
                  </a:lnTo>
                  <a:lnTo>
                    <a:pt x="20152" y="44830"/>
                  </a:lnTo>
                  <a:lnTo>
                    <a:pt x="20333" y="44890"/>
                  </a:lnTo>
                  <a:lnTo>
                    <a:pt x="20816" y="44890"/>
                  </a:lnTo>
                  <a:lnTo>
                    <a:pt x="20997" y="44830"/>
                  </a:lnTo>
                  <a:lnTo>
                    <a:pt x="21239" y="44709"/>
                  </a:lnTo>
                  <a:lnTo>
                    <a:pt x="21420" y="44588"/>
                  </a:lnTo>
                  <a:lnTo>
                    <a:pt x="21540" y="44407"/>
                  </a:lnTo>
                  <a:lnTo>
                    <a:pt x="21661" y="44166"/>
                  </a:lnTo>
                  <a:lnTo>
                    <a:pt x="21721" y="43985"/>
                  </a:lnTo>
                  <a:lnTo>
                    <a:pt x="21721" y="43744"/>
                  </a:lnTo>
                  <a:lnTo>
                    <a:pt x="21721" y="43502"/>
                  </a:lnTo>
                  <a:lnTo>
                    <a:pt x="21661" y="43321"/>
                  </a:lnTo>
                  <a:lnTo>
                    <a:pt x="21540" y="43080"/>
                  </a:lnTo>
                  <a:lnTo>
                    <a:pt x="21420" y="42899"/>
                  </a:lnTo>
                  <a:lnTo>
                    <a:pt x="21239" y="42778"/>
                  </a:lnTo>
                  <a:lnTo>
                    <a:pt x="20997" y="42658"/>
                  </a:lnTo>
                  <a:lnTo>
                    <a:pt x="20816" y="42597"/>
                  </a:lnTo>
                  <a:close/>
                  <a:moveTo>
                    <a:pt x="26126" y="42597"/>
                  </a:moveTo>
                  <a:lnTo>
                    <a:pt x="25945" y="42658"/>
                  </a:lnTo>
                  <a:lnTo>
                    <a:pt x="25703" y="42778"/>
                  </a:lnTo>
                  <a:lnTo>
                    <a:pt x="25522" y="42899"/>
                  </a:lnTo>
                  <a:lnTo>
                    <a:pt x="25402" y="43080"/>
                  </a:lnTo>
                  <a:lnTo>
                    <a:pt x="25281" y="43321"/>
                  </a:lnTo>
                  <a:lnTo>
                    <a:pt x="25221" y="43502"/>
                  </a:lnTo>
                  <a:lnTo>
                    <a:pt x="25221" y="43744"/>
                  </a:lnTo>
                  <a:lnTo>
                    <a:pt x="25221" y="43985"/>
                  </a:lnTo>
                  <a:lnTo>
                    <a:pt x="25281" y="44166"/>
                  </a:lnTo>
                  <a:lnTo>
                    <a:pt x="25402" y="44407"/>
                  </a:lnTo>
                  <a:lnTo>
                    <a:pt x="25522" y="44588"/>
                  </a:lnTo>
                  <a:lnTo>
                    <a:pt x="25703" y="44709"/>
                  </a:lnTo>
                  <a:lnTo>
                    <a:pt x="25945" y="44830"/>
                  </a:lnTo>
                  <a:lnTo>
                    <a:pt x="26126" y="44890"/>
                  </a:lnTo>
                  <a:lnTo>
                    <a:pt x="26608" y="44890"/>
                  </a:lnTo>
                  <a:lnTo>
                    <a:pt x="26789" y="44830"/>
                  </a:lnTo>
                  <a:lnTo>
                    <a:pt x="27031" y="44709"/>
                  </a:lnTo>
                  <a:lnTo>
                    <a:pt x="27212" y="44588"/>
                  </a:lnTo>
                  <a:lnTo>
                    <a:pt x="27332" y="44407"/>
                  </a:lnTo>
                  <a:lnTo>
                    <a:pt x="27453" y="44166"/>
                  </a:lnTo>
                  <a:lnTo>
                    <a:pt x="27513" y="43985"/>
                  </a:lnTo>
                  <a:lnTo>
                    <a:pt x="27513" y="43744"/>
                  </a:lnTo>
                  <a:lnTo>
                    <a:pt x="27513" y="43502"/>
                  </a:lnTo>
                  <a:lnTo>
                    <a:pt x="27453" y="43321"/>
                  </a:lnTo>
                  <a:lnTo>
                    <a:pt x="27332" y="43080"/>
                  </a:lnTo>
                  <a:lnTo>
                    <a:pt x="27212" y="42899"/>
                  </a:lnTo>
                  <a:lnTo>
                    <a:pt x="27031" y="42778"/>
                  </a:lnTo>
                  <a:lnTo>
                    <a:pt x="26789" y="42658"/>
                  </a:lnTo>
                  <a:lnTo>
                    <a:pt x="26608" y="42597"/>
                  </a:lnTo>
                  <a:close/>
                  <a:moveTo>
                    <a:pt x="31918" y="42597"/>
                  </a:moveTo>
                  <a:lnTo>
                    <a:pt x="31737" y="42658"/>
                  </a:lnTo>
                  <a:lnTo>
                    <a:pt x="31496" y="42778"/>
                  </a:lnTo>
                  <a:lnTo>
                    <a:pt x="31315" y="42899"/>
                  </a:lnTo>
                  <a:lnTo>
                    <a:pt x="31194" y="43080"/>
                  </a:lnTo>
                  <a:lnTo>
                    <a:pt x="31073" y="43321"/>
                  </a:lnTo>
                  <a:lnTo>
                    <a:pt x="31013" y="43502"/>
                  </a:lnTo>
                  <a:lnTo>
                    <a:pt x="31013" y="43744"/>
                  </a:lnTo>
                  <a:lnTo>
                    <a:pt x="31013" y="43985"/>
                  </a:lnTo>
                  <a:lnTo>
                    <a:pt x="31073" y="44166"/>
                  </a:lnTo>
                  <a:lnTo>
                    <a:pt x="31194" y="44407"/>
                  </a:lnTo>
                  <a:lnTo>
                    <a:pt x="31315" y="44588"/>
                  </a:lnTo>
                  <a:lnTo>
                    <a:pt x="31496" y="44709"/>
                  </a:lnTo>
                  <a:lnTo>
                    <a:pt x="31737" y="44830"/>
                  </a:lnTo>
                  <a:lnTo>
                    <a:pt x="31918" y="44890"/>
                  </a:lnTo>
                  <a:lnTo>
                    <a:pt x="32401" y="44890"/>
                  </a:lnTo>
                  <a:lnTo>
                    <a:pt x="32582" y="44830"/>
                  </a:lnTo>
                  <a:lnTo>
                    <a:pt x="32823" y="44709"/>
                  </a:lnTo>
                  <a:lnTo>
                    <a:pt x="33004" y="44588"/>
                  </a:lnTo>
                  <a:lnTo>
                    <a:pt x="33125" y="44407"/>
                  </a:lnTo>
                  <a:lnTo>
                    <a:pt x="33245" y="44166"/>
                  </a:lnTo>
                  <a:lnTo>
                    <a:pt x="33306" y="43985"/>
                  </a:lnTo>
                  <a:lnTo>
                    <a:pt x="33306" y="43744"/>
                  </a:lnTo>
                  <a:lnTo>
                    <a:pt x="33306" y="43502"/>
                  </a:lnTo>
                  <a:lnTo>
                    <a:pt x="33245" y="43321"/>
                  </a:lnTo>
                  <a:lnTo>
                    <a:pt x="33125" y="43080"/>
                  </a:lnTo>
                  <a:lnTo>
                    <a:pt x="33004" y="42899"/>
                  </a:lnTo>
                  <a:lnTo>
                    <a:pt x="32823" y="42778"/>
                  </a:lnTo>
                  <a:lnTo>
                    <a:pt x="32582" y="42658"/>
                  </a:lnTo>
                  <a:lnTo>
                    <a:pt x="32401" y="42597"/>
                  </a:lnTo>
                  <a:close/>
                  <a:moveTo>
                    <a:pt x="37710" y="42597"/>
                  </a:moveTo>
                  <a:lnTo>
                    <a:pt x="37529" y="42658"/>
                  </a:lnTo>
                  <a:lnTo>
                    <a:pt x="37288" y="42778"/>
                  </a:lnTo>
                  <a:lnTo>
                    <a:pt x="37107" y="42899"/>
                  </a:lnTo>
                  <a:lnTo>
                    <a:pt x="36986" y="43080"/>
                  </a:lnTo>
                  <a:lnTo>
                    <a:pt x="36865" y="43321"/>
                  </a:lnTo>
                  <a:lnTo>
                    <a:pt x="36805" y="43502"/>
                  </a:lnTo>
                  <a:lnTo>
                    <a:pt x="36805" y="43744"/>
                  </a:lnTo>
                  <a:lnTo>
                    <a:pt x="36805" y="43985"/>
                  </a:lnTo>
                  <a:lnTo>
                    <a:pt x="36865" y="44166"/>
                  </a:lnTo>
                  <a:lnTo>
                    <a:pt x="36986" y="44407"/>
                  </a:lnTo>
                  <a:lnTo>
                    <a:pt x="37107" y="44588"/>
                  </a:lnTo>
                  <a:lnTo>
                    <a:pt x="37288" y="44709"/>
                  </a:lnTo>
                  <a:lnTo>
                    <a:pt x="37529" y="44830"/>
                  </a:lnTo>
                  <a:lnTo>
                    <a:pt x="37710" y="44890"/>
                  </a:lnTo>
                  <a:lnTo>
                    <a:pt x="38193" y="44890"/>
                  </a:lnTo>
                  <a:lnTo>
                    <a:pt x="38374" y="44830"/>
                  </a:lnTo>
                  <a:lnTo>
                    <a:pt x="38615" y="44709"/>
                  </a:lnTo>
                  <a:lnTo>
                    <a:pt x="38796" y="44588"/>
                  </a:lnTo>
                  <a:lnTo>
                    <a:pt x="38917" y="44407"/>
                  </a:lnTo>
                  <a:lnTo>
                    <a:pt x="39038" y="44166"/>
                  </a:lnTo>
                  <a:lnTo>
                    <a:pt x="39098" y="43985"/>
                  </a:lnTo>
                  <a:lnTo>
                    <a:pt x="39098" y="43744"/>
                  </a:lnTo>
                  <a:lnTo>
                    <a:pt x="39098" y="43502"/>
                  </a:lnTo>
                  <a:lnTo>
                    <a:pt x="39038" y="43321"/>
                  </a:lnTo>
                  <a:lnTo>
                    <a:pt x="38917" y="43080"/>
                  </a:lnTo>
                  <a:lnTo>
                    <a:pt x="38796" y="42899"/>
                  </a:lnTo>
                  <a:lnTo>
                    <a:pt x="38615" y="42778"/>
                  </a:lnTo>
                  <a:lnTo>
                    <a:pt x="38374" y="42658"/>
                  </a:lnTo>
                  <a:lnTo>
                    <a:pt x="38193" y="42597"/>
                  </a:lnTo>
                  <a:close/>
                  <a:moveTo>
                    <a:pt x="43502" y="42597"/>
                  </a:moveTo>
                  <a:lnTo>
                    <a:pt x="43321" y="42658"/>
                  </a:lnTo>
                  <a:lnTo>
                    <a:pt x="43080" y="42778"/>
                  </a:lnTo>
                  <a:lnTo>
                    <a:pt x="42899" y="42899"/>
                  </a:lnTo>
                  <a:lnTo>
                    <a:pt x="42778" y="43080"/>
                  </a:lnTo>
                  <a:lnTo>
                    <a:pt x="42658" y="43321"/>
                  </a:lnTo>
                  <a:lnTo>
                    <a:pt x="42597" y="43502"/>
                  </a:lnTo>
                  <a:lnTo>
                    <a:pt x="42597" y="43744"/>
                  </a:lnTo>
                  <a:lnTo>
                    <a:pt x="42597" y="43985"/>
                  </a:lnTo>
                  <a:lnTo>
                    <a:pt x="42658" y="44166"/>
                  </a:lnTo>
                  <a:lnTo>
                    <a:pt x="42778" y="44407"/>
                  </a:lnTo>
                  <a:lnTo>
                    <a:pt x="42899" y="44588"/>
                  </a:lnTo>
                  <a:lnTo>
                    <a:pt x="43080" y="44709"/>
                  </a:lnTo>
                  <a:lnTo>
                    <a:pt x="43321" y="44830"/>
                  </a:lnTo>
                  <a:lnTo>
                    <a:pt x="43502" y="44890"/>
                  </a:lnTo>
                  <a:lnTo>
                    <a:pt x="43985" y="44890"/>
                  </a:lnTo>
                  <a:lnTo>
                    <a:pt x="44166" y="44830"/>
                  </a:lnTo>
                  <a:lnTo>
                    <a:pt x="44407" y="44709"/>
                  </a:lnTo>
                  <a:lnTo>
                    <a:pt x="44588" y="44588"/>
                  </a:lnTo>
                  <a:lnTo>
                    <a:pt x="44709" y="44407"/>
                  </a:lnTo>
                  <a:lnTo>
                    <a:pt x="44830" y="44166"/>
                  </a:lnTo>
                  <a:lnTo>
                    <a:pt x="44890" y="43985"/>
                  </a:lnTo>
                  <a:lnTo>
                    <a:pt x="44890" y="43744"/>
                  </a:lnTo>
                  <a:lnTo>
                    <a:pt x="44890" y="43502"/>
                  </a:lnTo>
                  <a:lnTo>
                    <a:pt x="44830" y="43321"/>
                  </a:lnTo>
                  <a:lnTo>
                    <a:pt x="44709" y="43080"/>
                  </a:lnTo>
                  <a:lnTo>
                    <a:pt x="44588" y="42899"/>
                  </a:lnTo>
                  <a:lnTo>
                    <a:pt x="44407" y="42778"/>
                  </a:lnTo>
                  <a:lnTo>
                    <a:pt x="44166" y="42658"/>
                  </a:lnTo>
                  <a:lnTo>
                    <a:pt x="43985" y="42597"/>
                  </a:lnTo>
                  <a:close/>
                  <a:moveTo>
                    <a:pt x="49295" y="42597"/>
                  </a:moveTo>
                  <a:lnTo>
                    <a:pt x="49114" y="42658"/>
                  </a:lnTo>
                  <a:lnTo>
                    <a:pt x="48872" y="42778"/>
                  </a:lnTo>
                  <a:lnTo>
                    <a:pt x="48691" y="42899"/>
                  </a:lnTo>
                  <a:lnTo>
                    <a:pt x="48571" y="43080"/>
                  </a:lnTo>
                  <a:lnTo>
                    <a:pt x="48450" y="43321"/>
                  </a:lnTo>
                  <a:lnTo>
                    <a:pt x="48390" y="43502"/>
                  </a:lnTo>
                  <a:lnTo>
                    <a:pt x="48390" y="43744"/>
                  </a:lnTo>
                  <a:lnTo>
                    <a:pt x="48390" y="43985"/>
                  </a:lnTo>
                  <a:lnTo>
                    <a:pt x="48450" y="44166"/>
                  </a:lnTo>
                  <a:lnTo>
                    <a:pt x="48571" y="44407"/>
                  </a:lnTo>
                  <a:lnTo>
                    <a:pt x="48691" y="44588"/>
                  </a:lnTo>
                  <a:lnTo>
                    <a:pt x="48872" y="44709"/>
                  </a:lnTo>
                  <a:lnTo>
                    <a:pt x="49114" y="44830"/>
                  </a:lnTo>
                  <a:lnTo>
                    <a:pt x="49295" y="44890"/>
                  </a:lnTo>
                  <a:lnTo>
                    <a:pt x="49777" y="44890"/>
                  </a:lnTo>
                  <a:lnTo>
                    <a:pt x="49958" y="44830"/>
                  </a:lnTo>
                  <a:lnTo>
                    <a:pt x="50200" y="44709"/>
                  </a:lnTo>
                  <a:lnTo>
                    <a:pt x="50381" y="44588"/>
                  </a:lnTo>
                  <a:lnTo>
                    <a:pt x="50501" y="44407"/>
                  </a:lnTo>
                  <a:lnTo>
                    <a:pt x="50622" y="44166"/>
                  </a:lnTo>
                  <a:lnTo>
                    <a:pt x="50682" y="43985"/>
                  </a:lnTo>
                  <a:lnTo>
                    <a:pt x="50682" y="43744"/>
                  </a:lnTo>
                  <a:lnTo>
                    <a:pt x="50682" y="43502"/>
                  </a:lnTo>
                  <a:lnTo>
                    <a:pt x="50622" y="43321"/>
                  </a:lnTo>
                  <a:lnTo>
                    <a:pt x="50501" y="43080"/>
                  </a:lnTo>
                  <a:lnTo>
                    <a:pt x="50381" y="42899"/>
                  </a:lnTo>
                  <a:lnTo>
                    <a:pt x="50200" y="42778"/>
                  </a:lnTo>
                  <a:lnTo>
                    <a:pt x="49958" y="42658"/>
                  </a:lnTo>
                  <a:lnTo>
                    <a:pt x="49777" y="42597"/>
                  </a:lnTo>
                  <a:close/>
                  <a:moveTo>
                    <a:pt x="55087" y="42597"/>
                  </a:moveTo>
                  <a:lnTo>
                    <a:pt x="54906" y="42658"/>
                  </a:lnTo>
                  <a:lnTo>
                    <a:pt x="54665" y="42778"/>
                  </a:lnTo>
                  <a:lnTo>
                    <a:pt x="54483" y="42899"/>
                  </a:lnTo>
                  <a:lnTo>
                    <a:pt x="54363" y="43080"/>
                  </a:lnTo>
                  <a:lnTo>
                    <a:pt x="54242" y="43321"/>
                  </a:lnTo>
                  <a:lnTo>
                    <a:pt x="54182" y="43502"/>
                  </a:lnTo>
                  <a:lnTo>
                    <a:pt x="54182" y="43744"/>
                  </a:lnTo>
                  <a:lnTo>
                    <a:pt x="54182" y="43985"/>
                  </a:lnTo>
                  <a:lnTo>
                    <a:pt x="54242" y="44166"/>
                  </a:lnTo>
                  <a:lnTo>
                    <a:pt x="54363" y="44407"/>
                  </a:lnTo>
                  <a:lnTo>
                    <a:pt x="54483" y="44588"/>
                  </a:lnTo>
                  <a:lnTo>
                    <a:pt x="54665" y="44709"/>
                  </a:lnTo>
                  <a:lnTo>
                    <a:pt x="54906" y="44830"/>
                  </a:lnTo>
                  <a:lnTo>
                    <a:pt x="55087" y="44890"/>
                  </a:lnTo>
                  <a:lnTo>
                    <a:pt x="55570" y="44890"/>
                  </a:lnTo>
                  <a:lnTo>
                    <a:pt x="55751" y="44830"/>
                  </a:lnTo>
                  <a:lnTo>
                    <a:pt x="55992" y="44709"/>
                  </a:lnTo>
                  <a:lnTo>
                    <a:pt x="56173" y="44588"/>
                  </a:lnTo>
                  <a:lnTo>
                    <a:pt x="56294" y="44407"/>
                  </a:lnTo>
                  <a:lnTo>
                    <a:pt x="56414" y="44166"/>
                  </a:lnTo>
                  <a:lnTo>
                    <a:pt x="56475" y="43985"/>
                  </a:lnTo>
                  <a:lnTo>
                    <a:pt x="56475" y="43744"/>
                  </a:lnTo>
                  <a:lnTo>
                    <a:pt x="56475" y="43502"/>
                  </a:lnTo>
                  <a:lnTo>
                    <a:pt x="56414" y="43321"/>
                  </a:lnTo>
                  <a:lnTo>
                    <a:pt x="56294" y="43080"/>
                  </a:lnTo>
                  <a:lnTo>
                    <a:pt x="56173" y="42899"/>
                  </a:lnTo>
                  <a:lnTo>
                    <a:pt x="55992" y="42778"/>
                  </a:lnTo>
                  <a:lnTo>
                    <a:pt x="55751" y="42658"/>
                  </a:lnTo>
                  <a:lnTo>
                    <a:pt x="55570" y="42597"/>
                  </a:lnTo>
                  <a:close/>
                  <a:moveTo>
                    <a:pt x="60879" y="42597"/>
                  </a:moveTo>
                  <a:lnTo>
                    <a:pt x="60698" y="42658"/>
                  </a:lnTo>
                  <a:lnTo>
                    <a:pt x="60457" y="42778"/>
                  </a:lnTo>
                  <a:lnTo>
                    <a:pt x="60276" y="42899"/>
                  </a:lnTo>
                  <a:lnTo>
                    <a:pt x="60155" y="43080"/>
                  </a:lnTo>
                  <a:lnTo>
                    <a:pt x="60034" y="43321"/>
                  </a:lnTo>
                  <a:lnTo>
                    <a:pt x="59974" y="43502"/>
                  </a:lnTo>
                  <a:lnTo>
                    <a:pt x="59974" y="43744"/>
                  </a:lnTo>
                  <a:lnTo>
                    <a:pt x="59974" y="43985"/>
                  </a:lnTo>
                  <a:lnTo>
                    <a:pt x="60034" y="44166"/>
                  </a:lnTo>
                  <a:lnTo>
                    <a:pt x="60155" y="44407"/>
                  </a:lnTo>
                  <a:lnTo>
                    <a:pt x="60276" y="44588"/>
                  </a:lnTo>
                  <a:lnTo>
                    <a:pt x="60457" y="44709"/>
                  </a:lnTo>
                  <a:lnTo>
                    <a:pt x="60698" y="44830"/>
                  </a:lnTo>
                  <a:lnTo>
                    <a:pt x="60879" y="44890"/>
                  </a:lnTo>
                  <a:lnTo>
                    <a:pt x="61362" y="44890"/>
                  </a:lnTo>
                  <a:lnTo>
                    <a:pt x="61543" y="44830"/>
                  </a:lnTo>
                  <a:lnTo>
                    <a:pt x="61784" y="44709"/>
                  </a:lnTo>
                  <a:lnTo>
                    <a:pt x="61965" y="44588"/>
                  </a:lnTo>
                  <a:lnTo>
                    <a:pt x="62086" y="44407"/>
                  </a:lnTo>
                  <a:lnTo>
                    <a:pt x="62206" y="44166"/>
                  </a:lnTo>
                  <a:lnTo>
                    <a:pt x="62267" y="43985"/>
                  </a:lnTo>
                  <a:lnTo>
                    <a:pt x="62267" y="43744"/>
                  </a:lnTo>
                  <a:lnTo>
                    <a:pt x="62267" y="43502"/>
                  </a:lnTo>
                  <a:lnTo>
                    <a:pt x="62206" y="43321"/>
                  </a:lnTo>
                  <a:lnTo>
                    <a:pt x="62086" y="43080"/>
                  </a:lnTo>
                  <a:lnTo>
                    <a:pt x="61965" y="42899"/>
                  </a:lnTo>
                  <a:lnTo>
                    <a:pt x="61784" y="42778"/>
                  </a:lnTo>
                  <a:lnTo>
                    <a:pt x="61543" y="42658"/>
                  </a:lnTo>
                  <a:lnTo>
                    <a:pt x="61362" y="42597"/>
                  </a:lnTo>
                  <a:close/>
                  <a:moveTo>
                    <a:pt x="66671" y="42597"/>
                  </a:moveTo>
                  <a:lnTo>
                    <a:pt x="66490" y="42658"/>
                  </a:lnTo>
                  <a:lnTo>
                    <a:pt x="66249" y="42778"/>
                  </a:lnTo>
                  <a:lnTo>
                    <a:pt x="66068" y="42899"/>
                  </a:lnTo>
                  <a:lnTo>
                    <a:pt x="65947" y="43080"/>
                  </a:lnTo>
                  <a:lnTo>
                    <a:pt x="65827" y="43321"/>
                  </a:lnTo>
                  <a:lnTo>
                    <a:pt x="65766" y="43502"/>
                  </a:lnTo>
                  <a:lnTo>
                    <a:pt x="65766" y="43744"/>
                  </a:lnTo>
                  <a:lnTo>
                    <a:pt x="65766" y="43985"/>
                  </a:lnTo>
                  <a:lnTo>
                    <a:pt x="65827" y="44166"/>
                  </a:lnTo>
                  <a:lnTo>
                    <a:pt x="65947" y="44407"/>
                  </a:lnTo>
                  <a:lnTo>
                    <a:pt x="66068" y="44588"/>
                  </a:lnTo>
                  <a:lnTo>
                    <a:pt x="66249" y="44709"/>
                  </a:lnTo>
                  <a:lnTo>
                    <a:pt x="66490" y="44830"/>
                  </a:lnTo>
                  <a:lnTo>
                    <a:pt x="66671" y="44890"/>
                  </a:lnTo>
                  <a:lnTo>
                    <a:pt x="67154" y="44890"/>
                  </a:lnTo>
                  <a:lnTo>
                    <a:pt x="67335" y="44830"/>
                  </a:lnTo>
                  <a:lnTo>
                    <a:pt x="67576" y="44709"/>
                  </a:lnTo>
                  <a:lnTo>
                    <a:pt x="67757" y="44588"/>
                  </a:lnTo>
                  <a:lnTo>
                    <a:pt x="67878" y="44407"/>
                  </a:lnTo>
                  <a:lnTo>
                    <a:pt x="67999" y="44166"/>
                  </a:lnTo>
                  <a:lnTo>
                    <a:pt x="68059" y="43985"/>
                  </a:lnTo>
                  <a:lnTo>
                    <a:pt x="68059" y="43744"/>
                  </a:lnTo>
                  <a:lnTo>
                    <a:pt x="68059" y="43502"/>
                  </a:lnTo>
                  <a:lnTo>
                    <a:pt x="67999" y="43321"/>
                  </a:lnTo>
                  <a:lnTo>
                    <a:pt x="67878" y="43080"/>
                  </a:lnTo>
                  <a:lnTo>
                    <a:pt x="67757" y="42899"/>
                  </a:lnTo>
                  <a:lnTo>
                    <a:pt x="67576" y="42778"/>
                  </a:lnTo>
                  <a:lnTo>
                    <a:pt x="67335" y="42658"/>
                  </a:lnTo>
                  <a:lnTo>
                    <a:pt x="67154" y="42597"/>
                  </a:lnTo>
                  <a:close/>
                  <a:moveTo>
                    <a:pt x="72464" y="42597"/>
                  </a:moveTo>
                  <a:lnTo>
                    <a:pt x="72283" y="42658"/>
                  </a:lnTo>
                  <a:lnTo>
                    <a:pt x="72041" y="42778"/>
                  </a:lnTo>
                  <a:lnTo>
                    <a:pt x="71860" y="42899"/>
                  </a:lnTo>
                  <a:lnTo>
                    <a:pt x="71740" y="43080"/>
                  </a:lnTo>
                  <a:lnTo>
                    <a:pt x="71619" y="43321"/>
                  </a:lnTo>
                  <a:lnTo>
                    <a:pt x="71559" y="43502"/>
                  </a:lnTo>
                  <a:lnTo>
                    <a:pt x="71559" y="43744"/>
                  </a:lnTo>
                  <a:lnTo>
                    <a:pt x="71559" y="43985"/>
                  </a:lnTo>
                  <a:lnTo>
                    <a:pt x="71619" y="44166"/>
                  </a:lnTo>
                  <a:lnTo>
                    <a:pt x="71740" y="44407"/>
                  </a:lnTo>
                  <a:lnTo>
                    <a:pt x="71860" y="44588"/>
                  </a:lnTo>
                  <a:lnTo>
                    <a:pt x="72041" y="44709"/>
                  </a:lnTo>
                  <a:lnTo>
                    <a:pt x="72283" y="44830"/>
                  </a:lnTo>
                  <a:lnTo>
                    <a:pt x="72464" y="44890"/>
                  </a:lnTo>
                  <a:lnTo>
                    <a:pt x="72946" y="44890"/>
                  </a:lnTo>
                  <a:lnTo>
                    <a:pt x="73127" y="44830"/>
                  </a:lnTo>
                  <a:lnTo>
                    <a:pt x="73369" y="44709"/>
                  </a:lnTo>
                  <a:lnTo>
                    <a:pt x="73550" y="44588"/>
                  </a:lnTo>
                  <a:lnTo>
                    <a:pt x="73670" y="44407"/>
                  </a:lnTo>
                  <a:lnTo>
                    <a:pt x="73791" y="44166"/>
                  </a:lnTo>
                  <a:lnTo>
                    <a:pt x="73851" y="43985"/>
                  </a:lnTo>
                  <a:lnTo>
                    <a:pt x="73851" y="43744"/>
                  </a:lnTo>
                  <a:lnTo>
                    <a:pt x="73851" y="43502"/>
                  </a:lnTo>
                  <a:lnTo>
                    <a:pt x="73791" y="43321"/>
                  </a:lnTo>
                  <a:lnTo>
                    <a:pt x="73670" y="43080"/>
                  </a:lnTo>
                  <a:lnTo>
                    <a:pt x="73550" y="42899"/>
                  </a:lnTo>
                  <a:lnTo>
                    <a:pt x="73369" y="42778"/>
                  </a:lnTo>
                  <a:lnTo>
                    <a:pt x="73127" y="42658"/>
                  </a:lnTo>
                  <a:lnTo>
                    <a:pt x="72946" y="42597"/>
                  </a:lnTo>
                  <a:close/>
                  <a:moveTo>
                    <a:pt x="724" y="45554"/>
                  </a:moveTo>
                  <a:lnTo>
                    <a:pt x="1147" y="47424"/>
                  </a:lnTo>
                  <a:lnTo>
                    <a:pt x="1267" y="47243"/>
                  </a:lnTo>
                  <a:lnTo>
                    <a:pt x="1388" y="47062"/>
                  </a:lnTo>
                  <a:lnTo>
                    <a:pt x="1448" y="46881"/>
                  </a:lnTo>
                  <a:lnTo>
                    <a:pt x="1448" y="46640"/>
                  </a:lnTo>
                  <a:lnTo>
                    <a:pt x="1388" y="46278"/>
                  </a:lnTo>
                  <a:lnTo>
                    <a:pt x="1267" y="45976"/>
                  </a:lnTo>
                  <a:lnTo>
                    <a:pt x="1026" y="45735"/>
                  </a:lnTo>
                  <a:lnTo>
                    <a:pt x="724" y="45554"/>
                  </a:lnTo>
                  <a:close/>
                  <a:moveTo>
                    <a:pt x="75179" y="45554"/>
                  </a:moveTo>
                  <a:lnTo>
                    <a:pt x="74877" y="45735"/>
                  </a:lnTo>
                  <a:lnTo>
                    <a:pt x="74636" y="45976"/>
                  </a:lnTo>
                  <a:lnTo>
                    <a:pt x="74515" y="46278"/>
                  </a:lnTo>
                  <a:lnTo>
                    <a:pt x="74455" y="46640"/>
                  </a:lnTo>
                  <a:lnTo>
                    <a:pt x="74455" y="46881"/>
                  </a:lnTo>
                  <a:lnTo>
                    <a:pt x="74515" y="47062"/>
                  </a:lnTo>
                  <a:lnTo>
                    <a:pt x="74636" y="47303"/>
                  </a:lnTo>
                  <a:lnTo>
                    <a:pt x="74756" y="47424"/>
                  </a:lnTo>
                  <a:lnTo>
                    <a:pt x="75179" y="45554"/>
                  </a:lnTo>
                  <a:close/>
                  <a:moveTo>
                    <a:pt x="5853" y="45493"/>
                  </a:moveTo>
                  <a:lnTo>
                    <a:pt x="5672" y="45554"/>
                  </a:lnTo>
                  <a:lnTo>
                    <a:pt x="5431" y="45674"/>
                  </a:lnTo>
                  <a:lnTo>
                    <a:pt x="5250" y="45795"/>
                  </a:lnTo>
                  <a:lnTo>
                    <a:pt x="5129" y="45976"/>
                  </a:lnTo>
                  <a:lnTo>
                    <a:pt x="5008" y="46217"/>
                  </a:lnTo>
                  <a:lnTo>
                    <a:pt x="4948" y="46398"/>
                  </a:lnTo>
                  <a:lnTo>
                    <a:pt x="4948" y="46640"/>
                  </a:lnTo>
                  <a:lnTo>
                    <a:pt x="4948" y="46881"/>
                  </a:lnTo>
                  <a:lnTo>
                    <a:pt x="5008" y="47062"/>
                  </a:lnTo>
                  <a:lnTo>
                    <a:pt x="5129" y="47303"/>
                  </a:lnTo>
                  <a:lnTo>
                    <a:pt x="5250" y="47484"/>
                  </a:lnTo>
                  <a:lnTo>
                    <a:pt x="5431" y="47605"/>
                  </a:lnTo>
                  <a:lnTo>
                    <a:pt x="5672" y="47726"/>
                  </a:lnTo>
                  <a:lnTo>
                    <a:pt x="5853" y="47786"/>
                  </a:lnTo>
                  <a:lnTo>
                    <a:pt x="6336" y="47786"/>
                  </a:lnTo>
                  <a:lnTo>
                    <a:pt x="6517" y="47726"/>
                  </a:lnTo>
                  <a:lnTo>
                    <a:pt x="6758" y="47605"/>
                  </a:lnTo>
                  <a:lnTo>
                    <a:pt x="6939" y="47484"/>
                  </a:lnTo>
                  <a:lnTo>
                    <a:pt x="7060" y="47303"/>
                  </a:lnTo>
                  <a:lnTo>
                    <a:pt x="7180" y="47062"/>
                  </a:lnTo>
                  <a:lnTo>
                    <a:pt x="7241" y="46881"/>
                  </a:lnTo>
                  <a:lnTo>
                    <a:pt x="7241" y="46640"/>
                  </a:lnTo>
                  <a:lnTo>
                    <a:pt x="7241" y="46398"/>
                  </a:lnTo>
                  <a:lnTo>
                    <a:pt x="7180" y="46217"/>
                  </a:lnTo>
                  <a:lnTo>
                    <a:pt x="7060" y="45976"/>
                  </a:lnTo>
                  <a:lnTo>
                    <a:pt x="6939" y="45795"/>
                  </a:lnTo>
                  <a:lnTo>
                    <a:pt x="6758" y="45674"/>
                  </a:lnTo>
                  <a:lnTo>
                    <a:pt x="6517" y="45554"/>
                  </a:lnTo>
                  <a:lnTo>
                    <a:pt x="6336" y="45493"/>
                  </a:lnTo>
                  <a:close/>
                  <a:moveTo>
                    <a:pt x="11645" y="45493"/>
                  </a:moveTo>
                  <a:lnTo>
                    <a:pt x="11464" y="45554"/>
                  </a:lnTo>
                  <a:lnTo>
                    <a:pt x="11223" y="45674"/>
                  </a:lnTo>
                  <a:lnTo>
                    <a:pt x="11042" y="45795"/>
                  </a:lnTo>
                  <a:lnTo>
                    <a:pt x="10921" y="45976"/>
                  </a:lnTo>
                  <a:lnTo>
                    <a:pt x="10800" y="46217"/>
                  </a:lnTo>
                  <a:lnTo>
                    <a:pt x="10740" y="46398"/>
                  </a:lnTo>
                  <a:lnTo>
                    <a:pt x="10740" y="46640"/>
                  </a:lnTo>
                  <a:lnTo>
                    <a:pt x="10740" y="46881"/>
                  </a:lnTo>
                  <a:lnTo>
                    <a:pt x="10800" y="47062"/>
                  </a:lnTo>
                  <a:lnTo>
                    <a:pt x="10921" y="47303"/>
                  </a:lnTo>
                  <a:lnTo>
                    <a:pt x="11042" y="47484"/>
                  </a:lnTo>
                  <a:lnTo>
                    <a:pt x="11223" y="47605"/>
                  </a:lnTo>
                  <a:lnTo>
                    <a:pt x="11464" y="47726"/>
                  </a:lnTo>
                  <a:lnTo>
                    <a:pt x="11645" y="47786"/>
                  </a:lnTo>
                  <a:lnTo>
                    <a:pt x="12128" y="47786"/>
                  </a:lnTo>
                  <a:lnTo>
                    <a:pt x="12309" y="47726"/>
                  </a:lnTo>
                  <a:lnTo>
                    <a:pt x="12550" y="47605"/>
                  </a:lnTo>
                  <a:lnTo>
                    <a:pt x="12731" y="47484"/>
                  </a:lnTo>
                  <a:lnTo>
                    <a:pt x="12852" y="47303"/>
                  </a:lnTo>
                  <a:lnTo>
                    <a:pt x="12973" y="47062"/>
                  </a:lnTo>
                  <a:lnTo>
                    <a:pt x="13033" y="46881"/>
                  </a:lnTo>
                  <a:lnTo>
                    <a:pt x="13033" y="46640"/>
                  </a:lnTo>
                  <a:lnTo>
                    <a:pt x="13033" y="46398"/>
                  </a:lnTo>
                  <a:lnTo>
                    <a:pt x="12973" y="46217"/>
                  </a:lnTo>
                  <a:lnTo>
                    <a:pt x="12852" y="45976"/>
                  </a:lnTo>
                  <a:lnTo>
                    <a:pt x="12731" y="45795"/>
                  </a:lnTo>
                  <a:lnTo>
                    <a:pt x="12550" y="45674"/>
                  </a:lnTo>
                  <a:lnTo>
                    <a:pt x="12309" y="45554"/>
                  </a:lnTo>
                  <a:lnTo>
                    <a:pt x="12128" y="45493"/>
                  </a:lnTo>
                  <a:close/>
                  <a:moveTo>
                    <a:pt x="17437" y="45493"/>
                  </a:moveTo>
                  <a:lnTo>
                    <a:pt x="17256" y="45554"/>
                  </a:lnTo>
                  <a:lnTo>
                    <a:pt x="17015" y="45674"/>
                  </a:lnTo>
                  <a:lnTo>
                    <a:pt x="16834" y="45795"/>
                  </a:lnTo>
                  <a:lnTo>
                    <a:pt x="16713" y="45976"/>
                  </a:lnTo>
                  <a:lnTo>
                    <a:pt x="16593" y="46217"/>
                  </a:lnTo>
                  <a:lnTo>
                    <a:pt x="16532" y="46398"/>
                  </a:lnTo>
                  <a:lnTo>
                    <a:pt x="16532" y="46640"/>
                  </a:lnTo>
                  <a:lnTo>
                    <a:pt x="16532" y="46881"/>
                  </a:lnTo>
                  <a:lnTo>
                    <a:pt x="16593" y="47062"/>
                  </a:lnTo>
                  <a:lnTo>
                    <a:pt x="16713" y="47303"/>
                  </a:lnTo>
                  <a:lnTo>
                    <a:pt x="16834" y="47484"/>
                  </a:lnTo>
                  <a:lnTo>
                    <a:pt x="17015" y="47605"/>
                  </a:lnTo>
                  <a:lnTo>
                    <a:pt x="17256" y="47726"/>
                  </a:lnTo>
                  <a:lnTo>
                    <a:pt x="17437" y="47786"/>
                  </a:lnTo>
                  <a:lnTo>
                    <a:pt x="17920" y="47786"/>
                  </a:lnTo>
                  <a:lnTo>
                    <a:pt x="18101" y="47726"/>
                  </a:lnTo>
                  <a:lnTo>
                    <a:pt x="18342" y="47605"/>
                  </a:lnTo>
                  <a:lnTo>
                    <a:pt x="18523" y="47484"/>
                  </a:lnTo>
                  <a:lnTo>
                    <a:pt x="18644" y="47303"/>
                  </a:lnTo>
                  <a:lnTo>
                    <a:pt x="18765" y="47062"/>
                  </a:lnTo>
                  <a:lnTo>
                    <a:pt x="18825" y="46881"/>
                  </a:lnTo>
                  <a:lnTo>
                    <a:pt x="18825" y="46640"/>
                  </a:lnTo>
                  <a:lnTo>
                    <a:pt x="18825" y="46398"/>
                  </a:lnTo>
                  <a:lnTo>
                    <a:pt x="18765" y="46217"/>
                  </a:lnTo>
                  <a:lnTo>
                    <a:pt x="18644" y="45976"/>
                  </a:lnTo>
                  <a:lnTo>
                    <a:pt x="18523" y="45795"/>
                  </a:lnTo>
                  <a:lnTo>
                    <a:pt x="18342" y="45674"/>
                  </a:lnTo>
                  <a:lnTo>
                    <a:pt x="18101" y="45554"/>
                  </a:lnTo>
                  <a:lnTo>
                    <a:pt x="17920" y="45493"/>
                  </a:lnTo>
                  <a:close/>
                  <a:moveTo>
                    <a:pt x="23230" y="45493"/>
                  </a:moveTo>
                  <a:lnTo>
                    <a:pt x="23049" y="45554"/>
                  </a:lnTo>
                  <a:lnTo>
                    <a:pt x="22807" y="45674"/>
                  </a:lnTo>
                  <a:lnTo>
                    <a:pt x="22626" y="45795"/>
                  </a:lnTo>
                  <a:lnTo>
                    <a:pt x="22506" y="45976"/>
                  </a:lnTo>
                  <a:lnTo>
                    <a:pt x="22385" y="46217"/>
                  </a:lnTo>
                  <a:lnTo>
                    <a:pt x="22325" y="46398"/>
                  </a:lnTo>
                  <a:lnTo>
                    <a:pt x="22325" y="46640"/>
                  </a:lnTo>
                  <a:lnTo>
                    <a:pt x="22325" y="46881"/>
                  </a:lnTo>
                  <a:lnTo>
                    <a:pt x="22385" y="47062"/>
                  </a:lnTo>
                  <a:lnTo>
                    <a:pt x="22506" y="47303"/>
                  </a:lnTo>
                  <a:lnTo>
                    <a:pt x="22626" y="47484"/>
                  </a:lnTo>
                  <a:lnTo>
                    <a:pt x="22807" y="47605"/>
                  </a:lnTo>
                  <a:lnTo>
                    <a:pt x="23049" y="47726"/>
                  </a:lnTo>
                  <a:lnTo>
                    <a:pt x="23230" y="47786"/>
                  </a:lnTo>
                  <a:lnTo>
                    <a:pt x="23712" y="47786"/>
                  </a:lnTo>
                  <a:lnTo>
                    <a:pt x="23893" y="47726"/>
                  </a:lnTo>
                  <a:lnTo>
                    <a:pt x="24135" y="47605"/>
                  </a:lnTo>
                  <a:lnTo>
                    <a:pt x="24316" y="47484"/>
                  </a:lnTo>
                  <a:lnTo>
                    <a:pt x="24436" y="47303"/>
                  </a:lnTo>
                  <a:lnTo>
                    <a:pt x="24557" y="47062"/>
                  </a:lnTo>
                  <a:lnTo>
                    <a:pt x="24617" y="46881"/>
                  </a:lnTo>
                  <a:lnTo>
                    <a:pt x="24617" y="46640"/>
                  </a:lnTo>
                  <a:lnTo>
                    <a:pt x="24617" y="46398"/>
                  </a:lnTo>
                  <a:lnTo>
                    <a:pt x="24557" y="46217"/>
                  </a:lnTo>
                  <a:lnTo>
                    <a:pt x="24436" y="45976"/>
                  </a:lnTo>
                  <a:lnTo>
                    <a:pt x="24316" y="45795"/>
                  </a:lnTo>
                  <a:lnTo>
                    <a:pt x="24135" y="45674"/>
                  </a:lnTo>
                  <a:lnTo>
                    <a:pt x="23893" y="45554"/>
                  </a:lnTo>
                  <a:lnTo>
                    <a:pt x="23712" y="45493"/>
                  </a:lnTo>
                  <a:close/>
                  <a:moveTo>
                    <a:pt x="29022" y="45493"/>
                  </a:moveTo>
                  <a:lnTo>
                    <a:pt x="28841" y="45554"/>
                  </a:lnTo>
                  <a:lnTo>
                    <a:pt x="28599" y="45674"/>
                  </a:lnTo>
                  <a:lnTo>
                    <a:pt x="28418" y="45795"/>
                  </a:lnTo>
                  <a:lnTo>
                    <a:pt x="28298" y="45976"/>
                  </a:lnTo>
                  <a:lnTo>
                    <a:pt x="28177" y="46217"/>
                  </a:lnTo>
                  <a:lnTo>
                    <a:pt x="28117" y="46398"/>
                  </a:lnTo>
                  <a:lnTo>
                    <a:pt x="28117" y="46640"/>
                  </a:lnTo>
                  <a:lnTo>
                    <a:pt x="28117" y="46881"/>
                  </a:lnTo>
                  <a:lnTo>
                    <a:pt x="28177" y="47062"/>
                  </a:lnTo>
                  <a:lnTo>
                    <a:pt x="28298" y="47303"/>
                  </a:lnTo>
                  <a:lnTo>
                    <a:pt x="28418" y="47484"/>
                  </a:lnTo>
                  <a:lnTo>
                    <a:pt x="28599" y="47605"/>
                  </a:lnTo>
                  <a:lnTo>
                    <a:pt x="28841" y="47726"/>
                  </a:lnTo>
                  <a:lnTo>
                    <a:pt x="29022" y="47786"/>
                  </a:lnTo>
                  <a:lnTo>
                    <a:pt x="29505" y="47786"/>
                  </a:lnTo>
                  <a:lnTo>
                    <a:pt x="29686" y="47726"/>
                  </a:lnTo>
                  <a:lnTo>
                    <a:pt x="29927" y="47605"/>
                  </a:lnTo>
                  <a:lnTo>
                    <a:pt x="30108" y="47484"/>
                  </a:lnTo>
                  <a:lnTo>
                    <a:pt x="30229" y="47303"/>
                  </a:lnTo>
                  <a:lnTo>
                    <a:pt x="30349" y="47062"/>
                  </a:lnTo>
                  <a:lnTo>
                    <a:pt x="30410" y="46881"/>
                  </a:lnTo>
                  <a:lnTo>
                    <a:pt x="30410" y="46640"/>
                  </a:lnTo>
                  <a:lnTo>
                    <a:pt x="30410" y="46398"/>
                  </a:lnTo>
                  <a:lnTo>
                    <a:pt x="30349" y="46217"/>
                  </a:lnTo>
                  <a:lnTo>
                    <a:pt x="30229" y="45976"/>
                  </a:lnTo>
                  <a:lnTo>
                    <a:pt x="30108" y="45795"/>
                  </a:lnTo>
                  <a:lnTo>
                    <a:pt x="29927" y="45674"/>
                  </a:lnTo>
                  <a:lnTo>
                    <a:pt x="29686" y="45554"/>
                  </a:lnTo>
                  <a:lnTo>
                    <a:pt x="29505" y="45493"/>
                  </a:lnTo>
                  <a:close/>
                  <a:moveTo>
                    <a:pt x="34814" y="45493"/>
                  </a:moveTo>
                  <a:lnTo>
                    <a:pt x="34633" y="45554"/>
                  </a:lnTo>
                  <a:lnTo>
                    <a:pt x="34392" y="45674"/>
                  </a:lnTo>
                  <a:lnTo>
                    <a:pt x="34211" y="45795"/>
                  </a:lnTo>
                  <a:lnTo>
                    <a:pt x="34090" y="45976"/>
                  </a:lnTo>
                  <a:lnTo>
                    <a:pt x="33969" y="46217"/>
                  </a:lnTo>
                  <a:lnTo>
                    <a:pt x="33909" y="46398"/>
                  </a:lnTo>
                  <a:lnTo>
                    <a:pt x="33909" y="46640"/>
                  </a:lnTo>
                  <a:lnTo>
                    <a:pt x="33909" y="46881"/>
                  </a:lnTo>
                  <a:lnTo>
                    <a:pt x="33969" y="47062"/>
                  </a:lnTo>
                  <a:lnTo>
                    <a:pt x="34090" y="47303"/>
                  </a:lnTo>
                  <a:lnTo>
                    <a:pt x="34211" y="47484"/>
                  </a:lnTo>
                  <a:lnTo>
                    <a:pt x="34392" y="47605"/>
                  </a:lnTo>
                  <a:lnTo>
                    <a:pt x="34633" y="47726"/>
                  </a:lnTo>
                  <a:lnTo>
                    <a:pt x="34814" y="47786"/>
                  </a:lnTo>
                  <a:lnTo>
                    <a:pt x="35297" y="47786"/>
                  </a:lnTo>
                  <a:lnTo>
                    <a:pt x="35478" y="47726"/>
                  </a:lnTo>
                  <a:lnTo>
                    <a:pt x="35719" y="47605"/>
                  </a:lnTo>
                  <a:lnTo>
                    <a:pt x="35900" y="47484"/>
                  </a:lnTo>
                  <a:lnTo>
                    <a:pt x="36021" y="47303"/>
                  </a:lnTo>
                  <a:lnTo>
                    <a:pt x="36141" y="47062"/>
                  </a:lnTo>
                  <a:lnTo>
                    <a:pt x="36202" y="46881"/>
                  </a:lnTo>
                  <a:lnTo>
                    <a:pt x="36202" y="46640"/>
                  </a:lnTo>
                  <a:lnTo>
                    <a:pt x="36202" y="46398"/>
                  </a:lnTo>
                  <a:lnTo>
                    <a:pt x="36141" y="46217"/>
                  </a:lnTo>
                  <a:lnTo>
                    <a:pt x="36021" y="45976"/>
                  </a:lnTo>
                  <a:lnTo>
                    <a:pt x="35900" y="45795"/>
                  </a:lnTo>
                  <a:lnTo>
                    <a:pt x="35719" y="45674"/>
                  </a:lnTo>
                  <a:lnTo>
                    <a:pt x="35478" y="45554"/>
                  </a:lnTo>
                  <a:lnTo>
                    <a:pt x="35297" y="45493"/>
                  </a:lnTo>
                  <a:close/>
                  <a:moveTo>
                    <a:pt x="40606" y="45493"/>
                  </a:moveTo>
                  <a:lnTo>
                    <a:pt x="40425" y="45554"/>
                  </a:lnTo>
                  <a:lnTo>
                    <a:pt x="40184" y="45674"/>
                  </a:lnTo>
                  <a:lnTo>
                    <a:pt x="40003" y="45795"/>
                  </a:lnTo>
                  <a:lnTo>
                    <a:pt x="39882" y="45976"/>
                  </a:lnTo>
                  <a:lnTo>
                    <a:pt x="39762" y="46217"/>
                  </a:lnTo>
                  <a:lnTo>
                    <a:pt x="39701" y="46398"/>
                  </a:lnTo>
                  <a:lnTo>
                    <a:pt x="39701" y="46640"/>
                  </a:lnTo>
                  <a:lnTo>
                    <a:pt x="39701" y="46881"/>
                  </a:lnTo>
                  <a:lnTo>
                    <a:pt x="39762" y="47062"/>
                  </a:lnTo>
                  <a:lnTo>
                    <a:pt x="39882" y="47303"/>
                  </a:lnTo>
                  <a:lnTo>
                    <a:pt x="40003" y="47484"/>
                  </a:lnTo>
                  <a:lnTo>
                    <a:pt x="40184" y="47605"/>
                  </a:lnTo>
                  <a:lnTo>
                    <a:pt x="40425" y="47726"/>
                  </a:lnTo>
                  <a:lnTo>
                    <a:pt x="40606" y="47786"/>
                  </a:lnTo>
                  <a:lnTo>
                    <a:pt x="41089" y="47786"/>
                  </a:lnTo>
                  <a:lnTo>
                    <a:pt x="41270" y="47726"/>
                  </a:lnTo>
                  <a:lnTo>
                    <a:pt x="41511" y="47605"/>
                  </a:lnTo>
                  <a:lnTo>
                    <a:pt x="41692" y="47484"/>
                  </a:lnTo>
                  <a:lnTo>
                    <a:pt x="41813" y="47303"/>
                  </a:lnTo>
                  <a:lnTo>
                    <a:pt x="41934" y="47062"/>
                  </a:lnTo>
                  <a:lnTo>
                    <a:pt x="41994" y="46881"/>
                  </a:lnTo>
                  <a:lnTo>
                    <a:pt x="41994" y="46640"/>
                  </a:lnTo>
                  <a:lnTo>
                    <a:pt x="41994" y="46398"/>
                  </a:lnTo>
                  <a:lnTo>
                    <a:pt x="41934" y="46217"/>
                  </a:lnTo>
                  <a:lnTo>
                    <a:pt x="41813" y="45976"/>
                  </a:lnTo>
                  <a:lnTo>
                    <a:pt x="41692" y="45795"/>
                  </a:lnTo>
                  <a:lnTo>
                    <a:pt x="41511" y="45674"/>
                  </a:lnTo>
                  <a:lnTo>
                    <a:pt x="41270" y="45554"/>
                  </a:lnTo>
                  <a:lnTo>
                    <a:pt x="41089" y="45493"/>
                  </a:lnTo>
                  <a:close/>
                  <a:moveTo>
                    <a:pt x="46399" y="45493"/>
                  </a:moveTo>
                  <a:lnTo>
                    <a:pt x="46218" y="45554"/>
                  </a:lnTo>
                  <a:lnTo>
                    <a:pt x="45976" y="45674"/>
                  </a:lnTo>
                  <a:lnTo>
                    <a:pt x="45795" y="45795"/>
                  </a:lnTo>
                  <a:lnTo>
                    <a:pt x="45674" y="45976"/>
                  </a:lnTo>
                  <a:lnTo>
                    <a:pt x="45554" y="46217"/>
                  </a:lnTo>
                  <a:lnTo>
                    <a:pt x="45493" y="46398"/>
                  </a:lnTo>
                  <a:lnTo>
                    <a:pt x="45493" y="46640"/>
                  </a:lnTo>
                  <a:lnTo>
                    <a:pt x="45493" y="46881"/>
                  </a:lnTo>
                  <a:lnTo>
                    <a:pt x="45554" y="47062"/>
                  </a:lnTo>
                  <a:lnTo>
                    <a:pt x="45674" y="47303"/>
                  </a:lnTo>
                  <a:lnTo>
                    <a:pt x="45795" y="47484"/>
                  </a:lnTo>
                  <a:lnTo>
                    <a:pt x="45976" y="47605"/>
                  </a:lnTo>
                  <a:lnTo>
                    <a:pt x="46218" y="47726"/>
                  </a:lnTo>
                  <a:lnTo>
                    <a:pt x="46399" y="47786"/>
                  </a:lnTo>
                  <a:lnTo>
                    <a:pt x="46881" y="47786"/>
                  </a:lnTo>
                  <a:lnTo>
                    <a:pt x="47062" y="47726"/>
                  </a:lnTo>
                  <a:lnTo>
                    <a:pt x="47304" y="47605"/>
                  </a:lnTo>
                  <a:lnTo>
                    <a:pt x="47485" y="47484"/>
                  </a:lnTo>
                  <a:lnTo>
                    <a:pt x="47605" y="47303"/>
                  </a:lnTo>
                  <a:lnTo>
                    <a:pt x="47726" y="47062"/>
                  </a:lnTo>
                  <a:lnTo>
                    <a:pt x="47786" y="46881"/>
                  </a:lnTo>
                  <a:lnTo>
                    <a:pt x="47786" y="46640"/>
                  </a:lnTo>
                  <a:lnTo>
                    <a:pt x="47786" y="46398"/>
                  </a:lnTo>
                  <a:lnTo>
                    <a:pt x="47726" y="46217"/>
                  </a:lnTo>
                  <a:lnTo>
                    <a:pt x="47605" y="45976"/>
                  </a:lnTo>
                  <a:lnTo>
                    <a:pt x="47485" y="45795"/>
                  </a:lnTo>
                  <a:lnTo>
                    <a:pt x="47304" y="45674"/>
                  </a:lnTo>
                  <a:lnTo>
                    <a:pt x="47062" y="45554"/>
                  </a:lnTo>
                  <a:lnTo>
                    <a:pt x="46881" y="45493"/>
                  </a:lnTo>
                  <a:close/>
                  <a:moveTo>
                    <a:pt x="52191" y="45493"/>
                  </a:moveTo>
                  <a:lnTo>
                    <a:pt x="52010" y="45554"/>
                  </a:lnTo>
                  <a:lnTo>
                    <a:pt x="51768" y="45674"/>
                  </a:lnTo>
                  <a:lnTo>
                    <a:pt x="51587" y="45795"/>
                  </a:lnTo>
                  <a:lnTo>
                    <a:pt x="51467" y="45976"/>
                  </a:lnTo>
                  <a:lnTo>
                    <a:pt x="51346" y="46217"/>
                  </a:lnTo>
                  <a:lnTo>
                    <a:pt x="51286" y="46398"/>
                  </a:lnTo>
                  <a:lnTo>
                    <a:pt x="51286" y="46640"/>
                  </a:lnTo>
                  <a:lnTo>
                    <a:pt x="51286" y="46881"/>
                  </a:lnTo>
                  <a:lnTo>
                    <a:pt x="51346" y="47062"/>
                  </a:lnTo>
                  <a:lnTo>
                    <a:pt x="51467" y="47303"/>
                  </a:lnTo>
                  <a:lnTo>
                    <a:pt x="51587" y="47484"/>
                  </a:lnTo>
                  <a:lnTo>
                    <a:pt x="51768" y="47605"/>
                  </a:lnTo>
                  <a:lnTo>
                    <a:pt x="52010" y="47726"/>
                  </a:lnTo>
                  <a:lnTo>
                    <a:pt x="52191" y="47786"/>
                  </a:lnTo>
                  <a:lnTo>
                    <a:pt x="52673" y="47786"/>
                  </a:lnTo>
                  <a:lnTo>
                    <a:pt x="52854" y="47726"/>
                  </a:lnTo>
                  <a:lnTo>
                    <a:pt x="53096" y="47605"/>
                  </a:lnTo>
                  <a:lnTo>
                    <a:pt x="53277" y="47484"/>
                  </a:lnTo>
                  <a:lnTo>
                    <a:pt x="53397" y="47303"/>
                  </a:lnTo>
                  <a:lnTo>
                    <a:pt x="53518" y="47062"/>
                  </a:lnTo>
                  <a:lnTo>
                    <a:pt x="53578" y="46881"/>
                  </a:lnTo>
                  <a:lnTo>
                    <a:pt x="53578" y="46640"/>
                  </a:lnTo>
                  <a:lnTo>
                    <a:pt x="53578" y="46398"/>
                  </a:lnTo>
                  <a:lnTo>
                    <a:pt x="53518" y="46217"/>
                  </a:lnTo>
                  <a:lnTo>
                    <a:pt x="53397" y="45976"/>
                  </a:lnTo>
                  <a:lnTo>
                    <a:pt x="53277" y="45795"/>
                  </a:lnTo>
                  <a:lnTo>
                    <a:pt x="53096" y="45674"/>
                  </a:lnTo>
                  <a:lnTo>
                    <a:pt x="52854" y="45554"/>
                  </a:lnTo>
                  <a:lnTo>
                    <a:pt x="52673" y="45493"/>
                  </a:lnTo>
                  <a:close/>
                  <a:moveTo>
                    <a:pt x="57983" y="45493"/>
                  </a:moveTo>
                  <a:lnTo>
                    <a:pt x="57802" y="45554"/>
                  </a:lnTo>
                  <a:lnTo>
                    <a:pt x="57561" y="45674"/>
                  </a:lnTo>
                  <a:lnTo>
                    <a:pt x="57380" y="45795"/>
                  </a:lnTo>
                  <a:lnTo>
                    <a:pt x="57259" y="45976"/>
                  </a:lnTo>
                  <a:lnTo>
                    <a:pt x="57138" y="46217"/>
                  </a:lnTo>
                  <a:lnTo>
                    <a:pt x="57078" y="46398"/>
                  </a:lnTo>
                  <a:lnTo>
                    <a:pt x="57078" y="46640"/>
                  </a:lnTo>
                  <a:lnTo>
                    <a:pt x="57078" y="46881"/>
                  </a:lnTo>
                  <a:lnTo>
                    <a:pt x="57138" y="47062"/>
                  </a:lnTo>
                  <a:lnTo>
                    <a:pt x="57259" y="47303"/>
                  </a:lnTo>
                  <a:lnTo>
                    <a:pt x="57380" y="47484"/>
                  </a:lnTo>
                  <a:lnTo>
                    <a:pt x="57561" y="47605"/>
                  </a:lnTo>
                  <a:lnTo>
                    <a:pt x="57802" y="47726"/>
                  </a:lnTo>
                  <a:lnTo>
                    <a:pt x="57983" y="47786"/>
                  </a:lnTo>
                  <a:lnTo>
                    <a:pt x="58466" y="47786"/>
                  </a:lnTo>
                  <a:lnTo>
                    <a:pt x="58647" y="47726"/>
                  </a:lnTo>
                  <a:lnTo>
                    <a:pt x="58888" y="47605"/>
                  </a:lnTo>
                  <a:lnTo>
                    <a:pt x="59069" y="47484"/>
                  </a:lnTo>
                  <a:lnTo>
                    <a:pt x="59190" y="47303"/>
                  </a:lnTo>
                  <a:lnTo>
                    <a:pt x="59310" y="47062"/>
                  </a:lnTo>
                  <a:lnTo>
                    <a:pt x="59371" y="46881"/>
                  </a:lnTo>
                  <a:lnTo>
                    <a:pt x="59371" y="46640"/>
                  </a:lnTo>
                  <a:lnTo>
                    <a:pt x="59371" y="46398"/>
                  </a:lnTo>
                  <a:lnTo>
                    <a:pt x="59310" y="46217"/>
                  </a:lnTo>
                  <a:lnTo>
                    <a:pt x="59190" y="45976"/>
                  </a:lnTo>
                  <a:lnTo>
                    <a:pt x="59069" y="45795"/>
                  </a:lnTo>
                  <a:lnTo>
                    <a:pt x="58888" y="45674"/>
                  </a:lnTo>
                  <a:lnTo>
                    <a:pt x="58647" y="45554"/>
                  </a:lnTo>
                  <a:lnTo>
                    <a:pt x="58466" y="45493"/>
                  </a:lnTo>
                  <a:close/>
                  <a:moveTo>
                    <a:pt x="63775" y="45493"/>
                  </a:moveTo>
                  <a:lnTo>
                    <a:pt x="63594" y="45554"/>
                  </a:lnTo>
                  <a:lnTo>
                    <a:pt x="63353" y="45674"/>
                  </a:lnTo>
                  <a:lnTo>
                    <a:pt x="63172" y="45795"/>
                  </a:lnTo>
                  <a:lnTo>
                    <a:pt x="63051" y="45976"/>
                  </a:lnTo>
                  <a:lnTo>
                    <a:pt x="62931" y="46217"/>
                  </a:lnTo>
                  <a:lnTo>
                    <a:pt x="62870" y="46398"/>
                  </a:lnTo>
                  <a:lnTo>
                    <a:pt x="62870" y="46640"/>
                  </a:lnTo>
                  <a:lnTo>
                    <a:pt x="62870" y="46881"/>
                  </a:lnTo>
                  <a:lnTo>
                    <a:pt x="62931" y="47062"/>
                  </a:lnTo>
                  <a:lnTo>
                    <a:pt x="63051" y="47303"/>
                  </a:lnTo>
                  <a:lnTo>
                    <a:pt x="63172" y="47484"/>
                  </a:lnTo>
                  <a:lnTo>
                    <a:pt x="63353" y="47605"/>
                  </a:lnTo>
                  <a:lnTo>
                    <a:pt x="63594" y="47726"/>
                  </a:lnTo>
                  <a:lnTo>
                    <a:pt x="63775" y="47786"/>
                  </a:lnTo>
                  <a:lnTo>
                    <a:pt x="64258" y="47786"/>
                  </a:lnTo>
                  <a:lnTo>
                    <a:pt x="64439" y="47726"/>
                  </a:lnTo>
                  <a:lnTo>
                    <a:pt x="64680" y="47605"/>
                  </a:lnTo>
                  <a:lnTo>
                    <a:pt x="64861" y="47484"/>
                  </a:lnTo>
                  <a:lnTo>
                    <a:pt x="64982" y="47303"/>
                  </a:lnTo>
                  <a:lnTo>
                    <a:pt x="65103" y="47062"/>
                  </a:lnTo>
                  <a:lnTo>
                    <a:pt x="65163" y="46881"/>
                  </a:lnTo>
                  <a:lnTo>
                    <a:pt x="65163" y="46640"/>
                  </a:lnTo>
                  <a:lnTo>
                    <a:pt x="65163" y="46398"/>
                  </a:lnTo>
                  <a:lnTo>
                    <a:pt x="65103" y="46217"/>
                  </a:lnTo>
                  <a:lnTo>
                    <a:pt x="64982" y="45976"/>
                  </a:lnTo>
                  <a:lnTo>
                    <a:pt x="64861" y="45795"/>
                  </a:lnTo>
                  <a:lnTo>
                    <a:pt x="64680" y="45674"/>
                  </a:lnTo>
                  <a:lnTo>
                    <a:pt x="64439" y="45554"/>
                  </a:lnTo>
                  <a:lnTo>
                    <a:pt x="64258" y="45493"/>
                  </a:lnTo>
                  <a:close/>
                  <a:moveTo>
                    <a:pt x="69567" y="45493"/>
                  </a:moveTo>
                  <a:lnTo>
                    <a:pt x="69386" y="45554"/>
                  </a:lnTo>
                  <a:lnTo>
                    <a:pt x="69145" y="45674"/>
                  </a:lnTo>
                  <a:lnTo>
                    <a:pt x="68964" y="45795"/>
                  </a:lnTo>
                  <a:lnTo>
                    <a:pt x="68843" y="45976"/>
                  </a:lnTo>
                  <a:lnTo>
                    <a:pt x="68723" y="46217"/>
                  </a:lnTo>
                  <a:lnTo>
                    <a:pt x="68662" y="46398"/>
                  </a:lnTo>
                  <a:lnTo>
                    <a:pt x="68662" y="46640"/>
                  </a:lnTo>
                  <a:lnTo>
                    <a:pt x="68662" y="46881"/>
                  </a:lnTo>
                  <a:lnTo>
                    <a:pt x="68723" y="47062"/>
                  </a:lnTo>
                  <a:lnTo>
                    <a:pt x="68843" y="47303"/>
                  </a:lnTo>
                  <a:lnTo>
                    <a:pt x="68964" y="47484"/>
                  </a:lnTo>
                  <a:lnTo>
                    <a:pt x="69145" y="47605"/>
                  </a:lnTo>
                  <a:lnTo>
                    <a:pt x="69386" y="47726"/>
                  </a:lnTo>
                  <a:lnTo>
                    <a:pt x="69567" y="47786"/>
                  </a:lnTo>
                  <a:lnTo>
                    <a:pt x="70050" y="47786"/>
                  </a:lnTo>
                  <a:lnTo>
                    <a:pt x="70231" y="47726"/>
                  </a:lnTo>
                  <a:lnTo>
                    <a:pt x="70472" y="47605"/>
                  </a:lnTo>
                  <a:lnTo>
                    <a:pt x="70653" y="47484"/>
                  </a:lnTo>
                  <a:lnTo>
                    <a:pt x="70774" y="47303"/>
                  </a:lnTo>
                  <a:lnTo>
                    <a:pt x="70895" y="47062"/>
                  </a:lnTo>
                  <a:lnTo>
                    <a:pt x="70955" y="46881"/>
                  </a:lnTo>
                  <a:lnTo>
                    <a:pt x="70955" y="46640"/>
                  </a:lnTo>
                  <a:lnTo>
                    <a:pt x="70955" y="46398"/>
                  </a:lnTo>
                  <a:lnTo>
                    <a:pt x="70895" y="46217"/>
                  </a:lnTo>
                  <a:lnTo>
                    <a:pt x="70774" y="45976"/>
                  </a:lnTo>
                  <a:lnTo>
                    <a:pt x="70653" y="45795"/>
                  </a:lnTo>
                  <a:lnTo>
                    <a:pt x="70472" y="45674"/>
                  </a:lnTo>
                  <a:lnTo>
                    <a:pt x="70231" y="45554"/>
                  </a:lnTo>
                  <a:lnTo>
                    <a:pt x="70050" y="45493"/>
                  </a:lnTo>
                  <a:close/>
                  <a:moveTo>
                    <a:pt x="2896" y="48389"/>
                  </a:moveTo>
                  <a:lnTo>
                    <a:pt x="2655" y="48510"/>
                  </a:lnTo>
                  <a:lnTo>
                    <a:pt x="2414" y="48691"/>
                  </a:lnTo>
                  <a:lnTo>
                    <a:pt x="2233" y="48872"/>
                  </a:lnTo>
                  <a:lnTo>
                    <a:pt x="2112" y="49174"/>
                  </a:lnTo>
                  <a:lnTo>
                    <a:pt x="2052" y="49536"/>
                  </a:lnTo>
                  <a:lnTo>
                    <a:pt x="2052" y="49777"/>
                  </a:lnTo>
                  <a:lnTo>
                    <a:pt x="2112" y="49958"/>
                  </a:lnTo>
                  <a:lnTo>
                    <a:pt x="2233" y="50200"/>
                  </a:lnTo>
                  <a:lnTo>
                    <a:pt x="2353" y="50381"/>
                  </a:lnTo>
                  <a:lnTo>
                    <a:pt x="2534" y="50501"/>
                  </a:lnTo>
                  <a:lnTo>
                    <a:pt x="2776" y="50622"/>
                  </a:lnTo>
                  <a:lnTo>
                    <a:pt x="2957" y="50682"/>
                  </a:lnTo>
                  <a:lnTo>
                    <a:pt x="3439" y="50682"/>
                  </a:lnTo>
                  <a:lnTo>
                    <a:pt x="3620" y="50622"/>
                  </a:lnTo>
                  <a:lnTo>
                    <a:pt x="3862" y="50501"/>
                  </a:lnTo>
                  <a:lnTo>
                    <a:pt x="4043" y="50381"/>
                  </a:lnTo>
                  <a:lnTo>
                    <a:pt x="4164" y="50200"/>
                  </a:lnTo>
                  <a:lnTo>
                    <a:pt x="4284" y="49958"/>
                  </a:lnTo>
                  <a:lnTo>
                    <a:pt x="4345" y="49777"/>
                  </a:lnTo>
                  <a:lnTo>
                    <a:pt x="4345" y="49536"/>
                  </a:lnTo>
                  <a:lnTo>
                    <a:pt x="4284" y="49174"/>
                  </a:lnTo>
                  <a:lnTo>
                    <a:pt x="4164" y="48872"/>
                  </a:lnTo>
                  <a:lnTo>
                    <a:pt x="3982" y="48691"/>
                  </a:lnTo>
                  <a:lnTo>
                    <a:pt x="3741" y="48510"/>
                  </a:lnTo>
                  <a:lnTo>
                    <a:pt x="3500" y="48389"/>
                  </a:lnTo>
                  <a:close/>
                  <a:moveTo>
                    <a:pt x="8689" y="48389"/>
                  </a:moveTo>
                  <a:lnTo>
                    <a:pt x="8447" y="48510"/>
                  </a:lnTo>
                  <a:lnTo>
                    <a:pt x="8206" y="48691"/>
                  </a:lnTo>
                  <a:lnTo>
                    <a:pt x="8025" y="48872"/>
                  </a:lnTo>
                  <a:lnTo>
                    <a:pt x="7904" y="49174"/>
                  </a:lnTo>
                  <a:lnTo>
                    <a:pt x="7844" y="49536"/>
                  </a:lnTo>
                  <a:lnTo>
                    <a:pt x="7844" y="49777"/>
                  </a:lnTo>
                  <a:lnTo>
                    <a:pt x="7904" y="49958"/>
                  </a:lnTo>
                  <a:lnTo>
                    <a:pt x="8025" y="50200"/>
                  </a:lnTo>
                  <a:lnTo>
                    <a:pt x="8146" y="50381"/>
                  </a:lnTo>
                  <a:lnTo>
                    <a:pt x="8327" y="50501"/>
                  </a:lnTo>
                  <a:lnTo>
                    <a:pt x="8568" y="50622"/>
                  </a:lnTo>
                  <a:lnTo>
                    <a:pt x="8749" y="50682"/>
                  </a:lnTo>
                  <a:lnTo>
                    <a:pt x="9232" y="50682"/>
                  </a:lnTo>
                  <a:lnTo>
                    <a:pt x="9413" y="50622"/>
                  </a:lnTo>
                  <a:lnTo>
                    <a:pt x="9654" y="50501"/>
                  </a:lnTo>
                  <a:lnTo>
                    <a:pt x="9835" y="50381"/>
                  </a:lnTo>
                  <a:lnTo>
                    <a:pt x="9956" y="50200"/>
                  </a:lnTo>
                  <a:lnTo>
                    <a:pt x="10076" y="49958"/>
                  </a:lnTo>
                  <a:lnTo>
                    <a:pt x="10137" y="49777"/>
                  </a:lnTo>
                  <a:lnTo>
                    <a:pt x="10137" y="49536"/>
                  </a:lnTo>
                  <a:lnTo>
                    <a:pt x="10076" y="49174"/>
                  </a:lnTo>
                  <a:lnTo>
                    <a:pt x="9956" y="48872"/>
                  </a:lnTo>
                  <a:lnTo>
                    <a:pt x="9775" y="48691"/>
                  </a:lnTo>
                  <a:lnTo>
                    <a:pt x="9533" y="48510"/>
                  </a:lnTo>
                  <a:lnTo>
                    <a:pt x="9292" y="48389"/>
                  </a:lnTo>
                  <a:close/>
                  <a:moveTo>
                    <a:pt x="14481" y="48389"/>
                  </a:moveTo>
                  <a:lnTo>
                    <a:pt x="14240" y="48510"/>
                  </a:lnTo>
                  <a:lnTo>
                    <a:pt x="13998" y="48691"/>
                  </a:lnTo>
                  <a:lnTo>
                    <a:pt x="13817" y="48872"/>
                  </a:lnTo>
                  <a:lnTo>
                    <a:pt x="13697" y="49174"/>
                  </a:lnTo>
                  <a:lnTo>
                    <a:pt x="13636" y="49536"/>
                  </a:lnTo>
                  <a:lnTo>
                    <a:pt x="13636" y="49777"/>
                  </a:lnTo>
                  <a:lnTo>
                    <a:pt x="13697" y="49958"/>
                  </a:lnTo>
                  <a:lnTo>
                    <a:pt x="13817" y="50200"/>
                  </a:lnTo>
                  <a:lnTo>
                    <a:pt x="13938" y="50381"/>
                  </a:lnTo>
                  <a:lnTo>
                    <a:pt x="14119" y="50501"/>
                  </a:lnTo>
                  <a:lnTo>
                    <a:pt x="14360" y="50622"/>
                  </a:lnTo>
                  <a:lnTo>
                    <a:pt x="14541" y="50682"/>
                  </a:lnTo>
                  <a:lnTo>
                    <a:pt x="15024" y="50682"/>
                  </a:lnTo>
                  <a:lnTo>
                    <a:pt x="15205" y="50622"/>
                  </a:lnTo>
                  <a:lnTo>
                    <a:pt x="15446" y="50501"/>
                  </a:lnTo>
                  <a:lnTo>
                    <a:pt x="15627" y="50381"/>
                  </a:lnTo>
                  <a:lnTo>
                    <a:pt x="15748" y="50200"/>
                  </a:lnTo>
                  <a:lnTo>
                    <a:pt x="15869" y="49958"/>
                  </a:lnTo>
                  <a:lnTo>
                    <a:pt x="15929" y="49777"/>
                  </a:lnTo>
                  <a:lnTo>
                    <a:pt x="15929" y="49536"/>
                  </a:lnTo>
                  <a:lnTo>
                    <a:pt x="15869" y="49174"/>
                  </a:lnTo>
                  <a:lnTo>
                    <a:pt x="15748" y="48872"/>
                  </a:lnTo>
                  <a:lnTo>
                    <a:pt x="15567" y="48691"/>
                  </a:lnTo>
                  <a:lnTo>
                    <a:pt x="15326" y="48510"/>
                  </a:lnTo>
                  <a:lnTo>
                    <a:pt x="15084" y="48389"/>
                  </a:lnTo>
                  <a:close/>
                  <a:moveTo>
                    <a:pt x="20273" y="48389"/>
                  </a:moveTo>
                  <a:lnTo>
                    <a:pt x="20032" y="48510"/>
                  </a:lnTo>
                  <a:lnTo>
                    <a:pt x="19790" y="48691"/>
                  </a:lnTo>
                  <a:lnTo>
                    <a:pt x="19609" y="48872"/>
                  </a:lnTo>
                  <a:lnTo>
                    <a:pt x="19489" y="49174"/>
                  </a:lnTo>
                  <a:lnTo>
                    <a:pt x="19428" y="49536"/>
                  </a:lnTo>
                  <a:lnTo>
                    <a:pt x="19428" y="49777"/>
                  </a:lnTo>
                  <a:lnTo>
                    <a:pt x="19489" y="49958"/>
                  </a:lnTo>
                  <a:lnTo>
                    <a:pt x="19609" y="50200"/>
                  </a:lnTo>
                  <a:lnTo>
                    <a:pt x="19730" y="50381"/>
                  </a:lnTo>
                  <a:lnTo>
                    <a:pt x="19911" y="50501"/>
                  </a:lnTo>
                  <a:lnTo>
                    <a:pt x="20152" y="50622"/>
                  </a:lnTo>
                  <a:lnTo>
                    <a:pt x="20333" y="50682"/>
                  </a:lnTo>
                  <a:lnTo>
                    <a:pt x="20816" y="50682"/>
                  </a:lnTo>
                  <a:lnTo>
                    <a:pt x="20997" y="50622"/>
                  </a:lnTo>
                  <a:lnTo>
                    <a:pt x="21239" y="50501"/>
                  </a:lnTo>
                  <a:lnTo>
                    <a:pt x="21420" y="50381"/>
                  </a:lnTo>
                  <a:lnTo>
                    <a:pt x="21540" y="50200"/>
                  </a:lnTo>
                  <a:lnTo>
                    <a:pt x="21661" y="49958"/>
                  </a:lnTo>
                  <a:lnTo>
                    <a:pt x="21721" y="49777"/>
                  </a:lnTo>
                  <a:lnTo>
                    <a:pt x="21721" y="49536"/>
                  </a:lnTo>
                  <a:lnTo>
                    <a:pt x="21661" y="49174"/>
                  </a:lnTo>
                  <a:lnTo>
                    <a:pt x="21540" y="48872"/>
                  </a:lnTo>
                  <a:lnTo>
                    <a:pt x="21359" y="48691"/>
                  </a:lnTo>
                  <a:lnTo>
                    <a:pt x="21118" y="48510"/>
                  </a:lnTo>
                  <a:lnTo>
                    <a:pt x="20876" y="48389"/>
                  </a:lnTo>
                  <a:close/>
                  <a:moveTo>
                    <a:pt x="26065" y="48389"/>
                  </a:moveTo>
                  <a:lnTo>
                    <a:pt x="25824" y="48510"/>
                  </a:lnTo>
                  <a:lnTo>
                    <a:pt x="25583" y="48691"/>
                  </a:lnTo>
                  <a:lnTo>
                    <a:pt x="25402" y="48872"/>
                  </a:lnTo>
                  <a:lnTo>
                    <a:pt x="25281" y="49174"/>
                  </a:lnTo>
                  <a:lnTo>
                    <a:pt x="25221" y="49536"/>
                  </a:lnTo>
                  <a:lnTo>
                    <a:pt x="25221" y="49777"/>
                  </a:lnTo>
                  <a:lnTo>
                    <a:pt x="25281" y="49958"/>
                  </a:lnTo>
                  <a:lnTo>
                    <a:pt x="25402" y="50200"/>
                  </a:lnTo>
                  <a:lnTo>
                    <a:pt x="25522" y="50381"/>
                  </a:lnTo>
                  <a:lnTo>
                    <a:pt x="25703" y="50501"/>
                  </a:lnTo>
                  <a:lnTo>
                    <a:pt x="25945" y="50622"/>
                  </a:lnTo>
                  <a:lnTo>
                    <a:pt x="26126" y="50682"/>
                  </a:lnTo>
                  <a:lnTo>
                    <a:pt x="26608" y="50682"/>
                  </a:lnTo>
                  <a:lnTo>
                    <a:pt x="26789" y="50622"/>
                  </a:lnTo>
                  <a:lnTo>
                    <a:pt x="27031" y="50501"/>
                  </a:lnTo>
                  <a:lnTo>
                    <a:pt x="27212" y="50381"/>
                  </a:lnTo>
                  <a:lnTo>
                    <a:pt x="27332" y="50200"/>
                  </a:lnTo>
                  <a:lnTo>
                    <a:pt x="27453" y="49958"/>
                  </a:lnTo>
                  <a:lnTo>
                    <a:pt x="27513" y="49777"/>
                  </a:lnTo>
                  <a:lnTo>
                    <a:pt x="27513" y="49536"/>
                  </a:lnTo>
                  <a:lnTo>
                    <a:pt x="27453" y="49174"/>
                  </a:lnTo>
                  <a:lnTo>
                    <a:pt x="27332" y="48872"/>
                  </a:lnTo>
                  <a:lnTo>
                    <a:pt x="27151" y="48691"/>
                  </a:lnTo>
                  <a:lnTo>
                    <a:pt x="26910" y="48510"/>
                  </a:lnTo>
                  <a:lnTo>
                    <a:pt x="26669" y="48389"/>
                  </a:lnTo>
                  <a:close/>
                  <a:moveTo>
                    <a:pt x="31858" y="48389"/>
                  </a:moveTo>
                  <a:lnTo>
                    <a:pt x="31616" y="48510"/>
                  </a:lnTo>
                  <a:lnTo>
                    <a:pt x="31375" y="48691"/>
                  </a:lnTo>
                  <a:lnTo>
                    <a:pt x="31194" y="48872"/>
                  </a:lnTo>
                  <a:lnTo>
                    <a:pt x="31073" y="49174"/>
                  </a:lnTo>
                  <a:lnTo>
                    <a:pt x="31013" y="49536"/>
                  </a:lnTo>
                  <a:lnTo>
                    <a:pt x="31013" y="49777"/>
                  </a:lnTo>
                  <a:lnTo>
                    <a:pt x="31073" y="49958"/>
                  </a:lnTo>
                  <a:lnTo>
                    <a:pt x="31194" y="50200"/>
                  </a:lnTo>
                  <a:lnTo>
                    <a:pt x="31315" y="50381"/>
                  </a:lnTo>
                  <a:lnTo>
                    <a:pt x="31496" y="50501"/>
                  </a:lnTo>
                  <a:lnTo>
                    <a:pt x="31737" y="50622"/>
                  </a:lnTo>
                  <a:lnTo>
                    <a:pt x="31918" y="50682"/>
                  </a:lnTo>
                  <a:lnTo>
                    <a:pt x="32401" y="50682"/>
                  </a:lnTo>
                  <a:lnTo>
                    <a:pt x="32582" y="50622"/>
                  </a:lnTo>
                  <a:lnTo>
                    <a:pt x="32823" y="50501"/>
                  </a:lnTo>
                  <a:lnTo>
                    <a:pt x="33004" y="50381"/>
                  </a:lnTo>
                  <a:lnTo>
                    <a:pt x="33125" y="50200"/>
                  </a:lnTo>
                  <a:lnTo>
                    <a:pt x="33245" y="49958"/>
                  </a:lnTo>
                  <a:lnTo>
                    <a:pt x="33306" y="49777"/>
                  </a:lnTo>
                  <a:lnTo>
                    <a:pt x="33306" y="49536"/>
                  </a:lnTo>
                  <a:lnTo>
                    <a:pt x="33245" y="49174"/>
                  </a:lnTo>
                  <a:lnTo>
                    <a:pt x="33125" y="48872"/>
                  </a:lnTo>
                  <a:lnTo>
                    <a:pt x="32944" y="48691"/>
                  </a:lnTo>
                  <a:lnTo>
                    <a:pt x="32702" y="48510"/>
                  </a:lnTo>
                  <a:lnTo>
                    <a:pt x="32461" y="48389"/>
                  </a:lnTo>
                  <a:close/>
                  <a:moveTo>
                    <a:pt x="37650" y="48389"/>
                  </a:moveTo>
                  <a:lnTo>
                    <a:pt x="37408" y="48510"/>
                  </a:lnTo>
                  <a:lnTo>
                    <a:pt x="37167" y="48691"/>
                  </a:lnTo>
                  <a:lnTo>
                    <a:pt x="36986" y="48872"/>
                  </a:lnTo>
                  <a:lnTo>
                    <a:pt x="36865" y="49174"/>
                  </a:lnTo>
                  <a:lnTo>
                    <a:pt x="36805" y="49536"/>
                  </a:lnTo>
                  <a:lnTo>
                    <a:pt x="36805" y="49777"/>
                  </a:lnTo>
                  <a:lnTo>
                    <a:pt x="36865" y="49958"/>
                  </a:lnTo>
                  <a:lnTo>
                    <a:pt x="36986" y="50200"/>
                  </a:lnTo>
                  <a:lnTo>
                    <a:pt x="37107" y="50381"/>
                  </a:lnTo>
                  <a:lnTo>
                    <a:pt x="37288" y="50501"/>
                  </a:lnTo>
                  <a:lnTo>
                    <a:pt x="37529" y="50622"/>
                  </a:lnTo>
                  <a:lnTo>
                    <a:pt x="37710" y="50682"/>
                  </a:lnTo>
                  <a:lnTo>
                    <a:pt x="38193" y="50682"/>
                  </a:lnTo>
                  <a:lnTo>
                    <a:pt x="38374" y="50622"/>
                  </a:lnTo>
                  <a:lnTo>
                    <a:pt x="38615" y="50501"/>
                  </a:lnTo>
                  <a:lnTo>
                    <a:pt x="38796" y="50381"/>
                  </a:lnTo>
                  <a:lnTo>
                    <a:pt x="38917" y="50200"/>
                  </a:lnTo>
                  <a:lnTo>
                    <a:pt x="39038" y="49958"/>
                  </a:lnTo>
                  <a:lnTo>
                    <a:pt x="39098" y="49777"/>
                  </a:lnTo>
                  <a:lnTo>
                    <a:pt x="39098" y="49536"/>
                  </a:lnTo>
                  <a:lnTo>
                    <a:pt x="39038" y="49174"/>
                  </a:lnTo>
                  <a:lnTo>
                    <a:pt x="38917" y="48872"/>
                  </a:lnTo>
                  <a:lnTo>
                    <a:pt x="38736" y="48691"/>
                  </a:lnTo>
                  <a:lnTo>
                    <a:pt x="38495" y="48510"/>
                  </a:lnTo>
                  <a:lnTo>
                    <a:pt x="38253" y="48389"/>
                  </a:lnTo>
                  <a:close/>
                  <a:moveTo>
                    <a:pt x="43442" y="48389"/>
                  </a:moveTo>
                  <a:lnTo>
                    <a:pt x="43201" y="48510"/>
                  </a:lnTo>
                  <a:lnTo>
                    <a:pt x="42959" y="48691"/>
                  </a:lnTo>
                  <a:lnTo>
                    <a:pt x="42778" y="48872"/>
                  </a:lnTo>
                  <a:lnTo>
                    <a:pt x="42658" y="49174"/>
                  </a:lnTo>
                  <a:lnTo>
                    <a:pt x="42597" y="49536"/>
                  </a:lnTo>
                  <a:lnTo>
                    <a:pt x="42597" y="49777"/>
                  </a:lnTo>
                  <a:lnTo>
                    <a:pt x="42658" y="49958"/>
                  </a:lnTo>
                  <a:lnTo>
                    <a:pt x="42778" y="50200"/>
                  </a:lnTo>
                  <a:lnTo>
                    <a:pt x="42899" y="50381"/>
                  </a:lnTo>
                  <a:lnTo>
                    <a:pt x="43080" y="50501"/>
                  </a:lnTo>
                  <a:lnTo>
                    <a:pt x="43321" y="50622"/>
                  </a:lnTo>
                  <a:lnTo>
                    <a:pt x="43502" y="50682"/>
                  </a:lnTo>
                  <a:lnTo>
                    <a:pt x="43985" y="50682"/>
                  </a:lnTo>
                  <a:lnTo>
                    <a:pt x="44166" y="50622"/>
                  </a:lnTo>
                  <a:lnTo>
                    <a:pt x="44407" y="50501"/>
                  </a:lnTo>
                  <a:lnTo>
                    <a:pt x="44588" y="50381"/>
                  </a:lnTo>
                  <a:lnTo>
                    <a:pt x="44709" y="50200"/>
                  </a:lnTo>
                  <a:lnTo>
                    <a:pt x="44830" y="49958"/>
                  </a:lnTo>
                  <a:lnTo>
                    <a:pt x="44890" y="49777"/>
                  </a:lnTo>
                  <a:lnTo>
                    <a:pt x="44890" y="49536"/>
                  </a:lnTo>
                  <a:lnTo>
                    <a:pt x="44830" y="49174"/>
                  </a:lnTo>
                  <a:lnTo>
                    <a:pt x="44709" y="48872"/>
                  </a:lnTo>
                  <a:lnTo>
                    <a:pt x="44528" y="48691"/>
                  </a:lnTo>
                  <a:lnTo>
                    <a:pt x="44287" y="48510"/>
                  </a:lnTo>
                  <a:lnTo>
                    <a:pt x="44045" y="48389"/>
                  </a:lnTo>
                  <a:close/>
                  <a:moveTo>
                    <a:pt x="49234" y="48389"/>
                  </a:moveTo>
                  <a:lnTo>
                    <a:pt x="48993" y="48510"/>
                  </a:lnTo>
                  <a:lnTo>
                    <a:pt x="48752" y="48691"/>
                  </a:lnTo>
                  <a:lnTo>
                    <a:pt x="48571" y="48872"/>
                  </a:lnTo>
                  <a:lnTo>
                    <a:pt x="48450" y="49174"/>
                  </a:lnTo>
                  <a:lnTo>
                    <a:pt x="48390" y="49536"/>
                  </a:lnTo>
                  <a:lnTo>
                    <a:pt x="48390" y="49777"/>
                  </a:lnTo>
                  <a:lnTo>
                    <a:pt x="48450" y="49958"/>
                  </a:lnTo>
                  <a:lnTo>
                    <a:pt x="48571" y="50200"/>
                  </a:lnTo>
                  <a:lnTo>
                    <a:pt x="48691" y="50381"/>
                  </a:lnTo>
                  <a:lnTo>
                    <a:pt x="48872" y="50501"/>
                  </a:lnTo>
                  <a:lnTo>
                    <a:pt x="49114" y="50622"/>
                  </a:lnTo>
                  <a:lnTo>
                    <a:pt x="49295" y="50682"/>
                  </a:lnTo>
                  <a:lnTo>
                    <a:pt x="49777" y="50682"/>
                  </a:lnTo>
                  <a:lnTo>
                    <a:pt x="49958" y="50622"/>
                  </a:lnTo>
                  <a:lnTo>
                    <a:pt x="50200" y="50501"/>
                  </a:lnTo>
                  <a:lnTo>
                    <a:pt x="50381" y="50381"/>
                  </a:lnTo>
                  <a:lnTo>
                    <a:pt x="50501" y="50200"/>
                  </a:lnTo>
                  <a:lnTo>
                    <a:pt x="50622" y="49958"/>
                  </a:lnTo>
                  <a:lnTo>
                    <a:pt x="50682" y="49777"/>
                  </a:lnTo>
                  <a:lnTo>
                    <a:pt x="50682" y="49536"/>
                  </a:lnTo>
                  <a:lnTo>
                    <a:pt x="50622" y="49174"/>
                  </a:lnTo>
                  <a:lnTo>
                    <a:pt x="50501" y="48872"/>
                  </a:lnTo>
                  <a:lnTo>
                    <a:pt x="50320" y="48691"/>
                  </a:lnTo>
                  <a:lnTo>
                    <a:pt x="50079" y="48510"/>
                  </a:lnTo>
                  <a:lnTo>
                    <a:pt x="49838" y="48389"/>
                  </a:lnTo>
                  <a:close/>
                  <a:moveTo>
                    <a:pt x="55027" y="48389"/>
                  </a:moveTo>
                  <a:lnTo>
                    <a:pt x="54785" y="48510"/>
                  </a:lnTo>
                  <a:lnTo>
                    <a:pt x="54544" y="48691"/>
                  </a:lnTo>
                  <a:lnTo>
                    <a:pt x="54363" y="48872"/>
                  </a:lnTo>
                  <a:lnTo>
                    <a:pt x="54242" y="49174"/>
                  </a:lnTo>
                  <a:lnTo>
                    <a:pt x="54182" y="49536"/>
                  </a:lnTo>
                  <a:lnTo>
                    <a:pt x="54182" y="49777"/>
                  </a:lnTo>
                  <a:lnTo>
                    <a:pt x="54242" y="49958"/>
                  </a:lnTo>
                  <a:lnTo>
                    <a:pt x="54363" y="50200"/>
                  </a:lnTo>
                  <a:lnTo>
                    <a:pt x="54483" y="50381"/>
                  </a:lnTo>
                  <a:lnTo>
                    <a:pt x="54665" y="50501"/>
                  </a:lnTo>
                  <a:lnTo>
                    <a:pt x="54906" y="50622"/>
                  </a:lnTo>
                  <a:lnTo>
                    <a:pt x="55087" y="50682"/>
                  </a:lnTo>
                  <a:lnTo>
                    <a:pt x="55570" y="50682"/>
                  </a:lnTo>
                  <a:lnTo>
                    <a:pt x="55751" y="50622"/>
                  </a:lnTo>
                  <a:lnTo>
                    <a:pt x="55992" y="50501"/>
                  </a:lnTo>
                  <a:lnTo>
                    <a:pt x="56173" y="50381"/>
                  </a:lnTo>
                  <a:lnTo>
                    <a:pt x="56294" y="50200"/>
                  </a:lnTo>
                  <a:lnTo>
                    <a:pt x="56414" y="49958"/>
                  </a:lnTo>
                  <a:lnTo>
                    <a:pt x="56475" y="49777"/>
                  </a:lnTo>
                  <a:lnTo>
                    <a:pt x="56475" y="49536"/>
                  </a:lnTo>
                  <a:lnTo>
                    <a:pt x="56414" y="49174"/>
                  </a:lnTo>
                  <a:lnTo>
                    <a:pt x="56294" y="48872"/>
                  </a:lnTo>
                  <a:lnTo>
                    <a:pt x="56113" y="48691"/>
                  </a:lnTo>
                  <a:lnTo>
                    <a:pt x="55871" y="48510"/>
                  </a:lnTo>
                  <a:lnTo>
                    <a:pt x="55630" y="48389"/>
                  </a:lnTo>
                  <a:close/>
                  <a:moveTo>
                    <a:pt x="60819" y="48389"/>
                  </a:moveTo>
                  <a:lnTo>
                    <a:pt x="60577" y="48510"/>
                  </a:lnTo>
                  <a:lnTo>
                    <a:pt x="60336" y="48691"/>
                  </a:lnTo>
                  <a:lnTo>
                    <a:pt x="60155" y="48872"/>
                  </a:lnTo>
                  <a:lnTo>
                    <a:pt x="60034" y="49174"/>
                  </a:lnTo>
                  <a:lnTo>
                    <a:pt x="59974" y="49536"/>
                  </a:lnTo>
                  <a:lnTo>
                    <a:pt x="59974" y="49777"/>
                  </a:lnTo>
                  <a:lnTo>
                    <a:pt x="60034" y="49958"/>
                  </a:lnTo>
                  <a:lnTo>
                    <a:pt x="60155" y="50200"/>
                  </a:lnTo>
                  <a:lnTo>
                    <a:pt x="60276" y="50381"/>
                  </a:lnTo>
                  <a:lnTo>
                    <a:pt x="60457" y="50501"/>
                  </a:lnTo>
                  <a:lnTo>
                    <a:pt x="60698" y="50622"/>
                  </a:lnTo>
                  <a:lnTo>
                    <a:pt x="60879" y="50682"/>
                  </a:lnTo>
                  <a:lnTo>
                    <a:pt x="61362" y="50682"/>
                  </a:lnTo>
                  <a:lnTo>
                    <a:pt x="61543" y="50622"/>
                  </a:lnTo>
                  <a:lnTo>
                    <a:pt x="61784" y="50501"/>
                  </a:lnTo>
                  <a:lnTo>
                    <a:pt x="61965" y="50381"/>
                  </a:lnTo>
                  <a:lnTo>
                    <a:pt x="62086" y="50200"/>
                  </a:lnTo>
                  <a:lnTo>
                    <a:pt x="62206" y="49958"/>
                  </a:lnTo>
                  <a:lnTo>
                    <a:pt x="62267" y="49777"/>
                  </a:lnTo>
                  <a:lnTo>
                    <a:pt x="62267" y="49536"/>
                  </a:lnTo>
                  <a:lnTo>
                    <a:pt x="62206" y="49174"/>
                  </a:lnTo>
                  <a:lnTo>
                    <a:pt x="62086" y="48872"/>
                  </a:lnTo>
                  <a:lnTo>
                    <a:pt x="61905" y="48691"/>
                  </a:lnTo>
                  <a:lnTo>
                    <a:pt x="61663" y="48510"/>
                  </a:lnTo>
                  <a:lnTo>
                    <a:pt x="61422" y="48389"/>
                  </a:lnTo>
                  <a:close/>
                  <a:moveTo>
                    <a:pt x="66611" y="48389"/>
                  </a:moveTo>
                  <a:lnTo>
                    <a:pt x="66370" y="48510"/>
                  </a:lnTo>
                  <a:lnTo>
                    <a:pt x="66128" y="48691"/>
                  </a:lnTo>
                  <a:lnTo>
                    <a:pt x="65947" y="48872"/>
                  </a:lnTo>
                  <a:lnTo>
                    <a:pt x="65827" y="49174"/>
                  </a:lnTo>
                  <a:lnTo>
                    <a:pt x="65766" y="49536"/>
                  </a:lnTo>
                  <a:lnTo>
                    <a:pt x="65766" y="49777"/>
                  </a:lnTo>
                  <a:lnTo>
                    <a:pt x="65827" y="49958"/>
                  </a:lnTo>
                  <a:lnTo>
                    <a:pt x="65947" y="50200"/>
                  </a:lnTo>
                  <a:lnTo>
                    <a:pt x="66068" y="50381"/>
                  </a:lnTo>
                  <a:lnTo>
                    <a:pt x="66249" y="50501"/>
                  </a:lnTo>
                  <a:lnTo>
                    <a:pt x="66490" y="50622"/>
                  </a:lnTo>
                  <a:lnTo>
                    <a:pt x="66671" y="50682"/>
                  </a:lnTo>
                  <a:lnTo>
                    <a:pt x="67154" y="50682"/>
                  </a:lnTo>
                  <a:lnTo>
                    <a:pt x="67335" y="50622"/>
                  </a:lnTo>
                  <a:lnTo>
                    <a:pt x="67576" y="50501"/>
                  </a:lnTo>
                  <a:lnTo>
                    <a:pt x="67757" y="50381"/>
                  </a:lnTo>
                  <a:lnTo>
                    <a:pt x="67878" y="50200"/>
                  </a:lnTo>
                  <a:lnTo>
                    <a:pt x="67999" y="49958"/>
                  </a:lnTo>
                  <a:lnTo>
                    <a:pt x="68059" y="49777"/>
                  </a:lnTo>
                  <a:lnTo>
                    <a:pt x="68059" y="49536"/>
                  </a:lnTo>
                  <a:lnTo>
                    <a:pt x="67999" y="49174"/>
                  </a:lnTo>
                  <a:lnTo>
                    <a:pt x="67878" y="48872"/>
                  </a:lnTo>
                  <a:lnTo>
                    <a:pt x="67697" y="48691"/>
                  </a:lnTo>
                  <a:lnTo>
                    <a:pt x="67456" y="48510"/>
                  </a:lnTo>
                  <a:lnTo>
                    <a:pt x="67214" y="48389"/>
                  </a:lnTo>
                  <a:close/>
                  <a:moveTo>
                    <a:pt x="72403" y="48389"/>
                  </a:moveTo>
                  <a:lnTo>
                    <a:pt x="72162" y="48510"/>
                  </a:lnTo>
                  <a:lnTo>
                    <a:pt x="71921" y="48691"/>
                  </a:lnTo>
                  <a:lnTo>
                    <a:pt x="71740" y="48872"/>
                  </a:lnTo>
                  <a:lnTo>
                    <a:pt x="71619" y="49174"/>
                  </a:lnTo>
                  <a:lnTo>
                    <a:pt x="71559" y="49536"/>
                  </a:lnTo>
                  <a:lnTo>
                    <a:pt x="71559" y="49777"/>
                  </a:lnTo>
                  <a:lnTo>
                    <a:pt x="71619" y="49958"/>
                  </a:lnTo>
                  <a:lnTo>
                    <a:pt x="71740" y="50200"/>
                  </a:lnTo>
                  <a:lnTo>
                    <a:pt x="71860" y="50381"/>
                  </a:lnTo>
                  <a:lnTo>
                    <a:pt x="72041" y="50501"/>
                  </a:lnTo>
                  <a:lnTo>
                    <a:pt x="72283" y="50622"/>
                  </a:lnTo>
                  <a:lnTo>
                    <a:pt x="72464" y="50682"/>
                  </a:lnTo>
                  <a:lnTo>
                    <a:pt x="72946" y="50682"/>
                  </a:lnTo>
                  <a:lnTo>
                    <a:pt x="73127" y="50622"/>
                  </a:lnTo>
                  <a:lnTo>
                    <a:pt x="73369" y="50501"/>
                  </a:lnTo>
                  <a:lnTo>
                    <a:pt x="73550" y="50381"/>
                  </a:lnTo>
                  <a:lnTo>
                    <a:pt x="73670" y="50200"/>
                  </a:lnTo>
                  <a:lnTo>
                    <a:pt x="73791" y="49958"/>
                  </a:lnTo>
                  <a:lnTo>
                    <a:pt x="73851" y="49777"/>
                  </a:lnTo>
                  <a:lnTo>
                    <a:pt x="73851" y="49536"/>
                  </a:lnTo>
                  <a:lnTo>
                    <a:pt x="73791" y="49174"/>
                  </a:lnTo>
                  <a:lnTo>
                    <a:pt x="73670" y="48872"/>
                  </a:lnTo>
                  <a:lnTo>
                    <a:pt x="73489" y="48691"/>
                  </a:lnTo>
                  <a:lnTo>
                    <a:pt x="73248" y="48510"/>
                  </a:lnTo>
                  <a:lnTo>
                    <a:pt x="73007" y="48389"/>
                  </a:lnTo>
                  <a:close/>
                  <a:moveTo>
                    <a:pt x="5853" y="51286"/>
                  </a:moveTo>
                  <a:lnTo>
                    <a:pt x="5672" y="51346"/>
                  </a:lnTo>
                  <a:lnTo>
                    <a:pt x="5431" y="51467"/>
                  </a:lnTo>
                  <a:lnTo>
                    <a:pt x="5250" y="51587"/>
                  </a:lnTo>
                  <a:lnTo>
                    <a:pt x="5129" y="51768"/>
                  </a:lnTo>
                  <a:lnTo>
                    <a:pt x="5008" y="52010"/>
                  </a:lnTo>
                  <a:lnTo>
                    <a:pt x="4948" y="52191"/>
                  </a:lnTo>
                  <a:lnTo>
                    <a:pt x="4948" y="52432"/>
                  </a:lnTo>
                  <a:lnTo>
                    <a:pt x="4948" y="52673"/>
                  </a:lnTo>
                  <a:lnTo>
                    <a:pt x="5008" y="52854"/>
                  </a:lnTo>
                  <a:lnTo>
                    <a:pt x="5129" y="53096"/>
                  </a:lnTo>
                  <a:lnTo>
                    <a:pt x="5250" y="53277"/>
                  </a:lnTo>
                  <a:lnTo>
                    <a:pt x="5431" y="53397"/>
                  </a:lnTo>
                  <a:lnTo>
                    <a:pt x="5672" y="53518"/>
                  </a:lnTo>
                  <a:lnTo>
                    <a:pt x="5853" y="53578"/>
                  </a:lnTo>
                  <a:lnTo>
                    <a:pt x="6336" y="53578"/>
                  </a:lnTo>
                  <a:lnTo>
                    <a:pt x="6517" y="53518"/>
                  </a:lnTo>
                  <a:lnTo>
                    <a:pt x="6758" y="53397"/>
                  </a:lnTo>
                  <a:lnTo>
                    <a:pt x="6939" y="53277"/>
                  </a:lnTo>
                  <a:lnTo>
                    <a:pt x="7060" y="53096"/>
                  </a:lnTo>
                  <a:lnTo>
                    <a:pt x="7180" y="52854"/>
                  </a:lnTo>
                  <a:lnTo>
                    <a:pt x="7241" y="52673"/>
                  </a:lnTo>
                  <a:lnTo>
                    <a:pt x="7241" y="52432"/>
                  </a:lnTo>
                  <a:lnTo>
                    <a:pt x="7241" y="52191"/>
                  </a:lnTo>
                  <a:lnTo>
                    <a:pt x="7180" y="52010"/>
                  </a:lnTo>
                  <a:lnTo>
                    <a:pt x="7060" y="51768"/>
                  </a:lnTo>
                  <a:lnTo>
                    <a:pt x="6939" y="51587"/>
                  </a:lnTo>
                  <a:lnTo>
                    <a:pt x="6758" y="51467"/>
                  </a:lnTo>
                  <a:lnTo>
                    <a:pt x="6517" y="51346"/>
                  </a:lnTo>
                  <a:lnTo>
                    <a:pt x="6336" y="51286"/>
                  </a:lnTo>
                  <a:close/>
                  <a:moveTo>
                    <a:pt x="11645" y="51286"/>
                  </a:moveTo>
                  <a:lnTo>
                    <a:pt x="11464" y="51346"/>
                  </a:lnTo>
                  <a:lnTo>
                    <a:pt x="11223" y="51467"/>
                  </a:lnTo>
                  <a:lnTo>
                    <a:pt x="11042" y="51587"/>
                  </a:lnTo>
                  <a:lnTo>
                    <a:pt x="10921" y="51768"/>
                  </a:lnTo>
                  <a:lnTo>
                    <a:pt x="10800" y="52010"/>
                  </a:lnTo>
                  <a:lnTo>
                    <a:pt x="10740" y="52191"/>
                  </a:lnTo>
                  <a:lnTo>
                    <a:pt x="10740" y="52432"/>
                  </a:lnTo>
                  <a:lnTo>
                    <a:pt x="10740" y="52673"/>
                  </a:lnTo>
                  <a:lnTo>
                    <a:pt x="10800" y="52854"/>
                  </a:lnTo>
                  <a:lnTo>
                    <a:pt x="10921" y="53096"/>
                  </a:lnTo>
                  <a:lnTo>
                    <a:pt x="11042" y="53277"/>
                  </a:lnTo>
                  <a:lnTo>
                    <a:pt x="11223" y="53397"/>
                  </a:lnTo>
                  <a:lnTo>
                    <a:pt x="11464" y="53518"/>
                  </a:lnTo>
                  <a:lnTo>
                    <a:pt x="11645" y="53578"/>
                  </a:lnTo>
                  <a:lnTo>
                    <a:pt x="12128" y="53578"/>
                  </a:lnTo>
                  <a:lnTo>
                    <a:pt x="12309" y="53518"/>
                  </a:lnTo>
                  <a:lnTo>
                    <a:pt x="12550" y="53397"/>
                  </a:lnTo>
                  <a:lnTo>
                    <a:pt x="12731" y="53277"/>
                  </a:lnTo>
                  <a:lnTo>
                    <a:pt x="12852" y="53096"/>
                  </a:lnTo>
                  <a:lnTo>
                    <a:pt x="12973" y="52854"/>
                  </a:lnTo>
                  <a:lnTo>
                    <a:pt x="13033" y="52673"/>
                  </a:lnTo>
                  <a:lnTo>
                    <a:pt x="13033" y="52432"/>
                  </a:lnTo>
                  <a:lnTo>
                    <a:pt x="13033" y="52191"/>
                  </a:lnTo>
                  <a:lnTo>
                    <a:pt x="12973" y="52010"/>
                  </a:lnTo>
                  <a:lnTo>
                    <a:pt x="12852" y="51768"/>
                  </a:lnTo>
                  <a:lnTo>
                    <a:pt x="12731" y="51587"/>
                  </a:lnTo>
                  <a:lnTo>
                    <a:pt x="12550" y="51467"/>
                  </a:lnTo>
                  <a:lnTo>
                    <a:pt x="12309" y="51346"/>
                  </a:lnTo>
                  <a:lnTo>
                    <a:pt x="12128" y="51286"/>
                  </a:lnTo>
                  <a:close/>
                  <a:moveTo>
                    <a:pt x="17437" y="51286"/>
                  </a:moveTo>
                  <a:lnTo>
                    <a:pt x="17256" y="51346"/>
                  </a:lnTo>
                  <a:lnTo>
                    <a:pt x="17015" y="51467"/>
                  </a:lnTo>
                  <a:lnTo>
                    <a:pt x="16834" y="51587"/>
                  </a:lnTo>
                  <a:lnTo>
                    <a:pt x="16713" y="51768"/>
                  </a:lnTo>
                  <a:lnTo>
                    <a:pt x="16593" y="52010"/>
                  </a:lnTo>
                  <a:lnTo>
                    <a:pt x="16532" y="52191"/>
                  </a:lnTo>
                  <a:lnTo>
                    <a:pt x="16532" y="52432"/>
                  </a:lnTo>
                  <a:lnTo>
                    <a:pt x="16532" y="52673"/>
                  </a:lnTo>
                  <a:lnTo>
                    <a:pt x="16593" y="52854"/>
                  </a:lnTo>
                  <a:lnTo>
                    <a:pt x="16713" y="53096"/>
                  </a:lnTo>
                  <a:lnTo>
                    <a:pt x="16834" y="53277"/>
                  </a:lnTo>
                  <a:lnTo>
                    <a:pt x="17015" y="53397"/>
                  </a:lnTo>
                  <a:lnTo>
                    <a:pt x="17256" y="53518"/>
                  </a:lnTo>
                  <a:lnTo>
                    <a:pt x="17437" y="53578"/>
                  </a:lnTo>
                  <a:lnTo>
                    <a:pt x="17920" y="53578"/>
                  </a:lnTo>
                  <a:lnTo>
                    <a:pt x="18101" y="53518"/>
                  </a:lnTo>
                  <a:lnTo>
                    <a:pt x="18342" y="53397"/>
                  </a:lnTo>
                  <a:lnTo>
                    <a:pt x="18523" y="53277"/>
                  </a:lnTo>
                  <a:lnTo>
                    <a:pt x="18644" y="53096"/>
                  </a:lnTo>
                  <a:lnTo>
                    <a:pt x="18765" y="52854"/>
                  </a:lnTo>
                  <a:lnTo>
                    <a:pt x="18825" y="52673"/>
                  </a:lnTo>
                  <a:lnTo>
                    <a:pt x="18825" y="52432"/>
                  </a:lnTo>
                  <a:lnTo>
                    <a:pt x="18825" y="52191"/>
                  </a:lnTo>
                  <a:lnTo>
                    <a:pt x="18765" y="52010"/>
                  </a:lnTo>
                  <a:lnTo>
                    <a:pt x="18644" y="51768"/>
                  </a:lnTo>
                  <a:lnTo>
                    <a:pt x="18523" y="51587"/>
                  </a:lnTo>
                  <a:lnTo>
                    <a:pt x="18342" y="51467"/>
                  </a:lnTo>
                  <a:lnTo>
                    <a:pt x="18101" y="51346"/>
                  </a:lnTo>
                  <a:lnTo>
                    <a:pt x="17920" y="51286"/>
                  </a:lnTo>
                  <a:close/>
                  <a:moveTo>
                    <a:pt x="23230" y="51286"/>
                  </a:moveTo>
                  <a:lnTo>
                    <a:pt x="23049" y="51346"/>
                  </a:lnTo>
                  <a:lnTo>
                    <a:pt x="22807" y="51467"/>
                  </a:lnTo>
                  <a:lnTo>
                    <a:pt x="22626" y="51587"/>
                  </a:lnTo>
                  <a:lnTo>
                    <a:pt x="22506" y="51768"/>
                  </a:lnTo>
                  <a:lnTo>
                    <a:pt x="22385" y="52010"/>
                  </a:lnTo>
                  <a:lnTo>
                    <a:pt x="22325" y="52191"/>
                  </a:lnTo>
                  <a:lnTo>
                    <a:pt x="22325" y="52432"/>
                  </a:lnTo>
                  <a:lnTo>
                    <a:pt x="22325" y="52673"/>
                  </a:lnTo>
                  <a:lnTo>
                    <a:pt x="22385" y="52854"/>
                  </a:lnTo>
                  <a:lnTo>
                    <a:pt x="22506" y="53096"/>
                  </a:lnTo>
                  <a:lnTo>
                    <a:pt x="22626" y="53277"/>
                  </a:lnTo>
                  <a:lnTo>
                    <a:pt x="22807" y="53397"/>
                  </a:lnTo>
                  <a:lnTo>
                    <a:pt x="23049" y="53518"/>
                  </a:lnTo>
                  <a:lnTo>
                    <a:pt x="23230" y="53578"/>
                  </a:lnTo>
                  <a:lnTo>
                    <a:pt x="23712" y="53578"/>
                  </a:lnTo>
                  <a:lnTo>
                    <a:pt x="23893" y="53518"/>
                  </a:lnTo>
                  <a:lnTo>
                    <a:pt x="24135" y="53397"/>
                  </a:lnTo>
                  <a:lnTo>
                    <a:pt x="24316" y="53277"/>
                  </a:lnTo>
                  <a:lnTo>
                    <a:pt x="24436" y="53096"/>
                  </a:lnTo>
                  <a:lnTo>
                    <a:pt x="24557" y="52854"/>
                  </a:lnTo>
                  <a:lnTo>
                    <a:pt x="24617" y="52673"/>
                  </a:lnTo>
                  <a:lnTo>
                    <a:pt x="24617" y="52432"/>
                  </a:lnTo>
                  <a:lnTo>
                    <a:pt x="24617" y="52191"/>
                  </a:lnTo>
                  <a:lnTo>
                    <a:pt x="24557" y="52010"/>
                  </a:lnTo>
                  <a:lnTo>
                    <a:pt x="24436" y="51768"/>
                  </a:lnTo>
                  <a:lnTo>
                    <a:pt x="24316" y="51587"/>
                  </a:lnTo>
                  <a:lnTo>
                    <a:pt x="24135" y="51467"/>
                  </a:lnTo>
                  <a:lnTo>
                    <a:pt x="23893" y="51346"/>
                  </a:lnTo>
                  <a:lnTo>
                    <a:pt x="23712" y="51286"/>
                  </a:lnTo>
                  <a:close/>
                  <a:moveTo>
                    <a:pt x="29022" y="51286"/>
                  </a:moveTo>
                  <a:lnTo>
                    <a:pt x="28841" y="51346"/>
                  </a:lnTo>
                  <a:lnTo>
                    <a:pt x="28599" y="51467"/>
                  </a:lnTo>
                  <a:lnTo>
                    <a:pt x="28418" y="51587"/>
                  </a:lnTo>
                  <a:lnTo>
                    <a:pt x="28298" y="51768"/>
                  </a:lnTo>
                  <a:lnTo>
                    <a:pt x="28177" y="52010"/>
                  </a:lnTo>
                  <a:lnTo>
                    <a:pt x="28117" y="52191"/>
                  </a:lnTo>
                  <a:lnTo>
                    <a:pt x="28117" y="52432"/>
                  </a:lnTo>
                  <a:lnTo>
                    <a:pt x="28117" y="52673"/>
                  </a:lnTo>
                  <a:lnTo>
                    <a:pt x="28177" y="52854"/>
                  </a:lnTo>
                  <a:lnTo>
                    <a:pt x="28298" y="53096"/>
                  </a:lnTo>
                  <a:lnTo>
                    <a:pt x="28418" y="53277"/>
                  </a:lnTo>
                  <a:lnTo>
                    <a:pt x="28599" y="53397"/>
                  </a:lnTo>
                  <a:lnTo>
                    <a:pt x="28841" y="53518"/>
                  </a:lnTo>
                  <a:lnTo>
                    <a:pt x="29022" y="53578"/>
                  </a:lnTo>
                  <a:lnTo>
                    <a:pt x="29505" y="53578"/>
                  </a:lnTo>
                  <a:lnTo>
                    <a:pt x="29686" y="53518"/>
                  </a:lnTo>
                  <a:lnTo>
                    <a:pt x="29927" y="53397"/>
                  </a:lnTo>
                  <a:lnTo>
                    <a:pt x="30108" y="53277"/>
                  </a:lnTo>
                  <a:lnTo>
                    <a:pt x="30229" y="53096"/>
                  </a:lnTo>
                  <a:lnTo>
                    <a:pt x="30349" y="52854"/>
                  </a:lnTo>
                  <a:lnTo>
                    <a:pt x="30410" y="52673"/>
                  </a:lnTo>
                  <a:lnTo>
                    <a:pt x="30410" y="52432"/>
                  </a:lnTo>
                  <a:lnTo>
                    <a:pt x="30410" y="52191"/>
                  </a:lnTo>
                  <a:lnTo>
                    <a:pt x="30349" y="52010"/>
                  </a:lnTo>
                  <a:lnTo>
                    <a:pt x="30229" y="51768"/>
                  </a:lnTo>
                  <a:lnTo>
                    <a:pt x="30108" y="51587"/>
                  </a:lnTo>
                  <a:lnTo>
                    <a:pt x="29927" y="51467"/>
                  </a:lnTo>
                  <a:lnTo>
                    <a:pt x="29686" y="51346"/>
                  </a:lnTo>
                  <a:lnTo>
                    <a:pt x="29505" y="51286"/>
                  </a:lnTo>
                  <a:close/>
                  <a:moveTo>
                    <a:pt x="34814" y="51286"/>
                  </a:moveTo>
                  <a:lnTo>
                    <a:pt x="34633" y="51346"/>
                  </a:lnTo>
                  <a:lnTo>
                    <a:pt x="34392" y="51467"/>
                  </a:lnTo>
                  <a:lnTo>
                    <a:pt x="34211" y="51587"/>
                  </a:lnTo>
                  <a:lnTo>
                    <a:pt x="34090" y="51768"/>
                  </a:lnTo>
                  <a:lnTo>
                    <a:pt x="33969" y="52010"/>
                  </a:lnTo>
                  <a:lnTo>
                    <a:pt x="33909" y="52191"/>
                  </a:lnTo>
                  <a:lnTo>
                    <a:pt x="33909" y="52432"/>
                  </a:lnTo>
                  <a:lnTo>
                    <a:pt x="33909" y="52673"/>
                  </a:lnTo>
                  <a:lnTo>
                    <a:pt x="33969" y="52854"/>
                  </a:lnTo>
                  <a:lnTo>
                    <a:pt x="34090" y="53096"/>
                  </a:lnTo>
                  <a:lnTo>
                    <a:pt x="34211" y="53277"/>
                  </a:lnTo>
                  <a:lnTo>
                    <a:pt x="34392" y="53397"/>
                  </a:lnTo>
                  <a:lnTo>
                    <a:pt x="34633" y="53518"/>
                  </a:lnTo>
                  <a:lnTo>
                    <a:pt x="34814" y="53578"/>
                  </a:lnTo>
                  <a:lnTo>
                    <a:pt x="35297" y="53578"/>
                  </a:lnTo>
                  <a:lnTo>
                    <a:pt x="35478" y="53518"/>
                  </a:lnTo>
                  <a:lnTo>
                    <a:pt x="35719" y="53397"/>
                  </a:lnTo>
                  <a:lnTo>
                    <a:pt x="35900" y="53277"/>
                  </a:lnTo>
                  <a:lnTo>
                    <a:pt x="36021" y="53096"/>
                  </a:lnTo>
                  <a:lnTo>
                    <a:pt x="36141" y="52854"/>
                  </a:lnTo>
                  <a:lnTo>
                    <a:pt x="36202" y="52673"/>
                  </a:lnTo>
                  <a:lnTo>
                    <a:pt x="36202" y="52432"/>
                  </a:lnTo>
                  <a:lnTo>
                    <a:pt x="36202" y="52191"/>
                  </a:lnTo>
                  <a:lnTo>
                    <a:pt x="36141" y="52010"/>
                  </a:lnTo>
                  <a:lnTo>
                    <a:pt x="36021" y="51768"/>
                  </a:lnTo>
                  <a:lnTo>
                    <a:pt x="35900" y="51587"/>
                  </a:lnTo>
                  <a:lnTo>
                    <a:pt x="35719" y="51467"/>
                  </a:lnTo>
                  <a:lnTo>
                    <a:pt x="35478" y="51346"/>
                  </a:lnTo>
                  <a:lnTo>
                    <a:pt x="35297" y="51286"/>
                  </a:lnTo>
                  <a:close/>
                  <a:moveTo>
                    <a:pt x="40606" y="51286"/>
                  </a:moveTo>
                  <a:lnTo>
                    <a:pt x="40425" y="51346"/>
                  </a:lnTo>
                  <a:lnTo>
                    <a:pt x="40184" y="51467"/>
                  </a:lnTo>
                  <a:lnTo>
                    <a:pt x="40003" y="51587"/>
                  </a:lnTo>
                  <a:lnTo>
                    <a:pt x="39882" y="51768"/>
                  </a:lnTo>
                  <a:lnTo>
                    <a:pt x="39762" y="52010"/>
                  </a:lnTo>
                  <a:lnTo>
                    <a:pt x="39701" y="52191"/>
                  </a:lnTo>
                  <a:lnTo>
                    <a:pt x="39701" y="52432"/>
                  </a:lnTo>
                  <a:lnTo>
                    <a:pt x="39701" y="52673"/>
                  </a:lnTo>
                  <a:lnTo>
                    <a:pt x="39762" y="52854"/>
                  </a:lnTo>
                  <a:lnTo>
                    <a:pt x="39882" y="53096"/>
                  </a:lnTo>
                  <a:lnTo>
                    <a:pt x="40003" y="53277"/>
                  </a:lnTo>
                  <a:lnTo>
                    <a:pt x="40184" y="53397"/>
                  </a:lnTo>
                  <a:lnTo>
                    <a:pt x="40425" y="53518"/>
                  </a:lnTo>
                  <a:lnTo>
                    <a:pt x="40606" y="53578"/>
                  </a:lnTo>
                  <a:lnTo>
                    <a:pt x="41089" y="53578"/>
                  </a:lnTo>
                  <a:lnTo>
                    <a:pt x="41270" y="53518"/>
                  </a:lnTo>
                  <a:lnTo>
                    <a:pt x="41511" y="53397"/>
                  </a:lnTo>
                  <a:lnTo>
                    <a:pt x="41692" y="53277"/>
                  </a:lnTo>
                  <a:lnTo>
                    <a:pt x="41813" y="53096"/>
                  </a:lnTo>
                  <a:lnTo>
                    <a:pt x="41934" y="52854"/>
                  </a:lnTo>
                  <a:lnTo>
                    <a:pt x="41994" y="52673"/>
                  </a:lnTo>
                  <a:lnTo>
                    <a:pt x="41994" y="52432"/>
                  </a:lnTo>
                  <a:lnTo>
                    <a:pt x="41994" y="52191"/>
                  </a:lnTo>
                  <a:lnTo>
                    <a:pt x="41934" y="52010"/>
                  </a:lnTo>
                  <a:lnTo>
                    <a:pt x="41813" y="51768"/>
                  </a:lnTo>
                  <a:lnTo>
                    <a:pt x="41692" y="51587"/>
                  </a:lnTo>
                  <a:lnTo>
                    <a:pt x="41511" y="51467"/>
                  </a:lnTo>
                  <a:lnTo>
                    <a:pt x="41270" y="51346"/>
                  </a:lnTo>
                  <a:lnTo>
                    <a:pt x="41089" y="51286"/>
                  </a:lnTo>
                  <a:close/>
                  <a:moveTo>
                    <a:pt x="46399" y="51286"/>
                  </a:moveTo>
                  <a:lnTo>
                    <a:pt x="46218" y="51346"/>
                  </a:lnTo>
                  <a:lnTo>
                    <a:pt x="45976" y="51467"/>
                  </a:lnTo>
                  <a:lnTo>
                    <a:pt x="45795" y="51587"/>
                  </a:lnTo>
                  <a:lnTo>
                    <a:pt x="45674" y="51768"/>
                  </a:lnTo>
                  <a:lnTo>
                    <a:pt x="45554" y="52010"/>
                  </a:lnTo>
                  <a:lnTo>
                    <a:pt x="45493" y="52191"/>
                  </a:lnTo>
                  <a:lnTo>
                    <a:pt x="45493" y="52432"/>
                  </a:lnTo>
                  <a:lnTo>
                    <a:pt x="45493" y="52673"/>
                  </a:lnTo>
                  <a:lnTo>
                    <a:pt x="45554" y="52854"/>
                  </a:lnTo>
                  <a:lnTo>
                    <a:pt x="45674" y="53096"/>
                  </a:lnTo>
                  <a:lnTo>
                    <a:pt x="45795" y="53277"/>
                  </a:lnTo>
                  <a:lnTo>
                    <a:pt x="45976" y="53397"/>
                  </a:lnTo>
                  <a:lnTo>
                    <a:pt x="46218" y="53518"/>
                  </a:lnTo>
                  <a:lnTo>
                    <a:pt x="46399" y="53578"/>
                  </a:lnTo>
                  <a:lnTo>
                    <a:pt x="46881" y="53578"/>
                  </a:lnTo>
                  <a:lnTo>
                    <a:pt x="47062" y="53518"/>
                  </a:lnTo>
                  <a:lnTo>
                    <a:pt x="47304" y="53397"/>
                  </a:lnTo>
                  <a:lnTo>
                    <a:pt x="47485" y="53277"/>
                  </a:lnTo>
                  <a:lnTo>
                    <a:pt x="47605" y="53096"/>
                  </a:lnTo>
                  <a:lnTo>
                    <a:pt x="47726" y="52854"/>
                  </a:lnTo>
                  <a:lnTo>
                    <a:pt x="47786" y="52673"/>
                  </a:lnTo>
                  <a:lnTo>
                    <a:pt x="47786" y="52432"/>
                  </a:lnTo>
                  <a:lnTo>
                    <a:pt x="47786" y="52191"/>
                  </a:lnTo>
                  <a:lnTo>
                    <a:pt x="47726" y="52010"/>
                  </a:lnTo>
                  <a:lnTo>
                    <a:pt x="47605" y="51768"/>
                  </a:lnTo>
                  <a:lnTo>
                    <a:pt x="47485" y="51587"/>
                  </a:lnTo>
                  <a:lnTo>
                    <a:pt x="47304" y="51467"/>
                  </a:lnTo>
                  <a:lnTo>
                    <a:pt x="47062" y="51346"/>
                  </a:lnTo>
                  <a:lnTo>
                    <a:pt x="46881" y="51286"/>
                  </a:lnTo>
                  <a:close/>
                  <a:moveTo>
                    <a:pt x="52191" y="51286"/>
                  </a:moveTo>
                  <a:lnTo>
                    <a:pt x="52010" y="51346"/>
                  </a:lnTo>
                  <a:lnTo>
                    <a:pt x="51768" y="51467"/>
                  </a:lnTo>
                  <a:lnTo>
                    <a:pt x="51587" y="51587"/>
                  </a:lnTo>
                  <a:lnTo>
                    <a:pt x="51467" y="51768"/>
                  </a:lnTo>
                  <a:lnTo>
                    <a:pt x="51346" y="52010"/>
                  </a:lnTo>
                  <a:lnTo>
                    <a:pt x="51286" y="52191"/>
                  </a:lnTo>
                  <a:lnTo>
                    <a:pt x="51286" y="52432"/>
                  </a:lnTo>
                  <a:lnTo>
                    <a:pt x="51286" y="52673"/>
                  </a:lnTo>
                  <a:lnTo>
                    <a:pt x="51346" y="52854"/>
                  </a:lnTo>
                  <a:lnTo>
                    <a:pt x="51467" y="53096"/>
                  </a:lnTo>
                  <a:lnTo>
                    <a:pt x="51587" y="53277"/>
                  </a:lnTo>
                  <a:lnTo>
                    <a:pt x="51768" y="53397"/>
                  </a:lnTo>
                  <a:lnTo>
                    <a:pt x="52010" y="53518"/>
                  </a:lnTo>
                  <a:lnTo>
                    <a:pt x="52191" y="53578"/>
                  </a:lnTo>
                  <a:lnTo>
                    <a:pt x="52673" y="53578"/>
                  </a:lnTo>
                  <a:lnTo>
                    <a:pt x="52854" y="53518"/>
                  </a:lnTo>
                  <a:lnTo>
                    <a:pt x="53096" y="53397"/>
                  </a:lnTo>
                  <a:lnTo>
                    <a:pt x="53277" y="53277"/>
                  </a:lnTo>
                  <a:lnTo>
                    <a:pt x="53397" y="53096"/>
                  </a:lnTo>
                  <a:lnTo>
                    <a:pt x="53518" y="52854"/>
                  </a:lnTo>
                  <a:lnTo>
                    <a:pt x="53578" y="52673"/>
                  </a:lnTo>
                  <a:lnTo>
                    <a:pt x="53578" y="52432"/>
                  </a:lnTo>
                  <a:lnTo>
                    <a:pt x="53578" y="52191"/>
                  </a:lnTo>
                  <a:lnTo>
                    <a:pt x="53518" y="52010"/>
                  </a:lnTo>
                  <a:lnTo>
                    <a:pt x="53397" y="51768"/>
                  </a:lnTo>
                  <a:lnTo>
                    <a:pt x="53277" y="51587"/>
                  </a:lnTo>
                  <a:lnTo>
                    <a:pt x="53096" y="51467"/>
                  </a:lnTo>
                  <a:lnTo>
                    <a:pt x="52854" y="51346"/>
                  </a:lnTo>
                  <a:lnTo>
                    <a:pt x="52673" y="51286"/>
                  </a:lnTo>
                  <a:close/>
                  <a:moveTo>
                    <a:pt x="57983" y="51286"/>
                  </a:moveTo>
                  <a:lnTo>
                    <a:pt x="57802" y="51346"/>
                  </a:lnTo>
                  <a:lnTo>
                    <a:pt x="57561" y="51467"/>
                  </a:lnTo>
                  <a:lnTo>
                    <a:pt x="57380" y="51587"/>
                  </a:lnTo>
                  <a:lnTo>
                    <a:pt x="57259" y="51768"/>
                  </a:lnTo>
                  <a:lnTo>
                    <a:pt x="57138" y="52010"/>
                  </a:lnTo>
                  <a:lnTo>
                    <a:pt x="57078" y="52191"/>
                  </a:lnTo>
                  <a:lnTo>
                    <a:pt x="57078" y="52432"/>
                  </a:lnTo>
                  <a:lnTo>
                    <a:pt x="57078" y="52673"/>
                  </a:lnTo>
                  <a:lnTo>
                    <a:pt x="57138" y="52854"/>
                  </a:lnTo>
                  <a:lnTo>
                    <a:pt x="57259" y="53096"/>
                  </a:lnTo>
                  <a:lnTo>
                    <a:pt x="57380" y="53277"/>
                  </a:lnTo>
                  <a:lnTo>
                    <a:pt x="57561" y="53397"/>
                  </a:lnTo>
                  <a:lnTo>
                    <a:pt x="57802" y="53518"/>
                  </a:lnTo>
                  <a:lnTo>
                    <a:pt x="57983" y="53578"/>
                  </a:lnTo>
                  <a:lnTo>
                    <a:pt x="58466" y="53578"/>
                  </a:lnTo>
                  <a:lnTo>
                    <a:pt x="58647" y="53518"/>
                  </a:lnTo>
                  <a:lnTo>
                    <a:pt x="58888" y="53397"/>
                  </a:lnTo>
                  <a:lnTo>
                    <a:pt x="59069" y="53277"/>
                  </a:lnTo>
                  <a:lnTo>
                    <a:pt x="59190" y="53096"/>
                  </a:lnTo>
                  <a:lnTo>
                    <a:pt x="59310" y="52854"/>
                  </a:lnTo>
                  <a:lnTo>
                    <a:pt x="59371" y="52673"/>
                  </a:lnTo>
                  <a:lnTo>
                    <a:pt x="59371" y="52432"/>
                  </a:lnTo>
                  <a:lnTo>
                    <a:pt x="59371" y="52191"/>
                  </a:lnTo>
                  <a:lnTo>
                    <a:pt x="59310" y="52010"/>
                  </a:lnTo>
                  <a:lnTo>
                    <a:pt x="59190" y="51768"/>
                  </a:lnTo>
                  <a:lnTo>
                    <a:pt x="59069" y="51587"/>
                  </a:lnTo>
                  <a:lnTo>
                    <a:pt x="58888" y="51467"/>
                  </a:lnTo>
                  <a:lnTo>
                    <a:pt x="58647" y="51346"/>
                  </a:lnTo>
                  <a:lnTo>
                    <a:pt x="58466" y="51286"/>
                  </a:lnTo>
                  <a:close/>
                  <a:moveTo>
                    <a:pt x="63775" y="51286"/>
                  </a:moveTo>
                  <a:lnTo>
                    <a:pt x="63594" y="51346"/>
                  </a:lnTo>
                  <a:lnTo>
                    <a:pt x="63353" y="51467"/>
                  </a:lnTo>
                  <a:lnTo>
                    <a:pt x="63172" y="51587"/>
                  </a:lnTo>
                  <a:lnTo>
                    <a:pt x="63051" y="51768"/>
                  </a:lnTo>
                  <a:lnTo>
                    <a:pt x="62931" y="52010"/>
                  </a:lnTo>
                  <a:lnTo>
                    <a:pt x="62870" y="52191"/>
                  </a:lnTo>
                  <a:lnTo>
                    <a:pt x="62870" y="52432"/>
                  </a:lnTo>
                  <a:lnTo>
                    <a:pt x="62870" y="52673"/>
                  </a:lnTo>
                  <a:lnTo>
                    <a:pt x="62931" y="52854"/>
                  </a:lnTo>
                  <a:lnTo>
                    <a:pt x="63051" y="53096"/>
                  </a:lnTo>
                  <a:lnTo>
                    <a:pt x="63172" y="53277"/>
                  </a:lnTo>
                  <a:lnTo>
                    <a:pt x="63353" y="53397"/>
                  </a:lnTo>
                  <a:lnTo>
                    <a:pt x="63594" y="53518"/>
                  </a:lnTo>
                  <a:lnTo>
                    <a:pt x="63775" y="53578"/>
                  </a:lnTo>
                  <a:lnTo>
                    <a:pt x="64258" y="53578"/>
                  </a:lnTo>
                  <a:lnTo>
                    <a:pt x="64439" y="53518"/>
                  </a:lnTo>
                  <a:lnTo>
                    <a:pt x="64680" y="53397"/>
                  </a:lnTo>
                  <a:lnTo>
                    <a:pt x="64861" y="53277"/>
                  </a:lnTo>
                  <a:lnTo>
                    <a:pt x="64982" y="53096"/>
                  </a:lnTo>
                  <a:lnTo>
                    <a:pt x="65103" y="52854"/>
                  </a:lnTo>
                  <a:lnTo>
                    <a:pt x="65163" y="52673"/>
                  </a:lnTo>
                  <a:lnTo>
                    <a:pt x="65163" y="52432"/>
                  </a:lnTo>
                  <a:lnTo>
                    <a:pt x="65163" y="52191"/>
                  </a:lnTo>
                  <a:lnTo>
                    <a:pt x="65103" y="52010"/>
                  </a:lnTo>
                  <a:lnTo>
                    <a:pt x="64982" y="51768"/>
                  </a:lnTo>
                  <a:lnTo>
                    <a:pt x="64861" y="51587"/>
                  </a:lnTo>
                  <a:lnTo>
                    <a:pt x="64680" y="51467"/>
                  </a:lnTo>
                  <a:lnTo>
                    <a:pt x="64439" y="51346"/>
                  </a:lnTo>
                  <a:lnTo>
                    <a:pt x="64258" y="51286"/>
                  </a:lnTo>
                  <a:close/>
                  <a:moveTo>
                    <a:pt x="69567" y="51286"/>
                  </a:moveTo>
                  <a:lnTo>
                    <a:pt x="69386" y="51346"/>
                  </a:lnTo>
                  <a:lnTo>
                    <a:pt x="69145" y="51467"/>
                  </a:lnTo>
                  <a:lnTo>
                    <a:pt x="68964" y="51587"/>
                  </a:lnTo>
                  <a:lnTo>
                    <a:pt x="68843" y="51768"/>
                  </a:lnTo>
                  <a:lnTo>
                    <a:pt x="68723" y="52010"/>
                  </a:lnTo>
                  <a:lnTo>
                    <a:pt x="68662" y="52191"/>
                  </a:lnTo>
                  <a:lnTo>
                    <a:pt x="68662" y="52432"/>
                  </a:lnTo>
                  <a:lnTo>
                    <a:pt x="68662" y="52673"/>
                  </a:lnTo>
                  <a:lnTo>
                    <a:pt x="68723" y="52854"/>
                  </a:lnTo>
                  <a:lnTo>
                    <a:pt x="68843" y="53096"/>
                  </a:lnTo>
                  <a:lnTo>
                    <a:pt x="68964" y="53277"/>
                  </a:lnTo>
                  <a:lnTo>
                    <a:pt x="69145" y="53397"/>
                  </a:lnTo>
                  <a:lnTo>
                    <a:pt x="69386" y="53518"/>
                  </a:lnTo>
                  <a:lnTo>
                    <a:pt x="69567" y="53578"/>
                  </a:lnTo>
                  <a:lnTo>
                    <a:pt x="70050" y="53578"/>
                  </a:lnTo>
                  <a:lnTo>
                    <a:pt x="70231" y="53518"/>
                  </a:lnTo>
                  <a:lnTo>
                    <a:pt x="70472" y="53397"/>
                  </a:lnTo>
                  <a:lnTo>
                    <a:pt x="70653" y="53277"/>
                  </a:lnTo>
                  <a:lnTo>
                    <a:pt x="70774" y="53096"/>
                  </a:lnTo>
                  <a:lnTo>
                    <a:pt x="70895" y="52854"/>
                  </a:lnTo>
                  <a:lnTo>
                    <a:pt x="70955" y="52673"/>
                  </a:lnTo>
                  <a:lnTo>
                    <a:pt x="70955" y="52432"/>
                  </a:lnTo>
                  <a:lnTo>
                    <a:pt x="70955" y="52191"/>
                  </a:lnTo>
                  <a:lnTo>
                    <a:pt x="70895" y="52010"/>
                  </a:lnTo>
                  <a:lnTo>
                    <a:pt x="70774" y="51768"/>
                  </a:lnTo>
                  <a:lnTo>
                    <a:pt x="70653" y="51587"/>
                  </a:lnTo>
                  <a:lnTo>
                    <a:pt x="70472" y="51467"/>
                  </a:lnTo>
                  <a:lnTo>
                    <a:pt x="70231" y="51346"/>
                  </a:lnTo>
                  <a:lnTo>
                    <a:pt x="70050" y="51286"/>
                  </a:lnTo>
                  <a:close/>
                  <a:moveTo>
                    <a:pt x="3620" y="54242"/>
                  </a:moveTo>
                  <a:lnTo>
                    <a:pt x="4284" y="55630"/>
                  </a:lnTo>
                  <a:lnTo>
                    <a:pt x="4345" y="55328"/>
                  </a:lnTo>
                  <a:lnTo>
                    <a:pt x="4284" y="54966"/>
                  </a:lnTo>
                  <a:lnTo>
                    <a:pt x="4164" y="54664"/>
                  </a:lnTo>
                  <a:lnTo>
                    <a:pt x="3922" y="54423"/>
                  </a:lnTo>
                  <a:lnTo>
                    <a:pt x="3620" y="54242"/>
                  </a:lnTo>
                  <a:close/>
                  <a:moveTo>
                    <a:pt x="72283" y="54242"/>
                  </a:moveTo>
                  <a:lnTo>
                    <a:pt x="71981" y="54423"/>
                  </a:lnTo>
                  <a:lnTo>
                    <a:pt x="71740" y="54664"/>
                  </a:lnTo>
                  <a:lnTo>
                    <a:pt x="71619" y="54966"/>
                  </a:lnTo>
                  <a:lnTo>
                    <a:pt x="71559" y="55328"/>
                  </a:lnTo>
                  <a:lnTo>
                    <a:pt x="71619" y="55630"/>
                  </a:lnTo>
                  <a:lnTo>
                    <a:pt x="72283" y="54242"/>
                  </a:lnTo>
                  <a:close/>
                  <a:moveTo>
                    <a:pt x="8749" y="54182"/>
                  </a:moveTo>
                  <a:lnTo>
                    <a:pt x="8568" y="54242"/>
                  </a:lnTo>
                  <a:lnTo>
                    <a:pt x="8327" y="54363"/>
                  </a:lnTo>
                  <a:lnTo>
                    <a:pt x="8146" y="54483"/>
                  </a:lnTo>
                  <a:lnTo>
                    <a:pt x="8025" y="54664"/>
                  </a:lnTo>
                  <a:lnTo>
                    <a:pt x="7904" y="54906"/>
                  </a:lnTo>
                  <a:lnTo>
                    <a:pt x="7844" y="55087"/>
                  </a:lnTo>
                  <a:lnTo>
                    <a:pt x="7844" y="55328"/>
                  </a:lnTo>
                  <a:lnTo>
                    <a:pt x="7844" y="55569"/>
                  </a:lnTo>
                  <a:lnTo>
                    <a:pt x="7904" y="55750"/>
                  </a:lnTo>
                  <a:lnTo>
                    <a:pt x="8025" y="55992"/>
                  </a:lnTo>
                  <a:lnTo>
                    <a:pt x="8146" y="56173"/>
                  </a:lnTo>
                  <a:lnTo>
                    <a:pt x="8327" y="56293"/>
                  </a:lnTo>
                  <a:lnTo>
                    <a:pt x="8568" y="56414"/>
                  </a:lnTo>
                  <a:lnTo>
                    <a:pt x="8749" y="56474"/>
                  </a:lnTo>
                  <a:lnTo>
                    <a:pt x="9232" y="56474"/>
                  </a:lnTo>
                  <a:lnTo>
                    <a:pt x="9413" y="56414"/>
                  </a:lnTo>
                  <a:lnTo>
                    <a:pt x="9654" y="56293"/>
                  </a:lnTo>
                  <a:lnTo>
                    <a:pt x="9835" y="56173"/>
                  </a:lnTo>
                  <a:lnTo>
                    <a:pt x="9956" y="55992"/>
                  </a:lnTo>
                  <a:lnTo>
                    <a:pt x="10076" y="55750"/>
                  </a:lnTo>
                  <a:lnTo>
                    <a:pt x="10137" y="55569"/>
                  </a:lnTo>
                  <a:lnTo>
                    <a:pt x="10137" y="55328"/>
                  </a:lnTo>
                  <a:lnTo>
                    <a:pt x="10137" y="55087"/>
                  </a:lnTo>
                  <a:lnTo>
                    <a:pt x="10076" y="54906"/>
                  </a:lnTo>
                  <a:lnTo>
                    <a:pt x="9956" y="54664"/>
                  </a:lnTo>
                  <a:lnTo>
                    <a:pt x="9835" y="54483"/>
                  </a:lnTo>
                  <a:lnTo>
                    <a:pt x="9654" y="54363"/>
                  </a:lnTo>
                  <a:lnTo>
                    <a:pt x="9413" y="54242"/>
                  </a:lnTo>
                  <a:lnTo>
                    <a:pt x="9232" y="54182"/>
                  </a:lnTo>
                  <a:close/>
                  <a:moveTo>
                    <a:pt x="14541" y="54182"/>
                  </a:moveTo>
                  <a:lnTo>
                    <a:pt x="14360" y="54242"/>
                  </a:lnTo>
                  <a:lnTo>
                    <a:pt x="14119" y="54363"/>
                  </a:lnTo>
                  <a:lnTo>
                    <a:pt x="13938" y="54483"/>
                  </a:lnTo>
                  <a:lnTo>
                    <a:pt x="13817" y="54664"/>
                  </a:lnTo>
                  <a:lnTo>
                    <a:pt x="13697" y="54906"/>
                  </a:lnTo>
                  <a:lnTo>
                    <a:pt x="13636" y="55087"/>
                  </a:lnTo>
                  <a:lnTo>
                    <a:pt x="13636" y="55328"/>
                  </a:lnTo>
                  <a:lnTo>
                    <a:pt x="13636" y="55569"/>
                  </a:lnTo>
                  <a:lnTo>
                    <a:pt x="13697" y="55750"/>
                  </a:lnTo>
                  <a:lnTo>
                    <a:pt x="13817" y="55992"/>
                  </a:lnTo>
                  <a:lnTo>
                    <a:pt x="13938" y="56173"/>
                  </a:lnTo>
                  <a:lnTo>
                    <a:pt x="14119" y="56293"/>
                  </a:lnTo>
                  <a:lnTo>
                    <a:pt x="14360" y="56414"/>
                  </a:lnTo>
                  <a:lnTo>
                    <a:pt x="14541" y="56474"/>
                  </a:lnTo>
                  <a:lnTo>
                    <a:pt x="15024" y="56474"/>
                  </a:lnTo>
                  <a:lnTo>
                    <a:pt x="15205" y="56414"/>
                  </a:lnTo>
                  <a:lnTo>
                    <a:pt x="15446" y="56293"/>
                  </a:lnTo>
                  <a:lnTo>
                    <a:pt x="15627" y="56173"/>
                  </a:lnTo>
                  <a:lnTo>
                    <a:pt x="15748" y="55992"/>
                  </a:lnTo>
                  <a:lnTo>
                    <a:pt x="15869" y="55750"/>
                  </a:lnTo>
                  <a:lnTo>
                    <a:pt x="15929" y="55569"/>
                  </a:lnTo>
                  <a:lnTo>
                    <a:pt x="15929" y="55328"/>
                  </a:lnTo>
                  <a:lnTo>
                    <a:pt x="15929" y="55087"/>
                  </a:lnTo>
                  <a:lnTo>
                    <a:pt x="15869" y="54906"/>
                  </a:lnTo>
                  <a:lnTo>
                    <a:pt x="15748" y="54664"/>
                  </a:lnTo>
                  <a:lnTo>
                    <a:pt x="15627" y="54483"/>
                  </a:lnTo>
                  <a:lnTo>
                    <a:pt x="15446" y="54363"/>
                  </a:lnTo>
                  <a:lnTo>
                    <a:pt x="15205" y="54242"/>
                  </a:lnTo>
                  <a:lnTo>
                    <a:pt x="15024" y="54182"/>
                  </a:lnTo>
                  <a:close/>
                  <a:moveTo>
                    <a:pt x="20333" y="54182"/>
                  </a:moveTo>
                  <a:lnTo>
                    <a:pt x="20152" y="54242"/>
                  </a:lnTo>
                  <a:lnTo>
                    <a:pt x="19911" y="54363"/>
                  </a:lnTo>
                  <a:lnTo>
                    <a:pt x="19730" y="54483"/>
                  </a:lnTo>
                  <a:lnTo>
                    <a:pt x="19609" y="54664"/>
                  </a:lnTo>
                  <a:lnTo>
                    <a:pt x="19489" y="54906"/>
                  </a:lnTo>
                  <a:lnTo>
                    <a:pt x="19428" y="55087"/>
                  </a:lnTo>
                  <a:lnTo>
                    <a:pt x="19428" y="55328"/>
                  </a:lnTo>
                  <a:lnTo>
                    <a:pt x="19428" y="55569"/>
                  </a:lnTo>
                  <a:lnTo>
                    <a:pt x="19489" y="55750"/>
                  </a:lnTo>
                  <a:lnTo>
                    <a:pt x="19609" y="55992"/>
                  </a:lnTo>
                  <a:lnTo>
                    <a:pt x="19730" y="56173"/>
                  </a:lnTo>
                  <a:lnTo>
                    <a:pt x="19911" y="56293"/>
                  </a:lnTo>
                  <a:lnTo>
                    <a:pt x="20152" y="56414"/>
                  </a:lnTo>
                  <a:lnTo>
                    <a:pt x="20333" y="56474"/>
                  </a:lnTo>
                  <a:lnTo>
                    <a:pt x="20816" y="56474"/>
                  </a:lnTo>
                  <a:lnTo>
                    <a:pt x="20997" y="56414"/>
                  </a:lnTo>
                  <a:lnTo>
                    <a:pt x="21239" y="56293"/>
                  </a:lnTo>
                  <a:lnTo>
                    <a:pt x="21420" y="56173"/>
                  </a:lnTo>
                  <a:lnTo>
                    <a:pt x="21540" y="55992"/>
                  </a:lnTo>
                  <a:lnTo>
                    <a:pt x="21661" y="55750"/>
                  </a:lnTo>
                  <a:lnTo>
                    <a:pt x="21721" y="55569"/>
                  </a:lnTo>
                  <a:lnTo>
                    <a:pt x="21721" y="55328"/>
                  </a:lnTo>
                  <a:lnTo>
                    <a:pt x="21721" y="55087"/>
                  </a:lnTo>
                  <a:lnTo>
                    <a:pt x="21661" y="54906"/>
                  </a:lnTo>
                  <a:lnTo>
                    <a:pt x="21540" y="54664"/>
                  </a:lnTo>
                  <a:lnTo>
                    <a:pt x="21420" y="54483"/>
                  </a:lnTo>
                  <a:lnTo>
                    <a:pt x="21239" y="54363"/>
                  </a:lnTo>
                  <a:lnTo>
                    <a:pt x="20997" y="54242"/>
                  </a:lnTo>
                  <a:lnTo>
                    <a:pt x="20816" y="54182"/>
                  </a:lnTo>
                  <a:close/>
                  <a:moveTo>
                    <a:pt x="26126" y="54182"/>
                  </a:moveTo>
                  <a:lnTo>
                    <a:pt x="25945" y="54242"/>
                  </a:lnTo>
                  <a:lnTo>
                    <a:pt x="25703" y="54363"/>
                  </a:lnTo>
                  <a:lnTo>
                    <a:pt x="25522" y="54483"/>
                  </a:lnTo>
                  <a:lnTo>
                    <a:pt x="25402" y="54664"/>
                  </a:lnTo>
                  <a:lnTo>
                    <a:pt x="25281" y="54906"/>
                  </a:lnTo>
                  <a:lnTo>
                    <a:pt x="25221" y="55087"/>
                  </a:lnTo>
                  <a:lnTo>
                    <a:pt x="25221" y="55328"/>
                  </a:lnTo>
                  <a:lnTo>
                    <a:pt x="25221" y="55569"/>
                  </a:lnTo>
                  <a:lnTo>
                    <a:pt x="25281" y="55750"/>
                  </a:lnTo>
                  <a:lnTo>
                    <a:pt x="25402" y="55992"/>
                  </a:lnTo>
                  <a:lnTo>
                    <a:pt x="25522" y="56173"/>
                  </a:lnTo>
                  <a:lnTo>
                    <a:pt x="25703" y="56293"/>
                  </a:lnTo>
                  <a:lnTo>
                    <a:pt x="25945" y="56414"/>
                  </a:lnTo>
                  <a:lnTo>
                    <a:pt x="26126" y="56474"/>
                  </a:lnTo>
                  <a:lnTo>
                    <a:pt x="26608" y="56474"/>
                  </a:lnTo>
                  <a:lnTo>
                    <a:pt x="26789" y="56414"/>
                  </a:lnTo>
                  <a:lnTo>
                    <a:pt x="27031" y="56293"/>
                  </a:lnTo>
                  <a:lnTo>
                    <a:pt x="27212" y="56173"/>
                  </a:lnTo>
                  <a:lnTo>
                    <a:pt x="27332" y="55992"/>
                  </a:lnTo>
                  <a:lnTo>
                    <a:pt x="27453" y="55750"/>
                  </a:lnTo>
                  <a:lnTo>
                    <a:pt x="27513" y="55569"/>
                  </a:lnTo>
                  <a:lnTo>
                    <a:pt x="27513" y="55328"/>
                  </a:lnTo>
                  <a:lnTo>
                    <a:pt x="27513" y="55087"/>
                  </a:lnTo>
                  <a:lnTo>
                    <a:pt x="27453" y="54906"/>
                  </a:lnTo>
                  <a:lnTo>
                    <a:pt x="27332" y="54664"/>
                  </a:lnTo>
                  <a:lnTo>
                    <a:pt x="27212" y="54483"/>
                  </a:lnTo>
                  <a:lnTo>
                    <a:pt x="27031" y="54363"/>
                  </a:lnTo>
                  <a:lnTo>
                    <a:pt x="26789" y="54242"/>
                  </a:lnTo>
                  <a:lnTo>
                    <a:pt x="26608" y="54182"/>
                  </a:lnTo>
                  <a:close/>
                  <a:moveTo>
                    <a:pt x="31918" y="54182"/>
                  </a:moveTo>
                  <a:lnTo>
                    <a:pt x="31737" y="54242"/>
                  </a:lnTo>
                  <a:lnTo>
                    <a:pt x="31496" y="54363"/>
                  </a:lnTo>
                  <a:lnTo>
                    <a:pt x="31315" y="54483"/>
                  </a:lnTo>
                  <a:lnTo>
                    <a:pt x="31194" y="54664"/>
                  </a:lnTo>
                  <a:lnTo>
                    <a:pt x="31073" y="54906"/>
                  </a:lnTo>
                  <a:lnTo>
                    <a:pt x="31013" y="55087"/>
                  </a:lnTo>
                  <a:lnTo>
                    <a:pt x="31013" y="55328"/>
                  </a:lnTo>
                  <a:lnTo>
                    <a:pt x="31013" y="55569"/>
                  </a:lnTo>
                  <a:lnTo>
                    <a:pt x="31073" y="55750"/>
                  </a:lnTo>
                  <a:lnTo>
                    <a:pt x="31194" y="55992"/>
                  </a:lnTo>
                  <a:lnTo>
                    <a:pt x="31315" y="56173"/>
                  </a:lnTo>
                  <a:lnTo>
                    <a:pt x="31496" y="56293"/>
                  </a:lnTo>
                  <a:lnTo>
                    <a:pt x="31737" y="56414"/>
                  </a:lnTo>
                  <a:lnTo>
                    <a:pt x="31918" y="56474"/>
                  </a:lnTo>
                  <a:lnTo>
                    <a:pt x="32401" y="56474"/>
                  </a:lnTo>
                  <a:lnTo>
                    <a:pt x="32582" y="56414"/>
                  </a:lnTo>
                  <a:lnTo>
                    <a:pt x="32823" y="56293"/>
                  </a:lnTo>
                  <a:lnTo>
                    <a:pt x="33004" y="56173"/>
                  </a:lnTo>
                  <a:lnTo>
                    <a:pt x="33125" y="55992"/>
                  </a:lnTo>
                  <a:lnTo>
                    <a:pt x="33245" y="55750"/>
                  </a:lnTo>
                  <a:lnTo>
                    <a:pt x="33306" y="55569"/>
                  </a:lnTo>
                  <a:lnTo>
                    <a:pt x="33306" y="55328"/>
                  </a:lnTo>
                  <a:lnTo>
                    <a:pt x="33306" y="55087"/>
                  </a:lnTo>
                  <a:lnTo>
                    <a:pt x="33245" y="54906"/>
                  </a:lnTo>
                  <a:lnTo>
                    <a:pt x="33125" y="54664"/>
                  </a:lnTo>
                  <a:lnTo>
                    <a:pt x="33004" y="54483"/>
                  </a:lnTo>
                  <a:lnTo>
                    <a:pt x="32823" y="54363"/>
                  </a:lnTo>
                  <a:lnTo>
                    <a:pt x="32582" y="54242"/>
                  </a:lnTo>
                  <a:lnTo>
                    <a:pt x="32401" y="54182"/>
                  </a:lnTo>
                  <a:close/>
                  <a:moveTo>
                    <a:pt x="37710" y="54182"/>
                  </a:moveTo>
                  <a:lnTo>
                    <a:pt x="37529" y="54242"/>
                  </a:lnTo>
                  <a:lnTo>
                    <a:pt x="37288" y="54363"/>
                  </a:lnTo>
                  <a:lnTo>
                    <a:pt x="37107" y="54483"/>
                  </a:lnTo>
                  <a:lnTo>
                    <a:pt x="36986" y="54664"/>
                  </a:lnTo>
                  <a:lnTo>
                    <a:pt x="36865" y="54906"/>
                  </a:lnTo>
                  <a:lnTo>
                    <a:pt x="36805" y="55087"/>
                  </a:lnTo>
                  <a:lnTo>
                    <a:pt x="36805" y="55328"/>
                  </a:lnTo>
                  <a:lnTo>
                    <a:pt x="36805" y="55569"/>
                  </a:lnTo>
                  <a:lnTo>
                    <a:pt x="36865" y="55750"/>
                  </a:lnTo>
                  <a:lnTo>
                    <a:pt x="36986" y="55992"/>
                  </a:lnTo>
                  <a:lnTo>
                    <a:pt x="37107" y="56173"/>
                  </a:lnTo>
                  <a:lnTo>
                    <a:pt x="37288" y="56293"/>
                  </a:lnTo>
                  <a:lnTo>
                    <a:pt x="37529" y="56414"/>
                  </a:lnTo>
                  <a:lnTo>
                    <a:pt x="37710" y="56474"/>
                  </a:lnTo>
                  <a:lnTo>
                    <a:pt x="38193" y="56474"/>
                  </a:lnTo>
                  <a:lnTo>
                    <a:pt x="38374" y="56414"/>
                  </a:lnTo>
                  <a:lnTo>
                    <a:pt x="38615" y="56293"/>
                  </a:lnTo>
                  <a:lnTo>
                    <a:pt x="38796" y="56173"/>
                  </a:lnTo>
                  <a:lnTo>
                    <a:pt x="38917" y="55992"/>
                  </a:lnTo>
                  <a:lnTo>
                    <a:pt x="39038" y="55750"/>
                  </a:lnTo>
                  <a:lnTo>
                    <a:pt x="39098" y="55569"/>
                  </a:lnTo>
                  <a:lnTo>
                    <a:pt x="39098" y="55328"/>
                  </a:lnTo>
                  <a:lnTo>
                    <a:pt x="39098" y="55087"/>
                  </a:lnTo>
                  <a:lnTo>
                    <a:pt x="39038" y="54906"/>
                  </a:lnTo>
                  <a:lnTo>
                    <a:pt x="38917" y="54664"/>
                  </a:lnTo>
                  <a:lnTo>
                    <a:pt x="38796" y="54483"/>
                  </a:lnTo>
                  <a:lnTo>
                    <a:pt x="38615" y="54363"/>
                  </a:lnTo>
                  <a:lnTo>
                    <a:pt x="38374" y="54242"/>
                  </a:lnTo>
                  <a:lnTo>
                    <a:pt x="38193" y="54182"/>
                  </a:lnTo>
                  <a:close/>
                  <a:moveTo>
                    <a:pt x="43502" y="54182"/>
                  </a:moveTo>
                  <a:lnTo>
                    <a:pt x="43321" y="54242"/>
                  </a:lnTo>
                  <a:lnTo>
                    <a:pt x="43080" y="54363"/>
                  </a:lnTo>
                  <a:lnTo>
                    <a:pt x="42899" y="54483"/>
                  </a:lnTo>
                  <a:lnTo>
                    <a:pt x="42778" y="54664"/>
                  </a:lnTo>
                  <a:lnTo>
                    <a:pt x="42658" y="54906"/>
                  </a:lnTo>
                  <a:lnTo>
                    <a:pt x="42597" y="55087"/>
                  </a:lnTo>
                  <a:lnTo>
                    <a:pt x="42597" y="55328"/>
                  </a:lnTo>
                  <a:lnTo>
                    <a:pt x="42597" y="55569"/>
                  </a:lnTo>
                  <a:lnTo>
                    <a:pt x="42658" y="55750"/>
                  </a:lnTo>
                  <a:lnTo>
                    <a:pt x="42778" y="55992"/>
                  </a:lnTo>
                  <a:lnTo>
                    <a:pt x="42899" y="56173"/>
                  </a:lnTo>
                  <a:lnTo>
                    <a:pt x="43080" y="56293"/>
                  </a:lnTo>
                  <a:lnTo>
                    <a:pt x="43321" y="56414"/>
                  </a:lnTo>
                  <a:lnTo>
                    <a:pt x="43502" y="56474"/>
                  </a:lnTo>
                  <a:lnTo>
                    <a:pt x="43985" y="56474"/>
                  </a:lnTo>
                  <a:lnTo>
                    <a:pt x="44166" y="56414"/>
                  </a:lnTo>
                  <a:lnTo>
                    <a:pt x="44407" y="56293"/>
                  </a:lnTo>
                  <a:lnTo>
                    <a:pt x="44588" y="56173"/>
                  </a:lnTo>
                  <a:lnTo>
                    <a:pt x="44709" y="55992"/>
                  </a:lnTo>
                  <a:lnTo>
                    <a:pt x="44830" y="55750"/>
                  </a:lnTo>
                  <a:lnTo>
                    <a:pt x="44890" y="55569"/>
                  </a:lnTo>
                  <a:lnTo>
                    <a:pt x="44890" y="55328"/>
                  </a:lnTo>
                  <a:lnTo>
                    <a:pt x="44890" y="55087"/>
                  </a:lnTo>
                  <a:lnTo>
                    <a:pt x="44830" y="54906"/>
                  </a:lnTo>
                  <a:lnTo>
                    <a:pt x="44709" y="54664"/>
                  </a:lnTo>
                  <a:lnTo>
                    <a:pt x="44588" y="54483"/>
                  </a:lnTo>
                  <a:lnTo>
                    <a:pt x="44407" y="54363"/>
                  </a:lnTo>
                  <a:lnTo>
                    <a:pt x="44166" y="54242"/>
                  </a:lnTo>
                  <a:lnTo>
                    <a:pt x="43985" y="54182"/>
                  </a:lnTo>
                  <a:close/>
                  <a:moveTo>
                    <a:pt x="49295" y="54182"/>
                  </a:moveTo>
                  <a:lnTo>
                    <a:pt x="49114" y="54242"/>
                  </a:lnTo>
                  <a:lnTo>
                    <a:pt x="48872" y="54363"/>
                  </a:lnTo>
                  <a:lnTo>
                    <a:pt x="48691" y="54483"/>
                  </a:lnTo>
                  <a:lnTo>
                    <a:pt x="48571" y="54664"/>
                  </a:lnTo>
                  <a:lnTo>
                    <a:pt x="48450" y="54906"/>
                  </a:lnTo>
                  <a:lnTo>
                    <a:pt x="48390" y="55087"/>
                  </a:lnTo>
                  <a:lnTo>
                    <a:pt x="48390" y="55328"/>
                  </a:lnTo>
                  <a:lnTo>
                    <a:pt x="48390" y="55569"/>
                  </a:lnTo>
                  <a:lnTo>
                    <a:pt x="48450" y="55750"/>
                  </a:lnTo>
                  <a:lnTo>
                    <a:pt x="48571" y="55992"/>
                  </a:lnTo>
                  <a:lnTo>
                    <a:pt x="48691" y="56173"/>
                  </a:lnTo>
                  <a:lnTo>
                    <a:pt x="48872" y="56293"/>
                  </a:lnTo>
                  <a:lnTo>
                    <a:pt x="49114" y="56414"/>
                  </a:lnTo>
                  <a:lnTo>
                    <a:pt x="49295" y="56474"/>
                  </a:lnTo>
                  <a:lnTo>
                    <a:pt x="49777" y="56474"/>
                  </a:lnTo>
                  <a:lnTo>
                    <a:pt x="49958" y="56414"/>
                  </a:lnTo>
                  <a:lnTo>
                    <a:pt x="50200" y="56293"/>
                  </a:lnTo>
                  <a:lnTo>
                    <a:pt x="50381" y="56173"/>
                  </a:lnTo>
                  <a:lnTo>
                    <a:pt x="50501" y="55992"/>
                  </a:lnTo>
                  <a:lnTo>
                    <a:pt x="50622" y="55750"/>
                  </a:lnTo>
                  <a:lnTo>
                    <a:pt x="50682" y="55569"/>
                  </a:lnTo>
                  <a:lnTo>
                    <a:pt x="50682" y="55328"/>
                  </a:lnTo>
                  <a:lnTo>
                    <a:pt x="50682" y="55087"/>
                  </a:lnTo>
                  <a:lnTo>
                    <a:pt x="50622" y="54906"/>
                  </a:lnTo>
                  <a:lnTo>
                    <a:pt x="50501" y="54664"/>
                  </a:lnTo>
                  <a:lnTo>
                    <a:pt x="50381" y="54483"/>
                  </a:lnTo>
                  <a:lnTo>
                    <a:pt x="50200" y="54363"/>
                  </a:lnTo>
                  <a:lnTo>
                    <a:pt x="49958" y="54242"/>
                  </a:lnTo>
                  <a:lnTo>
                    <a:pt x="49777" y="54182"/>
                  </a:lnTo>
                  <a:close/>
                  <a:moveTo>
                    <a:pt x="55087" y="54182"/>
                  </a:moveTo>
                  <a:lnTo>
                    <a:pt x="54906" y="54242"/>
                  </a:lnTo>
                  <a:lnTo>
                    <a:pt x="54665" y="54363"/>
                  </a:lnTo>
                  <a:lnTo>
                    <a:pt x="54483" y="54483"/>
                  </a:lnTo>
                  <a:lnTo>
                    <a:pt x="54363" y="54664"/>
                  </a:lnTo>
                  <a:lnTo>
                    <a:pt x="54242" y="54906"/>
                  </a:lnTo>
                  <a:lnTo>
                    <a:pt x="54182" y="55087"/>
                  </a:lnTo>
                  <a:lnTo>
                    <a:pt x="54182" y="55328"/>
                  </a:lnTo>
                  <a:lnTo>
                    <a:pt x="54182" y="55569"/>
                  </a:lnTo>
                  <a:lnTo>
                    <a:pt x="54242" y="55750"/>
                  </a:lnTo>
                  <a:lnTo>
                    <a:pt x="54363" y="55992"/>
                  </a:lnTo>
                  <a:lnTo>
                    <a:pt x="54483" y="56173"/>
                  </a:lnTo>
                  <a:lnTo>
                    <a:pt x="54665" y="56293"/>
                  </a:lnTo>
                  <a:lnTo>
                    <a:pt x="54906" y="56414"/>
                  </a:lnTo>
                  <a:lnTo>
                    <a:pt x="55087" y="56474"/>
                  </a:lnTo>
                  <a:lnTo>
                    <a:pt x="55570" y="56474"/>
                  </a:lnTo>
                  <a:lnTo>
                    <a:pt x="55751" y="56414"/>
                  </a:lnTo>
                  <a:lnTo>
                    <a:pt x="55992" y="56293"/>
                  </a:lnTo>
                  <a:lnTo>
                    <a:pt x="56173" y="56173"/>
                  </a:lnTo>
                  <a:lnTo>
                    <a:pt x="56294" y="55992"/>
                  </a:lnTo>
                  <a:lnTo>
                    <a:pt x="56414" y="55750"/>
                  </a:lnTo>
                  <a:lnTo>
                    <a:pt x="56475" y="55569"/>
                  </a:lnTo>
                  <a:lnTo>
                    <a:pt x="56475" y="55328"/>
                  </a:lnTo>
                  <a:lnTo>
                    <a:pt x="56475" y="55087"/>
                  </a:lnTo>
                  <a:lnTo>
                    <a:pt x="56414" y="54906"/>
                  </a:lnTo>
                  <a:lnTo>
                    <a:pt x="56294" y="54664"/>
                  </a:lnTo>
                  <a:lnTo>
                    <a:pt x="56173" y="54483"/>
                  </a:lnTo>
                  <a:lnTo>
                    <a:pt x="55992" y="54363"/>
                  </a:lnTo>
                  <a:lnTo>
                    <a:pt x="55751" y="54242"/>
                  </a:lnTo>
                  <a:lnTo>
                    <a:pt x="55570" y="54182"/>
                  </a:lnTo>
                  <a:close/>
                  <a:moveTo>
                    <a:pt x="60879" y="54182"/>
                  </a:moveTo>
                  <a:lnTo>
                    <a:pt x="60698" y="54242"/>
                  </a:lnTo>
                  <a:lnTo>
                    <a:pt x="60457" y="54363"/>
                  </a:lnTo>
                  <a:lnTo>
                    <a:pt x="60276" y="54483"/>
                  </a:lnTo>
                  <a:lnTo>
                    <a:pt x="60155" y="54664"/>
                  </a:lnTo>
                  <a:lnTo>
                    <a:pt x="60034" y="54906"/>
                  </a:lnTo>
                  <a:lnTo>
                    <a:pt x="59974" y="55087"/>
                  </a:lnTo>
                  <a:lnTo>
                    <a:pt x="59974" y="55328"/>
                  </a:lnTo>
                  <a:lnTo>
                    <a:pt x="59974" y="55569"/>
                  </a:lnTo>
                  <a:lnTo>
                    <a:pt x="60034" y="55750"/>
                  </a:lnTo>
                  <a:lnTo>
                    <a:pt x="60155" y="55992"/>
                  </a:lnTo>
                  <a:lnTo>
                    <a:pt x="60276" y="56173"/>
                  </a:lnTo>
                  <a:lnTo>
                    <a:pt x="60457" y="56293"/>
                  </a:lnTo>
                  <a:lnTo>
                    <a:pt x="60698" y="56414"/>
                  </a:lnTo>
                  <a:lnTo>
                    <a:pt x="60879" y="56474"/>
                  </a:lnTo>
                  <a:lnTo>
                    <a:pt x="61362" y="56474"/>
                  </a:lnTo>
                  <a:lnTo>
                    <a:pt x="61543" y="56414"/>
                  </a:lnTo>
                  <a:lnTo>
                    <a:pt x="61784" y="56293"/>
                  </a:lnTo>
                  <a:lnTo>
                    <a:pt x="61965" y="56173"/>
                  </a:lnTo>
                  <a:lnTo>
                    <a:pt x="62086" y="55992"/>
                  </a:lnTo>
                  <a:lnTo>
                    <a:pt x="62206" y="55750"/>
                  </a:lnTo>
                  <a:lnTo>
                    <a:pt x="62267" y="55569"/>
                  </a:lnTo>
                  <a:lnTo>
                    <a:pt x="62267" y="55328"/>
                  </a:lnTo>
                  <a:lnTo>
                    <a:pt x="62267" y="55087"/>
                  </a:lnTo>
                  <a:lnTo>
                    <a:pt x="62206" y="54906"/>
                  </a:lnTo>
                  <a:lnTo>
                    <a:pt x="62086" y="54664"/>
                  </a:lnTo>
                  <a:lnTo>
                    <a:pt x="61965" y="54483"/>
                  </a:lnTo>
                  <a:lnTo>
                    <a:pt x="61784" y="54363"/>
                  </a:lnTo>
                  <a:lnTo>
                    <a:pt x="61543" y="54242"/>
                  </a:lnTo>
                  <a:lnTo>
                    <a:pt x="61362" y="54182"/>
                  </a:lnTo>
                  <a:close/>
                  <a:moveTo>
                    <a:pt x="66671" y="54182"/>
                  </a:moveTo>
                  <a:lnTo>
                    <a:pt x="66490" y="54242"/>
                  </a:lnTo>
                  <a:lnTo>
                    <a:pt x="66249" y="54363"/>
                  </a:lnTo>
                  <a:lnTo>
                    <a:pt x="66068" y="54483"/>
                  </a:lnTo>
                  <a:lnTo>
                    <a:pt x="65947" y="54664"/>
                  </a:lnTo>
                  <a:lnTo>
                    <a:pt x="65827" y="54906"/>
                  </a:lnTo>
                  <a:lnTo>
                    <a:pt x="65766" y="55087"/>
                  </a:lnTo>
                  <a:lnTo>
                    <a:pt x="65766" y="55328"/>
                  </a:lnTo>
                  <a:lnTo>
                    <a:pt x="65766" y="55569"/>
                  </a:lnTo>
                  <a:lnTo>
                    <a:pt x="65827" y="55750"/>
                  </a:lnTo>
                  <a:lnTo>
                    <a:pt x="65947" y="55992"/>
                  </a:lnTo>
                  <a:lnTo>
                    <a:pt x="66068" y="56173"/>
                  </a:lnTo>
                  <a:lnTo>
                    <a:pt x="66249" y="56293"/>
                  </a:lnTo>
                  <a:lnTo>
                    <a:pt x="66490" y="56414"/>
                  </a:lnTo>
                  <a:lnTo>
                    <a:pt x="66671" y="56474"/>
                  </a:lnTo>
                  <a:lnTo>
                    <a:pt x="67154" y="56474"/>
                  </a:lnTo>
                  <a:lnTo>
                    <a:pt x="67335" y="56414"/>
                  </a:lnTo>
                  <a:lnTo>
                    <a:pt x="67576" y="56293"/>
                  </a:lnTo>
                  <a:lnTo>
                    <a:pt x="67757" y="56173"/>
                  </a:lnTo>
                  <a:lnTo>
                    <a:pt x="67878" y="55992"/>
                  </a:lnTo>
                  <a:lnTo>
                    <a:pt x="67999" y="55750"/>
                  </a:lnTo>
                  <a:lnTo>
                    <a:pt x="68059" y="55569"/>
                  </a:lnTo>
                  <a:lnTo>
                    <a:pt x="68059" y="55328"/>
                  </a:lnTo>
                  <a:lnTo>
                    <a:pt x="68059" y="55087"/>
                  </a:lnTo>
                  <a:lnTo>
                    <a:pt x="67999" y="54906"/>
                  </a:lnTo>
                  <a:lnTo>
                    <a:pt x="67878" y="54664"/>
                  </a:lnTo>
                  <a:lnTo>
                    <a:pt x="67757" y="54483"/>
                  </a:lnTo>
                  <a:lnTo>
                    <a:pt x="67576" y="54363"/>
                  </a:lnTo>
                  <a:lnTo>
                    <a:pt x="67335" y="54242"/>
                  </a:lnTo>
                  <a:lnTo>
                    <a:pt x="67154" y="54182"/>
                  </a:lnTo>
                  <a:close/>
                  <a:moveTo>
                    <a:pt x="5853" y="57078"/>
                  </a:moveTo>
                  <a:lnTo>
                    <a:pt x="5672" y="57138"/>
                  </a:lnTo>
                  <a:lnTo>
                    <a:pt x="5431" y="57259"/>
                  </a:lnTo>
                  <a:lnTo>
                    <a:pt x="5310" y="57379"/>
                  </a:lnTo>
                  <a:lnTo>
                    <a:pt x="6517" y="59310"/>
                  </a:lnTo>
                  <a:lnTo>
                    <a:pt x="6818" y="59129"/>
                  </a:lnTo>
                  <a:lnTo>
                    <a:pt x="7060" y="58888"/>
                  </a:lnTo>
                  <a:lnTo>
                    <a:pt x="7180" y="58586"/>
                  </a:lnTo>
                  <a:lnTo>
                    <a:pt x="7241" y="58224"/>
                  </a:lnTo>
                  <a:lnTo>
                    <a:pt x="7241" y="57983"/>
                  </a:lnTo>
                  <a:lnTo>
                    <a:pt x="7180" y="57802"/>
                  </a:lnTo>
                  <a:lnTo>
                    <a:pt x="7060" y="57560"/>
                  </a:lnTo>
                  <a:lnTo>
                    <a:pt x="6939" y="57379"/>
                  </a:lnTo>
                  <a:lnTo>
                    <a:pt x="6758" y="57259"/>
                  </a:lnTo>
                  <a:lnTo>
                    <a:pt x="6517" y="57138"/>
                  </a:lnTo>
                  <a:lnTo>
                    <a:pt x="6336" y="57078"/>
                  </a:lnTo>
                  <a:close/>
                  <a:moveTo>
                    <a:pt x="69567" y="57078"/>
                  </a:moveTo>
                  <a:lnTo>
                    <a:pt x="69386" y="57138"/>
                  </a:lnTo>
                  <a:lnTo>
                    <a:pt x="69145" y="57259"/>
                  </a:lnTo>
                  <a:lnTo>
                    <a:pt x="68964" y="57379"/>
                  </a:lnTo>
                  <a:lnTo>
                    <a:pt x="68843" y="57560"/>
                  </a:lnTo>
                  <a:lnTo>
                    <a:pt x="68723" y="57802"/>
                  </a:lnTo>
                  <a:lnTo>
                    <a:pt x="68662" y="57983"/>
                  </a:lnTo>
                  <a:lnTo>
                    <a:pt x="68662" y="58224"/>
                  </a:lnTo>
                  <a:lnTo>
                    <a:pt x="68723" y="58586"/>
                  </a:lnTo>
                  <a:lnTo>
                    <a:pt x="68843" y="58888"/>
                  </a:lnTo>
                  <a:lnTo>
                    <a:pt x="69085" y="59129"/>
                  </a:lnTo>
                  <a:lnTo>
                    <a:pt x="69386" y="59310"/>
                  </a:lnTo>
                  <a:lnTo>
                    <a:pt x="70593" y="57379"/>
                  </a:lnTo>
                  <a:lnTo>
                    <a:pt x="70472" y="57259"/>
                  </a:lnTo>
                  <a:lnTo>
                    <a:pt x="70231" y="57138"/>
                  </a:lnTo>
                  <a:lnTo>
                    <a:pt x="70050" y="57078"/>
                  </a:lnTo>
                  <a:close/>
                  <a:moveTo>
                    <a:pt x="11645" y="57078"/>
                  </a:moveTo>
                  <a:lnTo>
                    <a:pt x="11464" y="57138"/>
                  </a:lnTo>
                  <a:lnTo>
                    <a:pt x="11223" y="57259"/>
                  </a:lnTo>
                  <a:lnTo>
                    <a:pt x="11042" y="57379"/>
                  </a:lnTo>
                  <a:lnTo>
                    <a:pt x="10921" y="57560"/>
                  </a:lnTo>
                  <a:lnTo>
                    <a:pt x="10800" y="57802"/>
                  </a:lnTo>
                  <a:lnTo>
                    <a:pt x="10740" y="57983"/>
                  </a:lnTo>
                  <a:lnTo>
                    <a:pt x="10740" y="58224"/>
                  </a:lnTo>
                  <a:lnTo>
                    <a:pt x="10740" y="58466"/>
                  </a:lnTo>
                  <a:lnTo>
                    <a:pt x="10800" y="58647"/>
                  </a:lnTo>
                  <a:lnTo>
                    <a:pt x="10921" y="58888"/>
                  </a:lnTo>
                  <a:lnTo>
                    <a:pt x="11042" y="59069"/>
                  </a:lnTo>
                  <a:lnTo>
                    <a:pt x="11223" y="59190"/>
                  </a:lnTo>
                  <a:lnTo>
                    <a:pt x="11464" y="59310"/>
                  </a:lnTo>
                  <a:lnTo>
                    <a:pt x="11645" y="59371"/>
                  </a:lnTo>
                  <a:lnTo>
                    <a:pt x="12128" y="59371"/>
                  </a:lnTo>
                  <a:lnTo>
                    <a:pt x="12309" y="59310"/>
                  </a:lnTo>
                  <a:lnTo>
                    <a:pt x="12550" y="59190"/>
                  </a:lnTo>
                  <a:lnTo>
                    <a:pt x="12731" y="59069"/>
                  </a:lnTo>
                  <a:lnTo>
                    <a:pt x="12852" y="58888"/>
                  </a:lnTo>
                  <a:lnTo>
                    <a:pt x="12973" y="58647"/>
                  </a:lnTo>
                  <a:lnTo>
                    <a:pt x="13033" y="58466"/>
                  </a:lnTo>
                  <a:lnTo>
                    <a:pt x="13033" y="58224"/>
                  </a:lnTo>
                  <a:lnTo>
                    <a:pt x="13033" y="57983"/>
                  </a:lnTo>
                  <a:lnTo>
                    <a:pt x="12973" y="57802"/>
                  </a:lnTo>
                  <a:lnTo>
                    <a:pt x="12852" y="57560"/>
                  </a:lnTo>
                  <a:lnTo>
                    <a:pt x="12731" y="57379"/>
                  </a:lnTo>
                  <a:lnTo>
                    <a:pt x="12550" y="57259"/>
                  </a:lnTo>
                  <a:lnTo>
                    <a:pt x="12309" y="57138"/>
                  </a:lnTo>
                  <a:lnTo>
                    <a:pt x="12128" y="57078"/>
                  </a:lnTo>
                  <a:close/>
                  <a:moveTo>
                    <a:pt x="17437" y="57078"/>
                  </a:moveTo>
                  <a:lnTo>
                    <a:pt x="17256" y="57138"/>
                  </a:lnTo>
                  <a:lnTo>
                    <a:pt x="17015" y="57259"/>
                  </a:lnTo>
                  <a:lnTo>
                    <a:pt x="16834" y="57379"/>
                  </a:lnTo>
                  <a:lnTo>
                    <a:pt x="16713" y="57560"/>
                  </a:lnTo>
                  <a:lnTo>
                    <a:pt x="16593" y="57802"/>
                  </a:lnTo>
                  <a:lnTo>
                    <a:pt x="16532" y="57983"/>
                  </a:lnTo>
                  <a:lnTo>
                    <a:pt x="16532" y="58224"/>
                  </a:lnTo>
                  <a:lnTo>
                    <a:pt x="16532" y="58466"/>
                  </a:lnTo>
                  <a:lnTo>
                    <a:pt x="16593" y="58647"/>
                  </a:lnTo>
                  <a:lnTo>
                    <a:pt x="16713" y="58888"/>
                  </a:lnTo>
                  <a:lnTo>
                    <a:pt x="16834" y="59069"/>
                  </a:lnTo>
                  <a:lnTo>
                    <a:pt x="17015" y="59190"/>
                  </a:lnTo>
                  <a:lnTo>
                    <a:pt x="17256" y="59310"/>
                  </a:lnTo>
                  <a:lnTo>
                    <a:pt x="17437" y="59371"/>
                  </a:lnTo>
                  <a:lnTo>
                    <a:pt x="17920" y="59371"/>
                  </a:lnTo>
                  <a:lnTo>
                    <a:pt x="18101" y="59310"/>
                  </a:lnTo>
                  <a:lnTo>
                    <a:pt x="18342" y="59190"/>
                  </a:lnTo>
                  <a:lnTo>
                    <a:pt x="18523" y="59069"/>
                  </a:lnTo>
                  <a:lnTo>
                    <a:pt x="18644" y="58888"/>
                  </a:lnTo>
                  <a:lnTo>
                    <a:pt x="18765" y="58647"/>
                  </a:lnTo>
                  <a:lnTo>
                    <a:pt x="18825" y="58466"/>
                  </a:lnTo>
                  <a:lnTo>
                    <a:pt x="18825" y="58224"/>
                  </a:lnTo>
                  <a:lnTo>
                    <a:pt x="18825" y="57983"/>
                  </a:lnTo>
                  <a:lnTo>
                    <a:pt x="18765" y="57802"/>
                  </a:lnTo>
                  <a:lnTo>
                    <a:pt x="18644" y="57560"/>
                  </a:lnTo>
                  <a:lnTo>
                    <a:pt x="18523" y="57379"/>
                  </a:lnTo>
                  <a:lnTo>
                    <a:pt x="18342" y="57259"/>
                  </a:lnTo>
                  <a:lnTo>
                    <a:pt x="18101" y="57138"/>
                  </a:lnTo>
                  <a:lnTo>
                    <a:pt x="17920" y="57078"/>
                  </a:lnTo>
                  <a:close/>
                  <a:moveTo>
                    <a:pt x="23230" y="57078"/>
                  </a:moveTo>
                  <a:lnTo>
                    <a:pt x="23049" y="57138"/>
                  </a:lnTo>
                  <a:lnTo>
                    <a:pt x="22807" y="57259"/>
                  </a:lnTo>
                  <a:lnTo>
                    <a:pt x="22626" y="57379"/>
                  </a:lnTo>
                  <a:lnTo>
                    <a:pt x="22506" y="57560"/>
                  </a:lnTo>
                  <a:lnTo>
                    <a:pt x="22385" y="57802"/>
                  </a:lnTo>
                  <a:lnTo>
                    <a:pt x="22325" y="57983"/>
                  </a:lnTo>
                  <a:lnTo>
                    <a:pt x="22325" y="58224"/>
                  </a:lnTo>
                  <a:lnTo>
                    <a:pt x="22325" y="58466"/>
                  </a:lnTo>
                  <a:lnTo>
                    <a:pt x="22385" y="58647"/>
                  </a:lnTo>
                  <a:lnTo>
                    <a:pt x="22506" y="58888"/>
                  </a:lnTo>
                  <a:lnTo>
                    <a:pt x="22626" y="59069"/>
                  </a:lnTo>
                  <a:lnTo>
                    <a:pt x="22807" y="59190"/>
                  </a:lnTo>
                  <a:lnTo>
                    <a:pt x="23049" y="59310"/>
                  </a:lnTo>
                  <a:lnTo>
                    <a:pt x="23230" y="59371"/>
                  </a:lnTo>
                  <a:lnTo>
                    <a:pt x="23712" y="59371"/>
                  </a:lnTo>
                  <a:lnTo>
                    <a:pt x="23893" y="59310"/>
                  </a:lnTo>
                  <a:lnTo>
                    <a:pt x="24135" y="59190"/>
                  </a:lnTo>
                  <a:lnTo>
                    <a:pt x="24316" y="59069"/>
                  </a:lnTo>
                  <a:lnTo>
                    <a:pt x="24436" y="58888"/>
                  </a:lnTo>
                  <a:lnTo>
                    <a:pt x="24557" y="58647"/>
                  </a:lnTo>
                  <a:lnTo>
                    <a:pt x="24617" y="58466"/>
                  </a:lnTo>
                  <a:lnTo>
                    <a:pt x="24617" y="58224"/>
                  </a:lnTo>
                  <a:lnTo>
                    <a:pt x="24617" y="57983"/>
                  </a:lnTo>
                  <a:lnTo>
                    <a:pt x="24557" y="57802"/>
                  </a:lnTo>
                  <a:lnTo>
                    <a:pt x="24436" y="57560"/>
                  </a:lnTo>
                  <a:lnTo>
                    <a:pt x="24316" y="57379"/>
                  </a:lnTo>
                  <a:lnTo>
                    <a:pt x="24135" y="57259"/>
                  </a:lnTo>
                  <a:lnTo>
                    <a:pt x="23893" y="57138"/>
                  </a:lnTo>
                  <a:lnTo>
                    <a:pt x="23712" y="57078"/>
                  </a:lnTo>
                  <a:close/>
                  <a:moveTo>
                    <a:pt x="29022" y="57078"/>
                  </a:moveTo>
                  <a:lnTo>
                    <a:pt x="28841" y="57138"/>
                  </a:lnTo>
                  <a:lnTo>
                    <a:pt x="28599" y="57259"/>
                  </a:lnTo>
                  <a:lnTo>
                    <a:pt x="28418" y="57379"/>
                  </a:lnTo>
                  <a:lnTo>
                    <a:pt x="28298" y="57560"/>
                  </a:lnTo>
                  <a:lnTo>
                    <a:pt x="28177" y="57802"/>
                  </a:lnTo>
                  <a:lnTo>
                    <a:pt x="28117" y="57983"/>
                  </a:lnTo>
                  <a:lnTo>
                    <a:pt x="28117" y="58224"/>
                  </a:lnTo>
                  <a:lnTo>
                    <a:pt x="28117" y="58466"/>
                  </a:lnTo>
                  <a:lnTo>
                    <a:pt x="28177" y="58647"/>
                  </a:lnTo>
                  <a:lnTo>
                    <a:pt x="28298" y="58888"/>
                  </a:lnTo>
                  <a:lnTo>
                    <a:pt x="28418" y="59069"/>
                  </a:lnTo>
                  <a:lnTo>
                    <a:pt x="28599" y="59190"/>
                  </a:lnTo>
                  <a:lnTo>
                    <a:pt x="28841" y="59310"/>
                  </a:lnTo>
                  <a:lnTo>
                    <a:pt x="29022" y="59371"/>
                  </a:lnTo>
                  <a:lnTo>
                    <a:pt x="29505" y="59371"/>
                  </a:lnTo>
                  <a:lnTo>
                    <a:pt x="29686" y="59310"/>
                  </a:lnTo>
                  <a:lnTo>
                    <a:pt x="29927" y="59190"/>
                  </a:lnTo>
                  <a:lnTo>
                    <a:pt x="30108" y="59069"/>
                  </a:lnTo>
                  <a:lnTo>
                    <a:pt x="30229" y="58888"/>
                  </a:lnTo>
                  <a:lnTo>
                    <a:pt x="30349" y="58647"/>
                  </a:lnTo>
                  <a:lnTo>
                    <a:pt x="30410" y="58466"/>
                  </a:lnTo>
                  <a:lnTo>
                    <a:pt x="30410" y="58224"/>
                  </a:lnTo>
                  <a:lnTo>
                    <a:pt x="30410" y="57983"/>
                  </a:lnTo>
                  <a:lnTo>
                    <a:pt x="30349" y="57802"/>
                  </a:lnTo>
                  <a:lnTo>
                    <a:pt x="30229" y="57560"/>
                  </a:lnTo>
                  <a:lnTo>
                    <a:pt x="30108" y="57379"/>
                  </a:lnTo>
                  <a:lnTo>
                    <a:pt x="29927" y="57259"/>
                  </a:lnTo>
                  <a:lnTo>
                    <a:pt x="29686" y="57138"/>
                  </a:lnTo>
                  <a:lnTo>
                    <a:pt x="29505" y="57078"/>
                  </a:lnTo>
                  <a:close/>
                  <a:moveTo>
                    <a:pt x="34814" y="57078"/>
                  </a:moveTo>
                  <a:lnTo>
                    <a:pt x="34633" y="57138"/>
                  </a:lnTo>
                  <a:lnTo>
                    <a:pt x="34392" y="57259"/>
                  </a:lnTo>
                  <a:lnTo>
                    <a:pt x="34211" y="57379"/>
                  </a:lnTo>
                  <a:lnTo>
                    <a:pt x="34090" y="57560"/>
                  </a:lnTo>
                  <a:lnTo>
                    <a:pt x="33969" y="57802"/>
                  </a:lnTo>
                  <a:lnTo>
                    <a:pt x="33909" y="57983"/>
                  </a:lnTo>
                  <a:lnTo>
                    <a:pt x="33909" y="58224"/>
                  </a:lnTo>
                  <a:lnTo>
                    <a:pt x="33909" y="58466"/>
                  </a:lnTo>
                  <a:lnTo>
                    <a:pt x="33969" y="58647"/>
                  </a:lnTo>
                  <a:lnTo>
                    <a:pt x="34090" y="58888"/>
                  </a:lnTo>
                  <a:lnTo>
                    <a:pt x="34211" y="59069"/>
                  </a:lnTo>
                  <a:lnTo>
                    <a:pt x="34392" y="59190"/>
                  </a:lnTo>
                  <a:lnTo>
                    <a:pt x="34633" y="59310"/>
                  </a:lnTo>
                  <a:lnTo>
                    <a:pt x="34814" y="59371"/>
                  </a:lnTo>
                  <a:lnTo>
                    <a:pt x="35297" y="59371"/>
                  </a:lnTo>
                  <a:lnTo>
                    <a:pt x="35478" y="59310"/>
                  </a:lnTo>
                  <a:lnTo>
                    <a:pt x="35719" y="59190"/>
                  </a:lnTo>
                  <a:lnTo>
                    <a:pt x="35900" y="59069"/>
                  </a:lnTo>
                  <a:lnTo>
                    <a:pt x="36021" y="58888"/>
                  </a:lnTo>
                  <a:lnTo>
                    <a:pt x="36141" y="58647"/>
                  </a:lnTo>
                  <a:lnTo>
                    <a:pt x="36202" y="58466"/>
                  </a:lnTo>
                  <a:lnTo>
                    <a:pt x="36202" y="58224"/>
                  </a:lnTo>
                  <a:lnTo>
                    <a:pt x="36202" y="57983"/>
                  </a:lnTo>
                  <a:lnTo>
                    <a:pt x="36141" y="57802"/>
                  </a:lnTo>
                  <a:lnTo>
                    <a:pt x="36021" y="57560"/>
                  </a:lnTo>
                  <a:lnTo>
                    <a:pt x="35900" y="57379"/>
                  </a:lnTo>
                  <a:lnTo>
                    <a:pt x="35719" y="57259"/>
                  </a:lnTo>
                  <a:lnTo>
                    <a:pt x="35478" y="57138"/>
                  </a:lnTo>
                  <a:lnTo>
                    <a:pt x="35297" y="57078"/>
                  </a:lnTo>
                  <a:close/>
                  <a:moveTo>
                    <a:pt x="40606" y="57078"/>
                  </a:moveTo>
                  <a:lnTo>
                    <a:pt x="40425" y="57138"/>
                  </a:lnTo>
                  <a:lnTo>
                    <a:pt x="40184" y="57259"/>
                  </a:lnTo>
                  <a:lnTo>
                    <a:pt x="40003" y="57379"/>
                  </a:lnTo>
                  <a:lnTo>
                    <a:pt x="39882" y="57560"/>
                  </a:lnTo>
                  <a:lnTo>
                    <a:pt x="39762" y="57802"/>
                  </a:lnTo>
                  <a:lnTo>
                    <a:pt x="39701" y="57983"/>
                  </a:lnTo>
                  <a:lnTo>
                    <a:pt x="39701" y="58224"/>
                  </a:lnTo>
                  <a:lnTo>
                    <a:pt x="39701" y="58466"/>
                  </a:lnTo>
                  <a:lnTo>
                    <a:pt x="39762" y="58647"/>
                  </a:lnTo>
                  <a:lnTo>
                    <a:pt x="39882" y="58888"/>
                  </a:lnTo>
                  <a:lnTo>
                    <a:pt x="40003" y="59069"/>
                  </a:lnTo>
                  <a:lnTo>
                    <a:pt x="40184" y="59190"/>
                  </a:lnTo>
                  <a:lnTo>
                    <a:pt x="40425" y="59310"/>
                  </a:lnTo>
                  <a:lnTo>
                    <a:pt x="40606" y="59371"/>
                  </a:lnTo>
                  <a:lnTo>
                    <a:pt x="41089" y="59371"/>
                  </a:lnTo>
                  <a:lnTo>
                    <a:pt x="41270" y="59310"/>
                  </a:lnTo>
                  <a:lnTo>
                    <a:pt x="41511" y="59190"/>
                  </a:lnTo>
                  <a:lnTo>
                    <a:pt x="41692" y="59069"/>
                  </a:lnTo>
                  <a:lnTo>
                    <a:pt x="41813" y="58888"/>
                  </a:lnTo>
                  <a:lnTo>
                    <a:pt x="41934" y="58647"/>
                  </a:lnTo>
                  <a:lnTo>
                    <a:pt x="41994" y="58466"/>
                  </a:lnTo>
                  <a:lnTo>
                    <a:pt x="41994" y="58224"/>
                  </a:lnTo>
                  <a:lnTo>
                    <a:pt x="41994" y="57983"/>
                  </a:lnTo>
                  <a:lnTo>
                    <a:pt x="41934" y="57802"/>
                  </a:lnTo>
                  <a:lnTo>
                    <a:pt x="41813" y="57560"/>
                  </a:lnTo>
                  <a:lnTo>
                    <a:pt x="41692" y="57379"/>
                  </a:lnTo>
                  <a:lnTo>
                    <a:pt x="41511" y="57259"/>
                  </a:lnTo>
                  <a:lnTo>
                    <a:pt x="41270" y="57138"/>
                  </a:lnTo>
                  <a:lnTo>
                    <a:pt x="41089" y="57078"/>
                  </a:lnTo>
                  <a:close/>
                  <a:moveTo>
                    <a:pt x="46399" y="57078"/>
                  </a:moveTo>
                  <a:lnTo>
                    <a:pt x="46218" y="57138"/>
                  </a:lnTo>
                  <a:lnTo>
                    <a:pt x="45976" y="57259"/>
                  </a:lnTo>
                  <a:lnTo>
                    <a:pt x="45795" y="57379"/>
                  </a:lnTo>
                  <a:lnTo>
                    <a:pt x="45674" y="57560"/>
                  </a:lnTo>
                  <a:lnTo>
                    <a:pt x="45554" y="57802"/>
                  </a:lnTo>
                  <a:lnTo>
                    <a:pt x="45493" y="57983"/>
                  </a:lnTo>
                  <a:lnTo>
                    <a:pt x="45493" y="58224"/>
                  </a:lnTo>
                  <a:lnTo>
                    <a:pt x="45493" y="58466"/>
                  </a:lnTo>
                  <a:lnTo>
                    <a:pt x="45554" y="58647"/>
                  </a:lnTo>
                  <a:lnTo>
                    <a:pt x="45674" y="58888"/>
                  </a:lnTo>
                  <a:lnTo>
                    <a:pt x="45795" y="59069"/>
                  </a:lnTo>
                  <a:lnTo>
                    <a:pt x="45976" y="59190"/>
                  </a:lnTo>
                  <a:lnTo>
                    <a:pt x="46218" y="59310"/>
                  </a:lnTo>
                  <a:lnTo>
                    <a:pt x="46399" y="59371"/>
                  </a:lnTo>
                  <a:lnTo>
                    <a:pt x="46881" y="59371"/>
                  </a:lnTo>
                  <a:lnTo>
                    <a:pt x="47062" y="59310"/>
                  </a:lnTo>
                  <a:lnTo>
                    <a:pt x="47304" y="59190"/>
                  </a:lnTo>
                  <a:lnTo>
                    <a:pt x="47485" y="59069"/>
                  </a:lnTo>
                  <a:lnTo>
                    <a:pt x="47605" y="58888"/>
                  </a:lnTo>
                  <a:lnTo>
                    <a:pt x="47726" y="58647"/>
                  </a:lnTo>
                  <a:lnTo>
                    <a:pt x="47786" y="58466"/>
                  </a:lnTo>
                  <a:lnTo>
                    <a:pt x="47786" y="58224"/>
                  </a:lnTo>
                  <a:lnTo>
                    <a:pt x="47786" y="57983"/>
                  </a:lnTo>
                  <a:lnTo>
                    <a:pt x="47726" y="57802"/>
                  </a:lnTo>
                  <a:lnTo>
                    <a:pt x="47605" y="57560"/>
                  </a:lnTo>
                  <a:lnTo>
                    <a:pt x="47485" y="57379"/>
                  </a:lnTo>
                  <a:lnTo>
                    <a:pt x="47304" y="57259"/>
                  </a:lnTo>
                  <a:lnTo>
                    <a:pt x="47062" y="57138"/>
                  </a:lnTo>
                  <a:lnTo>
                    <a:pt x="46881" y="57078"/>
                  </a:lnTo>
                  <a:close/>
                  <a:moveTo>
                    <a:pt x="52191" y="57078"/>
                  </a:moveTo>
                  <a:lnTo>
                    <a:pt x="52010" y="57138"/>
                  </a:lnTo>
                  <a:lnTo>
                    <a:pt x="51768" y="57259"/>
                  </a:lnTo>
                  <a:lnTo>
                    <a:pt x="51587" y="57379"/>
                  </a:lnTo>
                  <a:lnTo>
                    <a:pt x="51467" y="57560"/>
                  </a:lnTo>
                  <a:lnTo>
                    <a:pt x="51346" y="57802"/>
                  </a:lnTo>
                  <a:lnTo>
                    <a:pt x="51286" y="57983"/>
                  </a:lnTo>
                  <a:lnTo>
                    <a:pt x="51286" y="58224"/>
                  </a:lnTo>
                  <a:lnTo>
                    <a:pt x="51286" y="58466"/>
                  </a:lnTo>
                  <a:lnTo>
                    <a:pt x="51346" y="58647"/>
                  </a:lnTo>
                  <a:lnTo>
                    <a:pt x="51467" y="58888"/>
                  </a:lnTo>
                  <a:lnTo>
                    <a:pt x="51587" y="59069"/>
                  </a:lnTo>
                  <a:lnTo>
                    <a:pt x="51768" y="59190"/>
                  </a:lnTo>
                  <a:lnTo>
                    <a:pt x="52010" y="59310"/>
                  </a:lnTo>
                  <a:lnTo>
                    <a:pt x="52191" y="59371"/>
                  </a:lnTo>
                  <a:lnTo>
                    <a:pt x="52673" y="59371"/>
                  </a:lnTo>
                  <a:lnTo>
                    <a:pt x="52854" y="59310"/>
                  </a:lnTo>
                  <a:lnTo>
                    <a:pt x="53096" y="59190"/>
                  </a:lnTo>
                  <a:lnTo>
                    <a:pt x="53277" y="59069"/>
                  </a:lnTo>
                  <a:lnTo>
                    <a:pt x="53397" y="58888"/>
                  </a:lnTo>
                  <a:lnTo>
                    <a:pt x="53518" y="58647"/>
                  </a:lnTo>
                  <a:lnTo>
                    <a:pt x="53578" y="58466"/>
                  </a:lnTo>
                  <a:lnTo>
                    <a:pt x="53578" y="58224"/>
                  </a:lnTo>
                  <a:lnTo>
                    <a:pt x="53578" y="57983"/>
                  </a:lnTo>
                  <a:lnTo>
                    <a:pt x="53518" y="57802"/>
                  </a:lnTo>
                  <a:lnTo>
                    <a:pt x="53397" y="57560"/>
                  </a:lnTo>
                  <a:lnTo>
                    <a:pt x="53277" y="57379"/>
                  </a:lnTo>
                  <a:lnTo>
                    <a:pt x="53096" y="57259"/>
                  </a:lnTo>
                  <a:lnTo>
                    <a:pt x="52854" y="57138"/>
                  </a:lnTo>
                  <a:lnTo>
                    <a:pt x="52673" y="57078"/>
                  </a:lnTo>
                  <a:close/>
                  <a:moveTo>
                    <a:pt x="57983" y="57078"/>
                  </a:moveTo>
                  <a:lnTo>
                    <a:pt x="57802" y="57138"/>
                  </a:lnTo>
                  <a:lnTo>
                    <a:pt x="57561" y="57259"/>
                  </a:lnTo>
                  <a:lnTo>
                    <a:pt x="57380" y="57379"/>
                  </a:lnTo>
                  <a:lnTo>
                    <a:pt x="57259" y="57560"/>
                  </a:lnTo>
                  <a:lnTo>
                    <a:pt x="57138" y="57802"/>
                  </a:lnTo>
                  <a:lnTo>
                    <a:pt x="57078" y="57983"/>
                  </a:lnTo>
                  <a:lnTo>
                    <a:pt x="57078" y="58224"/>
                  </a:lnTo>
                  <a:lnTo>
                    <a:pt x="57078" y="58466"/>
                  </a:lnTo>
                  <a:lnTo>
                    <a:pt x="57138" y="58647"/>
                  </a:lnTo>
                  <a:lnTo>
                    <a:pt x="57259" y="58888"/>
                  </a:lnTo>
                  <a:lnTo>
                    <a:pt x="57380" y="59069"/>
                  </a:lnTo>
                  <a:lnTo>
                    <a:pt x="57561" y="59190"/>
                  </a:lnTo>
                  <a:lnTo>
                    <a:pt x="57802" y="59310"/>
                  </a:lnTo>
                  <a:lnTo>
                    <a:pt x="57983" y="59371"/>
                  </a:lnTo>
                  <a:lnTo>
                    <a:pt x="58466" y="59371"/>
                  </a:lnTo>
                  <a:lnTo>
                    <a:pt x="58647" y="59310"/>
                  </a:lnTo>
                  <a:lnTo>
                    <a:pt x="58888" y="59190"/>
                  </a:lnTo>
                  <a:lnTo>
                    <a:pt x="59069" y="59069"/>
                  </a:lnTo>
                  <a:lnTo>
                    <a:pt x="59190" y="58888"/>
                  </a:lnTo>
                  <a:lnTo>
                    <a:pt x="59310" y="58647"/>
                  </a:lnTo>
                  <a:lnTo>
                    <a:pt x="59371" y="58466"/>
                  </a:lnTo>
                  <a:lnTo>
                    <a:pt x="59371" y="58224"/>
                  </a:lnTo>
                  <a:lnTo>
                    <a:pt x="59371" y="57983"/>
                  </a:lnTo>
                  <a:lnTo>
                    <a:pt x="59310" y="57802"/>
                  </a:lnTo>
                  <a:lnTo>
                    <a:pt x="59190" y="57560"/>
                  </a:lnTo>
                  <a:lnTo>
                    <a:pt x="59069" y="57379"/>
                  </a:lnTo>
                  <a:lnTo>
                    <a:pt x="58888" y="57259"/>
                  </a:lnTo>
                  <a:lnTo>
                    <a:pt x="58647" y="57138"/>
                  </a:lnTo>
                  <a:lnTo>
                    <a:pt x="58466" y="57078"/>
                  </a:lnTo>
                  <a:close/>
                  <a:moveTo>
                    <a:pt x="63775" y="57078"/>
                  </a:moveTo>
                  <a:lnTo>
                    <a:pt x="63594" y="57138"/>
                  </a:lnTo>
                  <a:lnTo>
                    <a:pt x="63353" y="57259"/>
                  </a:lnTo>
                  <a:lnTo>
                    <a:pt x="63172" y="57379"/>
                  </a:lnTo>
                  <a:lnTo>
                    <a:pt x="63051" y="57560"/>
                  </a:lnTo>
                  <a:lnTo>
                    <a:pt x="62931" y="57802"/>
                  </a:lnTo>
                  <a:lnTo>
                    <a:pt x="62870" y="57983"/>
                  </a:lnTo>
                  <a:lnTo>
                    <a:pt x="62870" y="58224"/>
                  </a:lnTo>
                  <a:lnTo>
                    <a:pt x="62870" y="58466"/>
                  </a:lnTo>
                  <a:lnTo>
                    <a:pt x="62931" y="58647"/>
                  </a:lnTo>
                  <a:lnTo>
                    <a:pt x="63051" y="58888"/>
                  </a:lnTo>
                  <a:lnTo>
                    <a:pt x="63172" y="59069"/>
                  </a:lnTo>
                  <a:lnTo>
                    <a:pt x="63353" y="59190"/>
                  </a:lnTo>
                  <a:lnTo>
                    <a:pt x="63594" y="59310"/>
                  </a:lnTo>
                  <a:lnTo>
                    <a:pt x="63775" y="59371"/>
                  </a:lnTo>
                  <a:lnTo>
                    <a:pt x="64258" y="59371"/>
                  </a:lnTo>
                  <a:lnTo>
                    <a:pt x="64439" y="59310"/>
                  </a:lnTo>
                  <a:lnTo>
                    <a:pt x="64680" y="59190"/>
                  </a:lnTo>
                  <a:lnTo>
                    <a:pt x="64861" y="59069"/>
                  </a:lnTo>
                  <a:lnTo>
                    <a:pt x="64982" y="58888"/>
                  </a:lnTo>
                  <a:lnTo>
                    <a:pt x="65103" y="58647"/>
                  </a:lnTo>
                  <a:lnTo>
                    <a:pt x="65163" y="58466"/>
                  </a:lnTo>
                  <a:lnTo>
                    <a:pt x="65163" y="58224"/>
                  </a:lnTo>
                  <a:lnTo>
                    <a:pt x="65163" y="57983"/>
                  </a:lnTo>
                  <a:lnTo>
                    <a:pt x="65103" y="57802"/>
                  </a:lnTo>
                  <a:lnTo>
                    <a:pt x="64982" y="57560"/>
                  </a:lnTo>
                  <a:lnTo>
                    <a:pt x="64861" y="57379"/>
                  </a:lnTo>
                  <a:lnTo>
                    <a:pt x="64680" y="57259"/>
                  </a:lnTo>
                  <a:lnTo>
                    <a:pt x="64439" y="57138"/>
                  </a:lnTo>
                  <a:lnTo>
                    <a:pt x="64258" y="57078"/>
                  </a:lnTo>
                  <a:close/>
                  <a:moveTo>
                    <a:pt x="8689" y="59974"/>
                  </a:moveTo>
                  <a:lnTo>
                    <a:pt x="8447" y="60095"/>
                  </a:lnTo>
                  <a:lnTo>
                    <a:pt x="8206" y="60276"/>
                  </a:lnTo>
                  <a:lnTo>
                    <a:pt x="8025" y="60457"/>
                  </a:lnTo>
                  <a:lnTo>
                    <a:pt x="7904" y="60758"/>
                  </a:lnTo>
                  <a:lnTo>
                    <a:pt x="7844" y="61120"/>
                  </a:lnTo>
                  <a:lnTo>
                    <a:pt x="8689" y="62267"/>
                  </a:lnTo>
                  <a:lnTo>
                    <a:pt x="9232" y="62267"/>
                  </a:lnTo>
                  <a:lnTo>
                    <a:pt x="9413" y="62206"/>
                  </a:lnTo>
                  <a:lnTo>
                    <a:pt x="9654" y="62086"/>
                  </a:lnTo>
                  <a:lnTo>
                    <a:pt x="9835" y="61965"/>
                  </a:lnTo>
                  <a:lnTo>
                    <a:pt x="9956" y="61784"/>
                  </a:lnTo>
                  <a:lnTo>
                    <a:pt x="10076" y="61543"/>
                  </a:lnTo>
                  <a:lnTo>
                    <a:pt x="10137" y="61362"/>
                  </a:lnTo>
                  <a:lnTo>
                    <a:pt x="10137" y="61120"/>
                  </a:lnTo>
                  <a:lnTo>
                    <a:pt x="10076" y="60758"/>
                  </a:lnTo>
                  <a:lnTo>
                    <a:pt x="9956" y="60457"/>
                  </a:lnTo>
                  <a:lnTo>
                    <a:pt x="9775" y="60276"/>
                  </a:lnTo>
                  <a:lnTo>
                    <a:pt x="9533" y="60095"/>
                  </a:lnTo>
                  <a:lnTo>
                    <a:pt x="9292" y="59974"/>
                  </a:lnTo>
                  <a:close/>
                  <a:moveTo>
                    <a:pt x="14481" y="59974"/>
                  </a:moveTo>
                  <a:lnTo>
                    <a:pt x="14240" y="60095"/>
                  </a:lnTo>
                  <a:lnTo>
                    <a:pt x="13998" y="60276"/>
                  </a:lnTo>
                  <a:lnTo>
                    <a:pt x="13817" y="60457"/>
                  </a:lnTo>
                  <a:lnTo>
                    <a:pt x="13697" y="60758"/>
                  </a:lnTo>
                  <a:lnTo>
                    <a:pt x="13636" y="61120"/>
                  </a:lnTo>
                  <a:lnTo>
                    <a:pt x="13636" y="61362"/>
                  </a:lnTo>
                  <a:lnTo>
                    <a:pt x="13697" y="61543"/>
                  </a:lnTo>
                  <a:lnTo>
                    <a:pt x="13817" y="61784"/>
                  </a:lnTo>
                  <a:lnTo>
                    <a:pt x="13938" y="61965"/>
                  </a:lnTo>
                  <a:lnTo>
                    <a:pt x="14119" y="62086"/>
                  </a:lnTo>
                  <a:lnTo>
                    <a:pt x="14360" y="62206"/>
                  </a:lnTo>
                  <a:lnTo>
                    <a:pt x="14541" y="62267"/>
                  </a:lnTo>
                  <a:lnTo>
                    <a:pt x="15024" y="62267"/>
                  </a:lnTo>
                  <a:lnTo>
                    <a:pt x="15205" y="62206"/>
                  </a:lnTo>
                  <a:lnTo>
                    <a:pt x="15446" y="62086"/>
                  </a:lnTo>
                  <a:lnTo>
                    <a:pt x="15627" y="61965"/>
                  </a:lnTo>
                  <a:lnTo>
                    <a:pt x="15748" y="61784"/>
                  </a:lnTo>
                  <a:lnTo>
                    <a:pt x="15869" y="61543"/>
                  </a:lnTo>
                  <a:lnTo>
                    <a:pt x="15929" y="61362"/>
                  </a:lnTo>
                  <a:lnTo>
                    <a:pt x="15929" y="61120"/>
                  </a:lnTo>
                  <a:lnTo>
                    <a:pt x="15869" y="60758"/>
                  </a:lnTo>
                  <a:lnTo>
                    <a:pt x="15748" y="60457"/>
                  </a:lnTo>
                  <a:lnTo>
                    <a:pt x="15567" y="60276"/>
                  </a:lnTo>
                  <a:lnTo>
                    <a:pt x="15326" y="60095"/>
                  </a:lnTo>
                  <a:lnTo>
                    <a:pt x="15084" y="59974"/>
                  </a:lnTo>
                  <a:close/>
                  <a:moveTo>
                    <a:pt x="20273" y="59974"/>
                  </a:moveTo>
                  <a:lnTo>
                    <a:pt x="20032" y="60095"/>
                  </a:lnTo>
                  <a:lnTo>
                    <a:pt x="19790" y="60276"/>
                  </a:lnTo>
                  <a:lnTo>
                    <a:pt x="19609" y="60457"/>
                  </a:lnTo>
                  <a:lnTo>
                    <a:pt x="19489" y="60758"/>
                  </a:lnTo>
                  <a:lnTo>
                    <a:pt x="19428" y="61120"/>
                  </a:lnTo>
                  <a:lnTo>
                    <a:pt x="19428" y="61362"/>
                  </a:lnTo>
                  <a:lnTo>
                    <a:pt x="19489" y="61543"/>
                  </a:lnTo>
                  <a:lnTo>
                    <a:pt x="19609" y="61784"/>
                  </a:lnTo>
                  <a:lnTo>
                    <a:pt x="19730" y="61965"/>
                  </a:lnTo>
                  <a:lnTo>
                    <a:pt x="19911" y="62086"/>
                  </a:lnTo>
                  <a:lnTo>
                    <a:pt x="20152" y="62206"/>
                  </a:lnTo>
                  <a:lnTo>
                    <a:pt x="20333" y="62267"/>
                  </a:lnTo>
                  <a:lnTo>
                    <a:pt x="20816" y="62267"/>
                  </a:lnTo>
                  <a:lnTo>
                    <a:pt x="20997" y="62206"/>
                  </a:lnTo>
                  <a:lnTo>
                    <a:pt x="21239" y="62086"/>
                  </a:lnTo>
                  <a:lnTo>
                    <a:pt x="21420" y="61965"/>
                  </a:lnTo>
                  <a:lnTo>
                    <a:pt x="21540" y="61784"/>
                  </a:lnTo>
                  <a:lnTo>
                    <a:pt x="21661" y="61543"/>
                  </a:lnTo>
                  <a:lnTo>
                    <a:pt x="21721" y="61362"/>
                  </a:lnTo>
                  <a:lnTo>
                    <a:pt x="21721" y="61120"/>
                  </a:lnTo>
                  <a:lnTo>
                    <a:pt x="21661" y="60758"/>
                  </a:lnTo>
                  <a:lnTo>
                    <a:pt x="21540" y="60457"/>
                  </a:lnTo>
                  <a:lnTo>
                    <a:pt x="21359" y="60276"/>
                  </a:lnTo>
                  <a:lnTo>
                    <a:pt x="21118" y="60095"/>
                  </a:lnTo>
                  <a:lnTo>
                    <a:pt x="20876" y="59974"/>
                  </a:lnTo>
                  <a:close/>
                  <a:moveTo>
                    <a:pt x="26065" y="59974"/>
                  </a:moveTo>
                  <a:lnTo>
                    <a:pt x="25824" y="60095"/>
                  </a:lnTo>
                  <a:lnTo>
                    <a:pt x="25583" y="60276"/>
                  </a:lnTo>
                  <a:lnTo>
                    <a:pt x="25402" y="60457"/>
                  </a:lnTo>
                  <a:lnTo>
                    <a:pt x="25281" y="60758"/>
                  </a:lnTo>
                  <a:lnTo>
                    <a:pt x="25221" y="61120"/>
                  </a:lnTo>
                  <a:lnTo>
                    <a:pt x="25221" y="61362"/>
                  </a:lnTo>
                  <a:lnTo>
                    <a:pt x="25281" y="61543"/>
                  </a:lnTo>
                  <a:lnTo>
                    <a:pt x="25402" y="61784"/>
                  </a:lnTo>
                  <a:lnTo>
                    <a:pt x="25522" y="61965"/>
                  </a:lnTo>
                  <a:lnTo>
                    <a:pt x="25703" y="62086"/>
                  </a:lnTo>
                  <a:lnTo>
                    <a:pt x="25945" y="62206"/>
                  </a:lnTo>
                  <a:lnTo>
                    <a:pt x="26126" y="62267"/>
                  </a:lnTo>
                  <a:lnTo>
                    <a:pt x="26608" y="62267"/>
                  </a:lnTo>
                  <a:lnTo>
                    <a:pt x="26789" y="62206"/>
                  </a:lnTo>
                  <a:lnTo>
                    <a:pt x="27031" y="62086"/>
                  </a:lnTo>
                  <a:lnTo>
                    <a:pt x="27212" y="61965"/>
                  </a:lnTo>
                  <a:lnTo>
                    <a:pt x="27332" y="61784"/>
                  </a:lnTo>
                  <a:lnTo>
                    <a:pt x="27453" y="61543"/>
                  </a:lnTo>
                  <a:lnTo>
                    <a:pt x="27513" y="61362"/>
                  </a:lnTo>
                  <a:lnTo>
                    <a:pt x="27513" y="61120"/>
                  </a:lnTo>
                  <a:lnTo>
                    <a:pt x="27453" y="60758"/>
                  </a:lnTo>
                  <a:lnTo>
                    <a:pt x="27332" y="60457"/>
                  </a:lnTo>
                  <a:lnTo>
                    <a:pt x="27151" y="60276"/>
                  </a:lnTo>
                  <a:lnTo>
                    <a:pt x="26910" y="60095"/>
                  </a:lnTo>
                  <a:lnTo>
                    <a:pt x="26669" y="59974"/>
                  </a:lnTo>
                  <a:close/>
                  <a:moveTo>
                    <a:pt x="31858" y="59974"/>
                  </a:moveTo>
                  <a:lnTo>
                    <a:pt x="31616" y="60095"/>
                  </a:lnTo>
                  <a:lnTo>
                    <a:pt x="31375" y="60276"/>
                  </a:lnTo>
                  <a:lnTo>
                    <a:pt x="31194" y="60457"/>
                  </a:lnTo>
                  <a:lnTo>
                    <a:pt x="31073" y="60758"/>
                  </a:lnTo>
                  <a:lnTo>
                    <a:pt x="31013" y="61120"/>
                  </a:lnTo>
                  <a:lnTo>
                    <a:pt x="31013" y="61362"/>
                  </a:lnTo>
                  <a:lnTo>
                    <a:pt x="31073" y="61543"/>
                  </a:lnTo>
                  <a:lnTo>
                    <a:pt x="31194" y="61784"/>
                  </a:lnTo>
                  <a:lnTo>
                    <a:pt x="31315" y="61965"/>
                  </a:lnTo>
                  <a:lnTo>
                    <a:pt x="31496" y="62086"/>
                  </a:lnTo>
                  <a:lnTo>
                    <a:pt x="31737" y="62206"/>
                  </a:lnTo>
                  <a:lnTo>
                    <a:pt x="31918" y="62267"/>
                  </a:lnTo>
                  <a:lnTo>
                    <a:pt x="32401" y="62267"/>
                  </a:lnTo>
                  <a:lnTo>
                    <a:pt x="32582" y="62206"/>
                  </a:lnTo>
                  <a:lnTo>
                    <a:pt x="32823" y="62086"/>
                  </a:lnTo>
                  <a:lnTo>
                    <a:pt x="33004" y="61965"/>
                  </a:lnTo>
                  <a:lnTo>
                    <a:pt x="33125" y="61784"/>
                  </a:lnTo>
                  <a:lnTo>
                    <a:pt x="33245" y="61543"/>
                  </a:lnTo>
                  <a:lnTo>
                    <a:pt x="33306" y="61362"/>
                  </a:lnTo>
                  <a:lnTo>
                    <a:pt x="33306" y="61120"/>
                  </a:lnTo>
                  <a:lnTo>
                    <a:pt x="33245" y="60758"/>
                  </a:lnTo>
                  <a:lnTo>
                    <a:pt x="33125" y="60457"/>
                  </a:lnTo>
                  <a:lnTo>
                    <a:pt x="32944" y="60276"/>
                  </a:lnTo>
                  <a:lnTo>
                    <a:pt x="32702" y="60095"/>
                  </a:lnTo>
                  <a:lnTo>
                    <a:pt x="32461" y="59974"/>
                  </a:lnTo>
                  <a:close/>
                  <a:moveTo>
                    <a:pt x="37650" y="59974"/>
                  </a:moveTo>
                  <a:lnTo>
                    <a:pt x="37408" y="60095"/>
                  </a:lnTo>
                  <a:lnTo>
                    <a:pt x="37167" y="60276"/>
                  </a:lnTo>
                  <a:lnTo>
                    <a:pt x="36986" y="60457"/>
                  </a:lnTo>
                  <a:lnTo>
                    <a:pt x="36865" y="60758"/>
                  </a:lnTo>
                  <a:lnTo>
                    <a:pt x="36805" y="61120"/>
                  </a:lnTo>
                  <a:lnTo>
                    <a:pt x="36805" y="61362"/>
                  </a:lnTo>
                  <a:lnTo>
                    <a:pt x="36865" y="61543"/>
                  </a:lnTo>
                  <a:lnTo>
                    <a:pt x="36986" y="61784"/>
                  </a:lnTo>
                  <a:lnTo>
                    <a:pt x="37107" y="61965"/>
                  </a:lnTo>
                  <a:lnTo>
                    <a:pt x="37288" y="62086"/>
                  </a:lnTo>
                  <a:lnTo>
                    <a:pt x="37529" y="62206"/>
                  </a:lnTo>
                  <a:lnTo>
                    <a:pt x="37710" y="62267"/>
                  </a:lnTo>
                  <a:lnTo>
                    <a:pt x="38193" y="62267"/>
                  </a:lnTo>
                  <a:lnTo>
                    <a:pt x="38374" y="62206"/>
                  </a:lnTo>
                  <a:lnTo>
                    <a:pt x="38615" y="62086"/>
                  </a:lnTo>
                  <a:lnTo>
                    <a:pt x="38796" y="61965"/>
                  </a:lnTo>
                  <a:lnTo>
                    <a:pt x="38917" y="61784"/>
                  </a:lnTo>
                  <a:lnTo>
                    <a:pt x="39038" y="61543"/>
                  </a:lnTo>
                  <a:lnTo>
                    <a:pt x="39098" y="61362"/>
                  </a:lnTo>
                  <a:lnTo>
                    <a:pt x="39098" y="61120"/>
                  </a:lnTo>
                  <a:lnTo>
                    <a:pt x="39038" y="60758"/>
                  </a:lnTo>
                  <a:lnTo>
                    <a:pt x="38917" y="60457"/>
                  </a:lnTo>
                  <a:lnTo>
                    <a:pt x="38736" y="60276"/>
                  </a:lnTo>
                  <a:lnTo>
                    <a:pt x="38495" y="60095"/>
                  </a:lnTo>
                  <a:lnTo>
                    <a:pt x="38253" y="59974"/>
                  </a:lnTo>
                  <a:close/>
                  <a:moveTo>
                    <a:pt x="43442" y="59974"/>
                  </a:moveTo>
                  <a:lnTo>
                    <a:pt x="43201" y="60095"/>
                  </a:lnTo>
                  <a:lnTo>
                    <a:pt x="42959" y="60276"/>
                  </a:lnTo>
                  <a:lnTo>
                    <a:pt x="42778" y="60457"/>
                  </a:lnTo>
                  <a:lnTo>
                    <a:pt x="42658" y="60758"/>
                  </a:lnTo>
                  <a:lnTo>
                    <a:pt x="42597" y="61120"/>
                  </a:lnTo>
                  <a:lnTo>
                    <a:pt x="42597" y="61362"/>
                  </a:lnTo>
                  <a:lnTo>
                    <a:pt x="42658" y="61543"/>
                  </a:lnTo>
                  <a:lnTo>
                    <a:pt x="42778" y="61784"/>
                  </a:lnTo>
                  <a:lnTo>
                    <a:pt x="42899" y="61965"/>
                  </a:lnTo>
                  <a:lnTo>
                    <a:pt x="43080" y="62086"/>
                  </a:lnTo>
                  <a:lnTo>
                    <a:pt x="43321" y="62206"/>
                  </a:lnTo>
                  <a:lnTo>
                    <a:pt x="43502" y="62267"/>
                  </a:lnTo>
                  <a:lnTo>
                    <a:pt x="43985" y="62267"/>
                  </a:lnTo>
                  <a:lnTo>
                    <a:pt x="44166" y="62206"/>
                  </a:lnTo>
                  <a:lnTo>
                    <a:pt x="44407" y="62086"/>
                  </a:lnTo>
                  <a:lnTo>
                    <a:pt x="44588" y="61965"/>
                  </a:lnTo>
                  <a:lnTo>
                    <a:pt x="44709" y="61784"/>
                  </a:lnTo>
                  <a:lnTo>
                    <a:pt x="44830" y="61543"/>
                  </a:lnTo>
                  <a:lnTo>
                    <a:pt x="44890" y="61362"/>
                  </a:lnTo>
                  <a:lnTo>
                    <a:pt x="44890" y="61120"/>
                  </a:lnTo>
                  <a:lnTo>
                    <a:pt x="44830" y="60758"/>
                  </a:lnTo>
                  <a:lnTo>
                    <a:pt x="44709" y="60457"/>
                  </a:lnTo>
                  <a:lnTo>
                    <a:pt x="44528" y="60276"/>
                  </a:lnTo>
                  <a:lnTo>
                    <a:pt x="44287" y="60095"/>
                  </a:lnTo>
                  <a:lnTo>
                    <a:pt x="44045" y="59974"/>
                  </a:lnTo>
                  <a:close/>
                  <a:moveTo>
                    <a:pt x="49234" y="59974"/>
                  </a:moveTo>
                  <a:lnTo>
                    <a:pt x="48993" y="60095"/>
                  </a:lnTo>
                  <a:lnTo>
                    <a:pt x="48752" y="60276"/>
                  </a:lnTo>
                  <a:lnTo>
                    <a:pt x="48571" y="60457"/>
                  </a:lnTo>
                  <a:lnTo>
                    <a:pt x="48450" y="60758"/>
                  </a:lnTo>
                  <a:lnTo>
                    <a:pt x="48390" y="61120"/>
                  </a:lnTo>
                  <a:lnTo>
                    <a:pt x="48390" y="61362"/>
                  </a:lnTo>
                  <a:lnTo>
                    <a:pt x="48450" y="61543"/>
                  </a:lnTo>
                  <a:lnTo>
                    <a:pt x="48571" y="61784"/>
                  </a:lnTo>
                  <a:lnTo>
                    <a:pt x="48691" y="61965"/>
                  </a:lnTo>
                  <a:lnTo>
                    <a:pt x="48872" y="62086"/>
                  </a:lnTo>
                  <a:lnTo>
                    <a:pt x="49114" y="62206"/>
                  </a:lnTo>
                  <a:lnTo>
                    <a:pt x="49295" y="62267"/>
                  </a:lnTo>
                  <a:lnTo>
                    <a:pt x="49777" y="62267"/>
                  </a:lnTo>
                  <a:lnTo>
                    <a:pt x="49958" y="62206"/>
                  </a:lnTo>
                  <a:lnTo>
                    <a:pt x="50200" y="62086"/>
                  </a:lnTo>
                  <a:lnTo>
                    <a:pt x="50381" y="61965"/>
                  </a:lnTo>
                  <a:lnTo>
                    <a:pt x="50501" y="61784"/>
                  </a:lnTo>
                  <a:lnTo>
                    <a:pt x="50622" y="61543"/>
                  </a:lnTo>
                  <a:lnTo>
                    <a:pt x="50682" y="61362"/>
                  </a:lnTo>
                  <a:lnTo>
                    <a:pt x="50682" y="61120"/>
                  </a:lnTo>
                  <a:lnTo>
                    <a:pt x="50622" y="60758"/>
                  </a:lnTo>
                  <a:lnTo>
                    <a:pt x="50501" y="60457"/>
                  </a:lnTo>
                  <a:lnTo>
                    <a:pt x="50320" y="60276"/>
                  </a:lnTo>
                  <a:lnTo>
                    <a:pt x="50079" y="60095"/>
                  </a:lnTo>
                  <a:lnTo>
                    <a:pt x="49838" y="59974"/>
                  </a:lnTo>
                  <a:close/>
                  <a:moveTo>
                    <a:pt x="55027" y="59974"/>
                  </a:moveTo>
                  <a:lnTo>
                    <a:pt x="54785" y="60095"/>
                  </a:lnTo>
                  <a:lnTo>
                    <a:pt x="54544" y="60276"/>
                  </a:lnTo>
                  <a:lnTo>
                    <a:pt x="54363" y="60457"/>
                  </a:lnTo>
                  <a:lnTo>
                    <a:pt x="54242" y="60758"/>
                  </a:lnTo>
                  <a:lnTo>
                    <a:pt x="54182" y="61120"/>
                  </a:lnTo>
                  <a:lnTo>
                    <a:pt x="54182" y="61362"/>
                  </a:lnTo>
                  <a:lnTo>
                    <a:pt x="54242" y="61543"/>
                  </a:lnTo>
                  <a:lnTo>
                    <a:pt x="54363" y="61784"/>
                  </a:lnTo>
                  <a:lnTo>
                    <a:pt x="54483" y="61965"/>
                  </a:lnTo>
                  <a:lnTo>
                    <a:pt x="54665" y="62086"/>
                  </a:lnTo>
                  <a:lnTo>
                    <a:pt x="54906" y="62206"/>
                  </a:lnTo>
                  <a:lnTo>
                    <a:pt x="55087" y="62267"/>
                  </a:lnTo>
                  <a:lnTo>
                    <a:pt x="55570" y="62267"/>
                  </a:lnTo>
                  <a:lnTo>
                    <a:pt x="55751" y="62206"/>
                  </a:lnTo>
                  <a:lnTo>
                    <a:pt x="55992" y="62086"/>
                  </a:lnTo>
                  <a:lnTo>
                    <a:pt x="56173" y="61965"/>
                  </a:lnTo>
                  <a:lnTo>
                    <a:pt x="56294" y="61784"/>
                  </a:lnTo>
                  <a:lnTo>
                    <a:pt x="56414" y="61543"/>
                  </a:lnTo>
                  <a:lnTo>
                    <a:pt x="56475" y="61362"/>
                  </a:lnTo>
                  <a:lnTo>
                    <a:pt x="56475" y="61120"/>
                  </a:lnTo>
                  <a:lnTo>
                    <a:pt x="56414" y="60758"/>
                  </a:lnTo>
                  <a:lnTo>
                    <a:pt x="56294" y="60457"/>
                  </a:lnTo>
                  <a:lnTo>
                    <a:pt x="56113" y="60276"/>
                  </a:lnTo>
                  <a:lnTo>
                    <a:pt x="55871" y="60095"/>
                  </a:lnTo>
                  <a:lnTo>
                    <a:pt x="55630" y="59974"/>
                  </a:lnTo>
                  <a:close/>
                  <a:moveTo>
                    <a:pt x="60819" y="59974"/>
                  </a:moveTo>
                  <a:lnTo>
                    <a:pt x="60577" y="60095"/>
                  </a:lnTo>
                  <a:lnTo>
                    <a:pt x="60336" y="60276"/>
                  </a:lnTo>
                  <a:lnTo>
                    <a:pt x="60155" y="60457"/>
                  </a:lnTo>
                  <a:lnTo>
                    <a:pt x="60034" y="60758"/>
                  </a:lnTo>
                  <a:lnTo>
                    <a:pt x="59974" y="61120"/>
                  </a:lnTo>
                  <a:lnTo>
                    <a:pt x="59974" y="61362"/>
                  </a:lnTo>
                  <a:lnTo>
                    <a:pt x="60034" y="61543"/>
                  </a:lnTo>
                  <a:lnTo>
                    <a:pt x="60155" y="61784"/>
                  </a:lnTo>
                  <a:lnTo>
                    <a:pt x="60276" y="61965"/>
                  </a:lnTo>
                  <a:lnTo>
                    <a:pt x="60457" y="62086"/>
                  </a:lnTo>
                  <a:lnTo>
                    <a:pt x="60698" y="62206"/>
                  </a:lnTo>
                  <a:lnTo>
                    <a:pt x="60879" y="62267"/>
                  </a:lnTo>
                  <a:lnTo>
                    <a:pt x="61362" y="62267"/>
                  </a:lnTo>
                  <a:lnTo>
                    <a:pt x="61543" y="62206"/>
                  </a:lnTo>
                  <a:lnTo>
                    <a:pt x="61784" y="62086"/>
                  </a:lnTo>
                  <a:lnTo>
                    <a:pt x="61965" y="61965"/>
                  </a:lnTo>
                  <a:lnTo>
                    <a:pt x="62086" y="61784"/>
                  </a:lnTo>
                  <a:lnTo>
                    <a:pt x="62206" y="61543"/>
                  </a:lnTo>
                  <a:lnTo>
                    <a:pt x="62267" y="61362"/>
                  </a:lnTo>
                  <a:lnTo>
                    <a:pt x="62267" y="61120"/>
                  </a:lnTo>
                  <a:lnTo>
                    <a:pt x="62206" y="60758"/>
                  </a:lnTo>
                  <a:lnTo>
                    <a:pt x="62086" y="60457"/>
                  </a:lnTo>
                  <a:lnTo>
                    <a:pt x="61905" y="60276"/>
                  </a:lnTo>
                  <a:lnTo>
                    <a:pt x="61663" y="60095"/>
                  </a:lnTo>
                  <a:lnTo>
                    <a:pt x="61422" y="59974"/>
                  </a:lnTo>
                  <a:close/>
                  <a:moveTo>
                    <a:pt x="66611" y="59974"/>
                  </a:moveTo>
                  <a:lnTo>
                    <a:pt x="66370" y="60095"/>
                  </a:lnTo>
                  <a:lnTo>
                    <a:pt x="66128" y="60276"/>
                  </a:lnTo>
                  <a:lnTo>
                    <a:pt x="65947" y="60457"/>
                  </a:lnTo>
                  <a:lnTo>
                    <a:pt x="65827" y="60758"/>
                  </a:lnTo>
                  <a:lnTo>
                    <a:pt x="65766" y="61120"/>
                  </a:lnTo>
                  <a:lnTo>
                    <a:pt x="65766" y="61362"/>
                  </a:lnTo>
                  <a:lnTo>
                    <a:pt x="65827" y="61543"/>
                  </a:lnTo>
                  <a:lnTo>
                    <a:pt x="65947" y="61784"/>
                  </a:lnTo>
                  <a:lnTo>
                    <a:pt x="66068" y="61965"/>
                  </a:lnTo>
                  <a:lnTo>
                    <a:pt x="66249" y="62086"/>
                  </a:lnTo>
                  <a:lnTo>
                    <a:pt x="66490" y="62206"/>
                  </a:lnTo>
                  <a:lnTo>
                    <a:pt x="66671" y="62267"/>
                  </a:lnTo>
                  <a:lnTo>
                    <a:pt x="67214" y="62267"/>
                  </a:lnTo>
                  <a:lnTo>
                    <a:pt x="68059" y="61120"/>
                  </a:lnTo>
                  <a:lnTo>
                    <a:pt x="67999" y="60758"/>
                  </a:lnTo>
                  <a:lnTo>
                    <a:pt x="67878" y="60457"/>
                  </a:lnTo>
                  <a:lnTo>
                    <a:pt x="67697" y="60276"/>
                  </a:lnTo>
                  <a:lnTo>
                    <a:pt x="67456" y="60095"/>
                  </a:lnTo>
                  <a:lnTo>
                    <a:pt x="67214" y="59974"/>
                  </a:lnTo>
                  <a:close/>
                  <a:moveTo>
                    <a:pt x="11645" y="62870"/>
                  </a:moveTo>
                  <a:lnTo>
                    <a:pt x="11464" y="62930"/>
                  </a:lnTo>
                  <a:lnTo>
                    <a:pt x="11223" y="63051"/>
                  </a:lnTo>
                  <a:lnTo>
                    <a:pt x="11042" y="63172"/>
                  </a:lnTo>
                  <a:lnTo>
                    <a:pt x="10921" y="63353"/>
                  </a:lnTo>
                  <a:lnTo>
                    <a:pt x="10800" y="63594"/>
                  </a:lnTo>
                  <a:lnTo>
                    <a:pt x="10740" y="63775"/>
                  </a:lnTo>
                  <a:lnTo>
                    <a:pt x="10740" y="64016"/>
                  </a:lnTo>
                  <a:lnTo>
                    <a:pt x="10740" y="64197"/>
                  </a:lnTo>
                  <a:lnTo>
                    <a:pt x="10800" y="64439"/>
                  </a:lnTo>
                  <a:lnTo>
                    <a:pt x="10981" y="64740"/>
                  </a:lnTo>
                  <a:lnTo>
                    <a:pt x="11162" y="64921"/>
                  </a:lnTo>
                  <a:lnTo>
                    <a:pt x="11464" y="65102"/>
                  </a:lnTo>
                  <a:lnTo>
                    <a:pt x="11705" y="65163"/>
                  </a:lnTo>
                  <a:lnTo>
                    <a:pt x="12128" y="65163"/>
                  </a:lnTo>
                  <a:lnTo>
                    <a:pt x="12309" y="65102"/>
                  </a:lnTo>
                  <a:lnTo>
                    <a:pt x="12550" y="64982"/>
                  </a:lnTo>
                  <a:lnTo>
                    <a:pt x="12731" y="64861"/>
                  </a:lnTo>
                  <a:lnTo>
                    <a:pt x="12852" y="64680"/>
                  </a:lnTo>
                  <a:lnTo>
                    <a:pt x="12973" y="64439"/>
                  </a:lnTo>
                  <a:lnTo>
                    <a:pt x="13033" y="64258"/>
                  </a:lnTo>
                  <a:lnTo>
                    <a:pt x="13033" y="64016"/>
                  </a:lnTo>
                  <a:lnTo>
                    <a:pt x="13033" y="63775"/>
                  </a:lnTo>
                  <a:lnTo>
                    <a:pt x="12973" y="63594"/>
                  </a:lnTo>
                  <a:lnTo>
                    <a:pt x="12852" y="63353"/>
                  </a:lnTo>
                  <a:lnTo>
                    <a:pt x="12731" y="63172"/>
                  </a:lnTo>
                  <a:lnTo>
                    <a:pt x="12550" y="63051"/>
                  </a:lnTo>
                  <a:lnTo>
                    <a:pt x="12309" y="62930"/>
                  </a:lnTo>
                  <a:lnTo>
                    <a:pt x="12128" y="62870"/>
                  </a:lnTo>
                  <a:close/>
                  <a:moveTo>
                    <a:pt x="17437" y="62870"/>
                  </a:moveTo>
                  <a:lnTo>
                    <a:pt x="17256" y="62930"/>
                  </a:lnTo>
                  <a:lnTo>
                    <a:pt x="17015" y="63051"/>
                  </a:lnTo>
                  <a:lnTo>
                    <a:pt x="16834" y="63172"/>
                  </a:lnTo>
                  <a:lnTo>
                    <a:pt x="16713" y="63353"/>
                  </a:lnTo>
                  <a:lnTo>
                    <a:pt x="16593" y="63594"/>
                  </a:lnTo>
                  <a:lnTo>
                    <a:pt x="16532" y="63775"/>
                  </a:lnTo>
                  <a:lnTo>
                    <a:pt x="16532" y="64016"/>
                  </a:lnTo>
                  <a:lnTo>
                    <a:pt x="16532" y="64258"/>
                  </a:lnTo>
                  <a:lnTo>
                    <a:pt x="16593" y="64439"/>
                  </a:lnTo>
                  <a:lnTo>
                    <a:pt x="16713" y="64680"/>
                  </a:lnTo>
                  <a:lnTo>
                    <a:pt x="16834" y="64861"/>
                  </a:lnTo>
                  <a:lnTo>
                    <a:pt x="17015" y="64982"/>
                  </a:lnTo>
                  <a:lnTo>
                    <a:pt x="17256" y="65102"/>
                  </a:lnTo>
                  <a:lnTo>
                    <a:pt x="17437" y="65163"/>
                  </a:lnTo>
                  <a:lnTo>
                    <a:pt x="17920" y="65163"/>
                  </a:lnTo>
                  <a:lnTo>
                    <a:pt x="18101" y="65102"/>
                  </a:lnTo>
                  <a:lnTo>
                    <a:pt x="18342" y="64982"/>
                  </a:lnTo>
                  <a:lnTo>
                    <a:pt x="18523" y="64861"/>
                  </a:lnTo>
                  <a:lnTo>
                    <a:pt x="18644" y="64680"/>
                  </a:lnTo>
                  <a:lnTo>
                    <a:pt x="18765" y="64439"/>
                  </a:lnTo>
                  <a:lnTo>
                    <a:pt x="18825" y="64258"/>
                  </a:lnTo>
                  <a:lnTo>
                    <a:pt x="18825" y="64016"/>
                  </a:lnTo>
                  <a:lnTo>
                    <a:pt x="18825" y="63775"/>
                  </a:lnTo>
                  <a:lnTo>
                    <a:pt x="18765" y="63594"/>
                  </a:lnTo>
                  <a:lnTo>
                    <a:pt x="18644" y="63353"/>
                  </a:lnTo>
                  <a:lnTo>
                    <a:pt x="18523" y="63172"/>
                  </a:lnTo>
                  <a:lnTo>
                    <a:pt x="18342" y="63051"/>
                  </a:lnTo>
                  <a:lnTo>
                    <a:pt x="18101" y="62930"/>
                  </a:lnTo>
                  <a:lnTo>
                    <a:pt x="17920" y="62870"/>
                  </a:lnTo>
                  <a:close/>
                  <a:moveTo>
                    <a:pt x="23230" y="62870"/>
                  </a:moveTo>
                  <a:lnTo>
                    <a:pt x="23049" y="62930"/>
                  </a:lnTo>
                  <a:lnTo>
                    <a:pt x="22807" y="63051"/>
                  </a:lnTo>
                  <a:lnTo>
                    <a:pt x="22626" y="63172"/>
                  </a:lnTo>
                  <a:lnTo>
                    <a:pt x="22506" y="63353"/>
                  </a:lnTo>
                  <a:lnTo>
                    <a:pt x="22385" y="63594"/>
                  </a:lnTo>
                  <a:lnTo>
                    <a:pt x="22325" y="63775"/>
                  </a:lnTo>
                  <a:lnTo>
                    <a:pt x="22325" y="64016"/>
                  </a:lnTo>
                  <a:lnTo>
                    <a:pt x="22325" y="64258"/>
                  </a:lnTo>
                  <a:lnTo>
                    <a:pt x="22385" y="64439"/>
                  </a:lnTo>
                  <a:lnTo>
                    <a:pt x="22506" y="64680"/>
                  </a:lnTo>
                  <a:lnTo>
                    <a:pt x="22626" y="64861"/>
                  </a:lnTo>
                  <a:lnTo>
                    <a:pt x="22807" y="64982"/>
                  </a:lnTo>
                  <a:lnTo>
                    <a:pt x="23049" y="65102"/>
                  </a:lnTo>
                  <a:lnTo>
                    <a:pt x="23230" y="65163"/>
                  </a:lnTo>
                  <a:lnTo>
                    <a:pt x="23712" y="65163"/>
                  </a:lnTo>
                  <a:lnTo>
                    <a:pt x="23893" y="65102"/>
                  </a:lnTo>
                  <a:lnTo>
                    <a:pt x="24135" y="64982"/>
                  </a:lnTo>
                  <a:lnTo>
                    <a:pt x="24316" y="64861"/>
                  </a:lnTo>
                  <a:lnTo>
                    <a:pt x="24436" y="64680"/>
                  </a:lnTo>
                  <a:lnTo>
                    <a:pt x="24557" y="64439"/>
                  </a:lnTo>
                  <a:lnTo>
                    <a:pt x="24617" y="64258"/>
                  </a:lnTo>
                  <a:lnTo>
                    <a:pt x="24617" y="64016"/>
                  </a:lnTo>
                  <a:lnTo>
                    <a:pt x="24617" y="63775"/>
                  </a:lnTo>
                  <a:lnTo>
                    <a:pt x="24557" y="63594"/>
                  </a:lnTo>
                  <a:lnTo>
                    <a:pt x="24436" y="63353"/>
                  </a:lnTo>
                  <a:lnTo>
                    <a:pt x="24316" y="63172"/>
                  </a:lnTo>
                  <a:lnTo>
                    <a:pt x="24135" y="63051"/>
                  </a:lnTo>
                  <a:lnTo>
                    <a:pt x="23893" y="62930"/>
                  </a:lnTo>
                  <a:lnTo>
                    <a:pt x="23712" y="62870"/>
                  </a:lnTo>
                  <a:close/>
                  <a:moveTo>
                    <a:pt x="29022" y="62870"/>
                  </a:moveTo>
                  <a:lnTo>
                    <a:pt x="28841" y="62930"/>
                  </a:lnTo>
                  <a:lnTo>
                    <a:pt x="28599" y="63051"/>
                  </a:lnTo>
                  <a:lnTo>
                    <a:pt x="28418" y="63172"/>
                  </a:lnTo>
                  <a:lnTo>
                    <a:pt x="28298" y="63353"/>
                  </a:lnTo>
                  <a:lnTo>
                    <a:pt x="28177" y="63594"/>
                  </a:lnTo>
                  <a:lnTo>
                    <a:pt x="28117" y="63775"/>
                  </a:lnTo>
                  <a:lnTo>
                    <a:pt x="28117" y="64016"/>
                  </a:lnTo>
                  <a:lnTo>
                    <a:pt x="28117" y="64258"/>
                  </a:lnTo>
                  <a:lnTo>
                    <a:pt x="28177" y="64439"/>
                  </a:lnTo>
                  <a:lnTo>
                    <a:pt x="28298" y="64680"/>
                  </a:lnTo>
                  <a:lnTo>
                    <a:pt x="28418" y="64861"/>
                  </a:lnTo>
                  <a:lnTo>
                    <a:pt x="28599" y="64982"/>
                  </a:lnTo>
                  <a:lnTo>
                    <a:pt x="28841" y="65102"/>
                  </a:lnTo>
                  <a:lnTo>
                    <a:pt x="29022" y="65163"/>
                  </a:lnTo>
                  <a:lnTo>
                    <a:pt x="29505" y="65163"/>
                  </a:lnTo>
                  <a:lnTo>
                    <a:pt x="29686" y="65102"/>
                  </a:lnTo>
                  <a:lnTo>
                    <a:pt x="29927" y="64982"/>
                  </a:lnTo>
                  <a:lnTo>
                    <a:pt x="30108" y="64861"/>
                  </a:lnTo>
                  <a:lnTo>
                    <a:pt x="30229" y="64680"/>
                  </a:lnTo>
                  <a:lnTo>
                    <a:pt x="30349" y="64439"/>
                  </a:lnTo>
                  <a:lnTo>
                    <a:pt x="30410" y="64258"/>
                  </a:lnTo>
                  <a:lnTo>
                    <a:pt x="30410" y="64016"/>
                  </a:lnTo>
                  <a:lnTo>
                    <a:pt x="30410" y="63775"/>
                  </a:lnTo>
                  <a:lnTo>
                    <a:pt x="30349" y="63594"/>
                  </a:lnTo>
                  <a:lnTo>
                    <a:pt x="30229" y="63353"/>
                  </a:lnTo>
                  <a:lnTo>
                    <a:pt x="30108" y="63172"/>
                  </a:lnTo>
                  <a:lnTo>
                    <a:pt x="29927" y="63051"/>
                  </a:lnTo>
                  <a:lnTo>
                    <a:pt x="29686" y="62930"/>
                  </a:lnTo>
                  <a:lnTo>
                    <a:pt x="29505" y="62870"/>
                  </a:lnTo>
                  <a:close/>
                  <a:moveTo>
                    <a:pt x="34814" y="62870"/>
                  </a:moveTo>
                  <a:lnTo>
                    <a:pt x="34633" y="62930"/>
                  </a:lnTo>
                  <a:lnTo>
                    <a:pt x="34392" y="63051"/>
                  </a:lnTo>
                  <a:lnTo>
                    <a:pt x="34211" y="63172"/>
                  </a:lnTo>
                  <a:lnTo>
                    <a:pt x="34090" y="63353"/>
                  </a:lnTo>
                  <a:lnTo>
                    <a:pt x="33969" y="63594"/>
                  </a:lnTo>
                  <a:lnTo>
                    <a:pt x="33909" y="63775"/>
                  </a:lnTo>
                  <a:lnTo>
                    <a:pt x="33909" y="64016"/>
                  </a:lnTo>
                  <a:lnTo>
                    <a:pt x="33909" y="64258"/>
                  </a:lnTo>
                  <a:lnTo>
                    <a:pt x="33969" y="64439"/>
                  </a:lnTo>
                  <a:lnTo>
                    <a:pt x="34090" y="64680"/>
                  </a:lnTo>
                  <a:lnTo>
                    <a:pt x="34211" y="64861"/>
                  </a:lnTo>
                  <a:lnTo>
                    <a:pt x="34392" y="64982"/>
                  </a:lnTo>
                  <a:lnTo>
                    <a:pt x="34633" y="65102"/>
                  </a:lnTo>
                  <a:lnTo>
                    <a:pt x="34814" y="65163"/>
                  </a:lnTo>
                  <a:lnTo>
                    <a:pt x="35297" y="65163"/>
                  </a:lnTo>
                  <a:lnTo>
                    <a:pt x="35478" y="65102"/>
                  </a:lnTo>
                  <a:lnTo>
                    <a:pt x="35719" y="64982"/>
                  </a:lnTo>
                  <a:lnTo>
                    <a:pt x="35900" y="64861"/>
                  </a:lnTo>
                  <a:lnTo>
                    <a:pt x="36021" y="64680"/>
                  </a:lnTo>
                  <a:lnTo>
                    <a:pt x="36141" y="64439"/>
                  </a:lnTo>
                  <a:lnTo>
                    <a:pt x="36202" y="64258"/>
                  </a:lnTo>
                  <a:lnTo>
                    <a:pt x="36202" y="64016"/>
                  </a:lnTo>
                  <a:lnTo>
                    <a:pt x="36202" y="63775"/>
                  </a:lnTo>
                  <a:lnTo>
                    <a:pt x="36141" y="63594"/>
                  </a:lnTo>
                  <a:lnTo>
                    <a:pt x="36021" y="63353"/>
                  </a:lnTo>
                  <a:lnTo>
                    <a:pt x="35900" y="63172"/>
                  </a:lnTo>
                  <a:lnTo>
                    <a:pt x="35719" y="63051"/>
                  </a:lnTo>
                  <a:lnTo>
                    <a:pt x="35478" y="62930"/>
                  </a:lnTo>
                  <a:lnTo>
                    <a:pt x="35297" y="62870"/>
                  </a:lnTo>
                  <a:close/>
                  <a:moveTo>
                    <a:pt x="40606" y="62870"/>
                  </a:moveTo>
                  <a:lnTo>
                    <a:pt x="40425" y="62930"/>
                  </a:lnTo>
                  <a:lnTo>
                    <a:pt x="40184" y="63051"/>
                  </a:lnTo>
                  <a:lnTo>
                    <a:pt x="40003" y="63172"/>
                  </a:lnTo>
                  <a:lnTo>
                    <a:pt x="39882" y="63353"/>
                  </a:lnTo>
                  <a:lnTo>
                    <a:pt x="39762" y="63594"/>
                  </a:lnTo>
                  <a:lnTo>
                    <a:pt x="39701" y="63775"/>
                  </a:lnTo>
                  <a:lnTo>
                    <a:pt x="39701" y="64016"/>
                  </a:lnTo>
                  <a:lnTo>
                    <a:pt x="39701" y="64258"/>
                  </a:lnTo>
                  <a:lnTo>
                    <a:pt x="39762" y="64439"/>
                  </a:lnTo>
                  <a:lnTo>
                    <a:pt x="39882" y="64680"/>
                  </a:lnTo>
                  <a:lnTo>
                    <a:pt x="40003" y="64861"/>
                  </a:lnTo>
                  <a:lnTo>
                    <a:pt x="40184" y="64982"/>
                  </a:lnTo>
                  <a:lnTo>
                    <a:pt x="40425" y="65102"/>
                  </a:lnTo>
                  <a:lnTo>
                    <a:pt x="40606" y="65163"/>
                  </a:lnTo>
                  <a:lnTo>
                    <a:pt x="41089" y="65163"/>
                  </a:lnTo>
                  <a:lnTo>
                    <a:pt x="41270" y="65102"/>
                  </a:lnTo>
                  <a:lnTo>
                    <a:pt x="41511" y="64982"/>
                  </a:lnTo>
                  <a:lnTo>
                    <a:pt x="41692" y="64861"/>
                  </a:lnTo>
                  <a:lnTo>
                    <a:pt x="41813" y="64680"/>
                  </a:lnTo>
                  <a:lnTo>
                    <a:pt x="41934" y="64439"/>
                  </a:lnTo>
                  <a:lnTo>
                    <a:pt x="41994" y="64258"/>
                  </a:lnTo>
                  <a:lnTo>
                    <a:pt x="41994" y="64016"/>
                  </a:lnTo>
                  <a:lnTo>
                    <a:pt x="41994" y="63775"/>
                  </a:lnTo>
                  <a:lnTo>
                    <a:pt x="41934" y="63594"/>
                  </a:lnTo>
                  <a:lnTo>
                    <a:pt x="41813" y="63353"/>
                  </a:lnTo>
                  <a:lnTo>
                    <a:pt x="41692" y="63172"/>
                  </a:lnTo>
                  <a:lnTo>
                    <a:pt x="41511" y="63051"/>
                  </a:lnTo>
                  <a:lnTo>
                    <a:pt x="41270" y="62930"/>
                  </a:lnTo>
                  <a:lnTo>
                    <a:pt x="41089" y="62870"/>
                  </a:lnTo>
                  <a:close/>
                  <a:moveTo>
                    <a:pt x="46399" y="62870"/>
                  </a:moveTo>
                  <a:lnTo>
                    <a:pt x="46218" y="62930"/>
                  </a:lnTo>
                  <a:lnTo>
                    <a:pt x="45976" y="63051"/>
                  </a:lnTo>
                  <a:lnTo>
                    <a:pt x="45795" y="63172"/>
                  </a:lnTo>
                  <a:lnTo>
                    <a:pt x="45674" y="63353"/>
                  </a:lnTo>
                  <a:lnTo>
                    <a:pt x="45554" y="63594"/>
                  </a:lnTo>
                  <a:lnTo>
                    <a:pt x="45493" y="63775"/>
                  </a:lnTo>
                  <a:lnTo>
                    <a:pt x="45493" y="64016"/>
                  </a:lnTo>
                  <a:lnTo>
                    <a:pt x="45493" y="64258"/>
                  </a:lnTo>
                  <a:lnTo>
                    <a:pt x="45554" y="64439"/>
                  </a:lnTo>
                  <a:lnTo>
                    <a:pt x="45674" y="64680"/>
                  </a:lnTo>
                  <a:lnTo>
                    <a:pt x="45795" y="64861"/>
                  </a:lnTo>
                  <a:lnTo>
                    <a:pt x="45976" y="64982"/>
                  </a:lnTo>
                  <a:lnTo>
                    <a:pt x="46218" y="65102"/>
                  </a:lnTo>
                  <a:lnTo>
                    <a:pt x="46399" y="65163"/>
                  </a:lnTo>
                  <a:lnTo>
                    <a:pt x="46881" y="65163"/>
                  </a:lnTo>
                  <a:lnTo>
                    <a:pt x="47062" y="65102"/>
                  </a:lnTo>
                  <a:lnTo>
                    <a:pt x="47304" y="64982"/>
                  </a:lnTo>
                  <a:lnTo>
                    <a:pt x="47485" y="64861"/>
                  </a:lnTo>
                  <a:lnTo>
                    <a:pt x="47605" y="64680"/>
                  </a:lnTo>
                  <a:lnTo>
                    <a:pt x="47726" y="64439"/>
                  </a:lnTo>
                  <a:lnTo>
                    <a:pt x="47786" y="64258"/>
                  </a:lnTo>
                  <a:lnTo>
                    <a:pt x="47786" y="64016"/>
                  </a:lnTo>
                  <a:lnTo>
                    <a:pt x="47786" y="63775"/>
                  </a:lnTo>
                  <a:lnTo>
                    <a:pt x="47726" y="63594"/>
                  </a:lnTo>
                  <a:lnTo>
                    <a:pt x="47605" y="63353"/>
                  </a:lnTo>
                  <a:lnTo>
                    <a:pt x="47485" y="63172"/>
                  </a:lnTo>
                  <a:lnTo>
                    <a:pt x="47304" y="63051"/>
                  </a:lnTo>
                  <a:lnTo>
                    <a:pt x="47062" y="62930"/>
                  </a:lnTo>
                  <a:lnTo>
                    <a:pt x="46881" y="62870"/>
                  </a:lnTo>
                  <a:close/>
                  <a:moveTo>
                    <a:pt x="52191" y="62870"/>
                  </a:moveTo>
                  <a:lnTo>
                    <a:pt x="52010" y="62930"/>
                  </a:lnTo>
                  <a:lnTo>
                    <a:pt x="51768" y="63051"/>
                  </a:lnTo>
                  <a:lnTo>
                    <a:pt x="51587" y="63172"/>
                  </a:lnTo>
                  <a:lnTo>
                    <a:pt x="51467" y="63353"/>
                  </a:lnTo>
                  <a:lnTo>
                    <a:pt x="51346" y="63594"/>
                  </a:lnTo>
                  <a:lnTo>
                    <a:pt x="51286" y="63775"/>
                  </a:lnTo>
                  <a:lnTo>
                    <a:pt x="51286" y="64016"/>
                  </a:lnTo>
                  <a:lnTo>
                    <a:pt x="51286" y="64258"/>
                  </a:lnTo>
                  <a:lnTo>
                    <a:pt x="51346" y="64439"/>
                  </a:lnTo>
                  <a:lnTo>
                    <a:pt x="51467" y="64680"/>
                  </a:lnTo>
                  <a:lnTo>
                    <a:pt x="51587" y="64861"/>
                  </a:lnTo>
                  <a:lnTo>
                    <a:pt x="51768" y="64982"/>
                  </a:lnTo>
                  <a:lnTo>
                    <a:pt x="52010" y="65102"/>
                  </a:lnTo>
                  <a:lnTo>
                    <a:pt x="52191" y="65163"/>
                  </a:lnTo>
                  <a:lnTo>
                    <a:pt x="52673" y="65163"/>
                  </a:lnTo>
                  <a:lnTo>
                    <a:pt x="52854" y="65102"/>
                  </a:lnTo>
                  <a:lnTo>
                    <a:pt x="53096" y="64982"/>
                  </a:lnTo>
                  <a:lnTo>
                    <a:pt x="53277" y="64861"/>
                  </a:lnTo>
                  <a:lnTo>
                    <a:pt x="53397" y="64680"/>
                  </a:lnTo>
                  <a:lnTo>
                    <a:pt x="53518" y="64439"/>
                  </a:lnTo>
                  <a:lnTo>
                    <a:pt x="53578" y="64258"/>
                  </a:lnTo>
                  <a:lnTo>
                    <a:pt x="53578" y="64016"/>
                  </a:lnTo>
                  <a:lnTo>
                    <a:pt x="53578" y="63775"/>
                  </a:lnTo>
                  <a:lnTo>
                    <a:pt x="53518" y="63594"/>
                  </a:lnTo>
                  <a:lnTo>
                    <a:pt x="53397" y="63353"/>
                  </a:lnTo>
                  <a:lnTo>
                    <a:pt x="53277" y="63172"/>
                  </a:lnTo>
                  <a:lnTo>
                    <a:pt x="53096" y="63051"/>
                  </a:lnTo>
                  <a:lnTo>
                    <a:pt x="52854" y="62930"/>
                  </a:lnTo>
                  <a:lnTo>
                    <a:pt x="52673" y="62870"/>
                  </a:lnTo>
                  <a:close/>
                  <a:moveTo>
                    <a:pt x="57983" y="62870"/>
                  </a:moveTo>
                  <a:lnTo>
                    <a:pt x="57802" y="62930"/>
                  </a:lnTo>
                  <a:lnTo>
                    <a:pt x="57561" y="63051"/>
                  </a:lnTo>
                  <a:lnTo>
                    <a:pt x="57380" y="63172"/>
                  </a:lnTo>
                  <a:lnTo>
                    <a:pt x="57259" y="63353"/>
                  </a:lnTo>
                  <a:lnTo>
                    <a:pt x="57138" y="63594"/>
                  </a:lnTo>
                  <a:lnTo>
                    <a:pt x="57078" y="63775"/>
                  </a:lnTo>
                  <a:lnTo>
                    <a:pt x="57078" y="64016"/>
                  </a:lnTo>
                  <a:lnTo>
                    <a:pt x="57078" y="64258"/>
                  </a:lnTo>
                  <a:lnTo>
                    <a:pt x="57138" y="64439"/>
                  </a:lnTo>
                  <a:lnTo>
                    <a:pt x="57259" y="64680"/>
                  </a:lnTo>
                  <a:lnTo>
                    <a:pt x="57380" y="64861"/>
                  </a:lnTo>
                  <a:lnTo>
                    <a:pt x="57561" y="64982"/>
                  </a:lnTo>
                  <a:lnTo>
                    <a:pt x="57802" y="65102"/>
                  </a:lnTo>
                  <a:lnTo>
                    <a:pt x="57983" y="65163"/>
                  </a:lnTo>
                  <a:lnTo>
                    <a:pt x="58466" y="65163"/>
                  </a:lnTo>
                  <a:lnTo>
                    <a:pt x="58647" y="65102"/>
                  </a:lnTo>
                  <a:lnTo>
                    <a:pt x="58888" y="64982"/>
                  </a:lnTo>
                  <a:lnTo>
                    <a:pt x="59069" y="64861"/>
                  </a:lnTo>
                  <a:lnTo>
                    <a:pt x="59190" y="64680"/>
                  </a:lnTo>
                  <a:lnTo>
                    <a:pt x="59310" y="64439"/>
                  </a:lnTo>
                  <a:lnTo>
                    <a:pt x="59371" y="64258"/>
                  </a:lnTo>
                  <a:lnTo>
                    <a:pt x="59371" y="64016"/>
                  </a:lnTo>
                  <a:lnTo>
                    <a:pt x="59371" y="63775"/>
                  </a:lnTo>
                  <a:lnTo>
                    <a:pt x="59310" y="63594"/>
                  </a:lnTo>
                  <a:lnTo>
                    <a:pt x="59190" y="63353"/>
                  </a:lnTo>
                  <a:lnTo>
                    <a:pt x="59069" y="63172"/>
                  </a:lnTo>
                  <a:lnTo>
                    <a:pt x="58888" y="63051"/>
                  </a:lnTo>
                  <a:lnTo>
                    <a:pt x="58647" y="62930"/>
                  </a:lnTo>
                  <a:lnTo>
                    <a:pt x="58466" y="62870"/>
                  </a:lnTo>
                  <a:close/>
                  <a:moveTo>
                    <a:pt x="63775" y="62870"/>
                  </a:moveTo>
                  <a:lnTo>
                    <a:pt x="63594" y="62930"/>
                  </a:lnTo>
                  <a:lnTo>
                    <a:pt x="63353" y="63051"/>
                  </a:lnTo>
                  <a:lnTo>
                    <a:pt x="63172" y="63172"/>
                  </a:lnTo>
                  <a:lnTo>
                    <a:pt x="63051" y="63353"/>
                  </a:lnTo>
                  <a:lnTo>
                    <a:pt x="62931" y="63594"/>
                  </a:lnTo>
                  <a:lnTo>
                    <a:pt x="62870" y="63775"/>
                  </a:lnTo>
                  <a:lnTo>
                    <a:pt x="62870" y="64016"/>
                  </a:lnTo>
                  <a:lnTo>
                    <a:pt x="62870" y="64258"/>
                  </a:lnTo>
                  <a:lnTo>
                    <a:pt x="62931" y="64439"/>
                  </a:lnTo>
                  <a:lnTo>
                    <a:pt x="63051" y="64680"/>
                  </a:lnTo>
                  <a:lnTo>
                    <a:pt x="63172" y="64861"/>
                  </a:lnTo>
                  <a:lnTo>
                    <a:pt x="63353" y="64982"/>
                  </a:lnTo>
                  <a:lnTo>
                    <a:pt x="63594" y="65102"/>
                  </a:lnTo>
                  <a:lnTo>
                    <a:pt x="63775" y="65163"/>
                  </a:lnTo>
                  <a:lnTo>
                    <a:pt x="64198" y="65163"/>
                  </a:lnTo>
                  <a:lnTo>
                    <a:pt x="64439" y="65102"/>
                  </a:lnTo>
                  <a:lnTo>
                    <a:pt x="64741" y="64921"/>
                  </a:lnTo>
                  <a:lnTo>
                    <a:pt x="64922" y="64740"/>
                  </a:lnTo>
                  <a:lnTo>
                    <a:pt x="65103" y="64439"/>
                  </a:lnTo>
                  <a:lnTo>
                    <a:pt x="65163" y="64197"/>
                  </a:lnTo>
                  <a:lnTo>
                    <a:pt x="65163" y="64016"/>
                  </a:lnTo>
                  <a:lnTo>
                    <a:pt x="65163" y="63775"/>
                  </a:lnTo>
                  <a:lnTo>
                    <a:pt x="65103" y="63594"/>
                  </a:lnTo>
                  <a:lnTo>
                    <a:pt x="64982" y="63353"/>
                  </a:lnTo>
                  <a:lnTo>
                    <a:pt x="64861" y="63172"/>
                  </a:lnTo>
                  <a:lnTo>
                    <a:pt x="64680" y="63051"/>
                  </a:lnTo>
                  <a:lnTo>
                    <a:pt x="64439" y="62930"/>
                  </a:lnTo>
                  <a:lnTo>
                    <a:pt x="64258" y="62870"/>
                  </a:lnTo>
                  <a:close/>
                  <a:moveTo>
                    <a:pt x="14541" y="65766"/>
                  </a:moveTo>
                  <a:lnTo>
                    <a:pt x="14360" y="65826"/>
                  </a:lnTo>
                  <a:lnTo>
                    <a:pt x="14119" y="65947"/>
                  </a:lnTo>
                  <a:lnTo>
                    <a:pt x="13938" y="66068"/>
                  </a:lnTo>
                  <a:lnTo>
                    <a:pt x="13817" y="66249"/>
                  </a:lnTo>
                  <a:lnTo>
                    <a:pt x="13697" y="66490"/>
                  </a:lnTo>
                  <a:lnTo>
                    <a:pt x="13636" y="66671"/>
                  </a:lnTo>
                  <a:lnTo>
                    <a:pt x="13636" y="66912"/>
                  </a:lnTo>
                  <a:lnTo>
                    <a:pt x="13636" y="67214"/>
                  </a:lnTo>
                  <a:lnTo>
                    <a:pt x="14783" y="68059"/>
                  </a:lnTo>
                  <a:lnTo>
                    <a:pt x="15024" y="68059"/>
                  </a:lnTo>
                  <a:lnTo>
                    <a:pt x="15205" y="67999"/>
                  </a:lnTo>
                  <a:lnTo>
                    <a:pt x="15446" y="67878"/>
                  </a:lnTo>
                  <a:lnTo>
                    <a:pt x="15627" y="67757"/>
                  </a:lnTo>
                  <a:lnTo>
                    <a:pt x="15748" y="67576"/>
                  </a:lnTo>
                  <a:lnTo>
                    <a:pt x="15869" y="67335"/>
                  </a:lnTo>
                  <a:lnTo>
                    <a:pt x="15929" y="67154"/>
                  </a:lnTo>
                  <a:lnTo>
                    <a:pt x="15929" y="66912"/>
                  </a:lnTo>
                  <a:lnTo>
                    <a:pt x="15929" y="66671"/>
                  </a:lnTo>
                  <a:lnTo>
                    <a:pt x="15869" y="66490"/>
                  </a:lnTo>
                  <a:lnTo>
                    <a:pt x="15748" y="66249"/>
                  </a:lnTo>
                  <a:lnTo>
                    <a:pt x="15627" y="66068"/>
                  </a:lnTo>
                  <a:lnTo>
                    <a:pt x="15446" y="65947"/>
                  </a:lnTo>
                  <a:lnTo>
                    <a:pt x="15205" y="65826"/>
                  </a:lnTo>
                  <a:lnTo>
                    <a:pt x="15024" y="65766"/>
                  </a:lnTo>
                  <a:close/>
                  <a:moveTo>
                    <a:pt x="20333" y="65766"/>
                  </a:moveTo>
                  <a:lnTo>
                    <a:pt x="20152" y="65826"/>
                  </a:lnTo>
                  <a:lnTo>
                    <a:pt x="19911" y="65947"/>
                  </a:lnTo>
                  <a:lnTo>
                    <a:pt x="19730" y="66068"/>
                  </a:lnTo>
                  <a:lnTo>
                    <a:pt x="19609" y="66249"/>
                  </a:lnTo>
                  <a:lnTo>
                    <a:pt x="19489" y="66490"/>
                  </a:lnTo>
                  <a:lnTo>
                    <a:pt x="19428" y="66671"/>
                  </a:lnTo>
                  <a:lnTo>
                    <a:pt x="19428" y="66912"/>
                  </a:lnTo>
                  <a:lnTo>
                    <a:pt x="19428" y="67154"/>
                  </a:lnTo>
                  <a:lnTo>
                    <a:pt x="19489" y="67335"/>
                  </a:lnTo>
                  <a:lnTo>
                    <a:pt x="19609" y="67576"/>
                  </a:lnTo>
                  <a:lnTo>
                    <a:pt x="19730" y="67757"/>
                  </a:lnTo>
                  <a:lnTo>
                    <a:pt x="19911" y="67878"/>
                  </a:lnTo>
                  <a:lnTo>
                    <a:pt x="20152" y="67999"/>
                  </a:lnTo>
                  <a:lnTo>
                    <a:pt x="20333" y="68059"/>
                  </a:lnTo>
                  <a:lnTo>
                    <a:pt x="20816" y="68059"/>
                  </a:lnTo>
                  <a:lnTo>
                    <a:pt x="20997" y="67999"/>
                  </a:lnTo>
                  <a:lnTo>
                    <a:pt x="21239" y="67878"/>
                  </a:lnTo>
                  <a:lnTo>
                    <a:pt x="21420" y="67757"/>
                  </a:lnTo>
                  <a:lnTo>
                    <a:pt x="21540" y="67576"/>
                  </a:lnTo>
                  <a:lnTo>
                    <a:pt x="21661" y="67335"/>
                  </a:lnTo>
                  <a:lnTo>
                    <a:pt x="21721" y="67154"/>
                  </a:lnTo>
                  <a:lnTo>
                    <a:pt x="21721" y="66912"/>
                  </a:lnTo>
                  <a:lnTo>
                    <a:pt x="21721" y="66671"/>
                  </a:lnTo>
                  <a:lnTo>
                    <a:pt x="21661" y="66490"/>
                  </a:lnTo>
                  <a:lnTo>
                    <a:pt x="21540" y="66249"/>
                  </a:lnTo>
                  <a:lnTo>
                    <a:pt x="21420" y="66068"/>
                  </a:lnTo>
                  <a:lnTo>
                    <a:pt x="21239" y="65947"/>
                  </a:lnTo>
                  <a:lnTo>
                    <a:pt x="20997" y="65826"/>
                  </a:lnTo>
                  <a:lnTo>
                    <a:pt x="20816" y="65766"/>
                  </a:lnTo>
                  <a:close/>
                  <a:moveTo>
                    <a:pt x="26126" y="65766"/>
                  </a:moveTo>
                  <a:lnTo>
                    <a:pt x="25945" y="65826"/>
                  </a:lnTo>
                  <a:lnTo>
                    <a:pt x="25703" y="65947"/>
                  </a:lnTo>
                  <a:lnTo>
                    <a:pt x="25522" y="66068"/>
                  </a:lnTo>
                  <a:lnTo>
                    <a:pt x="25402" y="66249"/>
                  </a:lnTo>
                  <a:lnTo>
                    <a:pt x="25281" y="66490"/>
                  </a:lnTo>
                  <a:lnTo>
                    <a:pt x="25221" y="66671"/>
                  </a:lnTo>
                  <a:lnTo>
                    <a:pt x="25221" y="66912"/>
                  </a:lnTo>
                  <a:lnTo>
                    <a:pt x="25221" y="67154"/>
                  </a:lnTo>
                  <a:lnTo>
                    <a:pt x="25281" y="67335"/>
                  </a:lnTo>
                  <a:lnTo>
                    <a:pt x="25402" y="67576"/>
                  </a:lnTo>
                  <a:lnTo>
                    <a:pt x="25522" y="67757"/>
                  </a:lnTo>
                  <a:lnTo>
                    <a:pt x="25703" y="67878"/>
                  </a:lnTo>
                  <a:lnTo>
                    <a:pt x="25945" y="67999"/>
                  </a:lnTo>
                  <a:lnTo>
                    <a:pt x="26126" y="68059"/>
                  </a:lnTo>
                  <a:lnTo>
                    <a:pt x="26608" y="68059"/>
                  </a:lnTo>
                  <a:lnTo>
                    <a:pt x="26789" y="67999"/>
                  </a:lnTo>
                  <a:lnTo>
                    <a:pt x="27031" y="67878"/>
                  </a:lnTo>
                  <a:lnTo>
                    <a:pt x="27212" y="67757"/>
                  </a:lnTo>
                  <a:lnTo>
                    <a:pt x="27332" y="67576"/>
                  </a:lnTo>
                  <a:lnTo>
                    <a:pt x="27453" y="67335"/>
                  </a:lnTo>
                  <a:lnTo>
                    <a:pt x="27513" y="67154"/>
                  </a:lnTo>
                  <a:lnTo>
                    <a:pt x="27513" y="66912"/>
                  </a:lnTo>
                  <a:lnTo>
                    <a:pt x="27513" y="66671"/>
                  </a:lnTo>
                  <a:lnTo>
                    <a:pt x="27453" y="66490"/>
                  </a:lnTo>
                  <a:lnTo>
                    <a:pt x="27332" y="66249"/>
                  </a:lnTo>
                  <a:lnTo>
                    <a:pt x="27212" y="66068"/>
                  </a:lnTo>
                  <a:lnTo>
                    <a:pt x="27031" y="65947"/>
                  </a:lnTo>
                  <a:lnTo>
                    <a:pt x="26789" y="65826"/>
                  </a:lnTo>
                  <a:lnTo>
                    <a:pt x="26608" y="65766"/>
                  </a:lnTo>
                  <a:close/>
                  <a:moveTo>
                    <a:pt x="31918" y="65766"/>
                  </a:moveTo>
                  <a:lnTo>
                    <a:pt x="31737" y="65826"/>
                  </a:lnTo>
                  <a:lnTo>
                    <a:pt x="31496" y="65947"/>
                  </a:lnTo>
                  <a:lnTo>
                    <a:pt x="31315" y="66068"/>
                  </a:lnTo>
                  <a:lnTo>
                    <a:pt x="31194" y="66249"/>
                  </a:lnTo>
                  <a:lnTo>
                    <a:pt x="31073" y="66490"/>
                  </a:lnTo>
                  <a:lnTo>
                    <a:pt x="31013" y="66671"/>
                  </a:lnTo>
                  <a:lnTo>
                    <a:pt x="31013" y="66912"/>
                  </a:lnTo>
                  <a:lnTo>
                    <a:pt x="31013" y="67154"/>
                  </a:lnTo>
                  <a:lnTo>
                    <a:pt x="31073" y="67335"/>
                  </a:lnTo>
                  <a:lnTo>
                    <a:pt x="31194" y="67576"/>
                  </a:lnTo>
                  <a:lnTo>
                    <a:pt x="31315" y="67757"/>
                  </a:lnTo>
                  <a:lnTo>
                    <a:pt x="31496" y="67878"/>
                  </a:lnTo>
                  <a:lnTo>
                    <a:pt x="31737" y="67999"/>
                  </a:lnTo>
                  <a:lnTo>
                    <a:pt x="31918" y="68059"/>
                  </a:lnTo>
                  <a:lnTo>
                    <a:pt x="32401" y="68059"/>
                  </a:lnTo>
                  <a:lnTo>
                    <a:pt x="32582" y="67999"/>
                  </a:lnTo>
                  <a:lnTo>
                    <a:pt x="32823" y="67878"/>
                  </a:lnTo>
                  <a:lnTo>
                    <a:pt x="33004" y="67757"/>
                  </a:lnTo>
                  <a:lnTo>
                    <a:pt x="33125" y="67576"/>
                  </a:lnTo>
                  <a:lnTo>
                    <a:pt x="33245" y="67335"/>
                  </a:lnTo>
                  <a:lnTo>
                    <a:pt x="33306" y="67154"/>
                  </a:lnTo>
                  <a:lnTo>
                    <a:pt x="33306" y="66912"/>
                  </a:lnTo>
                  <a:lnTo>
                    <a:pt x="33306" y="66671"/>
                  </a:lnTo>
                  <a:lnTo>
                    <a:pt x="33245" y="66490"/>
                  </a:lnTo>
                  <a:lnTo>
                    <a:pt x="33125" y="66249"/>
                  </a:lnTo>
                  <a:lnTo>
                    <a:pt x="33004" y="66068"/>
                  </a:lnTo>
                  <a:lnTo>
                    <a:pt x="32823" y="65947"/>
                  </a:lnTo>
                  <a:lnTo>
                    <a:pt x="32582" y="65826"/>
                  </a:lnTo>
                  <a:lnTo>
                    <a:pt x="32401" y="65766"/>
                  </a:lnTo>
                  <a:close/>
                  <a:moveTo>
                    <a:pt x="37710" y="65766"/>
                  </a:moveTo>
                  <a:lnTo>
                    <a:pt x="37529" y="65826"/>
                  </a:lnTo>
                  <a:lnTo>
                    <a:pt x="37288" y="65947"/>
                  </a:lnTo>
                  <a:lnTo>
                    <a:pt x="37107" y="66068"/>
                  </a:lnTo>
                  <a:lnTo>
                    <a:pt x="36986" y="66249"/>
                  </a:lnTo>
                  <a:lnTo>
                    <a:pt x="36865" y="66490"/>
                  </a:lnTo>
                  <a:lnTo>
                    <a:pt x="36805" y="66671"/>
                  </a:lnTo>
                  <a:lnTo>
                    <a:pt x="36805" y="66912"/>
                  </a:lnTo>
                  <a:lnTo>
                    <a:pt x="36805" y="67154"/>
                  </a:lnTo>
                  <a:lnTo>
                    <a:pt x="36865" y="67335"/>
                  </a:lnTo>
                  <a:lnTo>
                    <a:pt x="36986" y="67576"/>
                  </a:lnTo>
                  <a:lnTo>
                    <a:pt x="37107" y="67757"/>
                  </a:lnTo>
                  <a:lnTo>
                    <a:pt x="37288" y="67878"/>
                  </a:lnTo>
                  <a:lnTo>
                    <a:pt x="37529" y="67999"/>
                  </a:lnTo>
                  <a:lnTo>
                    <a:pt x="37710" y="68059"/>
                  </a:lnTo>
                  <a:lnTo>
                    <a:pt x="38193" y="68059"/>
                  </a:lnTo>
                  <a:lnTo>
                    <a:pt x="38374" y="67999"/>
                  </a:lnTo>
                  <a:lnTo>
                    <a:pt x="38615" y="67878"/>
                  </a:lnTo>
                  <a:lnTo>
                    <a:pt x="38796" y="67757"/>
                  </a:lnTo>
                  <a:lnTo>
                    <a:pt x="38917" y="67576"/>
                  </a:lnTo>
                  <a:lnTo>
                    <a:pt x="39038" y="67335"/>
                  </a:lnTo>
                  <a:lnTo>
                    <a:pt x="39098" y="67154"/>
                  </a:lnTo>
                  <a:lnTo>
                    <a:pt x="39098" y="66912"/>
                  </a:lnTo>
                  <a:lnTo>
                    <a:pt x="39098" y="66671"/>
                  </a:lnTo>
                  <a:lnTo>
                    <a:pt x="39038" y="66490"/>
                  </a:lnTo>
                  <a:lnTo>
                    <a:pt x="38917" y="66249"/>
                  </a:lnTo>
                  <a:lnTo>
                    <a:pt x="38796" y="66068"/>
                  </a:lnTo>
                  <a:lnTo>
                    <a:pt x="38615" y="65947"/>
                  </a:lnTo>
                  <a:lnTo>
                    <a:pt x="38374" y="65826"/>
                  </a:lnTo>
                  <a:lnTo>
                    <a:pt x="38193" y="65766"/>
                  </a:lnTo>
                  <a:close/>
                  <a:moveTo>
                    <a:pt x="43502" y="65766"/>
                  </a:moveTo>
                  <a:lnTo>
                    <a:pt x="43321" y="65826"/>
                  </a:lnTo>
                  <a:lnTo>
                    <a:pt x="43080" y="65947"/>
                  </a:lnTo>
                  <a:lnTo>
                    <a:pt x="42899" y="66068"/>
                  </a:lnTo>
                  <a:lnTo>
                    <a:pt x="42778" y="66249"/>
                  </a:lnTo>
                  <a:lnTo>
                    <a:pt x="42658" y="66490"/>
                  </a:lnTo>
                  <a:lnTo>
                    <a:pt x="42597" y="66671"/>
                  </a:lnTo>
                  <a:lnTo>
                    <a:pt x="42597" y="66912"/>
                  </a:lnTo>
                  <a:lnTo>
                    <a:pt x="42597" y="67154"/>
                  </a:lnTo>
                  <a:lnTo>
                    <a:pt x="42658" y="67335"/>
                  </a:lnTo>
                  <a:lnTo>
                    <a:pt x="42778" y="67576"/>
                  </a:lnTo>
                  <a:lnTo>
                    <a:pt x="42899" y="67757"/>
                  </a:lnTo>
                  <a:lnTo>
                    <a:pt x="43080" y="67878"/>
                  </a:lnTo>
                  <a:lnTo>
                    <a:pt x="43321" y="67999"/>
                  </a:lnTo>
                  <a:lnTo>
                    <a:pt x="43502" y="68059"/>
                  </a:lnTo>
                  <a:lnTo>
                    <a:pt x="43985" y="68059"/>
                  </a:lnTo>
                  <a:lnTo>
                    <a:pt x="44166" y="67999"/>
                  </a:lnTo>
                  <a:lnTo>
                    <a:pt x="44407" y="67878"/>
                  </a:lnTo>
                  <a:lnTo>
                    <a:pt x="44588" y="67757"/>
                  </a:lnTo>
                  <a:lnTo>
                    <a:pt x="44709" y="67576"/>
                  </a:lnTo>
                  <a:lnTo>
                    <a:pt x="44830" y="67335"/>
                  </a:lnTo>
                  <a:lnTo>
                    <a:pt x="44890" y="67154"/>
                  </a:lnTo>
                  <a:lnTo>
                    <a:pt x="44890" y="66912"/>
                  </a:lnTo>
                  <a:lnTo>
                    <a:pt x="44890" y="66671"/>
                  </a:lnTo>
                  <a:lnTo>
                    <a:pt x="44830" y="66490"/>
                  </a:lnTo>
                  <a:lnTo>
                    <a:pt x="44709" y="66249"/>
                  </a:lnTo>
                  <a:lnTo>
                    <a:pt x="44588" y="66068"/>
                  </a:lnTo>
                  <a:lnTo>
                    <a:pt x="44407" y="65947"/>
                  </a:lnTo>
                  <a:lnTo>
                    <a:pt x="44166" y="65826"/>
                  </a:lnTo>
                  <a:lnTo>
                    <a:pt x="43985" y="65766"/>
                  </a:lnTo>
                  <a:close/>
                  <a:moveTo>
                    <a:pt x="49295" y="65766"/>
                  </a:moveTo>
                  <a:lnTo>
                    <a:pt x="49114" y="65826"/>
                  </a:lnTo>
                  <a:lnTo>
                    <a:pt x="48872" y="65947"/>
                  </a:lnTo>
                  <a:lnTo>
                    <a:pt x="48691" y="66068"/>
                  </a:lnTo>
                  <a:lnTo>
                    <a:pt x="48571" y="66249"/>
                  </a:lnTo>
                  <a:lnTo>
                    <a:pt x="48450" y="66490"/>
                  </a:lnTo>
                  <a:lnTo>
                    <a:pt x="48390" y="66671"/>
                  </a:lnTo>
                  <a:lnTo>
                    <a:pt x="48390" y="66912"/>
                  </a:lnTo>
                  <a:lnTo>
                    <a:pt x="48390" y="67154"/>
                  </a:lnTo>
                  <a:lnTo>
                    <a:pt x="48450" y="67335"/>
                  </a:lnTo>
                  <a:lnTo>
                    <a:pt x="48571" y="67576"/>
                  </a:lnTo>
                  <a:lnTo>
                    <a:pt x="48691" y="67757"/>
                  </a:lnTo>
                  <a:lnTo>
                    <a:pt x="48872" y="67878"/>
                  </a:lnTo>
                  <a:lnTo>
                    <a:pt x="49114" y="67999"/>
                  </a:lnTo>
                  <a:lnTo>
                    <a:pt x="49295" y="68059"/>
                  </a:lnTo>
                  <a:lnTo>
                    <a:pt x="49777" y="68059"/>
                  </a:lnTo>
                  <a:lnTo>
                    <a:pt x="49958" y="67999"/>
                  </a:lnTo>
                  <a:lnTo>
                    <a:pt x="50200" y="67878"/>
                  </a:lnTo>
                  <a:lnTo>
                    <a:pt x="50381" y="67757"/>
                  </a:lnTo>
                  <a:lnTo>
                    <a:pt x="50501" y="67576"/>
                  </a:lnTo>
                  <a:lnTo>
                    <a:pt x="50622" y="67335"/>
                  </a:lnTo>
                  <a:lnTo>
                    <a:pt x="50682" y="67154"/>
                  </a:lnTo>
                  <a:lnTo>
                    <a:pt x="50682" y="66912"/>
                  </a:lnTo>
                  <a:lnTo>
                    <a:pt x="50682" y="66671"/>
                  </a:lnTo>
                  <a:lnTo>
                    <a:pt x="50622" y="66490"/>
                  </a:lnTo>
                  <a:lnTo>
                    <a:pt x="50501" y="66249"/>
                  </a:lnTo>
                  <a:lnTo>
                    <a:pt x="50381" y="66068"/>
                  </a:lnTo>
                  <a:lnTo>
                    <a:pt x="50200" y="65947"/>
                  </a:lnTo>
                  <a:lnTo>
                    <a:pt x="49958" y="65826"/>
                  </a:lnTo>
                  <a:lnTo>
                    <a:pt x="49777" y="65766"/>
                  </a:lnTo>
                  <a:close/>
                  <a:moveTo>
                    <a:pt x="55087" y="65766"/>
                  </a:moveTo>
                  <a:lnTo>
                    <a:pt x="54906" y="65826"/>
                  </a:lnTo>
                  <a:lnTo>
                    <a:pt x="54665" y="65947"/>
                  </a:lnTo>
                  <a:lnTo>
                    <a:pt x="54483" y="66068"/>
                  </a:lnTo>
                  <a:lnTo>
                    <a:pt x="54363" y="66249"/>
                  </a:lnTo>
                  <a:lnTo>
                    <a:pt x="54242" y="66490"/>
                  </a:lnTo>
                  <a:lnTo>
                    <a:pt x="54182" y="66671"/>
                  </a:lnTo>
                  <a:lnTo>
                    <a:pt x="54182" y="66912"/>
                  </a:lnTo>
                  <a:lnTo>
                    <a:pt x="54182" y="67154"/>
                  </a:lnTo>
                  <a:lnTo>
                    <a:pt x="54242" y="67335"/>
                  </a:lnTo>
                  <a:lnTo>
                    <a:pt x="54363" y="67576"/>
                  </a:lnTo>
                  <a:lnTo>
                    <a:pt x="54483" y="67757"/>
                  </a:lnTo>
                  <a:lnTo>
                    <a:pt x="54665" y="67878"/>
                  </a:lnTo>
                  <a:lnTo>
                    <a:pt x="54906" y="67999"/>
                  </a:lnTo>
                  <a:lnTo>
                    <a:pt x="55087" y="68059"/>
                  </a:lnTo>
                  <a:lnTo>
                    <a:pt x="55570" y="68059"/>
                  </a:lnTo>
                  <a:lnTo>
                    <a:pt x="55751" y="67999"/>
                  </a:lnTo>
                  <a:lnTo>
                    <a:pt x="55992" y="67878"/>
                  </a:lnTo>
                  <a:lnTo>
                    <a:pt x="56173" y="67757"/>
                  </a:lnTo>
                  <a:lnTo>
                    <a:pt x="56294" y="67576"/>
                  </a:lnTo>
                  <a:lnTo>
                    <a:pt x="56414" y="67335"/>
                  </a:lnTo>
                  <a:lnTo>
                    <a:pt x="56475" y="67154"/>
                  </a:lnTo>
                  <a:lnTo>
                    <a:pt x="56475" y="66912"/>
                  </a:lnTo>
                  <a:lnTo>
                    <a:pt x="56475" y="66671"/>
                  </a:lnTo>
                  <a:lnTo>
                    <a:pt x="56414" y="66490"/>
                  </a:lnTo>
                  <a:lnTo>
                    <a:pt x="56294" y="66249"/>
                  </a:lnTo>
                  <a:lnTo>
                    <a:pt x="56173" y="66068"/>
                  </a:lnTo>
                  <a:lnTo>
                    <a:pt x="55992" y="65947"/>
                  </a:lnTo>
                  <a:lnTo>
                    <a:pt x="55751" y="65826"/>
                  </a:lnTo>
                  <a:lnTo>
                    <a:pt x="55570" y="65766"/>
                  </a:lnTo>
                  <a:close/>
                  <a:moveTo>
                    <a:pt x="60879" y="65766"/>
                  </a:moveTo>
                  <a:lnTo>
                    <a:pt x="60698" y="65826"/>
                  </a:lnTo>
                  <a:lnTo>
                    <a:pt x="60457" y="65947"/>
                  </a:lnTo>
                  <a:lnTo>
                    <a:pt x="60276" y="66068"/>
                  </a:lnTo>
                  <a:lnTo>
                    <a:pt x="60155" y="66249"/>
                  </a:lnTo>
                  <a:lnTo>
                    <a:pt x="60034" y="66490"/>
                  </a:lnTo>
                  <a:lnTo>
                    <a:pt x="59974" y="66671"/>
                  </a:lnTo>
                  <a:lnTo>
                    <a:pt x="59974" y="66912"/>
                  </a:lnTo>
                  <a:lnTo>
                    <a:pt x="59974" y="67154"/>
                  </a:lnTo>
                  <a:lnTo>
                    <a:pt x="60034" y="67335"/>
                  </a:lnTo>
                  <a:lnTo>
                    <a:pt x="60155" y="67576"/>
                  </a:lnTo>
                  <a:lnTo>
                    <a:pt x="60276" y="67757"/>
                  </a:lnTo>
                  <a:lnTo>
                    <a:pt x="60457" y="67878"/>
                  </a:lnTo>
                  <a:lnTo>
                    <a:pt x="60698" y="67999"/>
                  </a:lnTo>
                  <a:lnTo>
                    <a:pt x="60879" y="68059"/>
                  </a:lnTo>
                  <a:lnTo>
                    <a:pt x="61120" y="68059"/>
                  </a:lnTo>
                  <a:lnTo>
                    <a:pt x="62267" y="67214"/>
                  </a:lnTo>
                  <a:lnTo>
                    <a:pt x="62267" y="66912"/>
                  </a:lnTo>
                  <a:lnTo>
                    <a:pt x="62267" y="66671"/>
                  </a:lnTo>
                  <a:lnTo>
                    <a:pt x="62206" y="66490"/>
                  </a:lnTo>
                  <a:lnTo>
                    <a:pt x="62086" y="66249"/>
                  </a:lnTo>
                  <a:lnTo>
                    <a:pt x="61965" y="66068"/>
                  </a:lnTo>
                  <a:lnTo>
                    <a:pt x="61784" y="65947"/>
                  </a:lnTo>
                  <a:lnTo>
                    <a:pt x="61543" y="65826"/>
                  </a:lnTo>
                  <a:lnTo>
                    <a:pt x="61362" y="65766"/>
                  </a:lnTo>
                  <a:close/>
                  <a:moveTo>
                    <a:pt x="17679" y="68662"/>
                  </a:moveTo>
                  <a:lnTo>
                    <a:pt x="17317" y="68723"/>
                  </a:lnTo>
                  <a:lnTo>
                    <a:pt x="17015" y="68843"/>
                  </a:lnTo>
                  <a:lnTo>
                    <a:pt x="16774" y="69085"/>
                  </a:lnTo>
                  <a:lnTo>
                    <a:pt x="16593" y="69386"/>
                  </a:lnTo>
                  <a:lnTo>
                    <a:pt x="18523" y="70593"/>
                  </a:lnTo>
                  <a:lnTo>
                    <a:pt x="18644" y="70472"/>
                  </a:lnTo>
                  <a:lnTo>
                    <a:pt x="18765" y="70231"/>
                  </a:lnTo>
                  <a:lnTo>
                    <a:pt x="18825" y="70050"/>
                  </a:lnTo>
                  <a:lnTo>
                    <a:pt x="18825" y="69809"/>
                  </a:lnTo>
                  <a:lnTo>
                    <a:pt x="18825" y="69567"/>
                  </a:lnTo>
                  <a:lnTo>
                    <a:pt x="18765" y="69386"/>
                  </a:lnTo>
                  <a:lnTo>
                    <a:pt x="18644" y="69145"/>
                  </a:lnTo>
                  <a:lnTo>
                    <a:pt x="18523" y="68964"/>
                  </a:lnTo>
                  <a:lnTo>
                    <a:pt x="18342" y="68843"/>
                  </a:lnTo>
                  <a:lnTo>
                    <a:pt x="18101" y="68723"/>
                  </a:lnTo>
                  <a:lnTo>
                    <a:pt x="17920" y="68662"/>
                  </a:lnTo>
                  <a:close/>
                  <a:moveTo>
                    <a:pt x="57983" y="68662"/>
                  </a:moveTo>
                  <a:lnTo>
                    <a:pt x="57802" y="68723"/>
                  </a:lnTo>
                  <a:lnTo>
                    <a:pt x="57561" y="68843"/>
                  </a:lnTo>
                  <a:lnTo>
                    <a:pt x="57380" y="68964"/>
                  </a:lnTo>
                  <a:lnTo>
                    <a:pt x="57259" y="69145"/>
                  </a:lnTo>
                  <a:lnTo>
                    <a:pt x="57138" y="69386"/>
                  </a:lnTo>
                  <a:lnTo>
                    <a:pt x="57078" y="69567"/>
                  </a:lnTo>
                  <a:lnTo>
                    <a:pt x="57078" y="69809"/>
                  </a:lnTo>
                  <a:lnTo>
                    <a:pt x="57078" y="70050"/>
                  </a:lnTo>
                  <a:lnTo>
                    <a:pt x="57138" y="70231"/>
                  </a:lnTo>
                  <a:lnTo>
                    <a:pt x="57259" y="70472"/>
                  </a:lnTo>
                  <a:lnTo>
                    <a:pt x="57380" y="70593"/>
                  </a:lnTo>
                  <a:lnTo>
                    <a:pt x="59310" y="69386"/>
                  </a:lnTo>
                  <a:lnTo>
                    <a:pt x="59129" y="69085"/>
                  </a:lnTo>
                  <a:lnTo>
                    <a:pt x="58888" y="68843"/>
                  </a:lnTo>
                  <a:lnTo>
                    <a:pt x="58586" y="68723"/>
                  </a:lnTo>
                  <a:lnTo>
                    <a:pt x="58224" y="68662"/>
                  </a:lnTo>
                  <a:close/>
                  <a:moveTo>
                    <a:pt x="23230" y="68662"/>
                  </a:moveTo>
                  <a:lnTo>
                    <a:pt x="23049" y="68723"/>
                  </a:lnTo>
                  <a:lnTo>
                    <a:pt x="22807" y="68843"/>
                  </a:lnTo>
                  <a:lnTo>
                    <a:pt x="22626" y="68964"/>
                  </a:lnTo>
                  <a:lnTo>
                    <a:pt x="22506" y="69145"/>
                  </a:lnTo>
                  <a:lnTo>
                    <a:pt x="22385" y="69386"/>
                  </a:lnTo>
                  <a:lnTo>
                    <a:pt x="22325" y="69567"/>
                  </a:lnTo>
                  <a:lnTo>
                    <a:pt x="22325" y="69809"/>
                  </a:lnTo>
                  <a:lnTo>
                    <a:pt x="22325" y="70050"/>
                  </a:lnTo>
                  <a:lnTo>
                    <a:pt x="22385" y="70231"/>
                  </a:lnTo>
                  <a:lnTo>
                    <a:pt x="22506" y="70472"/>
                  </a:lnTo>
                  <a:lnTo>
                    <a:pt x="22626" y="70653"/>
                  </a:lnTo>
                  <a:lnTo>
                    <a:pt x="22807" y="70774"/>
                  </a:lnTo>
                  <a:lnTo>
                    <a:pt x="23049" y="70895"/>
                  </a:lnTo>
                  <a:lnTo>
                    <a:pt x="23230" y="70955"/>
                  </a:lnTo>
                  <a:lnTo>
                    <a:pt x="23712" y="70955"/>
                  </a:lnTo>
                  <a:lnTo>
                    <a:pt x="23893" y="70895"/>
                  </a:lnTo>
                  <a:lnTo>
                    <a:pt x="24135" y="70774"/>
                  </a:lnTo>
                  <a:lnTo>
                    <a:pt x="24316" y="70653"/>
                  </a:lnTo>
                  <a:lnTo>
                    <a:pt x="24436" y="70472"/>
                  </a:lnTo>
                  <a:lnTo>
                    <a:pt x="24557" y="70231"/>
                  </a:lnTo>
                  <a:lnTo>
                    <a:pt x="24617" y="70050"/>
                  </a:lnTo>
                  <a:lnTo>
                    <a:pt x="24617" y="69809"/>
                  </a:lnTo>
                  <a:lnTo>
                    <a:pt x="24617" y="69567"/>
                  </a:lnTo>
                  <a:lnTo>
                    <a:pt x="24557" y="69386"/>
                  </a:lnTo>
                  <a:lnTo>
                    <a:pt x="24436" y="69145"/>
                  </a:lnTo>
                  <a:lnTo>
                    <a:pt x="24316" y="68964"/>
                  </a:lnTo>
                  <a:lnTo>
                    <a:pt x="24135" y="68843"/>
                  </a:lnTo>
                  <a:lnTo>
                    <a:pt x="23893" y="68723"/>
                  </a:lnTo>
                  <a:lnTo>
                    <a:pt x="23712" y="68662"/>
                  </a:lnTo>
                  <a:close/>
                  <a:moveTo>
                    <a:pt x="29022" y="68662"/>
                  </a:moveTo>
                  <a:lnTo>
                    <a:pt x="28841" y="68723"/>
                  </a:lnTo>
                  <a:lnTo>
                    <a:pt x="28599" y="68843"/>
                  </a:lnTo>
                  <a:lnTo>
                    <a:pt x="28418" y="68964"/>
                  </a:lnTo>
                  <a:lnTo>
                    <a:pt x="28298" y="69145"/>
                  </a:lnTo>
                  <a:lnTo>
                    <a:pt x="28177" y="69386"/>
                  </a:lnTo>
                  <a:lnTo>
                    <a:pt x="28117" y="69567"/>
                  </a:lnTo>
                  <a:lnTo>
                    <a:pt x="28117" y="69809"/>
                  </a:lnTo>
                  <a:lnTo>
                    <a:pt x="28117" y="70050"/>
                  </a:lnTo>
                  <a:lnTo>
                    <a:pt x="28177" y="70231"/>
                  </a:lnTo>
                  <a:lnTo>
                    <a:pt x="28298" y="70472"/>
                  </a:lnTo>
                  <a:lnTo>
                    <a:pt x="28418" y="70653"/>
                  </a:lnTo>
                  <a:lnTo>
                    <a:pt x="28599" y="70774"/>
                  </a:lnTo>
                  <a:lnTo>
                    <a:pt x="28841" y="70895"/>
                  </a:lnTo>
                  <a:lnTo>
                    <a:pt x="29022" y="70955"/>
                  </a:lnTo>
                  <a:lnTo>
                    <a:pt x="29505" y="70955"/>
                  </a:lnTo>
                  <a:lnTo>
                    <a:pt x="29686" y="70895"/>
                  </a:lnTo>
                  <a:lnTo>
                    <a:pt x="29927" y="70774"/>
                  </a:lnTo>
                  <a:lnTo>
                    <a:pt x="30108" y="70653"/>
                  </a:lnTo>
                  <a:lnTo>
                    <a:pt x="30229" y="70472"/>
                  </a:lnTo>
                  <a:lnTo>
                    <a:pt x="30349" y="70231"/>
                  </a:lnTo>
                  <a:lnTo>
                    <a:pt x="30410" y="70050"/>
                  </a:lnTo>
                  <a:lnTo>
                    <a:pt x="30410" y="69809"/>
                  </a:lnTo>
                  <a:lnTo>
                    <a:pt x="30410" y="69567"/>
                  </a:lnTo>
                  <a:lnTo>
                    <a:pt x="30349" y="69386"/>
                  </a:lnTo>
                  <a:lnTo>
                    <a:pt x="30229" y="69145"/>
                  </a:lnTo>
                  <a:lnTo>
                    <a:pt x="30108" y="68964"/>
                  </a:lnTo>
                  <a:lnTo>
                    <a:pt x="29927" y="68843"/>
                  </a:lnTo>
                  <a:lnTo>
                    <a:pt x="29686" y="68723"/>
                  </a:lnTo>
                  <a:lnTo>
                    <a:pt x="29505" y="68662"/>
                  </a:lnTo>
                  <a:close/>
                  <a:moveTo>
                    <a:pt x="34814" y="68662"/>
                  </a:moveTo>
                  <a:lnTo>
                    <a:pt x="34633" y="68723"/>
                  </a:lnTo>
                  <a:lnTo>
                    <a:pt x="34392" y="68843"/>
                  </a:lnTo>
                  <a:lnTo>
                    <a:pt x="34211" y="68964"/>
                  </a:lnTo>
                  <a:lnTo>
                    <a:pt x="34090" y="69145"/>
                  </a:lnTo>
                  <a:lnTo>
                    <a:pt x="33969" y="69386"/>
                  </a:lnTo>
                  <a:lnTo>
                    <a:pt x="33909" y="69567"/>
                  </a:lnTo>
                  <a:lnTo>
                    <a:pt x="33909" y="69809"/>
                  </a:lnTo>
                  <a:lnTo>
                    <a:pt x="33909" y="70050"/>
                  </a:lnTo>
                  <a:lnTo>
                    <a:pt x="33969" y="70231"/>
                  </a:lnTo>
                  <a:lnTo>
                    <a:pt x="34090" y="70472"/>
                  </a:lnTo>
                  <a:lnTo>
                    <a:pt x="34211" y="70653"/>
                  </a:lnTo>
                  <a:lnTo>
                    <a:pt x="34392" y="70774"/>
                  </a:lnTo>
                  <a:lnTo>
                    <a:pt x="34633" y="70895"/>
                  </a:lnTo>
                  <a:lnTo>
                    <a:pt x="34814" y="70955"/>
                  </a:lnTo>
                  <a:lnTo>
                    <a:pt x="35297" y="70955"/>
                  </a:lnTo>
                  <a:lnTo>
                    <a:pt x="35478" y="70895"/>
                  </a:lnTo>
                  <a:lnTo>
                    <a:pt x="35719" y="70774"/>
                  </a:lnTo>
                  <a:lnTo>
                    <a:pt x="35900" y="70653"/>
                  </a:lnTo>
                  <a:lnTo>
                    <a:pt x="36021" y="70472"/>
                  </a:lnTo>
                  <a:lnTo>
                    <a:pt x="36141" y="70231"/>
                  </a:lnTo>
                  <a:lnTo>
                    <a:pt x="36202" y="70050"/>
                  </a:lnTo>
                  <a:lnTo>
                    <a:pt x="36202" y="69809"/>
                  </a:lnTo>
                  <a:lnTo>
                    <a:pt x="36202" y="69567"/>
                  </a:lnTo>
                  <a:lnTo>
                    <a:pt x="36141" y="69386"/>
                  </a:lnTo>
                  <a:lnTo>
                    <a:pt x="36021" y="69145"/>
                  </a:lnTo>
                  <a:lnTo>
                    <a:pt x="35900" y="68964"/>
                  </a:lnTo>
                  <a:lnTo>
                    <a:pt x="35719" y="68843"/>
                  </a:lnTo>
                  <a:lnTo>
                    <a:pt x="35478" y="68723"/>
                  </a:lnTo>
                  <a:lnTo>
                    <a:pt x="35297" y="68662"/>
                  </a:lnTo>
                  <a:close/>
                  <a:moveTo>
                    <a:pt x="40606" y="68662"/>
                  </a:moveTo>
                  <a:lnTo>
                    <a:pt x="40425" y="68723"/>
                  </a:lnTo>
                  <a:lnTo>
                    <a:pt x="40184" y="68843"/>
                  </a:lnTo>
                  <a:lnTo>
                    <a:pt x="40003" y="68964"/>
                  </a:lnTo>
                  <a:lnTo>
                    <a:pt x="39882" y="69145"/>
                  </a:lnTo>
                  <a:lnTo>
                    <a:pt x="39762" y="69386"/>
                  </a:lnTo>
                  <a:lnTo>
                    <a:pt x="39701" y="69567"/>
                  </a:lnTo>
                  <a:lnTo>
                    <a:pt x="39701" y="69809"/>
                  </a:lnTo>
                  <a:lnTo>
                    <a:pt x="39701" y="70050"/>
                  </a:lnTo>
                  <a:lnTo>
                    <a:pt x="39762" y="70231"/>
                  </a:lnTo>
                  <a:lnTo>
                    <a:pt x="39882" y="70472"/>
                  </a:lnTo>
                  <a:lnTo>
                    <a:pt x="40003" y="70653"/>
                  </a:lnTo>
                  <a:lnTo>
                    <a:pt x="40184" y="70774"/>
                  </a:lnTo>
                  <a:lnTo>
                    <a:pt x="40425" y="70895"/>
                  </a:lnTo>
                  <a:lnTo>
                    <a:pt x="40606" y="70955"/>
                  </a:lnTo>
                  <a:lnTo>
                    <a:pt x="41089" y="70955"/>
                  </a:lnTo>
                  <a:lnTo>
                    <a:pt x="41270" y="70895"/>
                  </a:lnTo>
                  <a:lnTo>
                    <a:pt x="41511" y="70774"/>
                  </a:lnTo>
                  <a:lnTo>
                    <a:pt x="41692" y="70653"/>
                  </a:lnTo>
                  <a:lnTo>
                    <a:pt x="41813" y="70472"/>
                  </a:lnTo>
                  <a:lnTo>
                    <a:pt x="41934" y="70231"/>
                  </a:lnTo>
                  <a:lnTo>
                    <a:pt x="41994" y="70050"/>
                  </a:lnTo>
                  <a:lnTo>
                    <a:pt x="41994" y="69809"/>
                  </a:lnTo>
                  <a:lnTo>
                    <a:pt x="41994" y="69567"/>
                  </a:lnTo>
                  <a:lnTo>
                    <a:pt x="41934" y="69386"/>
                  </a:lnTo>
                  <a:lnTo>
                    <a:pt x="41813" y="69145"/>
                  </a:lnTo>
                  <a:lnTo>
                    <a:pt x="41692" y="68964"/>
                  </a:lnTo>
                  <a:lnTo>
                    <a:pt x="41511" y="68843"/>
                  </a:lnTo>
                  <a:lnTo>
                    <a:pt x="41270" y="68723"/>
                  </a:lnTo>
                  <a:lnTo>
                    <a:pt x="41089" y="68662"/>
                  </a:lnTo>
                  <a:close/>
                  <a:moveTo>
                    <a:pt x="46399" y="68662"/>
                  </a:moveTo>
                  <a:lnTo>
                    <a:pt x="46218" y="68723"/>
                  </a:lnTo>
                  <a:lnTo>
                    <a:pt x="45976" y="68843"/>
                  </a:lnTo>
                  <a:lnTo>
                    <a:pt x="45795" y="68964"/>
                  </a:lnTo>
                  <a:lnTo>
                    <a:pt x="45674" y="69145"/>
                  </a:lnTo>
                  <a:lnTo>
                    <a:pt x="45554" y="69386"/>
                  </a:lnTo>
                  <a:lnTo>
                    <a:pt x="45493" y="69567"/>
                  </a:lnTo>
                  <a:lnTo>
                    <a:pt x="45493" y="69809"/>
                  </a:lnTo>
                  <a:lnTo>
                    <a:pt x="45493" y="70050"/>
                  </a:lnTo>
                  <a:lnTo>
                    <a:pt x="45554" y="70231"/>
                  </a:lnTo>
                  <a:lnTo>
                    <a:pt x="45674" y="70472"/>
                  </a:lnTo>
                  <a:lnTo>
                    <a:pt x="45795" y="70653"/>
                  </a:lnTo>
                  <a:lnTo>
                    <a:pt x="45976" y="70774"/>
                  </a:lnTo>
                  <a:lnTo>
                    <a:pt x="46218" y="70895"/>
                  </a:lnTo>
                  <a:lnTo>
                    <a:pt x="46399" y="70955"/>
                  </a:lnTo>
                  <a:lnTo>
                    <a:pt x="46881" y="70955"/>
                  </a:lnTo>
                  <a:lnTo>
                    <a:pt x="47062" y="70895"/>
                  </a:lnTo>
                  <a:lnTo>
                    <a:pt x="47304" y="70774"/>
                  </a:lnTo>
                  <a:lnTo>
                    <a:pt x="47485" y="70653"/>
                  </a:lnTo>
                  <a:lnTo>
                    <a:pt x="47605" y="70472"/>
                  </a:lnTo>
                  <a:lnTo>
                    <a:pt x="47726" y="70231"/>
                  </a:lnTo>
                  <a:lnTo>
                    <a:pt x="47786" y="70050"/>
                  </a:lnTo>
                  <a:lnTo>
                    <a:pt x="47786" y="69809"/>
                  </a:lnTo>
                  <a:lnTo>
                    <a:pt x="47786" y="69567"/>
                  </a:lnTo>
                  <a:lnTo>
                    <a:pt x="47726" y="69386"/>
                  </a:lnTo>
                  <a:lnTo>
                    <a:pt x="47605" y="69145"/>
                  </a:lnTo>
                  <a:lnTo>
                    <a:pt x="47485" y="68964"/>
                  </a:lnTo>
                  <a:lnTo>
                    <a:pt x="47304" y="68843"/>
                  </a:lnTo>
                  <a:lnTo>
                    <a:pt x="47062" y="68723"/>
                  </a:lnTo>
                  <a:lnTo>
                    <a:pt x="46881" y="68662"/>
                  </a:lnTo>
                  <a:close/>
                  <a:moveTo>
                    <a:pt x="52191" y="68662"/>
                  </a:moveTo>
                  <a:lnTo>
                    <a:pt x="52010" y="68723"/>
                  </a:lnTo>
                  <a:lnTo>
                    <a:pt x="51768" y="68843"/>
                  </a:lnTo>
                  <a:lnTo>
                    <a:pt x="51587" y="68964"/>
                  </a:lnTo>
                  <a:lnTo>
                    <a:pt x="51467" y="69145"/>
                  </a:lnTo>
                  <a:lnTo>
                    <a:pt x="51346" y="69386"/>
                  </a:lnTo>
                  <a:lnTo>
                    <a:pt x="51286" y="69567"/>
                  </a:lnTo>
                  <a:lnTo>
                    <a:pt x="51286" y="69809"/>
                  </a:lnTo>
                  <a:lnTo>
                    <a:pt x="51286" y="70050"/>
                  </a:lnTo>
                  <a:lnTo>
                    <a:pt x="51346" y="70231"/>
                  </a:lnTo>
                  <a:lnTo>
                    <a:pt x="51467" y="70472"/>
                  </a:lnTo>
                  <a:lnTo>
                    <a:pt x="51587" y="70653"/>
                  </a:lnTo>
                  <a:lnTo>
                    <a:pt x="51768" y="70774"/>
                  </a:lnTo>
                  <a:lnTo>
                    <a:pt x="52010" y="70895"/>
                  </a:lnTo>
                  <a:lnTo>
                    <a:pt x="52191" y="70955"/>
                  </a:lnTo>
                  <a:lnTo>
                    <a:pt x="52673" y="70955"/>
                  </a:lnTo>
                  <a:lnTo>
                    <a:pt x="52854" y="70895"/>
                  </a:lnTo>
                  <a:lnTo>
                    <a:pt x="53096" y="70774"/>
                  </a:lnTo>
                  <a:lnTo>
                    <a:pt x="53277" y="70653"/>
                  </a:lnTo>
                  <a:lnTo>
                    <a:pt x="53397" y="70472"/>
                  </a:lnTo>
                  <a:lnTo>
                    <a:pt x="53518" y="70231"/>
                  </a:lnTo>
                  <a:lnTo>
                    <a:pt x="53578" y="70050"/>
                  </a:lnTo>
                  <a:lnTo>
                    <a:pt x="53578" y="69809"/>
                  </a:lnTo>
                  <a:lnTo>
                    <a:pt x="53578" y="69567"/>
                  </a:lnTo>
                  <a:lnTo>
                    <a:pt x="53518" y="69386"/>
                  </a:lnTo>
                  <a:lnTo>
                    <a:pt x="53397" y="69145"/>
                  </a:lnTo>
                  <a:lnTo>
                    <a:pt x="53277" y="68964"/>
                  </a:lnTo>
                  <a:lnTo>
                    <a:pt x="53096" y="68843"/>
                  </a:lnTo>
                  <a:lnTo>
                    <a:pt x="52854" y="68723"/>
                  </a:lnTo>
                  <a:lnTo>
                    <a:pt x="52673" y="68662"/>
                  </a:lnTo>
                  <a:close/>
                  <a:moveTo>
                    <a:pt x="20575" y="71558"/>
                  </a:moveTo>
                  <a:lnTo>
                    <a:pt x="20273" y="71619"/>
                  </a:lnTo>
                  <a:lnTo>
                    <a:pt x="21661" y="72282"/>
                  </a:lnTo>
                  <a:lnTo>
                    <a:pt x="21540" y="72041"/>
                  </a:lnTo>
                  <a:lnTo>
                    <a:pt x="21359" y="71860"/>
                  </a:lnTo>
                  <a:lnTo>
                    <a:pt x="21118" y="71679"/>
                  </a:lnTo>
                  <a:lnTo>
                    <a:pt x="20876" y="71558"/>
                  </a:lnTo>
                  <a:close/>
                  <a:moveTo>
                    <a:pt x="55027" y="71558"/>
                  </a:moveTo>
                  <a:lnTo>
                    <a:pt x="54785" y="71679"/>
                  </a:lnTo>
                  <a:lnTo>
                    <a:pt x="54544" y="71860"/>
                  </a:lnTo>
                  <a:lnTo>
                    <a:pt x="54363" y="72041"/>
                  </a:lnTo>
                  <a:lnTo>
                    <a:pt x="54242" y="72282"/>
                  </a:lnTo>
                  <a:lnTo>
                    <a:pt x="55630" y="71619"/>
                  </a:lnTo>
                  <a:lnTo>
                    <a:pt x="55328" y="71558"/>
                  </a:lnTo>
                  <a:close/>
                  <a:moveTo>
                    <a:pt x="26065" y="71558"/>
                  </a:moveTo>
                  <a:lnTo>
                    <a:pt x="25824" y="71679"/>
                  </a:lnTo>
                  <a:lnTo>
                    <a:pt x="25583" y="71860"/>
                  </a:lnTo>
                  <a:lnTo>
                    <a:pt x="25402" y="72041"/>
                  </a:lnTo>
                  <a:lnTo>
                    <a:pt x="25281" y="72343"/>
                  </a:lnTo>
                  <a:lnTo>
                    <a:pt x="25221" y="72705"/>
                  </a:lnTo>
                  <a:lnTo>
                    <a:pt x="25221" y="72946"/>
                  </a:lnTo>
                  <a:lnTo>
                    <a:pt x="25281" y="73127"/>
                  </a:lnTo>
                  <a:lnTo>
                    <a:pt x="25402" y="73368"/>
                  </a:lnTo>
                  <a:lnTo>
                    <a:pt x="25522" y="73549"/>
                  </a:lnTo>
                  <a:lnTo>
                    <a:pt x="25703" y="73670"/>
                  </a:lnTo>
                  <a:lnTo>
                    <a:pt x="25945" y="73791"/>
                  </a:lnTo>
                  <a:lnTo>
                    <a:pt x="26126" y="73851"/>
                  </a:lnTo>
                  <a:lnTo>
                    <a:pt x="26608" y="73851"/>
                  </a:lnTo>
                  <a:lnTo>
                    <a:pt x="26789" y="73791"/>
                  </a:lnTo>
                  <a:lnTo>
                    <a:pt x="27031" y="73670"/>
                  </a:lnTo>
                  <a:lnTo>
                    <a:pt x="27212" y="73549"/>
                  </a:lnTo>
                  <a:lnTo>
                    <a:pt x="27332" y="73368"/>
                  </a:lnTo>
                  <a:lnTo>
                    <a:pt x="27453" y="73127"/>
                  </a:lnTo>
                  <a:lnTo>
                    <a:pt x="27513" y="72946"/>
                  </a:lnTo>
                  <a:lnTo>
                    <a:pt x="27513" y="72705"/>
                  </a:lnTo>
                  <a:lnTo>
                    <a:pt x="27453" y="72343"/>
                  </a:lnTo>
                  <a:lnTo>
                    <a:pt x="27332" y="72041"/>
                  </a:lnTo>
                  <a:lnTo>
                    <a:pt x="27151" y="71860"/>
                  </a:lnTo>
                  <a:lnTo>
                    <a:pt x="26910" y="71679"/>
                  </a:lnTo>
                  <a:lnTo>
                    <a:pt x="26669" y="71558"/>
                  </a:lnTo>
                  <a:close/>
                  <a:moveTo>
                    <a:pt x="31858" y="71558"/>
                  </a:moveTo>
                  <a:lnTo>
                    <a:pt x="31616" y="71679"/>
                  </a:lnTo>
                  <a:lnTo>
                    <a:pt x="31375" y="71860"/>
                  </a:lnTo>
                  <a:lnTo>
                    <a:pt x="31194" y="72041"/>
                  </a:lnTo>
                  <a:lnTo>
                    <a:pt x="31073" y="72343"/>
                  </a:lnTo>
                  <a:lnTo>
                    <a:pt x="31013" y="72705"/>
                  </a:lnTo>
                  <a:lnTo>
                    <a:pt x="31013" y="72946"/>
                  </a:lnTo>
                  <a:lnTo>
                    <a:pt x="31073" y="73127"/>
                  </a:lnTo>
                  <a:lnTo>
                    <a:pt x="31194" y="73368"/>
                  </a:lnTo>
                  <a:lnTo>
                    <a:pt x="31315" y="73549"/>
                  </a:lnTo>
                  <a:lnTo>
                    <a:pt x="31496" y="73670"/>
                  </a:lnTo>
                  <a:lnTo>
                    <a:pt x="31737" y="73791"/>
                  </a:lnTo>
                  <a:lnTo>
                    <a:pt x="31918" y="73851"/>
                  </a:lnTo>
                  <a:lnTo>
                    <a:pt x="32401" y="73851"/>
                  </a:lnTo>
                  <a:lnTo>
                    <a:pt x="32582" y="73791"/>
                  </a:lnTo>
                  <a:lnTo>
                    <a:pt x="32823" y="73670"/>
                  </a:lnTo>
                  <a:lnTo>
                    <a:pt x="33004" y="73549"/>
                  </a:lnTo>
                  <a:lnTo>
                    <a:pt x="33125" y="73368"/>
                  </a:lnTo>
                  <a:lnTo>
                    <a:pt x="33245" y="73127"/>
                  </a:lnTo>
                  <a:lnTo>
                    <a:pt x="33306" y="72946"/>
                  </a:lnTo>
                  <a:lnTo>
                    <a:pt x="33306" y="72705"/>
                  </a:lnTo>
                  <a:lnTo>
                    <a:pt x="33245" y="72343"/>
                  </a:lnTo>
                  <a:lnTo>
                    <a:pt x="33125" y="72041"/>
                  </a:lnTo>
                  <a:lnTo>
                    <a:pt x="32944" y="71860"/>
                  </a:lnTo>
                  <a:lnTo>
                    <a:pt x="32702" y="71679"/>
                  </a:lnTo>
                  <a:lnTo>
                    <a:pt x="32461" y="71558"/>
                  </a:lnTo>
                  <a:close/>
                  <a:moveTo>
                    <a:pt x="37650" y="71558"/>
                  </a:moveTo>
                  <a:lnTo>
                    <a:pt x="37408" y="71679"/>
                  </a:lnTo>
                  <a:lnTo>
                    <a:pt x="37167" y="71860"/>
                  </a:lnTo>
                  <a:lnTo>
                    <a:pt x="36986" y="72041"/>
                  </a:lnTo>
                  <a:lnTo>
                    <a:pt x="36865" y="72343"/>
                  </a:lnTo>
                  <a:lnTo>
                    <a:pt x="36805" y="72705"/>
                  </a:lnTo>
                  <a:lnTo>
                    <a:pt x="36805" y="72946"/>
                  </a:lnTo>
                  <a:lnTo>
                    <a:pt x="36865" y="73127"/>
                  </a:lnTo>
                  <a:lnTo>
                    <a:pt x="36986" y="73368"/>
                  </a:lnTo>
                  <a:lnTo>
                    <a:pt x="37107" y="73549"/>
                  </a:lnTo>
                  <a:lnTo>
                    <a:pt x="37288" y="73670"/>
                  </a:lnTo>
                  <a:lnTo>
                    <a:pt x="37529" y="73791"/>
                  </a:lnTo>
                  <a:lnTo>
                    <a:pt x="37710" y="73851"/>
                  </a:lnTo>
                  <a:lnTo>
                    <a:pt x="38193" y="73851"/>
                  </a:lnTo>
                  <a:lnTo>
                    <a:pt x="38374" y="73791"/>
                  </a:lnTo>
                  <a:lnTo>
                    <a:pt x="38615" y="73670"/>
                  </a:lnTo>
                  <a:lnTo>
                    <a:pt x="38796" y="73549"/>
                  </a:lnTo>
                  <a:lnTo>
                    <a:pt x="38917" y="73368"/>
                  </a:lnTo>
                  <a:lnTo>
                    <a:pt x="39038" y="73127"/>
                  </a:lnTo>
                  <a:lnTo>
                    <a:pt x="39098" y="72946"/>
                  </a:lnTo>
                  <a:lnTo>
                    <a:pt x="39098" y="72705"/>
                  </a:lnTo>
                  <a:lnTo>
                    <a:pt x="39038" y="72343"/>
                  </a:lnTo>
                  <a:lnTo>
                    <a:pt x="38917" y="72041"/>
                  </a:lnTo>
                  <a:lnTo>
                    <a:pt x="38736" y="71860"/>
                  </a:lnTo>
                  <a:lnTo>
                    <a:pt x="38495" y="71679"/>
                  </a:lnTo>
                  <a:lnTo>
                    <a:pt x="38253" y="71558"/>
                  </a:lnTo>
                  <a:close/>
                  <a:moveTo>
                    <a:pt x="43442" y="71558"/>
                  </a:moveTo>
                  <a:lnTo>
                    <a:pt x="43201" y="71679"/>
                  </a:lnTo>
                  <a:lnTo>
                    <a:pt x="42959" y="71860"/>
                  </a:lnTo>
                  <a:lnTo>
                    <a:pt x="42778" y="72041"/>
                  </a:lnTo>
                  <a:lnTo>
                    <a:pt x="42658" y="72343"/>
                  </a:lnTo>
                  <a:lnTo>
                    <a:pt x="42597" y="72705"/>
                  </a:lnTo>
                  <a:lnTo>
                    <a:pt x="42597" y="72946"/>
                  </a:lnTo>
                  <a:lnTo>
                    <a:pt x="42658" y="73127"/>
                  </a:lnTo>
                  <a:lnTo>
                    <a:pt x="42778" y="73368"/>
                  </a:lnTo>
                  <a:lnTo>
                    <a:pt x="42899" y="73549"/>
                  </a:lnTo>
                  <a:lnTo>
                    <a:pt x="43080" y="73670"/>
                  </a:lnTo>
                  <a:lnTo>
                    <a:pt x="43321" y="73791"/>
                  </a:lnTo>
                  <a:lnTo>
                    <a:pt x="43502" y="73851"/>
                  </a:lnTo>
                  <a:lnTo>
                    <a:pt x="43985" y="73851"/>
                  </a:lnTo>
                  <a:lnTo>
                    <a:pt x="44166" y="73791"/>
                  </a:lnTo>
                  <a:lnTo>
                    <a:pt x="44407" y="73670"/>
                  </a:lnTo>
                  <a:lnTo>
                    <a:pt x="44588" y="73549"/>
                  </a:lnTo>
                  <a:lnTo>
                    <a:pt x="44709" y="73368"/>
                  </a:lnTo>
                  <a:lnTo>
                    <a:pt x="44830" y="73127"/>
                  </a:lnTo>
                  <a:lnTo>
                    <a:pt x="44890" y="72946"/>
                  </a:lnTo>
                  <a:lnTo>
                    <a:pt x="44890" y="72705"/>
                  </a:lnTo>
                  <a:lnTo>
                    <a:pt x="44830" y="72343"/>
                  </a:lnTo>
                  <a:lnTo>
                    <a:pt x="44709" y="72041"/>
                  </a:lnTo>
                  <a:lnTo>
                    <a:pt x="44528" y="71860"/>
                  </a:lnTo>
                  <a:lnTo>
                    <a:pt x="44287" y="71679"/>
                  </a:lnTo>
                  <a:lnTo>
                    <a:pt x="44045" y="71558"/>
                  </a:lnTo>
                  <a:close/>
                  <a:moveTo>
                    <a:pt x="49234" y="71558"/>
                  </a:moveTo>
                  <a:lnTo>
                    <a:pt x="48993" y="71679"/>
                  </a:lnTo>
                  <a:lnTo>
                    <a:pt x="48752" y="71860"/>
                  </a:lnTo>
                  <a:lnTo>
                    <a:pt x="48571" y="72041"/>
                  </a:lnTo>
                  <a:lnTo>
                    <a:pt x="48450" y="72343"/>
                  </a:lnTo>
                  <a:lnTo>
                    <a:pt x="48390" y="72705"/>
                  </a:lnTo>
                  <a:lnTo>
                    <a:pt x="48390" y="72946"/>
                  </a:lnTo>
                  <a:lnTo>
                    <a:pt x="48450" y="73127"/>
                  </a:lnTo>
                  <a:lnTo>
                    <a:pt x="48571" y="73368"/>
                  </a:lnTo>
                  <a:lnTo>
                    <a:pt x="48691" y="73549"/>
                  </a:lnTo>
                  <a:lnTo>
                    <a:pt x="48872" y="73670"/>
                  </a:lnTo>
                  <a:lnTo>
                    <a:pt x="49114" y="73791"/>
                  </a:lnTo>
                  <a:lnTo>
                    <a:pt x="49295" y="73851"/>
                  </a:lnTo>
                  <a:lnTo>
                    <a:pt x="49777" y="73851"/>
                  </a:lnTo>
                  <a:lnTo>
                    <a:pt x="49958" y="73791"/>
                  </a:lnTo>
                  <a:lnTo>
                    <a:pt x="50200" y="73670"/>
                  </a:lnTo>
                  <a:lnTo>
                    <a:pt x="50381" y="73549"/>
                  </a:lnTo>
                  <a:lnTo>
                    <a:pt x="50501" y="73368"/>
                  </a:lnTo>
                  <a:lnTo>
                    <a:pt x="50622" y="73127"/>
                  </a:lnTo>
                  <a:lnTo>
                    <a:pt x="50682" y="72946"/>
                  </a:lnTo>
                  <a:lnTo>
                    <a:pt x="50682" y="72705"/>
                  </a:lnTo>
                  <a:lnTo>
                    <a:pt x="50622" y="72343"/>
                  </a:lnTo>
                  <a:lnTo>
                    <a:pt x="50501" y="72041"/>
                  </a:lnTo>
                  <a:lnTo>
                    <a:pt x="50320" y="71860"/>
                  </a:lnTo>
                  <a:lnTo>
                    <a:pt x="50079" y="71679"/>
                  </a:lnTo>
                  <a:lnTo>
                    <a:pt x="49838" y="71558"/>
                  </a:lnTo>
                  <a:close/>
                  <a:moveTo>
                    <a:pt x="29022" y="74454"/>
                  </a:moveTo>
                  <a:lnTo>
                    <a:pt x="28841" y="74515"/>
                  </a:lnTo>
                  <a:lnTo>
                    <a:pt x="28660" y="74635"/>
                  </a:lnTo>
                  <a:lnTo>
                    <a:pt x="28479" y="74756"/>
                  </a:lnTo>
                  <a:lnTo>
                    <a:pt x="30349" y="75178"/>
                  </a:lnTo>
                  <a:lnTo>
                    <a:pt x="30349" y="75178"/>
                  </a:lnTo>
                  <a:lnTo>
                    <a:pt x="30168" y="74877"/>
                  </a:lnTo>
                  <a:lnTo>
                    <a:pt x="29927" y="74635"/>
                  </a:lnTo>
                  <a:lnTo>
                    <a:pt x="29625" y="74515"/>
                  </a:lnTo>
                  <a:lnTo>
                    <a:pt x="29263" y="74454"/>
                  </a:lnTo>
                  <a:close/>
                  <a:moveTo>
                    <a:pt x="46640" y="74454"/>
                  </a:moveTo>
                  <a:lnTo>
                    <a:pt x="46278" y="74515"/>
                  </a:lnTo>
                  <a:lnTo>
                    <a:pt x="45976" y="74635"/>
                  </a:lnTo>
                  <a:lnTo>
                    <a:pt x="45735" y="74877"/>
                  </a:lnTo>
                  <a:lnTo>
                    <a:pt x="45554" y="75178"/>
                  </a:lnTo>
                  <a:lnTo>
                    <a:pt x="45554" y="75178"/>
                  </a:lnTo>
                  <a:lnTo>
                    <a:pt x="47424" y="74756"/>
                  </a:lnTo>
                  <a:lnTo>
                    <a:pt x="47243" y="74635"/>
                  </a:lnTo>
                  <a:lnTo>
                    <a:pt x="47062" y="74515"/>
                  </a:lnTo>
                  <a:lnTo>
                    <a:pt x="46881" y="74454"/>
                  </a:lnTo>
                  <a:close/>
                  <a:moveTo>
                    <a:pt x="34814" y="74454"/>
                  </a:moveTo>
                  <a:lnTo>
                    <a:pt x="34633" y="74515"/>
                  </a:lnTo>
                  <a:lnTo>
                    <a:pt x="34392" y="74635"/>
                  </a:lnTo>
                  <a:lnTo>
                    <a:pt x="34211" y="74756"/>
                  </a:lnTo>
                  <a:lnTo>
                    <a:pt x="34090" y="74937"/>
                  </a:lnTo>
                  <a:lnTo>
                    <a:pt x="33969" y="75178"/>
                  </a:lnTo>
                  <a:lnTo>
                    <a:pt x="33909" y="75359"/>
                  </a:lnTo>
                  <a:lnTo>
                    <a:pt x="33909" y="75601"/>
                  </a:lnTo>
                  <a:lnTo>
                    <a:pt x="33909" y="75721"/>
                  </a:lnTo>
                  <a:lnTo>
                    <a:pt x="36141" y="75903"/>
                  </a:lnTo>
                  <a:lnTo>
                    <a:pt x="36202" y="75601"/>
                  </a:lnTo>
                  <a:lnTo>
                    <a:pt x="36202" y="75359"/>
                  </a:lnTo>
                  <a:lnTo>
                    <a:pt x="36141" y="75178"/>
                  </a:lnTo>
                  <a:lnTo>
                    <a:pt x="36021" y="74937"/>
                  </a:lnTo>
                  <a:lnTo>
                    <a:pt x="35900" y="74756"/>
                  </a:lnTo>
                  <a:lnTo>
                    <a:pt x="35719" y="74635"/>
                  </a:lnTo>
                  <a:lnTo>
                    <a:pt x="35478" y="74515"/>
                  </a:lnTo>
                  <a:lnTo>
                    <a:pt x="35297" y="74454"/>
                  </a:lnTo>
                  <a:close/>
                  <a:moveTo>
                    <a:pt x="40606" y="74454"/>
                  </a:moveTo>
                  <a:lnTo>
                    <a:pt x="40425" y="74515"/>
                  </a:lnTo>
                  <a:lnTo>
                    <a:pt x="40184" y="74635"/>
                  </a:lnTo>
                  <a:lnTo>
                    <a:pt x="40003" y="74756"/>
                  </a:lnTo>
                  <a:lnTo>
                    <a:pt x="39882" y="74937"/>
                  </a:lnTo>
                  <a:lnTo>
                    <a:pt x="39762" y="75178"/>
                  </a:lnTo>
                  <a:lnTo>
                    <a:pt x="39701" y="75359"/>
                  </a:lnTo>
                  <a:lnTo>
                    <a:pt x="39701" y="75601"/>
                  </a:lnTo>
                  <a:lnTo>
                    <a:pt x="39762" y="75903"/>
                  </a:lnTo>
                  <a:lnTo>
                    <a:pt x="41994" y="75721"/>
                  </a:lnTo>
                  <a:lnTo>
                    <a:pt x="41994" y="75601"/>
                  </a:lnTo>
                  <a:lnTo>
                    <a:pt x="41994" y="75359"/>
                  </a:lnTo>
                  <a:lnTo>
                    <a:pt x="41934" y="75178"/>
                  </a:lnTo>
                  <a:lnTo>
                    <a:pt x="41813" y="74937"/>
                  </a:lnTo>
                  <a:lnTo>
                    <a:pt x="41692" y="74756"/>
                  </a:lnTo>
                  <a:lnTo>
                    <a:pt x="41511" y="74635"/>
                  </a:lnTo>
                  <a:lnTo>
                    <a:pt x="41270" y="74515"/>
                  </a:lnTo>
                  <a:lnTo>
                    <a:pt x="41089" y="74454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53" name="Google Shape;53;p3"/>
            <p:cNvSpPr/>
            <p:nvPr/>
          </p:nvSpPr>
          <p:spPr>
            <a:xfrm flipH="1">
              <a:off x="4456350" y="3414379"/>
              <a:ext cx="231300" cy="200100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54" name="Google Shape;54;p3"/>
          <p:cNvSpPr txBox="1">
            <a:spLocks noGrp="1"/>
          </p:cNvSpPr>
          <p:nvPr>
            <p:ph type="ctrTitle"/>
          </p:nvPr>
        </p:nvSpPr>
        <p:spPr>
          <a:xfrm>
            <a:off x="2316833" y="2212733"/>
            <a:ext cx="75584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55" name="Google Shape;55;p3"/>
          <p:cNvSpPr txBox="1">
            <a:spLocks noGrp="1"/>
          </p:cNvSpPr>
          <p:nvPr>
            <p:ph type="subTitle" idx="1"/>
          </p:nvPr>
        </p:nvSpPr>
        <p:spPr>
          <a:xfrm>
            <a:off x="2316833" y="3583537"/>
            <a:ext cx="7558400" cy="6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400"/>
              <a:buNone/>
              <a:defRPr sz="1865">
                <a:solidFill>
                  <a:srgbClr val="FF99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400"/>
              <a:buNone/>
              <a:defRPr sz="1865">
                <a:solidFill>
                  <a:srgbClr val="FF9900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400"/>
              <a:buNone/>
              <a:defRPr sz="1865">
                <a:solidFill>
                  <a:srgbClr val="FF9900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400"/>
              <a:buNone/>
              <a:defRPr sz="1865">
                <a:solidFill>
                  <a:srgbClr val="FF9900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400"/>
              <a:buNone/>
              <a:defRPr sz="1865">
                <a:solidFill>
                  <a:srgbClr val="FF9900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400"/>
              <a:buNone/>
              <a:defRPr sz="1865">
                <a:solidFill>
                  <a:srgbClr val="FF9900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400"/>
              <a:buNone/>
              <a:defRPr sz="1865">
                <a:solidFill>
                  <a:srgbClr val="FF9900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400"/>
              <a:buNone/>
              <a:defRPr sz="1865">
                <a:solidFill>
                  <a:srgbClr val="FF9900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400"/>
              <a:buNone/>
              <a:defRPr sz="1865">
                <a:solidFill>
                  <a:srgbClr val="FF9900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3"/>
          <p:cNvSpPr txBox="1">
            <a:spLocks noGrp="1"/>
          </p:cNvSpPr>
          <p:nvPr>
            <p:ph type="sldNum" idx="12"/>
          </p:nvPr>
        </p:nvSpPr>
        <p:spPr>
          <a:xfrm>
            <a:off x="5730200" y="6371667"/>
            <a:ext cx="731600" cy="4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694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设计准则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797F1ABE-8133-4DD3-ABA6-002AD55374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1524000" y="1444798"/>
            <a:ext cx="9144000" cy="47026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206" y="2336442"/>
            <a:ext cx="584041" cy="584041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>
            <a:off x="2101621" y="3043584"/>
            <a:ext cx="1191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字体设置</a:t>
            </a:r>
          </a:p>
        </p:txBody>
      </p:sp>
      <p:cxnSp>
        <p:nvCxnSpPr>
          <p:cNvPr id="16" name="直接连接符 15"/>
          <p:cNvCxnSpPr/>
          <p:nvPr userDrawn="1"/>
        </p:nvCxnSpPr>
        <p:spPr>
          <a:xfrm>
            <a:off x="2101621" y="3937517"/>
            <a:ext cx="8164824" cy="1"/>
          </a:xfrm>
          <a:prstGeom prst="line">
            <a:avLst/>
          </a:prstGeom>
          <a:ln>
            <a:solidFill>
              <a:srgbClr val="D7D7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内容占位符 19"/>
          <p:cNvSpPr>
            <a:spLocks noGrp="1"/>
          </p:cNvSpPr>
          <p:nvPr>
            <p:ph sz="quarter" idx="10" hasCustomPrompt="1"/>
          </p:nvPr>
        </p:nvSpPr>
        <p:spPr>
          <a:xfrm>
            <a:off x="3852863" y="2584450"/>
            <a:ext cx="6018212" cy="7270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输入字体名称</a:t>
            </a: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2101621" y="5085006"/>
            <a:ext cx="1191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主题颜色</a:t>
            </a:r>
          </a:p>
        </p:txBody>
      </p:sp>
      <p:sp>
        <p:nvSpPr>
          <p:cNvPr id="23" name="内容占位符 19"/>
          <p:cNvSpPr>
            <a:spLocks noGrp="1"/>
          </p:cNvSpPr>
          <p:nvPr>
            <p:ph sz="quarter" idx="11" hasCustomPrompt="1"/>
          </p:nvPr>
        </p:nvSpPr>
        <p:spPr>
          <a:xfrm>
            <a:off x="3852863" y="4625872"/>
            <a:ext cx="6018212" cy="7270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插入颜色图片</a:t>
            </a:r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163" y="4283689"/>
            <a:ext cx="727076" cy="727076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AFBA3DE-3B55-4C81-91D6-2AD1E71DB263}"/>
              </a:ext>
            </a:extLst>
          </p:cNvPr>
          <p:cNvSpPr txBox="1"/>
          <p:nvPr userDrawn="1"/>
        </p:nvSpPr>
        <p:spPr>
          <a:xfrm>
            <a:off x="5285521" y="494834"/>
            <a:ext cx="1620957" cy="52322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l"/>
            <a:r>
              <a:rPr lang="zh-CN" altLang="en-US" sz="2800" dirty="0"/>
              <a:t>设计准则</a:t>
            </a:r>
          </a:p>
        </p:txBody>
      </p:sp>
    </p:spTree>
    <p:extLst>
      <p:ext uri="{BB962C8B-B14F-4D97-AF65-F5344CB8AC3E}">
        <p14:creationId xmlns:p14="http://schemas.microsoft.com/office/powerpoint/2010/main" val="4106791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宣传页3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7D6E3688-F6DB-4A21-9389-533C621C02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75320AC-46BC-4588-A828-E74EE2EAF9D6}"/>
              </a:ext>
            </a:extLst>
          </p:cNvPr>
          <p:cNvSpPr/>
          <p:nvPr userDrawn="1"/>
        </p:nvSpPr>
        <p:spPr>
          <a:xfrm>
            <a:off x="8797522" y="473168"/>
            <a:ext cx="1870478" cy="842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1524000" y="2362299"/>
            <a:ext cx="9144000" cy="37333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9" name="直接连接符 268"/>
          <p:cNvCxnSpPr/>
          <p:nvPr userDrawn="1"/>
        </p:nvCxnSpPr>
        <p:spPr>
          <a:xfrm>
            <a:off x="1524000" y="2362299"/>
            <a:ext cx="9144000" cy="0"/>
          </a:xfrm>
          <a:prstGeom prst="line">
            <a:avLst/>
          </a:prstGeom>
          <a:ln>
            <a:solidFill>
              <a:srgbClr val="D7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94228"/>
            <a:ext cx="832932" cy="8329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112" y="473168"/>
            <a:ext cx="842088" cy="842088"/>
          </a:xfrm>
          <a:prstGeom prst="rect">
            <a:avLst/>
          </a:prstGeom>
        </p:spPr>
      </p:pic>
      <p:sp>
        <p:nvSpPr>
          <p:cNvPr id="16" name="文本框 15"/>
          <p:cNvSpPr txBox="1"/>
          <p:nvPr userDrawn="1"/>
        </p:nvSpPr>
        <p:spPr>
          <a:xfrm>
            <a:off x="2356932" y="501383"/>
            <a:ext cx="2206904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algn="l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助手</a:t>
            </a: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2394256" y="1007479"/>
            <a:ext cx="1765227" cy="30777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l"/>
            <a:r>
              <a:rPr lang="zh-CN" altLang="en-US" sz="14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强大的</a:t>
            </a:r>
            <a:r>
              <a:rPr lang="en-US" altLang="zh-CN" sz="14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设计工具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DACBC4-922E-44C4-B932-24FDF8180594}"/>
              </a:ext>
            </a:extLst>
          </p:cNvPr>
          <p:cNvSpPr txBox="1"/>
          <p:nvPr userDrawn="1"/>
        </p:nvSpPr>
        <p:spPr>
          <a:xfrm>
            <a:off x="8797522" y="514001"/>
            <a:ext cx="1870478" cy="70019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rgbClr val="999999"/>
                </a:solidFill>
              </a:rPr>
              <a:t>关注官方公众号</a:t>
            </a:r>
            <a:endParaRPr lang="en-US" altLang="zh-CN" sz="1400" dirty="0">
              <a:solidFill>
                <a:srgbClr val="999999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rgbClr val="999999"/>
                </a:solidFill>
              </a:rPr>
              <a:t>解锁更多办公技能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3B8A394-2DE4-48C2-A7DE-261783968787}"/>
              </a:ext>
            </a:extLst>
          </p:cNvPr>
          <p:cNvSpPr/>
          <p:nvPr userDrawn="1"/>
        </p:nvSpPr>
        <p:spPr>
          <a:xfrm>
            <a:off x="1524000" y="1813321"/>
            <a:ext cx="9144000" cy="549602"/>
          </a:xfrm>
          <a:prstGeom prst="rect">
            <a:avLst/>
          </a:prstGeom>
          <a:solidFill>
            <a:srgbClr val="FAFA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DC52FD-77A0-43C6-96A5-6D0E4BF2A170}"/>
              </a:ext>
            </a:extLst>
          </p:cNvPr>
          <p:cNvSpPr txBox="1"/>
          <p:nvPr userDrawn="1"/>
        </p:nvSpPr>
        <p:spPr>
          <a:xfrm>
            <a:off x="5542002" y="1903144"/>
            <a:ext cx="1107996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666666"/>
                </a:solidFill>
                <a:latin typeface="+mn-lt"/>
                <a:ea typeface="+mn-ea"/>
                <a:cs typeface="+mn-ea"/>
                <a:sym typeface="+mn-lt"/>
              </a:rPr>
              <a:t>版权声明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AB8C28-C72C-4A0D-AC69-6CAF30AF672E}"/>
              </a:ext>
            </a:extLst>
          </p:cNvPr>
          <p:cNvSpPr txBox="1"/>
          <p:nvPr userDrawn="1"/>
        </p:nvSpPr>
        <p:spPr>
          <a:xfrm>
            <a:off x="1721708" y="2668528"/>
            <a:ext cx="8732108" cy="31208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>
              <a:lnSpc>
                <a:spcPct val="220000"/>
              </a:lnSpc>
            </a:pPr>
            <a:r>
              <a:rPr lang="en-US" altLang="zh-CN" sz="1200" dirty="0">
                <a:latin typeface="+mn-ea"/>
                <a:ea typeface="+mn-ea"/>
                <a:cs typeface="+mn-ea"/>
                <a:sym typeface="+mn-lt"/>
              </a:rPr>
              <a:t> </a:t>
            </a:r>
            <a:r>
              <a:rPr lang="zh-CN" altLang="zh-CN" sz="1200" dirty="0">
                <a:latin typeface="+mn-ea"/>
                <a:ea typeface="+mn-ea"/>
                <a:cs typeface="+mn-ea"/>
                <a:sym typeface="+mn-lt"/>
              </a:rPr>
              <a:t>本素材中涉及到的所有的内容的所有权、知识产权等归原始权利人或者合法的受让人所有，您购买</a:t>
            </a:r>
            <a:r>
              <a:rPr lang="en-US" altLang="zh-CN" sz="1200" dirty="0">
                <a:latin typeface="+mn-ea"/>
                <a:ea typeface="+mn-ea"/>
                <a:cs typeface="+mn-ea"/>
                <a:sym typeface="+mn-lt"/>
              </a:rPr>
              <a:t>/</a:t>
            </a:r>
            <a:r>
              <a:rPr lang="zh-CN" altLang="zh-CN" sz="1200" dirty="0">
                <a:latin typeface="+mn-ea"/>
                <a:ea typeface="+mn-ea"/>
                <a:cs typeface="+mn-ea"/>
                <a:sym typeface="+mn-lt"/>
              </a:rPr>
              <a:t>免费或通过其他合法方式获得的本信息的使用权，并受到以下条款约束：</a:t>
            </a:r>
          </a:p>
          <a:p>
            <a:pPr lvl="0">
              <a:lnSpc>
                <a:spcPct val="220000"/>
              </a:lnSpc>
            </a:pPr>
            <a:r>
              <a:rPr lang="en-US" altLang="zh-CN" sz="1200" dirty="0">
                <a:latin typeface="+mn-ea"/>
                <a:ea typeface="+mn-ea"/>
                <a:cs typeface="+mn-ea"/>
                <a:sym typeface="+mn-lt"/>
              </a:rPr>
              <a:t>    </a:t>
            </a:r>
            <a:r>
              <a:rPr lang="zh-CN" altLang="zh-CN" sz="1200" dirty="0">
                <a:latin typeface="+mn-ea"/>
                <a:ea typeface="+mn-ea"/>
                <a:cs typeface="+mn-ea"/>
                <a:sym typeface="+mn-lt"/>
              </a:rPr>
              <a:t>您仅可以个人非商业用途使用该等信息内容，不得将其全部或部分内容用于出售、或出租、出借、转让、分销、发布等其他方任何式供他人使用；</a:t>
            </a:r>
          </a:p>
          <a:p>
            <a:pPr marL="285750" lvl="0" indent="-285750">
              <a:lnSpc>
                <a:spcPct val="220000"/>
              </a:lnSpc>
              <a:buFont typeface="Wingdings" panose="05000000000000000000" pitchFamily="2" charset="2"/>
              <a:buChar char="l"/>
            </a:pPr>
            <a:r>
              <a:rPr lang="zh-CN" altLang="zh-CN" sz="1200" dirty="0">
                <a:latin typeface="+mn-ea"/>
                <a:ea typeface="+mn-ea"/>
                <a:cs typeface="+mn-ea"/>
                <a:sym typeface="+mn-lt"/>
              </a:rPr>
              <a:t>禁止在任何网站、平台、应用程序上以任何方式为他人提供本素材所有内容的下载、转载等；</a:t>
            </a:r>
          </a:p>
          <a:p>
            <a:pPr marL="285750" lvl="0" indent="-285750">
              <a:lnSpc>
                <a:spcPct val="220000"/>
              </a:lnSpc>
              <a:buFont typeface="Wingdings" panose="05000000000000000000" pitchFamily="2" charset="2"/>
              <a:buChar char="l"/>
            </a:pPr>
            <a:r>
              <a:rPr lang="zh-CN" altLang="zh-CN" sz="1200" dirty="0">
                <a:latin typeface="+mn-ea"/>
                <a:ea typeface="+mn-ea"/>
                <a:cs typeface="+mn-ea"/>
                <a:sym typeface="+mn-lt"/>
              </a:rPr>
              <a:t>对于不当下载、转载或引用本信息内容而引起的民事纷争、行政处理或其他损失，声明方不承担责任；</a:t>
            </a:r>
          </a:p>
          <a:p>
            <a:pPr marL="285750" lvl="0" indent="-285750">
              <a:lnSpc>
                <a:spcPct val="220000"/>
              </a:lnSpc>
              <a:buFont typeface="Wingdings" panose="05000000000000000000" pitchFamily="2" charset="2"/>
              <a:buChar char="l"/>
            </a:pPr>
            <a:r>
              <a:rPr lang="zh-CN" altLang="zh-CN" sz="1200" dirty="0">
                <a:latin typeface="+mn-ea"/>
                <a:ea typeface="+mn-ea"/>
                <a:cs typeface="+mn-ea"/>
                <a:sym typeface="+mn-lt"/>
              </a:rPr>
              <a:t>对不遵守本声明或其他违法、恶意使用本信息内容者，声明方保留追究其法律责任的权利。</a:t>
            </a:r>
          </a:p>
          <a:p>
            <a:pPr algn="l"/>
            <a:endParaRPr lang="zh-CN" altLang="en-US" sz="12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8648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宣传页1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37AB0150-5A30-4B73-BA43-D51B4AADA9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1524000" y="1586203"/>
            <a:ext cx="9144000" cy="47026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9" name="直接连接符 268"/>
          <p:cNvCxnSpPr/>
          <p:nvPr userDrawn="1"/>
        </p:nvCxnSpPr>
        <p:spPr>
          <a:xfrm>
            <a:off x="1524000" y="2152459"/>
            <a:ext cx="9144000" cy="0"/>
          </a:xfrm>
          <a:prstGeom prst="line">
            <a:avLst/>
          </a:prstGeom>
          <a:ln>
            <a:solidFill>
              <a:srgbClr val="D7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2E506ECB-AA3D-48EC-8AC2-28115635A32C}"/>
              </a:ext>
            </a:extLst>
          </p:cNvPr>
          <p:cNvSpPr txBox="1"/>
          <p:nvPr userDrawn="1"/>
        </p:nvSpPr>
        <p:spPr>
          <a:xfrm>
            <a:off x="3141505" y="570658"/>
            <a:ext cx="5908990" cy="52322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l"/>
            <a:r>
              <a:rPr lang="zh-CN" altLang="en-US" sz="2800" dirty="0"/>
              <a:t>你从未见过如此强大的</a:t>
            </a:r>
            <a:r>
              <a:rPr lang="en-US" altLang="zh-CN" sz="2800" dirty="0"/>
              <a:t>PPT</a:t>
            </a:r>
            <a:r>
              <a:rPr lang="zh-CN" altLang="en-US" sz="2800" dirty="0"/>
              <a:t>设计工具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1EC6DF5-FAB7-4A37-BD94-343103E8E743}"/>
              </a:ext>
            </a:extLst>
          </p:cNvPr>
          <p:cNvSpPr/>
          <p:nvPr userDrawn="1"/>
        </p:nvSpPr>
        <p:spPr>
          <a:xfrm>
            <a:off x="1524000" y="1602857"/>
            <a:ext cx="9144000" cy="549602"/>
          </a:xfrm>
          <a:prstGeom prst="rect">
            <a:avLst/>
          </a:prstGeom>
          <a:solidFill>
            <a:srgbClr val="FAFA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0BA90E-9056-4757-A2DA-E1E1A8C64ABB}"/>
              </a:ext>
            </a:extLst>
          </p:cNvPr>
          <p:cNvSpPr txBox="1"/>
          <p:nvPr userDrawn="1"/>
        </p:nvSpPr>
        <p:spPr>
          <a:xfrm>
            <a:off x="3810759" y="1680275"/>
            <a:ext cx="4570482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666666"/>
                </a:solidFill>
                <a:latin typeface="+mn-lt"/>
                <a:ea typeface="+mn-ea"/>
                <a:cs typeface="+mn-ea"/>
                <a:sym typeface="+mn-lt"/>
              </a:rPr>
              <a:t>智能的设计工具，让你告别繁琐的设计流程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7DC26E-E801-4B1D-BBE3-26AD0D8F3354}"/>
              </a:ext>
            </a:extLst>
          </p:cNvPr>
          <p:cNvSpPr txBox="1"/>
          <p:nvPr userDrawn="1"/>
        </p:nvSpPr>
        <p:spPr>
          <a:xfrm>
            <a:off x="2286947" y="3287359"/>
            <a:ext cx="1107996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段落统一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6429CD1-E202-4F0B-A357-F3FCA7E82F08}"/>
              </a:ext>
            </a:extLst>
          </p:cNvPr>
          <p:cNvSpPr txBox="1"/>
          <p:nvPr userDrawn="1"/>
        </p:nvSpPr>
        <p:spPr>
          <a:xfrm>
            <a:off x="4459816" y="3287359"/>
            <a:ext cx="1107996" cy="36933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画中画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976C46C-10C9-4C81-B48C-F00BA5940565}"/>
              </a:ext>
            </a:extLst>
          </p:cNvPr>
          <p:cNvSpPr txBox="1"/>
          <p:nvPr userDrawn="1"/>
        </p:nvSpPr>
        <p:spPr>
          <a:xfrm>
            <a:off x="6742696" y="3287358"/>
            <a:ext cx="1107996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三维折图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DD9CBD6-65CC-45F7-9143-06E4201A7554}"/>
              </a:ext>
            </a:extLst>
          </p:cNvPr>
          <p:cNvSpPr txBox="1"/>
          <p:nvPr userDrawn="1"/>
        </p:nvSpPr>
        <p:spPr>
          <a:xfrm>
            <a:off x="8970098" y="3289417"/>
            <a:ext cx="1107996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色彩统一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FB849CE-120C-4790-9708-E61D5DE3CD48}"/>
              </a:ext>
            </a:extLst>
          </p:cNvPr>
          <p:cNvSpPr txBox="1"/>
          <p:nvPr userDrawn="1"/>
        </p:nvSpPr>
        <p:spPr>
          <a:xfrm>
            <a:off x="2307539" y="4786036"/>
            <a:ext cx="1107996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图形裁图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7BE7DC8-5A8C-4810-B99A-C139FA16D965}"/>
              </a:ext>
            </a:extLst>
          </p:cNvPr>
          <p:cNvSpPr txBox="1"/>
          <p:nvPr userDrawn="1"/>
        </p:nvSpPr>
        <p:spPr>
          <a:xfrm>
            <a:off x="4480408" y="4786036"/>
            <a:ext cx="1107996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背景虚化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92F4804-E267-4068-9E35-238B112EBEE1}"/>
              </a:ext>
            </a:extLst>
          </p:cNvPr>
          <p:cNvSpPr txBox="1"/>
          <p:nvPr userDrawn="1"/>
        </p:nvSpPr>
        <p:spPr>
          <a:xfrm>
            <a:off x="6763288" y="4786035"/>
            <a:ext cx="1107996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字体统一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79F9251-D985-4E74-B597-CBFAE94E0FA9}"/>
              </a:ext>
            </a:extLst>
          </p:cNvPr>
          <p:cNvSpPr txBox="1"/>
          <p:nvPr userDrawn="1"/>
        </p:nvSpPr>
        <p:spPr>
          <a:xfrm>
            <a:off x="8990690" y="4788094"/>
            <a:ext cx="1107996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瘦身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9F57A18-3F88-4D86-8F29-BA2625C965BE}"/>
              </a:ext>
            </a:extLst>
          </p:cNvPr>
          <p:cNvSpPr txBox="1"/>
          <p:nvPr userDrawn="1"/>
        </p:nvSpPr>
        <p:spPr>
          <a:xfrm>
            <a:off x="1861102" y="3695660"/>
            <a:ext cx="2000869" cy="27699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999999"/>
                </a:solidFill>
                <a:latin typeface="+mn-ea"/>
                <a:ea typeface="+mn-ea"/>
                <a:cs typeface="+mn-ea"/>
                <a:sym typeface="+mn-lt"/>
              </a:rPr>
              <a:t>一键统一</a:t>
            </a:r>
            <a:r>
              <a:rPr lang="en-US" altLang="zh-CN" sz="1200" dirty="0">
                <a:solidFill>
                  <a:srgbClr val="999999"/>
                </a:solidFill>
                <a:latin typeface="+mn-ea"/>
                <a:ea typeface="+mn-ea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999999"/>
                </a:solidFill>
                <a:latin typeface="+mn-ea"/>
                <a:ea typeface="+mn-ea"/>
                <a:cs typeface="+mn-ea"/>
                <a:sym typeface="+mn-lt"/>
              </a:rPr>
              <a:t>所有页面字体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E83476EA-1247-4A44-A0A2-D7CEAED660F8}"/>
              </a:ext>
            </a:extLst>
          </p:cNvPr>
          <p:cNvSpPr txBox="1"/>
          <p:nvPr userDrawn="1"/>
        </p:nvSpPr>
        <p:spPr>
          <a:xfrm>
            <a:off x="4382872" y="3695660"/>
            <a:ext cx="1261884" cy="27699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l"/>
            <a:r>
              <a:rPr lang="zh-CN" altLang="en-US" sz="1200" dirty="0">
                <a:solidFill>
                  <a:srgbClr val="999999"/>
                </a:solidFill>
                <a:cs typeface="+mn-ea"/>
                <a:sym typeface="+mn-lt"/>
              </a:rPr>
              <a:t>让图片更加高级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091893EF-27E6-421C-9EB9-768935EAE15B}"/>
              </a:ext>
            </a:extLst>
          </p:cNvPr>
          <p:cNvSpPr txBox="1"/>
          <p:nvPr userDrawn="1"/>
        </p:nvSpPr>
        <p:spPr>
          <a:xfrm>
            <a:off x="6492476" y="3695660"/>
            <a:ext cx="1723549" cy="27699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l"/>
            <a:r>
              <a:rPr lang="zh-CN" altLang="en-US" sz="1200" dirty="0">
                <a:solidFill>
                  <a:srgbClr val="999999"/>
                </a:solidFill>
                <a:cs typeface="+mn-ea"/>
                <a:sym typeface="+mn-lt"/>
              </a:rPr>
              <a:t>快速让图片具有立体感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DC0241D7-961E-414A-96D7-332B58BFD754}"/>
              </a:ext>
            </a:extLst>
          </p:cNvPr>
          <p:cNvSpPr txBox="1"/>
          <p:nvPr userDrawn="1"/>
        </p:nvSpPr>
        <p:spPr>
          <a:xfrm>
            <a:off x="8533032" y="3695660"/>
            <a:ext cx="2023311" cy="27699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l"/>
            <a:r>
              <a:rPr lang="zh-CN" altLang="en-US" sz="1200" dirty="0">
                <a:solidFill>
                  <a:srgbClr val="999999"/>
                </a:solidFill>
                <a:cs typeface="+mn-ea"/>
                <a:sym typeface="+mn-lt"/>
              </a:rPr>
              <a:t>一键统一</a:t>
            </a:r>
            <a:r>
              <a:rPr lang="en-US" altLang="zh-CN" sz="1200" dirty="0">
                <a:solidFill>
                  <a:srgbClr val="999999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999999"/>
                </a:solidFill>
                <a:cs typeface="+mn-ea"/>
                <a:sym typeface="+mn-lt"/>
              </a:rPr>
              <a:t>所有页面色彩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A3D84B71-B1A0-40CE-A6A6-B5BD4A923DC1}"/>
              </a:ext>
            </a:extLst>
          </p:cNvPr>
          <p:cNvSpPr txBox="1"/>
          <p:nvPr userDrawn="1"/>
        </p:nvSpPr>
        <p:spPr>
          <a:xfrm>
            <a:off x="2153650" y="5224921"/>
            <a:ext cx="1415772" cy="27699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l"/>
            <a:r>
              <a:rPr lang="zh-CN" altLang="zh-CN" sz="1200" dirty="0">
                <a:solidFill>
                  <a:srgbClr val="999999"/>
                </a:solidFill>
                <a:cs typeface="+mn-ea"/>
                <a:sym typeface="+mn-lt"/>
              </a:rPr>
              <a:t>极速裁剪图片大小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77111141-3DCA-47EC-B04C-B0EA63F2D3D3}"/>
              </a:ext>
            </a:extLst>
          </p:cNvPr>
          <p:cNvSpPr txBox="1"/>
          <p:nvPr userDrawn="1"/>
        </p:nvSpPr>
        <p:spPr>
          <a:xfrm>
            <a:off x="4198279" y="5224921"/>
            <a:ext cx="1672253" cy="27699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l"/>
            <a:r>
              <a:rPr lang="zh-CN" altLang="en-US" sz="1200" dirty="0">
                <a:solidFill>
                  <a:srgbClr val="999999"/>
                </a:solidFill>
                <a:cs typeface="+mn-ea"/>
                <a:sym typeface="+mn-lt"/>
              </a:rPr>
              <a:t>让图片具有</a:t>
            </a:r>
            <a:r>
              <a:rPr lang="en-US" altLang="zh-CN" sz="1200" dirty="0">
                <a:solidFill>
                  <a:srgbClr val="999999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rgbClr val="999999"/>
                </a:solidFill>
                <a:cs typeface="+mn-ea"/>
                <a:sym typeface="+mn-lt"/>
              </a:rPr>
              <a:t>大片</a:t>
            </a:r>
            <a:r>
              <a:rPr lang="en-US" altLang="zh-CN" sz="1200" dirty="0">
                <a:solidFill>
                  <a:srgbClr val="999999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rgbClr val="999999"/>
                </a:solidFill>
                <a:cs typeface="+mn-ea"/>
                <a:sym typeface="+mn-lt"/>
              </a:rPr>
              <a:t>特质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F1871A78-3F67-4D46-B409-00F3E9AFE0F6}"/>
              </a:ext>
            </a:extLst>
          </p:cNvPr>
          <p:cNvSpPr txBox="1"/>
          <p:nvPr userDrawn="1"/>
        </p:nvSpPr>
        <p:spPr>
          <a:xfrm>
            <a:off x="6419538" y="5224921"/>
            <a:ext cx="1869423" cy="27699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l"/>
            <a:r>
              <a:rPr lang="zh-CN" altLang="en-US" sz="1200" dirty="0">
                <a:solidFill>
                  <a:srgbClr val="999999"/>
                </a:solidFill>
                <a:cs typeface="+mn-ea"/>
                <a:sym typeface="+mn-lt"/>
              </a:rPr>
              <a:t>一键统一</a:t>
            </a:r>
            <a:r>
              <a:rPr lang="en-US" altLang="zh-CN" sz="1200" dirty="0">
                <a:solidFill>
                  <a:srgbClr val="999999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999999"/>
                </a:solidFill>
                <a:cs typeface="+mn-ea"/>
                <a:sym typeface="+mn-lt"/>
              </a:rPr>
              <a:t>所有页字体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0DAD6655-04E6-453A-9F74-CD733D62EBEC}"/>
              </a:ext>
            </a:extLst>
          </p:cNvPr>
          <p:cNvSpPr txBox="1"/>
          <p:nvPr userDrawn="1"/>
        </p:nvSpPr>
        <p:spPr>
          <a:xfrm>
            <a:off x="8837967" y="5224921"/>
            <a:ext cx="1407758" cy="27699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l"/>
            <a:r>
              <a:rPr lang="zh-CN" altLang="en-US" sz="1200" dirty="0">
                <a:solidFill>
                  <a:srgbClr val="999999"/>
                </a:solidFill>
                <a:cs typeface="+mn-ea"/>
                <a:sym typeface="+mn-lt"/>
              </a:rPr>
              <a:t>快速精简</a:t>
            </a:r>
            <a:r>
              <a:rPr lang="en-US" altLang="zh-CN" sz="1200" dirty="0">
                <a:solidFill>
                  <a:srgbClr val="999999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999999"/>
                </a:solidFill>
                <a:cs typeface="+mn-ea"/>
                <a:sym typeface="+mn-lt"/>
              </a:rPr>
              <a:t>空间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A22D4DF-37F4-451B-95E4-4A672E54BEA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900" y="2554435"/>
            <a:ext cx="609600" cy="6096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6E2626D-BE22-4EE7-A286-098AE7DA26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728" y="2552464"/>
            <a:ext cx="609600" cy="6096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459C2AE-F65A-4235-B00E-AAC087F6CA0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486" y="2534101"/>
            <a:ext cx="609600" cy="6096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E02BFF8-28DD-49FC-8E44-0DA2537474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296" y="2561999"/>
            <a:ext cx="609600" cy="6096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90D093E-DEA2-4EED-9BF8-0A201FF2E11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62" y="4100166"/>
            <a:ext cx="609600" cy="6096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C12F96E-8200-411F-A47F-FE6D02D16BA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605" y="4111962"/>
            <a:ext cx="609600" cy="6096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2595493E-FE5B-4207-B779-7BFA5EA234C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449" y="4104060"/>
            <a:ext cx="609600" cy="609600"/>
          </a:xfrm>
          <a:prstGeom prst="rect">
            <a:avLst/>
          </a:pr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id="{D2D85C9E-8C2A-43DC-9CEC-2A093C7B17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046" y="41037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25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宣传页2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4CE59869-C7E0-4F8E-B206-2D9053341A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id="{EDA8CB9B-D29A-4DF8-9955-C9F4C06FD33C}"/>
              </a:ext>
            </a:extLst>
          </p:cNvPr>
          <p:cNvSpPr/>
          <p:nvPr userDrawn="1"/>
        </p:nvSpPr>
        <p:spPr>
          <a:xfrm>
            <a:off x="1524000" y="1586203"/>
            <a:ext cx="9144000" cy="47026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C720B64-0EAD-4C9D-BCE3-E09BCF6D1B11}"/>
              </a:ext>
            </a:extLst>
          </p:cNvPr>
          <p:cNvCxnSpPr/>
          <p:nvPr userDrawn="1"/>
        </p:nvCxnSpPr>
        <p:spPr>
          <a:xfrm>
            <a:off x="1524000" y="2152459"/>
            <a:ext cx="9144000" cy="0"/>
          </a:xfrm>
          <a:prstGeom prst="line">
            <a:avLst/>
          </a:prstGeom>
          <a:ln>
            <a:solidFill>
              <a:srgbClr val="D7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C2ED9554-25D6-4F3C-92A4-07D1572FFFA3}"/>
              </a:ext>
            </a:extLst>
          </p:cNvPr>
          <p:cNvSpPr txBox="1"/>
          <p:nvPr userDrawn="1"/>
        </p:nvSpPr>
        <p:spPr>
          <a:xfrm>
            <a:off x="3141505" y="570658"/>
            <a:ext cx="5908990" cy="52322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l"/>
            <a:r>
              <a:rPr lang="zh-CN" altLang="en-US" sz="2800" dirty="0"/>
              <a:t>你从未见过如此强大的</a:t>
            </a:r>
            <a:r>
              <a:rPr lang="en-US" altLang="zh-CN" sz="2800" dirty="0"/>
              <a:t>PPT</a:t>
            </a:r>
            <a:r>
              <a:rPr lang="zh-CN" altLang="en-US" sz="2800" dirty="0"/>
              <a:t>设计工具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F56243D-6173-4626-8D8C-9D8C9CB9F4AC}"/>
              </a:ext>
            </a:extLst>
          </p:cNvPr>
          <p:cNvSpPr/>
          <p:nvPr userDrawn="1"/>
        </p:nvSpPr>
        <p:spPr>
          <a:xfrm>
            <a:off x="1524000" y="1602857"/>
            <a:ext cx="9144000" cy="549602"/>
          </a:xfrm>
          <a:prstGeom prst="rect">
            <a:avLst/>
          </a:prstGeom>
          <a:solidFill>
            <a:srgbClr val="FAFA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BCD3BC5-3A19-4FF8-BC22-CDD7A317D261}"/>
              </a:ext>
            </a:extLst>
          </p:cNvPr>
          <p:cNvSpPr txBox="1"/>
          <p:nvPr userDrawn="1"/>
        </p:nvSpPr>
        <p:spPr>
          <a:xfrm>
            <a:off x="4157007" y="1680275"/>
            <a:ext cx="3877985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solidFill>
                  <a:srgbClr val="666666"/>
                </a:solidFill>
                <a:latin typeface="+mn-lt"/>
                <a:ea typeface="+mn-ea"/>
                <a:cs typeface="+mn-ea"/>
                <a:sym typeface="+mn-lt"/>
              </a:rPr>
              <a:t>丰富的内容库，让你随时迸发灵感！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AC4370B-A738-4900-8404-7CE78329C61A}"/>
              </a:ext>
            </a:extLst>
          </p:cNvPr>
          <p:cNvSpPr txBox="1"/>
          <p:nvPr userDrawn="1"/>
        </p:nvSpPr>
        <p:spPr>
          <a:xfrm>
            <a:off x="2320092" y="3287359"/>
            <a:ext cx="877163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案例库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F83A629-C811-419C-90BF-57648877515F}"/>
              </a:ext>
            </a:extLst>
          </p:cNvPr>
          <p:cNvSpPr txBox="1"/>
          <p:nvPr userDrawn="1"/>
        </p:nvSpPr>
        <p:spPr>
          <a:xfrm>
            <a:off x="4579240" y="3287359"/>
            <a:ext cx="877163" cy="36933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插图库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6FF204F8-3DAF-4A06-9B55-EE698A579DDE}"/>
              </a:ext>
            </a:extLst>
          </p:cNvPr>
          <p:cNvSpPr txBox="1"/>
          <p:nvPr userDrawn="1"/>
        </p:nvSpPr>
        <p:spPr>
          <a:xfrm>
            <a:off x="6878704" y="3287358"/>
            <a:ext cx="877163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色彩库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5F374F9-A1F1-4902-990E-9A7A0D8FC232}"/>
              </a:ext>
            </a:extLst>
          </p:cNvPr>
          <p:cNvSpPr txBox="1"/>
          <p:nvPr userDrawn="1"/>
        </p:nvSpPr>
        <p:spPr>
          <a:xfrm>
            <a:off x="9085514" y="3289417"/>
            <a:ext cx="877163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图标库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CC71EB8-14FD-4DDF-9F27-C93B020362A5}"/>
              </a:ext>
            </a:extLst>
          </p:cNvPr>
          <p:cNvSpPr txBox="1"/>
          <p:nvPr userDrawn="1"/>
        </p:nvSpPr>
        <p:spPr>
          <a:xfrm>
            <a:off x="2328889" y="4786036"/>
            <a:ext cx="877163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图片库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EC33E0A-4B51-4D9E-9F30-DE7059C97ACF}"/>
              </a:ext>
            </a:extLst>
          </p:cNvPr>
          <p:cNvSpPr txBox="1"/>
          <p:nvPr userDrawn="1"/>
        </p:nvSpPr>
        <p:spPr>
          <a:xfrm>
            <a:off x="4595823" y="4786036"/>
            <a:ext cx="877163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图示库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9075A3E9-3973-4D49-A74D-D681D4C8331E}"/>
              </a:ext>
            </a:extLst>
          </p:cNvPr>
          <p:cNvSpPr txBox="1"/>
          <p:nvPr userDrawn="1"/>
        </p:nvSpPr>
        <p:spPr>
          <a:xfrm>
            <a:off x="6800251" y="4786035"/>
            <a:ext cx="1107996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智能图表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3773DA9-D1EE-40A1-8AA1-EBED8723BE1B}"/>
              </a:ext>
            </a:extLst>
          </p:cNvPr>
          <p:cNvSpPr txBox="1"/>
          <p:nvPr userDrawn="1"/>
        </p:nvSpPr>
        <p:spPr>
          <a:xfrm>
            <a:off x="9103264" y="4788094"/>
            <a:ext cx="877163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主题库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32F42F6-2FBB-4A73-884C-41B405A578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670" y="2595934"/>
            <a:ext cx="609600" cy="6096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FB45184-CEA2-49D3-81B0-51E4BA23CA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021" y="2595934"/>
            <a:ext cx="609600" cy="6096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6AC91C9-34E3-407E-B9E0-6B24E0081E9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449" y="2569352"/>
            <a:ext cx="609600" cy="6096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9FFFF2B-3D44-408B-8409-B5E60D4D6A9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295" y="2573245"/>
            <a:ext cx="609600" cy="6096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6675E58-8B4E-4C4F-B2D8-05B4565C9BC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910" y="4095941"/>
            <a:ext cx="609600" cy="6096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0FD69CB-3C8A-4CA6-9AE7-370F3766C76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604" y="4078731"/>
            <a:ext cx="609600" cy="609600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B86291B5-D178-40C4-A11E-689E3F8BD16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449" y="4078731"/>
            <a:ext cx="609600" cy="609600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B0C4EA29-0529-45C9-A27E-142A723CACA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173" y="40735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4"/>
          <p:cNvGrpSpPr/>
          <p:nvPr/>
        </p:nvGrpSpPr>
        <p:grpSpPr>
          <a:xfrm>
            <a:off x="-102405" y="-485475"/>
            <a:ext cx="12656288" cy="7819892"/>
            <a:chOff x="-76804" y="-364106"/>
            <a:chExt cx="9492216" cy="5864919"/>
          </a:xfrm>
        </p:grpSpPr>
        <p:sp>
          <p:nvSpPr>
            <p:cNvPr id="59" name="Google Shape;59;p4"/>
            <p:cNvSpPr/>
            <p:nvPr/>
          </p:nvSpPr>
          <p:spPr>
            <a:xfrm>
              <a:off x="1156225" y="1135700"/>
              <a:ext cx="6831600" cy="2872200"/>
            </a:xfrm>
            <a:prstGeom prst="rect">
              <a:avLst/>
            </a:prstGeom>
            <a:solidFill>
              <a:srgbClr val="0E00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4343698" y="910730"/>
              <a:ext cx="456600" cy="456600"/>
            </a:xfrm>
            <a:prstGeom prst="ellipse">
              <a:avLst/>
            </a:prstGeom>
            <a:noFill/>
            <a:ln w="9525" cap="flat" cmpd="sng">
              <a:solidFill>
                <a:srgbClr val="6D9EEB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8312875" y="-85400"/>
              <a:ext cx="542100" cy="542100"/>
            </a:xfrm>
            <a:prstGeom prst="ellipse">
              <a:avLst/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2" name="Google Shape;62;p4"/>
            <p:cNvSpPr/>
            <p:nvPr/>
          </p:nvSpPr>
          <p:spPr>
            <a:xfrm rot="-899646">
              <a:off x="776862" y="-262199"/>
              <a:ext cx="900976" cy="856085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3" name="Google Shape;63;p4"/>
            <p:cNvSpPr/>
            <p:nvPr/>
          </p:nvSpPr>
          <p:spPr>
            <a:xfrm rot="1763">
              <a:off x="8737998" y="3634823"/>
              <a:ext cx="585000" cy="556500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4" name="Google Shape;64;p4"/>
            <p:cNvSpPr/>
            <p:nvPr/>
          </p:nvSpPr>
          <p:spPr>
            <a:xfrm rot="10800000">
              <a:off x="90420" y="4650313"/>
              <a:ext cx="983100" cy="850500"/>
            </a:xfrm>
            <a:prstGeom prst="triangle">
              <a:avLst>
                <a:gd name="adj" fmla="val 50000"/>
              </a:avLst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8578650" y="858649"/>
              <a:ext cx="836762" cy="836762"/>
            </a:xfrm>
            <a:custGeom>
              <a:avLst/>
              <a:gdLst/>
              <a:ahLst/>
              <a:cxnLst/>
              <a:rect l="l" t="t" r="r" b="b"/>
              <a:pathLst>
                <a:path w="73610" h="73610" extrusionOk="0">
                  <a:moveTo>
                    <a:pt x="43502" y="603"/>
                  </a:moveTo>
                  <a:lnTo>
                    <a:pt x="64801" y="12851"/>
                  </a:lnTo>
                  <a:lnTo>
                    <a:pt x="63775" y="11705"/>
                  </a:lnTo>
                  <a:lnTo>
                    <a:pt x="62689" y="10619"/>
                  </a:lnTo>
                  <a:lnTo>
                    <a:pt x="61542" y="9533"/>
                  </a:lnTo>
                  <a:lnTo>
                    <a:pt x="60396" y="8507"/>
                  </a:lnTo>
                  <a:lnTo>
                    <a:pt x="59189" y="7542"/>
                  </a:lnTo>
                  <a:lnTo>
                    <a:pt x="57922" y="6637"/>
                  </a:lnTo>
                  <a:lnTo>
                    <a:pt x="56655" y="5792"/>
                  </a:lnTo>
                  <a:lnTo>
                    <a:pt x="55328" y="4948"/>
                  </a:lnTo>
                  <a:lnTo>
                    <a:pt x="53940" y="4223"/>
                  </a:lnTo>
                  <a:lnTo>
                    <a:pt x="52552" y="3499"/>
                  </a:lnTo>
                  <a:lnTo>
                    <a:pt x="51104" y="2896"/>
                  </a:lnTo>
                  <a:lnTo>
                    <a:pt x="49656" y="2293"/>
                  </a:lnTo>
                  <a:lnTo>
                    <a:pt x="48148" y="1750"/>
                  </a:lnTo>
                  <a:lnTo>
                    <a:pt x="46640" y="1327"/>
                  </a:lnTo>
                  <a:lnTo>
                    <a:pt x="45131" y="905"/>
                  </a:lnTo>
                  <a:lnTo>
                    <a:pt x="43502" y="603"/>
                  </a:lnTo>
                  <a:close/>
                  <a:moveTo>
                    <a:pt x="36805" y="0"/>
                  </a:moveTo>
                  <a:lnTo>
                    <a:pt x="34693" y="60"/>
                  </a:lnTo>
                  <a:lnTo>
                    <a:pt x="32642" y="241"/>
                  </a:lnTo>
                  <a:lnTo>
                    <a:pt x="70593" y="22143"/>
                  </a:lnTo>
                  <a:lnTo>
                    <a:pt x="70593" y="22143"/>
                  </a:lnTo>
                  <a:lnTo>
                    <a:pt x="69688" y="20212"/>
                  </a:lnTo>
                  <a:lnTo>
                    <a:pt x="68662" y="18342"/>
                  </a:lnTo>
                  <a:lnTo>
                    <a:pt x="36865" y="0"/>
                  </a:lnTo>
                  <a:close/>
                  <a:moveTo>
                    <a:pt x="28358" y="965"/>
                  </a:moveTo>
                  <a:lnTo>
                    <a:pt x="26789" y="1388"/>
                  </a:lnTo>
                  <a:lnTo>
                    <a:pt x="25220" y="1870"/>
                  </a:lnTo>
                  <a:lnTo>
                    <a:pt x="72886" y="29383"/>
                  </a:lnTo>
                  <a:lnTo>
                    <a:pt x="72524" y="27754"/>
                  </a:lnTo>
                  <a:lnTo>
                    <a:pt x="72101" y="26186"/>
                  </a:lnTo>
                  <a:lnTo>
                    <a:pt x="28358" y="965"/>
                  </a:lnTo>
                  <a:close/>
                  <a:moveTo>
                    <a:pt x="21842" y="3137"/>
                  </a:moveTo>
                  <a:lnTo>
                    <a:pt x="20574" y="3741"/>
                  </a:lnTo>
                  <a:lnTo>
                    <a:pt x="19368" y="4344"/>
                  </a:lnTo>
                  <a:lnTo>
                    <a:pt x="73610" y="35719"/>
                  </a:lnTo>
                  <a:lnTo>
                    <a:pt x="73549" y="34271"/>
                  </a:lnTo>
                  <a:lnTo>
                    <a:pt x="73429" y="32883"/>
                  </a:lnTo>
                  <a:lnTo>
                    <a:pt x="21842" y="3137"/>
                  </a:lnTo>
                  <a:close/>
                  <a:moveTo>
                    <a:pt x="16592" y="6034"/>
                  </a:moveTo>
                  <a:lnTo>
                    <a:pt x="15567" y="6758"/>
                  </a:lnTo>
                  <a:lnTo>
                    <a:pt x="14541" y="7482"/>
                  </a:lnTo>
                  <a:lnTo>
                    <a:pt x="73308" y="41451"/>
                  </a:lnTo>
                  <a:lnTo>
                    <a:pt x="73489" y="40184"/>
                  </a:lnTo>
                  <a:lnTo>
                    <a:pt x="73549" y="38916"/>
                  </a:lnTo>
                  <a:lnTo>
                    <a:pt x="16592" y="6034"/>
                  </a:lnTo>
                  <a:close/>
                  <a:moveTo>
                    <a:pt x="12188" y="9412"/>
                  </a:moveTo>
                  <a:lnTo>
                    <a:pt x="11343" y="10197"/>
                  </a:lnTo>
                  <a:lnTo>
                    <a:pt x="10438" y="11041"/>
                  </a:lnTo>
                  <a:lnTo>
                    <a:pt x="72282" y="46760"/>
                  </a:lnTo>
                  <a:lnTo>
                    <a:pt x="72584" y="45553"/>
                  </a:lnTo>
                  <a:lnTo>
                    <a:pt x="72825" y="44407"/>
                  </a:lnTo>
                  <a:lnTo>
                    <a:pt x="12188" y="9412"/>
                  </a:lnTo>
                  <a:close/>
                  <a:moveTo>
                    <a:pt x="8568" y="13214"/>
                  </a:moveTo>
                  <a:lnTo>
                    <a:pt x="7783" y="14119"/>
                  </a:lnTo>
                  <a:lnTo>
                    <a:pt x="7120" y="15024"/>
                  </a:lnTo>
                  <a:lnTo>
                    <a:pt x="70532" y="51647"/>
                  </a:lnTo>
                  <a:lnTo>
                    <a:pt x="70955" y="50561"/>
                  </a:lnTo>
                  <a:lnTo>
                    <a:pt x="71377" y="49475"/>
                  </a:lnTo>
                  <a:lnTo>
                    <a:pt x="8568" y="13214"/>
                  </a:lnTo>
                  <a:close/>
                  <a:moveTo>
                    <a:pt x="5551" y="17377"/>
                  </a:moveTo>
                  <a:lnTo>
                    <a:pt x="4948" y="18342"/>
                  </a:lnTo>
                  <a:lnTo>
                    <a:pt x="4344" y="19368"/>
                  </a:lnTo>
                  <a:lnTo>
                    <a:pt x="68119" y="56172"/>
                  </a:lnTo>
                  <a:lnTo>
                    <a:pt x="68722" y="55207"/>
                  </a:lnTo>
                  <a:lnTo>
                    <a:pt x="69265" y="54181"/>
                  </a:lnTo>
                  <a:lnTo>
                    <a:pt x="5551" y="17377"/>
                  </a:lnTo>
                  <a:close/>
                  <a:moveTo>
                    <a:pt x="3137" y="21902"/>
                  </a:moveTo>
                  <a:lnTo>
                    <a:pt x="2655" y="22988"/>
                  </a:lnTo>
                  <a:lnTo>
                    <a:pt x="2232" y="24074"/>
                  </a:lnTo>
                  <a:lnTo>
                    <a:pt x="65102" y="60336"/>
                  </a:lnTo>
                  <a:lnTo>
                    <a:pt x="65826" y="59431"/>
                  </a:lnTo>
                  <a:lnTo>
                    <a:pt x="66550" y="58526"/>
                  </a:lnTo>
                  <a:lnTo>
                    <a:pt x="3137" y="21902"/>
                  </a:lnTo>
                  <a:close/>
                  <a:moveTo>
                    <a:pt x="1388" y="26789"/>
                  </a:moveTo>
                  <a:lnTo>
                    <a:pt x="1026" y="27935"/>
                  </a:lnTo>
                  <a:lnTo>
                    <a:pt x="784" y="29142"/>
                  </a:lnTo>
                  <a:lnTo>
                    <a:pt x="61422" y="64137"/>
                  </a:lnTo>
                  <a:lnTo>
                    <a:pt x="62327" y="63352"/>
                  </a:lnTo>
                  <a:lnTo>
                    <a:pt x="63172" y="62447"/>
                  </a:lnTo>
                  <a:lnTo>
                    <a:pt x="1388" y="26789"/>
                  </a:lnTo>
                  <a:close/>
                  <a:moveTo>
                    <a:pt x="302" y="32038"/>
                  </a:moveTo>
                  <a:lnTo>
                    <a:pt x="121" y="33366"/>
                  </a:lnTo>
                  <a:lnTo>
                    <a:pt x="60" y="34633"/>
                  </a:lnTo>
                  <a:lnTo>
                    <a:pt x="57078" y="67516"/>
                  </a:lnTo>
                  <a:lnTo>
                    <a:pt x="58103" y="66792"/>
                  </a:lnTo>
                  <a:lnTo>
                    <a:pt x="59189" y="66068"/>
                  </a:lnTo>
                  <a:lnTo>
                    <a:pt x="302" y="32038"/>
                  </a:lnTo>
                  <a:close/>
                  <a:moveTo>
                    <a:pt x="0" y="37830"/>
                  </a:moveTo>
                  <a:lnTo>
                    <a:pt x="60" y="39218"/>
                  </a:lnTo>
                  <a:lnTo>
                    <a:pt x="181" y="40606"/>
                  </a:lnTo>
                  <a:lnTo>
                    <a:pt x="51828" y="70412"/>
                  </a:lnTo>
                  <a:lnTo>
                    <a:pt x="53095" y="69808"/>
                  </a:lnTo>
                  <a:lnTo>
                    <a:pt x="54362" y="69205"/>
                  </a:lnTo>
                  <a:lnTo>
                    <a:pt x="0" y="37830"/>
                  </a:lnTo>
                  <a:close/>
                  <a:moveTo>
                    <a:pt x="724" y="44166"/>
                  </a:moveTo>
                  <a:lnTo>
                    <a:pt x="1086" y="45734"/>
                  </a:lnTo>
                  <a:lnTo>
                    <a:pt x="1508" y="47303"/>
                  </a:lnTo>
                  <a:lnTo>
                    <a:pt x="45372" y="72644"/>
                  </a:lnTo>
                  <a:lnTo>
                    <a:pt x="46941" y="72222"/>
                  </a:lnTo>
                  <a:lnTo>
                    <a:pt x="48510" y="71739"/>
                  </a:lnTo>
                  <a:lnTo>
                    <a:pt x="724" y="44166"/>
                  </a:lnTo>
                  <a:close/>
                  <a:moveTo>
                    <a:pt x="8688" y="60577"/>
                  </a:moveTo>
                  <a:lnTo>
                    <a:pt x="9714" y="61723"/>
                  </a:lnTo>
                  <a:lnTo>
                    <a:pt x="10800" y="62870"/>
                  </a:lnTo>
                  <a:lnTo>
                    <a:pt x="11946" y="63956"/>
                  </a:lnTo>
                  <a:lnTo>
                    <a:pt x="13153" y="64981"/>
                  </a:lnTo>
                  <a:lnTo>
                    <a:pt x="14360" y="66007"/>
                  </a:lnTo>
                  <a:lnTo>
                    <a:pt x="15627" y="66912"/>
                  </a:lnTo>
                  <a:lnTo>
                    <a:pt x="16954" y="67817"/>
                  </a:lnTo>
                  <a:lnTo>
                    <a:pt x="18282" y="68662"/>
                  </a:lnTo>
                  <a:lnTo>
                    <a:pt x="19669" y="69386"/>
                  </a:lnTo>
                  <a:lnTo>
                    <a:pt x="21118" y="70110"/>
                  </a:lnTo>
                  <a:lnTo>
                    <a:pt x="22566" y="70774"/>
                  </a:lnTo>
                  <a:lnTo>
                    <a:pt x="24074" y="71377"/>
                  </a:lnTo>
                  <a:lnTo>
                    <a:pt x="25582" y="71860"/>
                  </a:lnTo>
                  <a:lnTo>
                    <a:pt x="27151" y="72342"/>
                  </a:lnTo>
                  <a:lnTo>
                    <a:pt x="28720" y="72704"/>
                  </a:lnTo>
                  <a:lnTo>
                    <a:pt x="30289" y="73066"/>
                  </a:lnTo>
                  <a:lnTo>
                    <a:pt x="8688" y="60577"/>
                  </a:lnTo>
                  <a:close/>
                  <a:moveTo>
                    <a:pt x="2956" y="51346"/>
                  </a:moveTo>
                  <a:lnTo>
                    <a:pt x="3861" y="53276"/>
                  </a:lnTo>
                  <a:lnTo>
                    <a:pt x="4887" y="55147"/>
                  </a:lnTo>
                  <a:lnTo>
                    <a:pt x="36865" y="73609"/>
                  </a:lnTo>
                  <a:lnTo>
                    <a:pt x="38977" y="73549"/>
                  </a:lnTo>
                  <a:lnTo>
                    <a:pt x="41089" y="73368"/>
                  </a:lnTo>
                  <a:lnTo>
                    <a:pt x="2956" y="51346"/>
                  </a:lnTo>
                  <a:close/>
                </a:path>
              </a:pathLst>
            </a:cu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>
                <a:solidFill>
                  <a:srgbClr val="00B4C2"/>
                </a:solidFill>
              </a:endParaRPr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88219" y="-85402"/>
              <a:ext cx="421500" cy="421500"/>
            </a:xfrm>
            <a:prstGeom prst="ellipse">
              <a:avLst/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7" name="Google Shape;67;p4"/>
            <p:cNvSpPr/>
            <p:nvPr/>
          </p:nvSpPr>
          <p:spPr>
            <a:xfrm rot="10800000">
              <a:off x="-76796" y="3768356"/>
              <a:ext cx="393900" cy="3744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76200" cap="flat" cmpd="sng">
              <a:solidFill>
                <a:srgbClr val="6D9EE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8092376" y="131852"/>
              <a:ext cx="983100" cy="983100"/>
            </a:xfrm>
            <a:prstGeom prst="ellipse">
              <a:avLst/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100477" y="456711"/>
              <a:ext cx="885029" cy="885029"/>
            </a:xfrm>
            <a:custGeom>
              <a:avLst/>
              <a:gdLst/>
              <a:ahLst/>
              <a:cxnLst/>
              <a:rect l="l" t="t" r="r" b="b"/>
              <a:pathLst>
                <a:path w="75903" h="75903" extrusionOk="0">
                  <a:moveTo>
                    <a:pt x="30349" y="724"/>
                  </a:moveTo>
                  <a:lnTo>
                    <a:pt x="28479" y="1147"/>
                  </a:lnTo>
                  <a:lnTo>
                    <a:pt x="28599" y="1267"/>
                  </a:lnTo>
                  <a:lnTo>
                    <a:pt x="28841" y="1388"/>
                  </a:lnTo>
                  <a:lnTo>
                    <a:pt x="29022" y="1448"/>
                  </a:lnTo>
                  <a:lnTo>
                    <a:pt x="29263" y="1448"/>
                  </a:lnTo>
                  <a:lnTo>
                    <a:pt x="29625" y="1388"/>
                  </a:lnTo>
                  <a:lnTo>
                    <a:pt x="29927" y="1267"/>
                  </a:lnTo>
                  <a:lnTo>
                    <a:pt x="30168" y="1026"/>
                  </a:lnTo>
                  <a:lnTo>
                    <a:pt x="30349" y="724"/>
                  </a:lnTo>
                  <a:close/>
                  <a:moveTo>
                    <a:pt x="36141" y="0"/>
                  </a:moveTo>
                  <a:lnTo>
                    <a:pt x="33909" y="181"/>
                  </a:lnTo>
                  <a:lnTo>
                    <a:pt x="33909" y="302"/>
                  </a:lnTo>
                  <a:lnTo>
                    <a:pt x="33909" y="543"/>
                  </a:lnTo>
                  <a:lnTo>
                    <a:pt x="33969" y="724"/>
                  </a:lnTo>
                  <a:lnTo>
                    <a:pt x="34090" y="966"/>
                  </a:lnTo>
                  <a:lnTo>
                    <a:pt x="34211" y="1147"/>
                  </a:lnTo>
                  <a:lnTo>
                    <a:pt x="34392" y="1267"/>
                  </a:lnTo>
                  <a:lnTo>
                    <a:pt x="34633" y="1388"/>
                  </a:lnTo>
                  <a:lnTo>
                    <a:pt x="34814" y="1448"/>
                  </a:lnTo>
                  <a:lnTo>
                    <a:pt x="35297" y="1448"/>
                  </a:lnTo>
                  <a:lnTo>
                    <a:pt x="35478" y="1388"/>
                  </a:lnTo>
                  <a:lnTo>
                    <a:pt x="35719" y="1267"/>
                  </a:lnTo>
                  <a:lnTo>
                    <a:pt x="35900" y="1147"/>
                  </a:lnTo>
                  <a:lnTo>
                    <a:pt x="36021" y="966"/>
                  </a:lnTo>
                  <a:lnTo>
                    <a:pt x="36141" y="724"/>
                  </a:lnTo>
                  <a:lnTo>
                    <a:pt x="36202" y="543"/>
                  </a:lnTo>
                  <a:lnTo>
                    <a:pt x="36202" y="302"/>
                  </a:lnTo>
                  <a:lnTo>
                    <a:pt x="36141" y="0"/>
                  </a:lnTo>
                  <a:close/>
                  <a:moveTo>
                    <a:pt x="39762" y="0"/>
                  </a:moveTo>
                  <a:lnTo>
                    <a:pt x="39701" y="302"/>
                  </a:lnTo>
                  <a:lnTo>
                    <a:pt x="39701" y="543"/>
                  </a:lnTo>
                  <a:lnTo>
                    <a:pt x="39762" y="724"/>
                  </a:lnTo>
                  <a:lnTo>
                    <a:pt x="39882" y="966"/>
                  </a:lnTo>
                  <a:lnTo>
                    <a:pt x="40003" y="1147"/>
                  </a:lnTo>
                  <a:lnTo>
                    <a:pt x="40184" y="1267"/>
                  </a:lnTo>
                  <a:lnTo>
                    <a:pt x="40425" y="1388"/>
                  </a:lnTo>
                  <a:lnTo>
                    <a:pt x="40606" y="1448"/>
                  </a:lnTo>
                  <a:lnTo>
                    <a:pt x="41089" y="1448"/>
                  </a:lnTo>
                  <a:lnTo>
                    <a:pt x="41270" y="1388"/>
                  </a:lnTo>
                  <a:lnTo>
                    <a:pt x="41511" y="1267"/>
                  </a:lnTo>
                  <a:lnTo>
                    <a:pt x="41692" y="1147"/>
                  </a:lnTo>
                  <a:lnTo>
                    <a:pt x="41813" y="966"/>
                  </a:lnTo>
                  <a:lnTo>
                    <a:pt x="41934" y="724"/>
                  </a:lnTo>
                  <a:lnTo>
                    <a:pt x="41994" y="543"/>
                  </a:lnTo>
                  <a:lnTo>
                    <a:pt x="41994" y="302"/>
                  </a:lnTo>
                  <a:lnTo>
                    <a:pt x="41994" y="181"/>
                  </a:lnTo>
                  <a:lnTo>
                    <a:pt x="39762" y="0"/>
                  </a:lnTo>
                  <a:close/>
                  <a:moveTo>
                    <a:pt x="45554" y="724"/>
                  </a:moveTo>
                  <a:lnTo>
                    <a:pt x="45735" y="1026"/>
                  </a:lnTo>
                  <a:lnTo>
                    <a:pt x="45976" y="1267"/>
                  </a:lnTo>
                  <a:lnTo>
                    <a:pt x="46278" y="1388"/>
                  </a:lnTo>
                  <a:lnTo>
                    <a:pt x="46640" y="1448"/>
                  </a:lnTo>
                  <a:lnTo>
                    <a:pt x="46881" y="1448"/>
                  </a:lnTo>
                  <a:lnTo>
                    <a:pt x="47062" y="1388"/>
                  </a:lnTo>
                  <a:lnTo>
                    <a:pt x="47243" y="1267"/>
                  </a:lnTo>
                  <a:lnTo>
                    <a:pt x="47424" y="1147"/>
                  </a:lnTo>
                  <a:lnTo>
                    <a:pt x="45554" y="724"/>
                  </a:lnTo>
                  <a:close/>
                  <a:moveTo>
                    <a:pt x="21661" y="3620"/>
                  </a:moveTo>
                  <a:lnTo>
                    <a:pt x="20273" y="4284"/>
                  </a:lnTo>
                  <a:lnTo>
                    <a:pt x="20575" y="4344"/>
                  </a:lnTo>
                  <a:lnTo>
                    <a:pt x="20937" y="4284"/>
                  </a:lnTo>
                  <a:lnTo>
                    <a:pt x="21239" y="4163"/>
                  </a:lnTo>
                  <a:lnTo>
                    <a:pt x="21480" y="3922"/>
                  </a:lnTo>
                  <a:lnTo>
                    <a:pt x="21661" y="3620"/>
                  </a:lnTo>
                  <a:close/>
                  <a:moveTo>
                    <a:pt x="26065" y="2052"/>
                  </a:moveTo>
                  <a:lnTo>
                    <a:pt x="25824" y="2172"/>
                  </a:lnTo>
                  <a:lnTo>
                    <a:pt x="25583" y="2353"/>
                  </a:lnTo>
                  <a:lnTo>
                    <a:pt x="25402" y="2534"/>
                  </a:lnTo>
                  <a:lnTo>
                    <a:pt x="25281" y="2836"/>
                  </a:lnTo>
                  <a:lnTo>
                    <a:pt x="25221" y="3198"/>
                  </a:lnTo>
                  <a:lnTo>
                    <a:pt x="25221" y="3439"/>
                  </a:lnTo>
                  <a:lnTo>
                    <a:pt x="25281" y="3620"/>
                  </a:lnTo>
                  <a:lnTo>
                    <a:pt x="25402" y="3862"/>
                  </a:lnTo>
                  <a:lnTo>
                    <a:pt x="25522" y="4043"/>
                  </a:lnTo>
                  <a:lnTo>
                    <a:pt x="25703" y="4163"/>
                  </a:lnTo>
                  <a:lnTo>
                    <a:pt x="25945" y="4284"/>
                  </a:lnTo>
                  <a:lnTo>
                    <a:pt x="26126" y="4344"/>
                  </a:lnTo>
                  <a:lnTo>
                    <a:pt x="26608" y="4344"/>
                  </a:lnTo>
                  <a:lnTo>
                    <a:pt x="26789" y="4284"/>
                  </a:lnTo>
                  <a:lnTo>
                    <a:pt x="27031" y="4163"/>
                  </a:lnTo>
                  <a:lnTo>
                    <a:pt x="27212" y="4043"/>
                  </a:lnTo>
                  <a:lnTo>
                    <a:pt x="27332" y="3862"/>
                  </a:lnTo>
                  <a:lnTo>
                    <a:pt x="27453" y="3620"/>
                  </a:lnTo>
                  <a:lnTo>
                    <a:pt x="27513" y="3439"/>
                  </a:lnTo>
                  <a:lnTo>
                    <a:pt x="27513" y="3198"/>
                  </a:lnTo>
                  <a:lnTo>
                    <a:pt x="27453" y="2836"/>
                  </a:lnTo>
                  <a:lnTo>
                    <a:pt x="27332" y="2534"/>
                  </a:lnTo>
                  <a:lnTo>
                    <a:pt x="27151" y="2353"/>
                  </a:lnTo>
                  <a:lnTo>
                    <a:pt x="26910" y="2172"/>
                  </a:lnTo>
                  <a:lnTo>
                    <a:pt x="26669" y="2052"/>
                  </a:lnTo>
                  <a:close/>
                  <a:moveTo>
                    <a:pt x="31858" y="2052"/>
                  </a:moveTo>
                  <a:lnTo>
                    <a:pt x="31616" y="2172"/>
                  </a:lnTo>
                  <a:lnTo>
                    <a:pt x="31375" y="2353"/>
                  </a:lnTo>
                  <a:lnTo>
                    <a:pt x="31194" y="2534"/>
                  </a:lnTo>
                  <a:lnTo>
                    <a:pt x="31073" y="2836"/>
                  </a:lnTo>
                  <a:lnTo>
                    <a:pt x="31013" y="3198"/>
                  </a:lnTo>
                  <a:lnTo>
                    <a:pt x="31013" y="3439"/>
                  </a:lnTo>
                  <a:lnTo>
                    <a:pt x="31073" y="3620"/>
                  </a:lnTo>
                  <a:lnTo>
                    <a:pt x="31194" y="3862"/>
                  </a:lnTo>
                  <a:lnTo>
                    <a:pt x="31315" y="4043"/>
                  </a:lnTo>
                  <a:lnTo>
                    <a:pt x="31496" y="4163"/>
                  </a:lnTo>
                  <a:lnTo>
                    <a:pt x="31737" y="4284"/>
                  </a:lnTo>
                  <a:lnTo>
                    <a:pt x="31918" y="4344"/>
                  </a:lnTo>
                  <a:lnTo>
                    <a:pt x="32401" y="4344"/>
                  </a:lnTo>
                  <a:lnTo>
                    <a:pt x="32582" y="4284"/>
                  </a:lnTo>
                  <a:lnTo>
                    <a:pt x="32823" y="4163"/>
                  </a:lnTo>
                  <a:lnTo>
                    <a:pt x="33004" y="4043"/>
                  </a:lnTo>
                  <a:lnTo>
                    <a:pt x="33125" y="3862"/>
                  </a:lnTo>
                  <a:lnTo>
                    <a:pt x="33245" y="3620"/>
                  </a:lnTo>
                  <a:lnTo>
                    <a:pt x="33306" y="3439"/>
                  </a:lnTo>
                  <a:lnTo>
                    <a:pt x="33306" y="3198"/>
                  </a:lnTo>
                  <a:lnTo>
                    <a:pt x="33245" y="2836"/>
                  </a:lnTo>
                  <a:lnTo>
                    <a:pt x="33125" y="2534"/>
                  </a:lnTo>
                  <a:lnTo>
                    <a:pt x="32944" y="2353"/>
                  </a:lnTo>
                  <a:lnTo>
                    <a:pt x="32702" y="2172"/>
                  </a:lnTo>
                  <a:lnTo>
                    <a:pt x="32461" y="2052"/>
                  </a:lnTo>
                  <a:close/>
                  <a:moveTo>
                    <a:pt x="37650" y="2052"/>
                  </a:moveTo>
                  <a:lnTo>
                    <a:pt x="37408" y="2172"/>
                  </a:lnTo>
                  <a:lnTo>
                    <a:pt x="37167" y="2353"/>
                  </a:lnTo>
                  <a:lnTo>
                    <a:pt x="36986" y="2534"/>
                  </a:lnTo>
                  <a:lnTo>
                    <a:pt x="36865" y="2836"/>
                  </a:lnTo>
                  <a:lnTo>
                    <a:pt x="36805" y="3198"/>
                  </a:lnTo>
                  <a:lnTo>
                    <a:pt x="36805" y="3439"/>
                  </a:lnTo>
                  <a:lnTo>
                    <a:pt x="36865" y="3620"/>
                  </a:lnTo>
                  <a:lnTo>
                    <a:pt x="36986" y="3862"/>
                  </a:lnTo>
                  <a:lnTo>
                    <a:pt x="37107" y="4043"/>
                  </a:lnTo>
                  <a:lnTo>
                    <a:pt x="37288" y="4163"/>
                  </a:lnTo>
                  <a:lnTo>
                    <a:pt x="37529" y="4284"/>
                  </a:lnTo>
                  <a:lnTo>
                    <a:pt x="37710" y="4344"/>
                  </a:lnTo>
                  <a:lnTo>
                    <a:pt x="38193" y="4344"/>
                  </a:lnTo>
                  <a:lnTo>
                    <a:pt x="38374" y="4284"/>
                  </a:lnTo>
                  <a:lnTo>
                    <a:pt x="38615" y="4163"/>
                  </a:lnTo>
                  <a:lnTo>
                    <a:pt x="38796" y="4043"/>
                  </a:lnTo>
                  <a:lnTo>
                    <a:pt x="38917" y="3862"/>
                  </a:lnTo>
                  <a:lnTo>
                    <a:pt x="39038" y="3620"/>
                  </a:lnTo>
                  <a:lnTo>
                    <a:pt x="39098" y="3439"/>
                  </a:lnTo>
                  <a:lnTo>
                    <a:pt x="39098" y="3198"/>
                  </a:lnTo>
                  <a:lnTo>
                    <a:pt x="39038" y="2836"/>
                  </a:lnTo>
                  <a:lnTo>
                    <a:pt x="38917" y="2534"/>
                  </a:lnTo>
                  <a:lnTo>
                    <a:pt x="38736" y="2353"/>
                  </a:lnTo>
                  <a:lnTo>
                    <a:pt x="38495" y="2172"/>
                  </a:lnTo>
                  <a:lnTo>
                    <a:pt x="38253" y="2052"/>
                  </a:lnTo>
                  <a:close/>
                  <a:moveTo>
                    <a:pt x="43442" y="2052"/>
                  </a:moveTo>
                  <a:lnTo>
                    <a:pt x="43201" y="2172"/>
                  </a:lnTo>
                  <a:lnTo>
                    <a:pt x="42959" y="2353"/>
                  </a:lnTo>
                  <a:lnTo>
                    <a:pt x="42778" y="2534"/>
                  </a:lnTo>
                  <a:lnTo>
                    <a:pt x="42658" y="2836"/>
                  </a:lnTo>
                  <a:lnTo>
                    <a:pt x="42597" y="3198"/>
                  </a:lnTo>
                  <a:lnTo>
                    <a:pt x="42597" y="3439"/>
                  </a:lnTo>
                  <a:lnTo>
                    <a:pt x="42658" y="3620"/>
                  </a:lnTo>
                  <a:lnTo>
                    <a:pt x="42778" y="3862"/>
                  </a:lnTo>
                  <a:lnTo>
                    <a:pt x="42899" y="4043"/>
                  </a:lnTo>
                  <a:lnTo>
                    <a:pt x="43080" y="4163"/>
                  </a:lnTo>
                  <a:lnTo>
                    <a:pt x="43321" y="4284"/>
                  </a:lnTo>
                  <a:lnTo>
                    <a:pt x="43502" y="4344"/>
                  </a:lnTo>
                  <a:lnTo>
                    <a:pt x="43985" y="4344"/>
                  </a:lnTo>
                  <a:lnTo>
                    <a:pt x="44166" y="4284"/>
                  </a:lnTo>
                  <a:lnTo>
                    <a:pt x="44407" y="4163"/>
                  </a:lnTo>
                  <a:lnTo>
                    <a:pt x="44588" y="4043"/>
                  </a:lnTo>
                  <a:lnTo>
                    <a:pt x="44709" y="3862"/>
                  </a:lnTo>
                  <a:lnTo>
                    <a:pt x="44830" y="3620"/>
                  </a:lnTo>
                  <a:lnTo>
                    <a:pt x="44890" y="3439"/>
                  </a:lnTo>
                  <a:lnTo>
                    <a:pt x="44890" y="3198"/>
                  </a:lnTo>
                  <a:lnTo>
                    <a:pt x="44830" y="2836"/>
                  </a:lnTo>
                  <a:lnTo>
                    <a:pt x="44709" y="2534"/>
                  </a:lnTo>
                  <a:lnTo>
                    <a:pt x="44528" y="2353"/>
                  </a:lnTo>
                  <a:lnTo>
                    <a:pt x="44287" y="2172"/>
                  </a:lnTo>
                  <a:lnTo>
                    <a:pt x="44045" y="2052"/>
                  </a:lnTo>
                  <a:close/>
                  <a:moveTo>
                    <a:pt x="49234" y="2052"/>
                  </a:moveTo>
                  <a:lnTo>
                    <a:pt x="48993" y="2172"/>
                  </a:lnTo>
                  <a:lnTo>
                    <a:pt x="48752" y="2353"/>
                  </a:lnTo>
                  <a:lnTo>
                    <a:pt x="48571" y="2534"/>
                  </a:lnTo>
                  <a:lnTo>
                    <a:pt x="48450" y="2836"/>
                  </a:lnTo>
                  <a:lnTo>
                    <a:pt x="48390" y="3198"/>
                  </a:lnTo>
                  <a:lnTo>
                    <a:pt x="48390" y="3439"/>
                  </a:lnTo>
                  <a:lnTo>
                    <a:pt x="48450" y="3620"/>
                  </a:lnTo>
                  <a:lnTo>
                    <a:pt x="48571" y="3862"/>
                  </a:lnTo>
                  <a:lnTo>
                    <a:pt x="48691" y="4043"/>
                  </a:lnTo>
                  <a:lnTo>
                    <a:pt x="48872" y="4163"/>
                  </a:lnTo>
                  <a:lnTo>
                    <a:pt x="49114" y="4284"/>
                  </a:lnTo>
                  <a:lnTo>
                    <a:pt x="49295" y="4344"/>
                  </a:lnTo>
                  <a:lnTo>
                    <a:pt x="49777" y="4344"/>
                  </a:lnTo>
                  <a:lnTo>
                    <a:pt x="49958" y="4284"/>
                  </a:lnTo>
                  <a:lnTo>
                    <a:pt x="50200" y="4163"/>
                  </a:lnTo>
                  <a:lnTo>
                    <a:pt x="50381" y="4043"/>
                  </a:lnTo>
                  <a:lnTo>
                    <a:pt x="50501" y="3862"/>
                  </a:lnTo>
                  <a:lnTo>
                    <a:pt x="50622" y="3620"/>
                  </a:lnTo>
                  <a:lnTo>
                    <a:pt x="50682" y="3439"/>
                  </a:lnTo>
                  <a:lnTo>
                    <a:pt x="50682" y="3198"/>
                  </a:lnTo>
                  <a:lnTo>
                    <a:pt x="50622" y="2836"/>
                  </a:lnTo>
                  <a:lnTo>
                    <a:pt x="50501" y="2534"/>
                  </a:lnTo>
                  <a:lnTo>
                    <a:pt x="50320" y="2353"/>
                  </a:lnTo>
                  <a:lnTo>
                    <a:pt x="50079" y="2172"/>
                  </a:lnTo>
                  <a:lnTo>
                    <a:pt x="49838" y="2052"/>
                  </a:lnTo>
                  <a:close/>
                  <a:moveTo>
                    <a:pt x="54242" y="3620"/>
                  </a:moveTo>
                  <a:lnTo>
                    <a:pt x="54423" y="3922"/>
                  </a:lnTo>
                  <a:lnTo>
                    <a:pt x="54665" y="4163"/>
                  </a:lnTo>
                  <a:lnTo>
                    <a:pt x="54966" y="4284"/>
                  </a:lnTo>
                  <a:lnTo>
                    <a:pt x="55328" y="4344"/>
                  </a:lnTo>
                  <a:lnTo>
                    <a:pt x="55630" y="4284"/>
                  </a:lnTo>
                  <a:lnTo>
                    <a:pt x="54242" y="3620"/>
                  </a:lnTo>
                  <a:close/>
                  <a:moveTo>
                    <a:pt x="18523" y="5310"/>
                  </a:moveTo>
                  <a:lnTo>
                    <a:pt x="16593" y="6517"/>
                  </a:lnTo>
                  <a:lnTo>
                    <a:pt x="16774" y="6818"/>
                  </a:lnTo>
                  <a:lnTo>
                    <a:pt x="17015" y="7060"/>
                  </a:lnTo>
                  <a:lnTo>
                    <a:pt x="17317" y="7180"/>
                  </a:lnTo>
                  <a:lnTo>
                    <a:pt x="17679" y="7241"/>
                  </a:lnTo>
                  <a:lnTo>
                    <a:pt x="17920" y="7241"/>
                  </a:lnTo>
                  <a:lnTo>
                    <a:pt x="18101" y="7180"/>
                  </a:lnTo>
                  <a:lnTo>
                    <a:pt x="18342" y="7060"/>
                  </a:lnTo>
                  <a:lnTo>
                    <a:pt x="18523" y="6939"/>
                  </a:lnTo>
                  <a:lnTo>
                    <a:pt x="18644" y="6758"/>
                  </a:lnTo>
                  <a:lnTo>
                    <a:pt x="18765" y="6517"/>
                  </a:lnTo>
                  <a:lnTo>
                    <a:pt x="18825" y="6336"/>
                  </a:lnTo>
                  <a:lnTo>
                    <a:pt x="18825" y="6094"/>
                  </a:lnTo>
                  <a:lnTo>
                    <a:pt x="18825" y="5853"/>
                  </a:lnTo>
                  <a:lnTo>
                    <a:pt x="18765" y="5672"/>
                  </a:lnTo>
                  <a:lnTo>
                    <a:pt x="18644" y="5430"/>
                  </a:lnTo>
                  <a:lnTo>
                    <a:pt x="18523" y="5310"/>
                  </a:lnTo>
                  <a:close/>
                  <a:moveTo>
                    <a:pt x="23230" y="4948"/>
                  </a:moveTo>
                  <a:lnTo>
                    <a:pt x="23049" y="5008"/>
                  </a:lnTo>
                  <a:lnTo>
                    <a:pt x="22807" y="5129"/>
                  </a:lnTo>
                  <a:lnTo>
                    <a:pt x="22626" y="5249"/>
                  </a:lnTo>
                  <a:lnTo>
                    <a:pt x="22506" y="5430"/>
                  </a:lnTo>
                  <a:lnTo>
                    <a:pt x="22385" y="5672"/>
                  </a:lnTo>
                  <a:lnTo>
                    <a:pt x="22325" y="5853"/>
                  </a:lnTo>
                  <a:lnTo>
                    <a:pt x="22325" y="6094"/>
                  </a:lnTo>
                  <a:lnTo>
                    <a:pt x="22325" y="6336"/>
                  </a:lnTo>
                  <a:lnTo>
                    <a:pt x="22385" y="6517"/>
                  </a:lnTo>
                  <a:lnTo>
                    <a:pt x="22506" y="6758"/>
                  </a:lnTo>
                  <a:lnTo>
                    <a:pt x="22626" y="6939"/>
                  </a:lnTo>
                  <a:lnTo>
                    <a:pt x="22807" y="7060"/>
                  </a:lnTo>
                  <a:lnTo>
                    <a:pt x="23049" y="7180"/>
                  </a:lnTo>
                  <a:lnTo>
                    <a:pt x="23230" y="7241"/>
                  </a:lnTo>
                  <a:lnTo>
                    <a:pt x="23712" y="7241"/>
                  </a:lnTo>
                  <a:lnTo>
                    <a:pt x="23893" y="7180"/>
                  </a:lnTo>
                  <a:lnTo>
                    <a:pt x="24135" y="7060"/>
                  </a:lnTo>
                  <a:lnTo>
                    <a:pt x="24316" y="6939"/>
                  </a:lnTo>
                  <a:lnTo>
                    <a:pt x="24436" y="6758"/>
                  </a:lnTo>
                  <a:lnTo>
                    <a:pt x="24557" y="6517"/>
                  </a:lnTo>
                  <a:lnTo>
                    <a:pt x="24617" y="6336"/>
                  </a:lnTo>
                  <a:lnTo>
                    <a:pt x="24617" y="6094"/>
                  </a:lnTo>
                  <a:lnTo>
                    <a:pt x="24617" y="5853"/>
                  </a:lnTo>
                  <a:lnTo>
                    <a:pt x="24557" y="5672"/>
                  </a:lnTo>
                  <a:lnTo>
                    <a:pt x="24436" y="5430"/>
                  </a:lnTo>
                  <a:lnTo>
                    <a:pt x="24316" y="5249"/>
                  </a:lnTo>
                  <a:lnTo>
                    <a:pt x="24135" y="5129"/>
                  </a:lnTo>
                  <a:lnTo>
                    <a:pt x="23893" y="5008"/>
                  </a:lnTo>
                  <a:lnTo>
                    <a:pt x="23712" y="4948"/>
                  </a:lnTo>
                  <a:close/>
                  <a:moveTo>
                    <a:pt x="29022" y="4948"/>
                  </a:moveTo>
                  <a:lnTo>
                    <a:pt x="28841" y="5008"/>
                  </a:lnTo>
                  <a:lnTo>
                    <a:pt x="28599" y="5129"/>
                  </a:lnTo>
                  <a:lnTo>
                    <a:pt x="28418" y="5249"/>
                  </a:lnTo>
                  <a:lnTo>
                    <a:pt x="28298" y="5430"/>
                  </a:lnTo>
                  <a:lnTo>
                    <a:pt x="28177" y="5672"/>
                  </a:lnTo>
                  <a:lnTo>
                    <a:pt x="28117" y="5853"/>
                  </a:lnTo>
                  <a:lnTo>
                    <a:pt x="28117" y="6094"/>
                  </a:lnTo>
                  <a:lnTo>
                    <a:pt x="28117" y="6336"/>
                  </a:lnTo>
                  <a:lnTo>
                    <a:pt x="28177" y="6517"/>
                  </a:lnTo>
                  <a:lnTo>
                    <a:pt x="28298" y="6758"/>
                  </a:lnTo>
                  <a:lnTo>
                    <a:pt x="28418" y="6939"/>
                  </a:lnTo>
                  <a:lnTo>
                    <a:pt x="28599" y="7060"/>
                  </a:lnTo>
                  <a:lnTo>
                    <a:pt x="28841" y="7180"/>
                  </a:lnTo>
                  <a:lnTo>
                    <a:pt x="29022" y="7241"/>
                  </a:lnTo>
                  <a:lnTo>
                    <a:pt x="29505" y="7241"/>
                  </a:lnTo>
                  <a:lnTo>
                    <a:pt x="29686" y="7180"/>
                  </a:lnTo>
                  <a:lnTo>
                    <a:pt x="29927" y="7060"/>
                  </a:lnTo>
                  <a:lnTo>
                    <a:pt x="30108" y="6939"/>
                  </a:lnTo>
                  <a:lnTo>
                    <a:pt x="30229" y="6758"/>
                  </a:lnTo>
                  <a:lnTo>
                    <a:pt x="30349" y="6517"/>
                  </a:lnTo>
                  <a:lnTo>
                    <a:pt x="30410" y="6336"/>
                  </a:lnTo>
                  <a:lnTo>
                    <a:pt x="30410" y="6094"/>
                  </a:lnTo>
                  <a:lnTo>
                    <a:pt x="30410" y="5853"/>
                  </a:lnTo>
                  <a:lnTo>
                    <a:pt x="30349" y="5672"/>
                  </a:lnTo>
                  <a:lnTo>
                    <a:pt x="30229" y="5430"/>
                  </a:lnTo>
                  <a:lnTo>
                    <a:pt x="30108" y="5249"/>
                  </a:lnTo>
                  <a:lnTo>
                    <a:pt x="29927" y="5129"/>
                  </a:lnTo>
                  <a:lnTo>
                    <a:pt x="29686" y="5008"/>
                  </a:lnTo>
                  <a:lnTo>
                    <a:pt x="29505" y="4948"/>
                  </a:lnTo>
                  <a:close/>
                  <a:moveTo>
                    <a:pt x="34814" y="4948"/>
                  </a:moveTo>
                  <a:lnTo>
                    <a:pt x="34633" y="5008"/>
                  </a:lnTo>
                  <a:lnTo>
                    <a:pt x="34392" y="5129"/>
                  </a:lnTo>
                  <a:lnTo>
                    <a:pt x="34211" y="5249"/>
                  </a:lnTo>
                  <a:lnTo>
                    <a:pt x="34090" y="5430"/>
                  </a:lnTo>
                  <a:lnTo>
                    <a:pt x="33969" y="5672"/>
                  </a:lnTo>
                  <a:lnTo>
                    <a:pt x="33909" y="5853"/>
                  </a:lnTo>
                  <a:lnTo>
                    <a:pt x="33909" y="6094"/>
                  </a:lnTo>
                  <a:lnTo>
                    <a:pt x="33909" y="6336"/>
                  </a:lnTo>
                  <a:lnTo>
                    <a:pt x="33969" y="6517"/>
                  </a:lnTo>
                  <a:lnTo>
                    <a:pt x="34090" y="6758"/>
                  </a:lnTo>
                  <a:lnTo>
                    <a:pt x="34211" y="6939"/>
                  </a:lnTo>
                  <a:lnTo>
                    <a:pt x="34392" y="7060"/>
                  </a:lnTo>
                  <a:lnTo>
                    <a:pt x="34633" y="7180"/>
                  </a:lnTo>
                  <a:lnTo>
                    <a:pt x="34814" y="7241"/>
                  </a:lnTo>
                  <a:lnTo>
                    <a:pt x="35297" y="7241"/>
                  </a:lnTo>
                  <a:lnTo>
                    <a:pt x="35478" y="7180"/>
                  </a:lnTo>
                  <a:lnTo>
                    <a:pt x="35719" y="7060"/>
                  </a:lnTo>
                  <a:lnTo>
                    <a:pt x="35900" y="6939"/>
                  </a:lnTo>
                  <a:lnTo>
                    <a:pt x="36021" y="6758"/>
                  </a:lnTo>
                  <a:lnTo>
                    <a:pt x="36141" y="6517"/>
                  </a:lnTo>
                  <a:lnTo>
                    <a:pt x="36202" y="6336"/>
                  </a:lnTo>
                  <a:lnTo>
                    <a:pt x="36202" y="6094"/>
                  </a:lnTo>
                  <a:lnTo>
                    <a:pt x="36202" y="5853"/>
                  </a:lnTo>
                  <a:lnTo>
                    <a:pt x="36141" y="5672"/>
                  </a:lnTo>
                  <a:lnTo>
                    <a:pt x="36021" y="5430"/>
                  </a:lnTo>
                  <a:lnTo>
                    <a:pt x="35900" y="5249"/>
                  </a:lnTo>
                  <a:lnTo>
                    <a:pt x="35719" y="5129"/>
                  </a:lnTo>
                  <a:lnTo>
                    <a:pt x="35478" y="5008"/>
                  </a:lnTo>
                  <a:lnTo>
                    <a:pt x="35297" y="4948"/>
                  </a:lnTo>
                  <a:close/>
                  <a:moveTo>
                    <a:pt x="40606" y="4948"/>
                  </a:moveTo>
                  <a:lnTo>
                    <a:pt x="40425" y="5008"/>
                  </a:lnTo>
                  <a:lnTo>
                    <a:pt x="40184" y="5129"/>
                  </a:lnTo>
                  <a:lnTo>
                    <a:pt x="40003" y="5249"/>
                  </a:lnTo>
                  <a:lnTo>
                    <a:pt x="39882" y="5430"/>
                  </a:lnTo>
                  <a:lnTo>
                    <a:pt x="39762" y="5672"/>
                  </a:lnTo>
                  <a:lnTo>
                    <a:pt x="39701" y="5853"/>
                  </a:lnTo>
                  <a:lnTo>
                    <a:pt x="39701" y="6094"/>
                  </a:lnTo>
                  <a:lnTo>
                    <a:pt x="39701" y="6336"/>
                  </a:lnTo>
                  <a:lnTo>
                    <a:pt x="39762" y="6517"/>
                  </a:lnTo>
                  <a:lnTo>
                    <a:pt x="39882" y="6758"/>
                  </a:lnTo>
                  <a:lnTo>
                    <a:pt x="40003" y="6939"/>
                  </a:lnTo>
                  <a:lnTo>
                    <a:pt x="40184" y="7060"/>
                  </a:lnTo>
                  <a:lnTo>
                    <a:pt x="40425" y="7180"/>
                  </a:lnTo>
                  <a:lnTo>
                    <a:pt x="40606" y="7241"/>
                  </a:lnTo>
                  <a:lnTo>
                    <a:pt x="41089" y="7241"/>
                  </a:lnTo>
                  <a:lnTo>
                    <a:pt x="41270" y="7180"/>
                  </a:lnTo>
                  <a:lnTo>
                    <a:pt x="41511" y="7060"/>
                  </a:lnTo>
                  <a:lnTo>
                    <a:pt x="41692" y="6939"/>
                  </a:lnTo>
                  <a:lnTo>
                    <a:pt x="41813" y="6758"/>
                  </a:lnTo>
                  <a:lnTo>
                    <a:pt x="41934" y="6517"/>
                  </a:lnTo>
                  <a:lnTo>
                    <a:pt x="41994" y="6336"/>
                  </a:lnTo>
                  <a:lnTo>
                    <a:pt x="41994" y="6094"/>
                  </a:lnTo>
                  <a:lnTo>
                    <a:pt x="41994" y="5853"/>
                  </a:lnTo>
                  <a:lnTo>
                    <a:pt x="41934" y="5672"/>
                  </a:lnTo>
                  <a:lnTo>
                    <a:pt x="41813" y="5430"/>
                  </a:lnTo>
                  <a:lnTo>
                    <a:pt x="41692" y="5249"/>
                  </a:lnTo>
                  <a:lnTo>
                    <a:pt x="41511" y="5129"/>
                  </a:lnTo>
                  <a:lnTo>
                    <a:pt x="41270" y="5008"/>
                  </a:lnTo>
                  <a:lnTo>
                    <a:pt x="41089" y="4948"/>
                  </a:lnTo>
                  <a:close/>
                  <a:moveTo>
                    <a:pt x="46399" y="4948"/>
                  </a:moveTo>
                  <a:lnTo>
                    <a:pt x="46218" y="5008"/>
                  </a:lnTo>
                  <a:lnTo>
                    <a:pt x="45976" y="5129"/>
                  </a:lnTo>
                  <a:lnTo>
                    <a:pt x="45795" y="5249"/>
                  </a:lnTo>
                  <a:lnTo>
                    <a:pt x="45674" y="5430"/>
                  </a:lnTo>
                  <a:lnTo>
                    <a:pt x="45554" y="5672"/>
                  </a:lnTo>
                  <a:lnTo>
                    <a:pt x="45493" y="5853"/>
                  </a:lnTo>
                  <a:lnTo>
                    <a:pt x="45493" y="6094"/>
                  </a:lnTo>
                  <a:lnTo>
                    <a:pt x="45493" y="6336"/>
                  </a:lnTo>
                  <a:lnTo>
                    <a:pt x="45554" y="6517"/>
                  </a:lnTo>
                  <a:lnTo>
                    <a:pt x="45674" y="6758"/>
                  </a:lnTo>
                  <a:lnTo>
                    <a:pt x="45795" y="6939"/>
                  </a:lnTo>
                  <a:lnTo>
                    <a:pt x="45976" y="7060"/>
                  </a:lnTo>
                  <a:lnTo>
                    <a:pt x="46218" y="7180"/>
                  </a:lnTo>
                  <a:lnTo>
                    <a:pt x="46399" y="7241"/>
                  </a:lnTo>
                  <a:lnTo>
                    <a:pt x="46881" y="7241"/>
                  </a:lnTo>
                  <a:lnTo>
                    <a:pt x="47062" y="7180"/>
                  </a:lnTo>
                  <a:lnTo>
                    <a:pt x="47304" y="7060"/>
                  </a:lnTo>
                  <a:lnTo>
                    <a:pt x="47485" y="6939"/>
                  </a:lnTo>
                  <a:lnTo>
                    <a:pt x="47605" y="6758"/>
                  </a:lnTo>
                  <a:lnTo>
                    <a:pt x="47726" y="6517"/>
                  </a:lnTo>
                  <a:lnTo>
                    <a:pt x="47786" y="6336"/>
                  </a:lnTo>
                  <a:lnTo>
                    <a:pt x="47786" y="6094"/>
                  </a:lnTo>
                  <a:lnTo>
                    <a:pt x="47786" y="5853"/>
                  </a:lnTo>
                  <a:lnTo>
                    <a:pt x="47726" y="5672"/>
                  </a:lnTo>
                  <a:lnTo>
                    <a:pt x="47605" y="5430"/>
                  </a:lnTo>
                  <a:lnTo>
                    <a:pt x="47485" y="5249"/>
                  </a:lnTo>
                  <a:lnTo>
                    <a:pt x="47304" y="5129"/>
                  </a:lnTo>
                  <a:lnTo>
                    <a:pt x="47062" y="5008"/>
                  </a:lnTo>
                  <a:lnTo>
                    <a:pt x="46881" y="4948"/>
                  </a:lnTo>
                  <a:close/>
                  <a:moveTo>
                    <a:pt x="52191" y="4948"/>
                  </a:moveTo>
                  <a:lnTo>
                    <a:pt x="52010" y="5008"/>
                  </a:lnTo>
                  <a:lnTo>
                    <a:pt x="51768" y="5129"/>
                  </a:lnTo>
                  <a:lnTo>
                    <a:pt x="51587" y="5249"/>
                  </a:lnTo>
                  <a:lnTo>
                    <a:pt x="51467" y="5430"/>
                  </a:lnTo>
                  <a:lnTo>
                    <a:pt x="51346" y="5672"/>
                  </a:lnTo>
                  <a:lnTo>
                    <a:pt x="51286" y="5853"/>
                  </a:lnTo>
                  <a:lnTo>
                    <a:pt x="51286" y="6094"/>
                  </a:lnTo>
                  <a:lnTo>
                    <a:pt x="51286" y="6336"/>
                  </a:lnTo>
                  <a:lnTo>
                    <a:pt x="51346" y="6517"/>
                  </a:lnTo>
                  <a:lnTo>
                    <a:pt x="51467" y="6758"/>
                  </a:lnTo>
                  <a:lnTo>
                    <a:pt x="51587" y="6939"/>
                  </a:lnTo>
                  <a:lnTo>
                    <a:pt x="51768" y="7060"/>
                  </a:lnTo>
                  <a:lnTo>
                    <a:pt x="52010" y="7180"/>
                  </a:lnTo>
                  <a:lnTo>
                    <a:pt x="52191" y="7241"/>
                  </a:lnTo>
                  <a:lnTo>
                    <a:pt x="52673" y="7241"/>
                  </a:lnTo>
                  <a:lnTo>
                    <a:pt x="52854" y="7180"/>
                  </a:lnTo>
                  <a:lnTo>
                    <a:pt x="53096" y="7060"/>
                  </a:lnTo>
                  <a:lnTo>
                    <a:pt x="53277" y="6939"/>
                  </a:lnTo>
                  <a:lnTo>
                    <a:pt x="53397" y="6758"/>
                  </a:lnTo>
                  <a:lnTo>
                    <a:pt x="53518" y="6517"/>
                  </a:lnTo>
                  <a:lnTo>
                    <a:pt x="53578" y="6336"/>
                  </a:lnTo>
                  <a:lnTo>
                    <a:pt x="53578" y="6094"/>
                  </a:lnTo>
                  <a:lnTo>
                    <a:pt x="53578" y="5853"/>
                  </a:lnTo>
                  <a:lnTo>
                    <a:pt x="53518" y="5672"/>
                  </a:lnTo>
                  <a:lnTo>
                    <a:pt x="53397" y="5430"/>
                  </a:lnTo>
                  <a:lnTo>
                    <a:pt x="53277" y="5249"/>
                  </a:lnTo>
                  <a:lnTo>
                    <a:pt x="53096" y="5129"/>
                  </a:lnTo>
                  <a:lnTo>
                    <a:pt x="52854" y="5008"/>
                  </a:lnTo>
                  <a:lnTo>
                    <a:pt x="52673" y="4948"/>
                  </a:lnTo>
                  <a:close/>
                  <a:moveTo>
                    <a:pt x="57380" y="5310"/>
                  </a:moveTo>
                  <a:lnTo>
                    <a:pt x="57259" y="5430"/>
                  </a:lnTo>
                  <a:lnTo>
                    <a:pt x="57138" y="5672"/>
                  </a:lnTo>
                  <a:lnTo>
                    <a:pt x="57078" y="5853"/>
                  </a:lnTo>
                  <a:lnTo>
                    <a:pt x="57078" y="6094"/>
                  </a:lnTo>
                  <a:lnTo>
                    <a:pt x="57078" y="6336"/>
                  </a:lnTo>
                  <a:lnTo>
                    <a:pt x="57138" y="6517"/>
                  </a:lnTo>
                  <a:lnTo>
                    <a:pt x="57259" y="6758"/>
                  </a:lnTo>
                  <a:lnTo>
                    <a:pt x="57380" y="6939"/>
                  </a:lnTo>
                  <a:lnTo>
                    <a:pt x="57561" y="7060"/>
                  </a:lnTo>
                  <a:lnTo>
                    <a:pt x="57802" y="7180"/>
                  </a:lnTo>
                  <a:lnTo>
                    <a:pt x="57983" y="7241"/>
                  </a:lnTo>
                  <a:lnTo>
                    <a:pt x="58224" y="7241"/>
                  </a:lnTo>
                  <a:lnTo>
                    <a:pt x="58586" y="7180"/>
                  </a:lnTo>
                  <a:lnTo>
                    <a:pt x="58888" y="7060"/>
                  </a:lnTo>
                  <a:lnTo>
                    <a:pt x="59129" y="6818"/>
                  </a:lnTo>
                  <a:lnTo>
                    <a:pt x="59310" y="6517"/>
                  </a:lnTo>
                  <a:lnTo>
                    <a:pt x="57380" y="5310"/>
                  </a:lnTo>
                  <a:close/>
                  <a:moveTo>
                    <a:pt x="14783" y="7844"/>
                  </a:moveTo>
                  <a:lnTo>
                    <a:pt x="13636" y="8689"/>
                  </a:lnTo>
                  <a:lnTo>
                    <a:pt x="13636" y="8990"/>
                  </a:lnTo>
                  <a:lnTo>
                    <a:pt x="13636" y="9232"/>
                  </a:lnTo>
                  <a:lnTo>
                    <a:pt x="13697" y="9413"/>
                  </a:lnTo>
                  <a:lnTo>
                    <a:pt x="13817" y="9654"/>
                  </a:lnTo>
                  <a:lnTo>
                    <a:pt x="13938" y="9835"/>
                  </a:lnTo>
                  <a:lnTo>
                    <a:pt x="14119" y="9956"/>
                  </a:lnTo>
                  <a:lnTo>
                    <a:pt x="14360" y="10076"/>
                  </a:lnTo>
                  <a:lnTo>
                    <a:pt x="14541" y="10137"/>
                  </a:lnTo>
                  <a:lnTo>
                    <a:pt x="15024" y="10137"/>
                  </a:lnTo>
                  <a:lnTo>
                    <a:pt x="15205" y="10076"/>
                  </a:lnTo>
                  <a:lnTo>
                    <a:pt x="15446" y="9956"/>
                  </a:lnTo>
                  <a:lnTo>
                    <a:pt x="15627" y="9835"/>
                  </a:lnTo>
                  <a:lnTo>
                    <a:pt x="15748" y="9654"/>
                  </a:lnTo>
                  <a:lnTo>
                    <a:pt x="15869" y="9413"/>
                  </a:lnTo>
                  <a:lnTo>
                    <a:pt x="15929" y="9232"/>
                  </a:lnTo>
                  <a:lnTo>
                    <a:pt x="15929" y="8990"/>
                  </a:lnTo>
                  <a:lnTo>
                    <a:pt x="15929" y="8749"/>
                  </a:lnTo>
                  <a:lnTo>
                    <a:pt x="15869" y="8568"/>
                  </a:lnTo>
                  <a:lnTo>
                    <a:pt x="15748" y="8327"/>
                  </a:lnTo>
                  <a:lnTo>
                    <a:pt x="15627" y="8146"/>
                  </a:lnTo>
                  <a:lnTo>
                    <a:pt x="15446" y="8025"/>
                  </a:lnTo>
                  <a:lnTo>
                    <a:pt x="15205" y="7904"/>
                  </a:lnTo>
                  <a:lnTo>
                    <a:pt x="15024" y="7844"/>
                  </a:lnTo>
                  <a:close/>
                  <a:moveTo>
                    <a:pt x="20333" y="7844"/>
                  </a:moveTo>
                  <a:lnTo>
                    <a:pt x="20152" y="7904"/>
                  </a:lnTo>
                  <a:lnTo>
                    <a:pt x="19911" y="8025"/>
                  </a:lnTo>
                  <a:lnTo>
                    <a:pt x="19730" y="8146"/>
                  </a:lnTo>
                  <a:lnTo>
                    <a:pt x="19609" y="8327"/>
                  </a:lnTo>
                  <a:lnTo>
                    <a:pt x="19489" y="8568"/>
                  </a:lnTo>
                  <a:lnTo>
                    <a:pt x="19428" y="8749"/>
                  </a:lnTo>
                  <a:lnTo>
                    <a:pt x="19428" y="8990"/>
                  </a:lnTo>
                  <a:lnTo>
                    <a:pt x="19428" y="9232"/>
                  </a:lnTo>
                  <a:lnTo>
                    <a:pt x="19489" y="9413"/>
                  </a:lnTo>
                  <a:lnTo>
                    <a:pt x="19609" y="9654"/>
                  </a:lnTo>
                  <a:lnTo>
                    <a:pt x="19730" y="9835"/>
                  </a:lnTo>
                  <a:lnTo>
                    <a:pt x="19911" y="9956"/>
                  </a:lnTo>
                  <a:lnTo>
                    <a:pt x="20152" y="10076"/>
                  </a:lnTo>
                  <a:lnTo>
                    <a:pt x="20333" y="10137"/>
                  </a:lnTo>
                  <a:lnTo>
                    <a:pt x="20816" y="10137"/>
                  </a:lnTo>
                  <a:lnTo>
                    <a:pt x="20997" y="10076"/>
                  </a:lnTo>
                  <a:lnTo>
                    <a:pt x="21239" y="9956"/>
                  </a:lnTo>
                  <a:lnTo>
                    <a:pt x="21420" y="9835"/>
                  </a:lnTo>
                  <a:lnTo>
                    <a:pt x="21540" y="9654"/>
                  </a:lnTo>
                  <a:lnTo>
                    <a:pt x="21661" y="9413"/>
                  </a:lnTo>
                  <a:lnTo>
                    <a:pt x="21721" y="9232"/>
                  </a:lnTo>
                  <a:lnTo>
                    <a:pt x="21721" y="8990"/>
                  </a:lnTo>
                  <a:lnTo>
                    <a:pt x="21721" y="8749"/>
                  </a:lnTo>
                  <a:lnTo>
                    <a:pt x="21661" y="8568"/>
                  </a:lnTo>
                  <a:lnTo>
                    <a:pt x="21540" y="8327"/>
                  </a:lnTo>
                  <a:lnTo>
                    <a:pt x="21420" y="8146"/>
                  </a:lnTo>
                  <a:lnTo>
                    <a:pt x="21239" y="8025"/>
                  </a:lnTo>
                  <a:lnTo>
                    <a:pt x="20997" y="7904"/>
                  </a:lnTo>
                  <a:lnTo>
                    <a:pt x="20816" y="7844"/>
                  </a:lnTo>
                  <a:close/>
                  <a:moveTo>
                    <a:pt x="26126" y="7844"/>
                  </a:moveTo>
                  <a:lnTo>
                    <a:pt x="25945" y="7904"/>
                  </a:lnTo>
                  <a:lnTo>
                    <a:pt x="25703" y="8025"/>
                  </a:lnTo>
                  <a:lnTo>
                    <a:pt x="25522" y="8146"/>
                  </a:lnTo>
                  <a:lnTo>
                    <a:pt x="25402" y="8327"/>
                  </a:lnTo>
                  <a:lnTo>
                    <a:pt x="25281" y="8568"/>
                  </a:lnTo>
                  <a:lnTo>
                    <a:pt x="25221" y="8749"/>
                  </a:lnTo>
                  <a:lnTo>
                    <a:pt x="25221" y="8990"/>
                  </a:lnTo>
                  <a:lnTo>
                    <a:pt x="25221" y="9232"/>
                  </a:lnTo>
                  <a:lnTo>
                    <a:pt x="25281" y="9413"/>
                  </a:lnTo>
                  <a:lnTo>
                    <a:pt x="25402" y="9654"/>
                  </a:lnTo>
                  <a:lnTo>
                    <a:pt x="25522" y="9835"/>
                  </a:lnTo>
                  <a:lnTo>
                    <a:pt x="25703" y="9956"/>
                  </a:lnTo>
                  <a:lnTo>
                    <a:pt x="25945" y="10076"/>
                  </a:lnTo>
                  <a:lnTo>
                    <a:pt x="26126" y="10137"/>
                  </a:lnTo>
                  <a:lnTo>
                    <a:pt x="26608" y="10137"/>
                  </a:lnTo>
                  <a:lnTo>
                    <a:pt x="26789" y="10076"/>
                  </a:lnTo>
                  <a:lnTo>
                    <a:pt x="27031" y="9956"/>
                  </a:lnTo>
                  <a:lnTo>
                    <a:pt x="27212" y="9835"/>
                  </a:lnTo>
                  <a:lnTo>
                    <a:pt x="27332" y="9654"/>
                  </a:lnTo>
                  <a:lnTo>
                    <a:pt x="27453" y="9413"/>
                  </a:lnTo>
                  <a:lnTo>
                    <a:pt x="27513" y="9232"/>
                  </a:lnTo>
                  <a:lnTo>
                    <a:pt x="27513" y="8990"/>
                  </a:lnTo>
                  <a:lnTo>
                    <a:pt x="27513" y="8749"/>
                  </a:lnTo>
                  <a:lnTo>
                    <a:pt x="27453" y="8568"/>
                  </a:lnTo>
                  <a:lnTo>
                    <a:pt x="27332" y="8327"/>
                  </a:lnTo>
                  <a:lnTo>
                    <a:pt x="27212" y="8146"/>
                  </a:lnTo>
                  <a:lnTo>
                    <a:pt x="27031" y="8025"/>
                  </a:lnTo>
                  <a:lnTo>
                    <a:pt x="26789" y="7904"/>
                  </a:lnTo>
                  <a:lnTo>
                    <a:pt x="26608" y="7844"/>
                  </a:lnTo>
                  <a:close/>
                  <a:moveTo>
                    <a:pt x="31918" y="7844"/>
                  </a:moveTo>
                  <a:lnTo>
                    <a:pt x="31737" y="7904"/>
                  </a:lnTo>
                  <a:lnTo>
                    <a:pt x="31496" y="8025"/>
                  </a:lnTo>
                  <a:lnTo>
                    <a:pt x="31315" y="8146"/>
                  </a:lnTo>
                  <a:lnTo>
                    <a:pt x="31194" y="8327"/>
                  </a:lnTo>
                  <a:lnTo>
                    <a:pt x="31073" y="8568"/>
                  </a:lnTo>
                  <a:lnTo>
                    <a:pt x="31013" y="8749"/>
                  </a:lnTo>
                  <a:lnTo>
                    <a:pt x="31013" y="8990"/>
                  </a:lnTo>
                  <a:lnTo>
                    <a:pt x="31013" y="9232"/>
                  </a:lnTo>
                  <a:lnTo>
                    <a:pt x="31073" y="9413"/>
                  </a:lnTo>
                  <a:lnTo>
                    <a:pt x="31194" y="9654"/>
                  </a:lnTo>
                  <a:lnTo>
                    <a:pt x="31315" y="9835"/>
                  </a:lnTo>
                  <a:lnTo>
                    <a:pt x="31496" y="9956"/>
                  </a:lnTo>
                  <a:lnTo>
                    <a:pt x="31737" y="10076"/>
                  </a:lnTo>
                  <a:lnTo>
                    <a:pt x="31918" y="10137"/>
                  </a:lnTo>
                  <a:lnTo>
                    <a:pt x="32401" y="10137"/>
                  </a:lnTo>
                  <a:lnTo>
                    <a:pt x="32582" y="10076"/>
                  </a:lnTo>
                  <a:lnTo>
                    <a:pt x="32823" y="9956"/>
                  </a:lnTo>
                  <a:lnTo>
                    <a:pt x="33004" y="9835"/>
                  </a:lnTo>
                  <a:lnTo>
                    <a:pt x="33125" y="9654"/>
                  </a:lnTo>
                  <a:lnTo>
                    <a:pt x="33245" y="9413"/>
                  </a:lnTo>
                  <a:lnTo>
                    <a:pt x="33306" y="9232"/>
                  </a:lnTo>
                  <a:lnTo>
                    <a:pt x="33306" y="8990"/>
                  </a:lnTo>
                  <a:lnTo>
                    <a:pt x="33306" y="8749"/>
                  </a:lnTo>
                  <a:lnTo>
                    <a:pt x="33245" y="8568"/>
                  </a:lnTo>
                  <a:lnTo>
                    <a:pt x="33125" y="8327"/>
                  </a:lnTo>
                  <a:lnTo>
                    <a:pt x="33004" y="8146"/>
                  </a:lnTo>
                  <a:lnTo>
                    <a:pt x="32823" y="8025"/>
                  </a:lnTo>
                  <a:lnTo>
                    <a:pt x="32582" y="7904"/>
                  </a:lnTo>
                  <a:lnTo>
                    <a:pt x="32401" y="7844"/>
                  </a:lnTo>
                  <a:close/>
                  <a:moveTo>
                    <a:pt x="37710" y="7844"/>
                  </a:moveTo>
                  <a:lnTo>
                    <a:pt x="37529" y="7904"/>
                  </a:lnTo>
                  <a:lnTo>
                    <a:pt x="37288" y="8025"/>
                  </a:lnTo>
                  <a:lnTo>
                    <a:pt x="37107" y="8146"/>
                  </a:lnTo>
                  <a:lnTo>
                    <a:pt x="36986" y="8327"/>
                  </a:lnTo>
                  <a:lnTo>
                    <a:pt x="36865" y="8568"/>
                  </a:lnTo>
                  <a:lnTo>
                    <a:pt x="36805" y="8749"/>
                  </a:lnTo>
                  <a:lnTo>
                    <a:pt x="36805" y="8990"/>
                  </a:lnTo>
                  <a:lnTo>
                    <a:pt x="36805" y="9232"/>
                  </a:lnTo>
                  <a:lnTo>
                    <a:pt x="36865" y="9413"/>
                  </a:lnTo>
                  <a:lnTo>
                    <a:pt x="36986" y="9654"/>
                  </a:lnTo>
                  <a:lnTo>
                    <a:pt x="37107" y="9835"/>
                  </a:lnTo>
                  <a:lnTo>
                    <a:pt x="37288" y="9956"/>
                  </a:lnTo>
                  <a:lnTo>
                    <a:pt x="37529" y="10076"/>
                  </a:lnTo>
                  <a:lnTo>
                    <a:pt x="37710" y="10137"/>
                  </a:lnTo>
                  <a:lnTo>
                    <a:pt x="38193" y="10137"/>
                  </a:lnTo>
                  <a:lnTo>
                    <a:pt x="38374" y="10076"/>
                  </a:lnTo>
                  <a:lnTo>
                    <a:pt x="38615" y="9956"/>
                  </a:lnTo>
                  <a:lnTo>
                    <a:pt x="38796" y="9835"/>
                  </a:lnTo>
                  <a:lnTo>
                    <a:pt x="38917" y="9654"/>
                  </a:lnTo>
                  <a:lnTo>
                    <a:pt x="39038" y="9413"/>
                  </a:lnTo>
                  <a:lnTo>
                    <a:pt x="39098" y="9232"/>
                  </a:lnTo>
                  <a:lnTo>
                    <a:pt x="39098" y="8990"/>
                  </a:lnTo>
                  <a:lnTo>
                    <a:pt x="39098" y="8749"/>
                  </a:lnTo>
                  <a:lnTo>
                    <a:pt x="39038" y="8568"/>
                  </a:lnTo>
                  <a:lnTo>
                    <a:pt x="38917" y="8327"/>
                  </a:lnTo>
                  <a:lnTo>
                    <a:pt x="38796" y="8146"/>
                  </a:lnTo>
                  <a:lnTo>
                    <a:pt x="38615" y="8025"/>
                  </a:lnTo>
                  <a:lnTo>
                    <a:pt x="38374" y="7904"/>
                  </a:lnTo>
                  <a:lnTo>
                    <a:pt x="38193" y="7844"/>
                  </a:lnTo>
                  <a:close/>
                  <a:moveTo>
                    <a:pt x="43502" y="7844"/>
                  </a:moveTo>
                  <a:lnTo>
                    <a:pt x="43321" y="7904"/>
                  </a:lnTo>
                  <a:lnTo>
                    <a:pt x="43080" y="8025"/>
                  </a:lnTo>
                  <a:lnTo>
                    <a:pt x="42899" y="8146"/>
                  </a:lnTo>
                  <a:lnTo>
                    <a:pt x="42778" y="8327"/>
                  </a:lnTo>
                  <a:lnTo>
                    <a:pt x="42658" y="8568"/>
                  </a:lnTo>
                  <a:lnTo>
                    <a:pt x="42597" y="8749"/>
                  </a:lnTo>
                  <a:lnTo>
                    <a:pt x="42597" y="8990"/>
                  </a:lnTo>
                  <a:lnTo>
                    <a:pt x="42597" y="9232"/>
                  </a:lnTo>
                  <a:lnTo>
                    <a:pt x="42658" y="9413"/>
                  </a:lnTo>
                  <a:lnTo>
                    <a:pt x="42778" y="9654"/>
                  </a:lnTo>
                  <a:lnTo>
                    <a:pt x="42899" y="9835"/>
                  </a:lnTo>
                  <a:lnTo>
                    <a:pt x="43080" y="9956"/>
                  </a:lnTo>
                  <a:lnTo>
                    <a:pt x="43321" y="10076"/>
                  </a:lnTo>
                  <a:lnTo>
                    <a:pt x="43502" y="10137"/>
                  </a:lnTo>
                  <a:lnTo>
                    <a:pt x="43985" y="10137"/>
                  </a:lnTo>
                  <a:lnTo>
                    <a:pt x="44166" y="10076"/>
                  </a:lnTo>
                  <a:lnTo>
                    <a:pt x="44407" y="9956"/>
                  </a:lnTo>
                  <a:lnTo>
                    <a:pt x="44588" y="9835"/>
                  </a:lnTo>
                  <a:lnTo>
                    <a:pt x="44709" y="9654"/>
                  </a:lnTo>
                  <a:lnTo>
                    <a:pt x="44830" y="9413"/>
                  </a:lnTo>
                  <a:lnTo>
                    <a:pt x="44890" y="9232"/>
                  </a:lnTo>
                  <a:lnTo>
                    <a:pt x="44890" y="8990"/>
                  </a:lnTo>
                  <a:lnTo>
                    <a:pt x="44890" y="8749"/>
                  </a:lnTo>
                  <a:lnTo>
                    <a:pt x="44830" y="8568"/>
                  </a:lnTo>
                  <a:lnTo>
                    <a:pt x="44709" y="8327"/>
                  </a:lnTo>
                  <a:lnTo>
                    <a:pt x="44588" y="8146"/>
                  </a:lnTo>
                  <a:lnTo>
                    <a:pt x="44407" y="8025"/>
                  </a:lnTo>
                  <a:lnTo>
                    <a:pt x="44166" y="7904"/>
                  </a:lnTo>
                  <a:lnTo>
                    <a:pt x="43985" y="7844"/>
                  </a:lnTo>
                  <a:close/>
                  <a:moveTo>
                    <a:pt x="49295" y="7844"/>
                  </a:moveTo>
                  <a:lnTo>
                    <a:pt x="49114" y="7904"/>
                  </a:lnTo>
                  <a:lnTo>
                    <a:pt x="48872" y="8025"/>
                  </a:lnTo>
                  <a:lnTo>
                    <a:pt x="48691" y="8146"/>
                  </a:lnTo>
                  <a:lnTo>
                    <a:pt x="48571" y="8327"/>
                  </a:lnTo>
                  <a:lnTo>
                    <a:pt x="48450" y="8568"/>
                  </a:lnTo>
                  <a:lnTo>
                    <a:pt x="48390" y="8749"/>
                  </a:lnTo>
                  <a:lnTo>
                    <a:pt x="48390" y="8990"/>
                  </a:lnTo>
                  <a:lnTo>
                    <a:pt x="48390" y="9232"/>
                  </a:lnTo>
                  <a:lnTo>
                    <a:pt x="48450" y="9413"/>
                  </a:lnTo>
                  <a:lnTo>
                    <a:pt x="48571" y="9654"/>
                  </a:lnTo>
                  <a:lnTo>
                    <a:pt x="48691" y="9835"/>
                  </a:lnTo>
                  <a:lnTo>
                    <a:pt x="48872" y="9956"/>
                  </a:lnTo>
                  <a:lnTo>
                    <a:pt x="49114" y="10076"/>
                  </a:lnTo>
                  <a:lnTo>
                    <a:pt x="49295" y="10137"/>
                  </a:lnTo>
                  <a:lnTo>
                    <a:pt x="49777" y="10137"/>
                  </a:lnTo>
                  <a:lnTo>
                    <a:pt x="49958" y="10076"/>
                  </a:lnTo>
                  <a:lnTo>
                    <a:pt x="50200" y="9956"/>
                  </a:lnTo>
                  <a:lnTo>
                    <a:pt x="50381" y="9835"/>
                  </a:lnTo>
                  <a:lnTo>
                    <a:pt x="50501" y="9654"/>
                  </a:lnTo>
                  <a:lnTo>
                    <a:pt x="50622" y="9413"/>
                  </a:lnTo>
                  <a:lnTo>
                    <a:pt x="50682" y="9232"/>
                  </a:lnTo>
                  <a:lnTo>
                    <a:pt x="50682" y="8990"/>
                  </a:lnTo>
                  <a:lnTo>
                    <a:pt x="50682" y="8749"/>
                  </a:lnTo>
                  <a:lnTo>
                    <a:pt x="50622" y="8568"/>
                  </a:lnTo>
                  <a:lnTo>
                    <a:pt x="50501" y="8327"/>
                  </a:lnTo>
                  <a:lnTo>
                    <a:pt x="50381" y="8146"/>
                  </a:lnTo>
                  <a:lnTo>
                    <a:pt x="50200" y="8025"/>
                  </a:lnTo>
                  <a:lnTo>
                    <a:pt x="49958" y="7904"/>
                  </a:lnTo>
                  <a:lnTo>
                    <a:pt x="49777" y="7844"/>
                  </a:lnTo>
                  <a:close/>
                  <a:moveTo>
                    <a:pt x="55087" y="7844"/>
                  </a:moveTo>
                  <a:lnTo>
                    <a:pt x="54906" y="7904"/>
                  </a:lnTo>
                  <a:lnTo>
                    <a:pt x="54665" y="8025"/>
                  </a:lnTo>
                  <a:lnTo>
                    <a:pt x="54483" y="8146"/>
                  </a:lnTo>
                  <a:lnTo>
                    <a:pt x="54363" y="8327"/>
                  </a:lnTo>
                  <a:lnTo>
                    <a:pt x="54242" y="8568"/>
                  </a:lnTo>
                  <a:lnTo>
                    <a:pt x="54182" y="8749"/>
                  </a:lnTo>
                  <a:lnTo>
                    <a:pt x="54182" y="8990"/>
                  </a:lnTo>
                  <a:lnTo>
                    <a:pt x="54182" y="9232"/>
                  </a:lnTo>
                  <a:lnTo>
                    <a:pt x="54242" y="9413"/>
                  </a:lnTo>
                  <a:lnTo>
                    <a:pt x="54363" y="9654"/>
                  </a:lnTo>
                  <a:lnTo>
                    <a:pt x="54483" y="9835"/>
                  </a:lnTo>
                  <a:lnTo>
                    <a:pt x="54665" y="9956"/>
                  </a:lnTo>
                  <a:lnTo>
                    <a:pt x="54906" y="10076"/>
                  </a:lnTo>
                  <a:lnTo>
                    <a:pt x="55087" y="10137"/>
                  </a:lnTo>
                  <a:lnTo>
                    <a:pt x="55570" y="10137"/>
                  </a:lnTo>
                  <a:lnTo>
                    <a:pt x="55751" y="10076"/>
                  </a:lnTo>
                  <a:lnTo>
                    <a:pt x="55992" y="9956"/>
                  </a:lnTo>
                  <a:lnTo>
                    <a:pt x="56173" y="9835"/>
                  </a:lnTo>
                  <a:lnTo>
                    <a:pt x="56294" y="9654"/>
                  </a:lnTo>
                  <a:lnTo>
                    <a:pt x="56414" y="9413"/>
                  </a:lnTo>
                  <a:lnTo>
                    <a:pt x="56475" y="9232"/>
                  </a:lnTo>
                  <a:lnTo>
                    <a:pt x="56475" y="8990"/>
                  </a:lnTo>
                  <a:lnTo>
                    <a:pt x="56475" y="8749"/>
                  </a:lnTo>
                  <a:lnTo>
                    <a:pt x="56414" y="8568"/>
                  </a:lnTo>
                  <a:lnTo>
                    <a:pt x="56294" y="8327"/>
                  </a:lnTo>
                  <a:lnTo>
                    <a:pt x="56173" y="8146"/>
                  </a:lnTo>
                  <a:lnTo>
                    <a:pt x="55992" y="8025"/>
                  </a:lnTo>
                  <a:lnTo>
                    <a:pt x="55751" y="7904"/>
                  </a:lnTo>
                  <a:lnTo>
                    <a:pt x="55570" y="7844"/>
                  </a:lnTo>
                  <a:close/>
                  <a:moveTo>
                    <a:pt x="60879" y="7844"/>
                  </a:moveTo>
                  <a:lnTo>
                    <a:pt x="60698" y="7904"/>
                  </a:lnTo>
                  <a:lnTo>
                    <a:pt x="60457" y="8025"/>
                  </a:lnTo>
                  <a:lnTo>
                    <a:pt x="60276" y="8146"/>
                  </a:lnTo>
                  <a:lnTo>
                    <a:pt x="60155" y="8327"/>
                  </a:lnTo>
                  <a:lnTo>
                    <a:pt x="60034" y="8568"/>
                  </a:lnTo>
                  <a:lnTo>
                    <a:pt x="59974" y="8749"/>
                  </a:lnTo>
                  <a:lnTo>
                    <a:pt x="59974" y="8990"/>
                  </a:lnTo>
                  <a:lnTo>
                    <a:pt x="59974" y="9232"/>
                  </a:lnTo>
                  <a:lnTo>
                    <a:pt x="60034" y="9413"/>
                  </a:lnTo>
                  <a:lnTo>
                    <a:pt x="60155" y="9654"/>
                  </a:lnTo>
                  <a:lnTo>
                    <a:pt x="60276" y="9835"/>
                  </a:lnTo>
                  <a:lnTo>
                    <a:pt x="60457" y="9956"/>
                  </a:lnTo>
                  <a:lnTo>
                    <a:pt x="60698" y="10076"/>
                  </a:lnTo>
                  <a:lnTo>
                    <a:pt x="60879" y="10137"/>
                  </a:lnTo>
                  <a:lnTo>
                    <a:pt x="61362" y="10137"/>
                  </a:lnTo>
                  <a:lnTo>
                    <a:pt x="61543" y="10076"/>
                  </a:lnTo>
                  <a:lnTo>
                    <a:pt x="61784" y="9956"/>
                  </a:lnTo>
                  <a:lnTo>
                    <a:pt x="61965" y="9835"/>
                  </a:lnTo>
                  <a:lnTo>
                    <a:pt x="62086" y="9654"/>
                  </a:lnTo>
                  <a:lnTo>
                    <a:pt x="62206" y="9413"/>
                  </a:lnTo>
                  <a:lnTo>
                    <a:pt x="62267" y="9232"/>
                  </a:lnTo>
                  <a:lnTo>
                    <a:pt x="62267" y="8990"/>
                  </a:lnTo>
                  <a:lnTo>
                    <a:pt x="62267" y="8689"/>
                  </a:lnTo>
                  <a:lnTo>
                    <a:pt x="61120" y="7844"/>
                  </a:lnTo>
                  <a:close/>
                  <a:moveTo>
                    <a:pt x="11705" y="10740"/>
                  </a:moveTo>
                  <a:lnTo>
                    <a:pt x="11464" y="10800"/>
                  </a:lnTo>
                  <a:lnTo>
                    <a:pt x="11162" y="10981"/>
                  </a:lnTo>
                  <a:lnTo>
                    <a:pt x="10981" y="11162"/>
                  </a:lnTo>
                  <a:lnTo>
                    <a:pt x="10800" y="11464"/>
                  </a:lnTo>
                  <a:lnTo>
                    <a:pt x="10740" y="11705"/>
                  </a:lnTo>
                  <a:lnTo>
                    <a:pt x="10740" y="11886"/>
                  </a:lnTo>
                  <a:lnTo>
                    <a:pt x="10740" y="12128"/>
                  </a:lnTo>
                  <a:lnTo>
                    <a:pt x="10800" y="12309"/>
                  </a:lnTo>
                  <a:lnTo>
                    <a:pt x="10921" y="12550"/>
                  </a:lnTo>
                  <a:lnTo>
                    <a:pt x="11042" y="12731"/>
                  </a:lnTo>
                  <a:lnTo>
                    <a:pt x="11223" y="12852"/>
                  </a:lnTo>
                  <a:lnTo>
                    <a:pt x="11464" y="12972"/>
                  </a:lnTo>
                  <a:lnTo>
                    <a:pt x="11645" y="13033"/>
                  </a:lnTo>
                  <a:lnTo>
                    <a:pt x="12128" y="13033"/>
                  </a:lnTo>
                  <a:lnTo>
                    <a:pt x="12309" y="12972"/>
                  </a:lnTo>
                  <a:lnTo>
                    <a:pt x="12550" y="12852"/>
                  </a:lnTo>
                  <a:lnTo>
                    <a:pt x="12731" y="12731"/>
                  </a:lnTo>
                  <a:lnTo>
                    <a:pt x="12852" y="12550"/>
                  </a:lnTo>
                  <a:lnTo>
                    <a:pt x="12973" y="12309"/>
                  </a:lnTo>
                  <a:lnTo>
                    <a:pt x="13033" y="12128"/>
                  </a:lnTo>
                  <a:lnTo>
                    <a:pt x="13033" y="11886"/>
                  </a:lnTo>
                  <a:lnTo>
                    <a:pt x="13033" y="11645"/>
                  </a:lnTo>
                  <a:lnTo>
                    <a:pt x="12973" y="11464"/>
                  </a:lnTo>
                  <a:lnTo>
                    <a:pt x="12852" y="11223"/>
                  </a:lnTo>
                  <a:lnTo>
                    <a:pt x="12731" y="11042"/>
                  </a:lnTo>
                  <a:lnTo>
                    <a:pt x="12550" y="10921"/>
                  </a:lnTo>
                  <a:lnTo>
                    <a:pt x="12309" y="10800"/>
                  </a:lnTo>
                  <a:lnTo>
                    <a:pt x="12128" y="10740"/>
                  </a:lnTo>
                  <a:close/>
                  <a:moveTo>
                    <a:pt x="17437" y="10740"/>
                  </a:moveTo>
                  <a:lnTo>
                    <a:pt x="17256" y="10800"/>
                  </a:lnTo>
                  <a:lnTo>
                    <a:pt x="17015" y="10921"/>
                  </a:lnTo>
                  <a:lnTo>
                    <a:pt x="16834" y="11042"/>
                  </a:lnTo>
                  <a:lnTo>
                    <a:pt x="16713" y="11223"/>
                  </a:lnTo>
                  <a:lnTo>
                    <a:pt x="16593" y="11464"/>
                  </a:lnTo>
                  <a:lnTo>
                    <a:pt x="16532" y="11645"/>
                  </a:lnTo>
                  <a:lnTo>
                    <a:pt x="16532" y="11886"/>
                  </a:lnTo>
                  <a:lnTo>
                    <a:pt x="16532" y="12128"/>
                  </a:lnTo>
                  <a:lnTo>
                    <a:pt x="16593" y="12309"/>
                  </a:lnTo>
                  <a:lnTo>
                    <a:pt x="16713" y="12550"/>
                  </a:lnTo>
                  <a:lnTo>
                    <a:pt x="16834" y="12731"/>
                  </a:lnTo>
                  <a:lnTo>
                    <a:pt x="17015" y="12852"/>
                  </a:lnTo>
                  <a:lnTo>
                    <a:pt x="17256" y="12972"/>
                  </a:lnTo>
                  <a:lnTo>
                    <a:pt x="17437" y="13033"/>
                  </a:lnTo>
                  <a:lnTo>
                    <a:pt x="17920" y="13033"/>
                  </a:lnTo>
                  <a:lnTo>
                    <a:pt x="18101" y="12972"/>
                  </a:lnTo>
                  <a:lnTo>
                    <a:pt x="18342" y="12852"/>
                  </a:lnTo>
                  <a:lnTo>
                    <a:pt x="18523" y="12731"/>
                  </a:lnTo>
                  <a:lnTo>
                    <a:pt x="18644" y="12550"/>
                  </a:lnTo>
                  <a:lnTo>
                    <a:pt x="18765" y="12309"/>
                  </a:lnTo>
                  <a:lnTo>
                    <a:pt x="18825" y="12128"/>
                  </a:lnTo>
                  <a:lnTo>
                    <a:pt x="18825" y="11886"/>
                  </a:lnTo>
                  <a:lnTo>
                    <a:pt x="18825" y="11645"/>
                  </a:lnTo>
                  <a:lnTo>
                    <a:pt x="18765" y="11464"/>
                  </a:lnTo>
                  <a:lnTo>
                    <a:pt x="18644" y="11223"/>
                  </a:lnTo>
                  <a:lnTo>
                    <a:pt x="18523" y="11042"/>
                  </a:lnTo>
                  <a:lnTo>
                    <a:pt x="18342" y="10921"/>
                  </a:lnTo>
                  <a:lnTo>
                    <a:pt x="18101" y="10800"/>
                  </a:lnTo>
                  <a:lnTo>
                    <a:pt x="17920" y="10740"/>
                  </a:lnTo>
                  <a:close/>
                  <a:moveTo>
                    <a:pt x="23230" y="10740"/>
                  </a:moveTo>
                  <a:lnTo>
                    <a:pt x="23049" y="10800"/>
                  </a:lnTo>
                  <a:lnTo>
                    <a:pt x="22807" y="10921"/>
                  </a:lnTo>
                  <a:lnTo>
                    <a:pt x="22626" y="11042"/>
                  </a:lnTo>
                  <a:lnTo>
                    <a:pt x="22506" y="11223"/>
                  </a:lnTo>
                  <a:lnTo>
                    <a:pt x="22385" y="11464"/>
                  </a:lnTo>
                  <a:lnTo>
                    <a:pt x="22325" y="11645"/>
                  </a:lnTo>
                  <a:lnTo>
                    <a:pt x="22325" y="11886"/>
                  </a:lnTo>
                  <a:lnTo>
                    <a:pt x="22325" y="12128"/>
                  </a:lnTo>
                  <a:lnTo>
                    <a:pt x="22385" y="12309"/>
                  </a:lnTo>
                  <a:lnTo>
                    <a:pt x="22506" y="12550"/>
                  </a:lnTo>
                  <a:lnTo>
                    <a:pt x="22626" y="12731"/>
                  </a:lnTo>
                  <a:lnTo>
                    <a:pt x="22807" y="12852"/>
                  </a:lnTo>
                  <a:lnTo>
                    <a:pt x="23049" y="12972"/>
                  </a:lnTo>
                  <a:lnTo>
                    <a:pt x="23230" y="13033"/>
                  </a:lnTo>
                  <a:lnTo>
                    <a:pt x="23712" y="13033"/>
                  </a:lnTo>
                  <a:lnTo>
                    <a:pt x="23893" y="12972"/>
                  </a:lnTo>
                  <a:lnTo>
                    <a:pt x="24135" y="12852"/>
                  </a:lnTo>
                  <a:lnTo>
                    <a:pt x="24316" y="12731"/>
                  </a:lnTo>
                  <a:lnTo>
                    <a:pt x="24436" y="12550"/>
                  </a:lnTo>
                  <a:lnTo>
                    <a:pt x="24557" y="12309"/>
                  </a:lnTo>
                  <a:lnTo>
                    <a:pt x="24617" y="12128"/>
                  </a:lnTo>
                  <a:lnTo>
                    <a:pt x="24617" y="11886"/>
                  </a:lnTo>
                  <a:lnTo>
                    <a:pt x="24617" y="11645"/>
                  </a:lnTo>
                  <a:lnTo>
                    <a:pt x="24557" y="11464"/>
                  </a:lnTo>
                  <a:lnTo>
                    <a:pt x="24436" y="11223"/>
                  </a:lnTo>
                  <a:lnTo>
                    <a:pt x="24316" y="11042"/>
                  </a:lnTo>
                  <a:lnTo>
                    <a:pt x="24135" y="10921"/>
                  </a:lnTo>
                  <a:lnTo>
                    <a:pt x="23893" y="10800"/>
                  </a:lnTo>
                  <a:lnTo>
                    <a:pt x="23712" y="10740"/>
                  </a:lnTo>
                  <a:close/>
                  <a:moveTo>
                    <a:pt x="29022" y="10740"/>
                  </a:moveTo>
                  <a:lnTo>
                    <a:pt x="28841" y="10800"/>
                  </a:lnTo>
                  <a:lnTo>
                    <a:pt x="28599" y="10921"/>
                  </a:lnTo>
                  <a:lnTo>
                    <a:pt x="28418" y="11042"/>
                  </a:lnTo>
                  <a:lnTo>
                    <a:pt x="28298" y="11223"/>
                  </a:lnTo>
                  <a:lnTo>
                    <a:pt x="28177" y="11464"/>
                  </a:lnTo>
                  <a:lnTo>
                    <a:pt x="28117" y="11645"/>
                  </a:lnTo>
                  <a:lnTo>
                    <a:pt x="28117" y="11886"/>
                  </a:lnTo>
                  <a:lnTo>
                    <a:pt x="28117" y="12128"/>
                  </a:lnTo>
                  <a:lnTo>
                    <a:pt x="28177" y="12309"/>
                  </a:lnTo>
                  <a:lnTo>
                    <a:pt x="28298" y="12550"/>
                  </a:lnTo>
                  <a:lnTo>
                    <a:pt x="28418" y="12731"/>
                  </a:lnTo>
                  <a:lnTo>
                    <a:pt x="28599" y="12852"/>
                  </a:lnTo>
                  <a:lnTo>
                    <a:pt x="28841" y="12972"/>
                  </a:lnTo>
                  <a:lnTo>
                    <a:pt x="29022" y="13033"/>
                  </a:lnTo>
                  <a:lnTo>
                    <a:pt x="29505" y="13033"/>
                  </a:lnTo>
                  <a:lnTo>
                    <a:pt x="29686" y="12972"/>
                  </a:lnTo>
                  <a:lnTo>
                    <a:pt x="29927" y="12852"/>
                  </a:lnTo>
                  <a:lnTo>
                    <a:pt x="30108" y="12731"/>
                  </a:lnTo>
                  <a:lnTo>
                    <a:pt x="30229" y="12550"/>
                  </a:lnTo>
                  <a:lnTo>
                    <a:pt x="30349" y="12309"/>
                  </a:lnTo>
                  <a:lnTo>
                    <a:pt x="30410" y="12128"/>
                  </a:lnTo>
                  <a:lnTo>
                    <a:pt x="30410" y="11886"/>
                  </a:lnTo>
                  <a:lnTo>
                    <a:pt x="30410" y="11645"/>
                  </a:lnTo>
                  <a:lnTo>
                    <a:pt x="30349" y="11464"/>
                  </a:lnTo>
                  <a:lnTo>
                    <a:pt x="30229" y="11223"/>
                  </a:lnTo>
                  <a:lnTo>
                    <a:pt x="30108" y="11042"/>
                  </a:lnTo>
                  <a:lnTo>
                    <a:pt x="29927" y="10921"/>
                  </a:lnTo>
                  <a:lnTo>
                    <a:pt x="29686" y="10800"/>
                  </a:lnTo>
                  <a:lnTo>
                    <a:pt x="29505" y="10740"/>
                  </a:lnTo>
                  <a:close/>
                  <a:moveTo>
                    <a:pt x="34814" y="10740"/>
                  </a:moveTo>
                  <a:lnTo>
                    <a:pt x="34633" y="10800"/>
                  </a:lnTo>
                  <a:lnTo>
                    <a:pt x="34392" y="10921"/>
                  </a:lnTo>
                  <a:lnTo>
                    <a:pt x="34211" y="11042"/>
                  </a:lnTo>
                  <a:lnTo>
                    <a:pt x="34090" y="11223"/>
                  </a:lnTo>
                  <a:lnTo>
                    <a:pt x="33969" y="11464"/>
                  </a:lnTo>
                  <a:lnTo>
                    <a:pt x="33909" y="11645"/>
                  </a:lnTo>
                  <a:lnTo>
                    <a:pt x="33909" y="11886"/>
                  </a:lnTo>
                  <a:lnTo>
                    <a:pt x="33909" y="12128"/>
                  </a:lnTo>
                  <a:lnTo>
                    <a:pt x="33969" y="12309"/>
                  </a:lnTo>
                  <a:lnTo>
                    <a:pt x="34090" y="12550"/>
                  </a:lnTo>
                  <a:lnTo>
                    <a:pt x="34211" y="12731"/>
                  </a:lnTo>
                  <a:lnTo>
                    <a:pt x="34392" y="12852"/>
                  </a:lnTo>
                  <a:lnTo>
                    <a:pt x="34633" y="12972"/>
                  </a:lnTo>
                  <a:lnTo>
                    <a:pt x="34814" y="13033"/>
                  </a:lnTo>
                  <a:lnTo>
                    <a:pt x="35297" y="13033"/>
                  </a:lnTo>
                  <a:lnTo>
                    <a:pt x="35478" y="12972"/>
                  </a:lnTo>
                  <a:lnTo>
                    <a:pt x="35719" y="12852"/>
                  </a:lnTo>
                  <a:lnTo>
                    <a:pt x="35900" y="12731"/>
                  </a:lnTo>
                  <a:lnTo>
                    <a:pt x="36021" y="12550"/>
                  </a:lnTo>
                  <a:lnTo>
                    <a:pt x="36141" y="12309"/>
                  </a:lnTo>
                  <a:lnTo>
                    <a:pt x="36202" y="12128"/>
                  </a:lnTo>
                  <a:lnTo>
                    <a:pt x="36202" y="11886"/>
                  </a:lnTo>
                  <a:lnTo>
                    <a:pt x="36202" y="11645"/>
                  </a:lnTo>
                  <a:lnTo>
                    <a:pt x="36141" y="11464"/>
                  </a:lnTo>
                  <a:lnTo>
                    <a:pt x="36021" y="11223"/>
                  </a:lnTo>
                  <a:lnTo>
                    <a:pt x="35900" y="11042"/>
                  </a:lnTo>
                  <a:lnTo>
                    <a:pt x="35719" y="10921"/>
                  </a:lnTo>
                  <a:lnTo>
                    <a:pt x="35478" y="10800"/>
                  </a:lnTo>
                  <a:lnTo>
                    <a:pt x="35297" y="10740"/>
                  </a:lnTo>
                  <a:close/>
                  <a:moveTo>
                    <a:pt x="40606" y="10740"/>
                  </a:moveTo>
                  <a:lnTo>
                    <a:pt x="40425" y="10800"/>
                  </a:lnTo>
                  <a:lnTo>
                    <a:pt x="40184" y="10921"/>
                  </a:lnTo>
                  <a:lnTo>
                    <a:pt x="40003" y="11042"/>
                  </a:lnTo>
                  <a:lnTo>
                    <a:pt x="39882" y="11223"/>
                  </a:lnTo>
                  <a:lnTo>
                    <a:pt x="39762" y="11464"/>
                  </a:lnTo>
                  <a:lnTo>
                    <a:pt x="39701" y="11645"/>
                  </a:lnTo>
                  <a:lnTo>
                    <a:pt x="39701" y="11886"/>
                  </a:lnTo>
                  <a:lnTo>
                    <a:pt x="39701" y="12128"/>
                  </a:lnTo>
                  <a:lnTo>
                    <a:pt x="39762" y="12309"/>
                  </a:lnTo>
                  <a:lnTo>
                    <a:pt x="39882" y="12550"/>
                  </a:lnTo>
                  <a:lnTo>
                    <a:pt x="40003" y="12731"/>
                  </a:lnTo>
                  <a:lnTo>
                    <a:pt x="40184" y="12852"/>
                  </a:lnTo>
                  <a:lnTo>
                    <a:pt x="40425" y="12972"/>
                  </a:lnTo>
                  <a:lnTo>
                    <a:pt x="40606" y="13033"/>
                  </a:lnTo>
                  <a:lnTo>
                    <a:pt x="41089" y="13033"/>
                  </a:lnTo>
                  <a:lnTo>
                    <a:pt x="41270" y="12972"/>
                  </a:lnTo>
                  <a:lnTo>
                    <a:pt x="41511" y="12852"/>
                  </a:lnTo>
                  <a:lnTo>
                    <a:pt x="41692" y="12731"/>
                  </a:lnTo>
                  <a:lnTo>
                    <a:pt x="41813" y="12550"/>
                  </a:lnTo>
                  <a:lnTo>
                    <a:pt x="41934" y="12309"/>
                  </a:lnTo>
                  <a:lnTo>
                    <a:pt x="41994" y="12128"/>
                  </a:lnTo>
                  <a:lnTo>
                    <a:pt x="41994" y="11886"/>
                  </a:lnTo>
                  <a:lnTo>
                    <a:pt x="41994" y="11645"/>
                  </a:lnTo>
                  <a:lnTo>
                    <a:pt x="41934" y="11464"/>
                  </a:lnTo>
                  <a:lnTo>
                    <a:pt x="41813" y="11223"/>
                  </a:lnTo>
                  <a:lnTo>
                    <a:pt x="41692" y="11042"/>
                  </a:lnTo>
                  <a:lnTo>
                    <a:pt x="41511" y="10921"/>
                  </a:lnTo>
                  <a:lnTo>
                    <a:pt x="41270" y="10800"/>
                  </a:lnTo>
                  <a:lnTo>
                    <a:pt x="41089" y="10740"/>
                  </a:lnTo>
                  <a:close/>
                  <a:moveTo>
                    <a:pt x="46399" y="10740"/>
                  </a:moveTo>
                  <a:lnTo>
                    <a:pt x="46218" y="10800"/>
                  </a:lnTo>
                  <a:lnTo>
                    <a:pt x="45976" y="10921"/>
                  </a:lnTo>
                  <a:lnTo>
                    <a:pt x="45795" y="11042"/>
                  </a:lnTo>
                  <a:lnTo>
                    <a:pt x="45674" y="11223"/>
                  </a:lnTo>
                  <a:lnTo>
                    <a:pt x="45554" y="11464"/>
                  </a:lnTo>
                  <a:lnTo>
                    <a:pt x="45493" y="11645"/>
                  </a:lnTo>
                  <a:lnTo>
                    <a:pt x="45493" y="11886"/>
                  </a:lnTo>
                  <a:lnTo>
                    <a:pt x="45493" y="12128"/>
                  </a:lnTo>
                  <a:lnTo>
                    <a:pt x="45554" y="12309"/>
                  </a:lnTo>
                  <a:lnTo>
                    <a:pt x="45674" y="12550"/>
                  </a:lnTo>
                  <a:lnTo>
                    <a:pt x="45795" y="12731"/>
                  </a:lnTo>
                  <a:lnTo>
                    <a:pt x="45976" y="12852"/>
                  </a:lnTo>
                  <a:lnTo>
                    <a:pt x="46218" y="12972"/>
                  </a:lnTo>
                  <a:lnTo>
                    <a:pt x="46399" y="13033"/>
                  </a:lnTo>
                  <a:lnTo>
                    <a:pt x="46881" y="13033"/>
                  </a:lnTo>
                  <a:lnTo>
                    <a:pt x="47062" y="12972"/>
                  </a:lnTo>
                  <a:lnTo>
                    <a:pt x="47304" y="12852"/>
                  </a:lnTo>
                  <a:lnTo>
                    <a:pt x="47485" y="12731"/>
                  </a:lnTo>
                  <a:lnTo>
                    <a:pt x="47605" y="12550"/>
                  </a:lnTo>
                  <a:lnTo>
                    <a:pt x="47726" y="12309"/>
                  </a:lnTo>
                  <a:lnTo>
                    <a:pt x="47786" y="12128"/>
                  </a:lnTo>
                  <a:lnTo>
                    <a:pt x="47786" y="11886"/>
                  </a:lnTo>
                  <a:lnTo>
                    <a:pt x="47786" y="11645"/>
                  </a:lnTo>
                  <a:lnTo>
                    <a:pt x="47726" y="11464"/>
                  </a:lnTo>
                  <a:lnTo>
                    <a:pt x="47605" y="11223"/>
                  </a:lnTo>
                  <a:lnTo>
                    <a:pt x="47485" y="11042"/>
                  </a:lnTo>
                  <a:lnTo>
                    <a:pt x="47304" y="10921"/>
                  </a:lnTo>
                  <a:lnTo>
                    <a:pt x="47062" y="10800"/>
                  </a:lnTo>
                  <a:lnTo>
                    <a:pt x="46881" y="10740"/>
                  </a:lnTo>
                  <a:close/>
                  <a:moveTo>
                    <a:pt x="52191" y="10740"/>
                  </a:moveTo>
                  <a:lnTo>
                    <a:pt x="52010" y="10800"/>
                  </a:lnTo>
                  <a:lnTo>
                    <a:pt x="51768" y="10921"/>
                  </a:lnTo>
                  <a:lnTo>
                    <a:pt x="51587" y="11042"/>
                  </a:lnTo>
                  <a:lnTo>
                    <a:pt x="51467" y="11223"/>
                  </a:lnTo>
                  <a:lnTo>
                    <a:pt x="51346" y="11464"/>
                  </a:lnTo>
                  <a:lnTo>
                    <a:pt x="51286" y="11645"/>
                  </a:lnTo>
                  <a:lnTo>
                    <a:pt x="51286" y="11886"/>
                  </a:lnTo>
                  <a:lnTo>
                    <a:pt x="51286" y="12128"/>
                  </a:lnTo>
                  <a:lnTo>
                    <a:pt x="51346" y="12309"/>
                  </a:lnTo>
                  <a:lnTo>
                    <a:pt x="51467" y="12550"/>
                  </a:lnTo>
                  <a:lnTo>
                    <a:pt x="51587" y="12731"/>
                  </a:lnTo>
                  <a:lnTo>
                    <a:pt x="51768" y="12852"/>
                  </a:lnTo>
                  <a:lnTo>
                    <a:pt x="52010" y="12972"/>
                  </a:lnTo>
                  <a:lnTo>
                    <a:pt x="52191" y="13033"/>
                  </a:lnTo>
                  <a:lnTo>
                    <a:pt x="52673" y="13033"/>
                  </a:lnTo>
                  <a:lnTo>
                    <a:pt x="52854" y="12972"/>
                  </a:lnTo>
                  <a:lnTo>
                    <a:pt x="53096" y="12852"/>
                  </a:lnTo>
                  <a:lnTo>
                    <a:pt x="53277" y="12731"/>
                  </a:lnTo>
                  <a:lnTo>
                    <a:pt x="53397" y="12550"/>
                  </a:lnTo>
                  <a:lnTo>
                    <a:pt x="53518" y="12309"/>
                  </a:lnTo>
                  <a:lnTo>
                    <a:pt x="53578" y="12128"/>
                  </a:lnTo>
                  <a:lnTo>
                    <a:pt x="53578" y="11886"/>
                  </a:lnTo>
                  <a:lnTo>
                    <a:pt x="53578" y="11645"/>
                  </a:lnTo>
                  <a:lnTo>
                    <a:pt x="53518" y="11464"/>
                  </a:lnTo>
                  <a:lnTo>
                    <a:pt x="53397" y="11223"/>
                  </a:lnTo>
                  <a:lnTo>
                    <a:pt x="53277" y="11042"/>
                  </a:lnTo>
                  <a:lnTo>
                    <a:pt x="53096" y="10921"/>
                  </a:lnTo>
                  <a:lnTo>
                    <a:pt x="52854" y="10800"/>
                  </a:lnTo>
                  <a:lnTo>
                    <a:pt x="52673" y="10740"/>
                  </a:lnTo>
                  <a:close/>
                  <a:moveTo>
                    <a:pt x="57983" y="10740"/>
                  </a:moveTo>
                  <a:lnTo>
                    <a:pt x="57802" y="10800"/>
                  </a:lnTo>
                  <a:lnTo>
                    <a:pt x="57561" y="10921"/>
                  </a:lnTo>
                  <a:lnTo>
                    <a:pt x="57380" y="11042"/>
                  </a:lnTo>
                  <a:lnTo>
                    <a:pt x="57259" y="11223"/>
                  </a:lnTo>
                  <a:lnTo>
                    <a:pt x="57138" y="11464"/>
                  </a:lnTo>
                  <a:lnTo>
                    <a:pt x="57078" y="11645"/>
                  </a:lnTo>
                  <a:lnTo>
                    <a:pt x="57078" y="11886"/>
                  </a:lnTo>
                  <a:lnTo>
                    <a:pt x="57078" y="12128"/>
                  </a:lnTo>
                  <a:lnTo>
                    <a:pt x="57138" y="12309"/>
                  </a:lnTo>
                  <a:lnTo>
                    <a:pt x="57259" y="12550"/>
                  </a:lnTo>
                  <a:lnTo>
                    <a:pt x="57380" y="12731"/>
                  </a:lnTo>
                  <a:lnTo>
                    <a:pt x="57561" y="12852"/>
                  </a:lnTo>
                  <a:lnTo>
                    <a:pt x="57802" y="12972"/>
                  </a:lnTo>
                  <a:lnTo>
                    <a:pt x="57983" y="13033"/>
                  </a:lnTo>
                  <a:lnTo>
                    <a:pt x="58466" y="13033"/>
                  </a:lnTo>
                  <a:lnTo>
                    <a:pt x="58647" y="12972"/>
                  </a:lnTo>
                  <a:lnTo>
                    <a:pt x="58888" y="12852"/>
                  </a:lnTo>
                  <a:lnTo>
                    <a:pt x="59069" y="12731"/>
                  </a:lnTo>
                  <a:lnTo>
                    <a:pt x="59190" y="12550"/>
                  </a:lnTo>
                  <a:lnTo>
                    <a:pt x="59310" y="12309"/>
                  </a:lnTo>
                  <a:lnTo>
                    <a:pt x="59371" y="12128"/>
                  </a:lnTo>
                  <a:lnTo>
                    <a:pt x="59371" y="11886"/>
                  </a:lnTo>
                  <a:lnTo>
                    <a:pt x="59371" y="11645"/>
                  </a:lnTo>
                  <a:lnTo>
                    <a:pt x="59310" y="11464"/>
                  </a:lnTo>
                  <a:lnTo>
                    <a:pt x="59190" y="11223"/>
                  </a:lnTo>
                  <a:lnTo>
                    <a:pt x="59069" y="11042"/>
                  </a:lnTo>
                  <a:lnTo>
                    <a:pt x="58888" y="10921"/>
                  </a:lnTo>
                  <a:lnTo>
                    <a:pt x="58647" y="10800"/>
                  </a:lnTo>
                  <a:lnTo>
                    <a:pt x="58466" y="10740"/>
                  </a:lnTo>
                  <a:close/>
                  <a:moveTo>
                    <a:pt x="63775" y="10740"/>
                  </a:moveTo>
                  <a:lnTo>
                    <a:pt x="63594" y="10800"/>
                  </a:lnTo>
                  <a:lnTo>
                    <a:pt x="63353" y="10921"/>
                  </a:lnTo>
                  <a:lnTo>
                    <a:pt x="63172" y="11042"/>
                  </a:lnTo>
                  <a:lnTo>
                    <a:pt x="63051" y="11223"/>
                  </a:lnTo>
                  <a:lnTo>
                    <a:pt x="62931" y="11464"/>
                  </a:lnTo>
                  <a:lnTo>
                    <a:pt x="62870" y="11645"/>
                  </a:lnTo>
                  <a:lnTo>
                    <a:pt x="62870" y="11886"/>
                  </a:lnTo>
                  <a:lnTo>
                    <a:pt x="62870" y="12128"/>
                  </a:lnTo>
                  <a:lnTo>
                    <a:pt x="62931" y="12309"/>
                  </a:lnTo>
                  <a:lnTo>
                    <a:pt x="63051" y="12550"/>
                  </a:lnTo>
                  <a:lnTo>
                    <a:pt x="63172" y="12731"/>
                  </a:lnTo>
                  <a:lnTo>
                    <a:pt x="63353" y="12852"/>
                  </a:lnTo>
                  <a:lnTo>
                    <a:pt x="63594" y="12972"/>
                  </a:lnTo>
                  <a:lnTo>
                    <a:pt x="63775" y="13033"/>
                  </a:lnTo>
                  <a:lnTo>
                    <a:pt x="64258" y="13033"/>
                  </a:lnTo>
                  <a:lnTo>
                    <a:pt x="64439" y="12972"/>
                  </a:lnTo>
                  <a:lnTo>
                    <a:pt x="64680" y="12852"/>
                  </a:lnTo>
                  <a:lnTo>
                    <a:pt x="64861" y="12731"/>
                  </a:lnTo>
                  <a:lnTo>
                    <a:pt x="64982" y="12550"/>
                  </a:lnTo>
                  <a:lnTo>
                    <a:pt x="65103" y="12309"/>
                  </a:lnTo>
                  <a:lnTo>
                    <a:pt x="65163" y="12128"/>
                  </a:lnTo>
                  <a:lnTo>
                    <a:pt x="65163" y="11886"/>
                  </a:lnTo>
                  <a:lnTo>
                    <a:pt x="65163" y="11705"/>
                  </a:lnTo>
                  <a:lnTo>
                    <a:pt x="65103" y="11464"/>
                  </a:lnTo>
                  <a:lnTo>
                    <a:pt x="64922" y="11162"/>
                  </a:lnTo>
                  <a:lnTo>
                    <a:pt x="64741" y="10981"/>
                  </a:lnTo>
                  <a:lnTo>
                    <a:pt x="64439" y="10800"/>
                  </a:lnTo>
                  <a:lnTo>
                    <a:pt x="64198" y="10740"/>
                  </a:lnTo>
                  <a:close/>
                  <a:moveTo>
                    <a:pt x="8689" y="13636"/>
                  </a:moveTo>
                  <a:lnTo>
                    <a:pt x="7844" y="14783"/>
                  </a:lnTo>
                  <a:lnTo>
                    <a:pt x="7844" y="15024"/>
                  </a:lnTo>
                  <a:lnTo>
                    <a:pt x="7904" y="15205"/>
                  </a:lnTo>
                  <a:lnTo>
                    <a:pt x="8025" y="15446"/>
                  </a:lnTo>
                  <a:lnTo>
                    <a:pt x="8146" y="15627"/>
                  </a:lnTo>
                  <a:lnTo>
                    <a:pt x="8327" y="15748"/>
                  </a:lnTo>
                  <a:lnTo>
                    <a:pt x="8568" y="15869"/>
                  </a:lnTo>
                  <a:lnTo>
                    <a:pt x="8749" y="15929"/>
                  </a:lnTo>
                  <a:lnTo>
                    <a:pt x="9232" y="15929"/>
                  </a:lnTo>
                  <a:lnTo>
                    <a:pt x="9413" y="15869"/>
                  </a:lnTo>
                  <a:lnTo>
                    <a:pt x="9654" y="15748"/>
                  </a:lnTo>
                  <a:lnTo>
                    <a:pt x="9835" y="15627"/>
                  </a:lnTo>
                  <a:lnTo>
                    <a:pt x="9956" y="15446"/>
                  </a:lnTo>
                  <a:lnTo>
                    <a:pt x="10076" y="15205"/>
                  </a:lnTo>
                  <a:lnTo>
                    <a:pt x="10137" y="15024"/>
                  </a:lnTo>
                  <a:lnTo>
                    <a:pt x="10137" y="14783"/>
                  </a:lnTo>
                  <a:lnTo>
                    <a:pt x="10076" y="14420"/>
                  </a:lnTo>
                  <a:lnTo>
                    <a:pt x="9956" y="14119"/>
                  </a:lnTo>
                  <a:lnTo>
                    <a:pt x="9775" y="13938"/>
                  </a:lnTo>
                  <a:lnTo>
                    <a:pt x="9533" y="13757"/>
                  </a:lnTo>
                  <a:lnTo>
                    <a:pt x="9292" y="13636"/>
                  </a:lnTo>
                  <a:close/>
                  <a:moveTo>
                    <a:pt x="14481" y="13636"/>
                  </a:moveTo>
                  <a:lnTo>
                    <a:pt x="14240" y="13757"/>
                  </a:lnTo>
                  <a:lnTo>
                    <a:pt x="13998" y="13938"/>
                  </a:lnTo>
                  <a:lnTo>
                    <a:pt x="13817" y="14119"/>
                  </a:lnTo>
                  <a:lnTo>
                    <a:pt x="13697" y="14420"/>
                  </a:lnTo>
                  <a:lnTo>
                    <a:pt x="13636" y="14783"/>
                  </a:lnTo>
                  <a:lnTo>
                    <a:pt x="13636" y="15024"/>
                  </a:lnTo>
                  <a:lnTo>
                    <a:pt x="13697" y="15205"/>
                  </a:lnTo>
                  <a:lnTo>
                    <a:pt x="13817" y="15446"/>
                  </a:lnTo>
                  <a:lnTo>
                    <a:pt x="13938" y="15627"/>
                  </a:lnTo>
                  <a:lnTo>
                    <a:pt x="14119" y="15748"/>
                  </a:lnTo>
                  <a:lnTo>
                    <a:pt x="14360" y="15869"/>
                  </a:lnTo>
                  <a:lnTo>
                    <a:pt x="14541" y="15929"/>
                  </a:lnTo>
                  <a:lnTo>
                    <a:pt x="15024" y="15929"/>
                  </a:lnTo>
                  <a:lnTo>
                    <a:pt x="15205" y="15869"/>
                  </a:lnTo>
                  <a:lnTo>
                    <a:pt x="15446" y="15748"/>
                  </a:lnTo>
                  <a:lnTo>
                    <a:pt x="15627" y="15627"/>
                  </a:lnTo>
                  <a:lnTo>
                    <a:pt x="15748" y="15446"/>
                  </a:lnTo>
                  <a:lnTo>
                    <a:pt x="15869" y="15205"/>
                  </a:lnTo>
                  <a:lnTo>
                    <a:pt x="15929" y="15024"/>
                  </a:lnTo>
                  <a:lnTo>
                    <a:pt x="15929" y="14783"/>
                  </a:lnTo>
                  <a:lnTo>
                    <a:pt x="15869" y="14420"/>
                  </a:lnTo>
                  <a:lnTo>
                    <a:pt x="15748" y="14119"/>
                  </a:lnTo>
                  <a:lnTo>
                    <a:pt x="15567" y="13938"/>
                  </a:lnTo>
                  <a:lnTo>
                    <a:pt x="15326" y="13757"/>
                  </a:lnTo>
                  <a:lnTo>
                    <a:pt x="15084" y="13636"/>
                  </a:lnTo>
                  <a:close/>
                  <a:moveTo>
                    <a:pt x="20273" y="13636"/>
                  </a:moveTo>
                  <a:lnTo>
                    <a:pt x="20032" y="13757"/>
                  </a:lnTo>
                  <a:lnTo>
                    <a:pt x="19790" y="13938"/>
                  </a:lnTo>
                  <a:lnTo>
                    <a:pt x="19609" y="14119"/>
                  </a:lnTo>
                  <a:lnTo>
                    <a:pt x="19489" y="14420"/>
                  </a:lnTo>
                  <a:lnTo>
                    <a:pt x="19428" y="14783"/>
                  </a:lnTo>
                  <a:lnTo>
                    <a:pt x="19428" y="15024"/>
                  </a:lnTo>
                  <a:lnTo>
                    <a:pt x="19489" y="15205"/>
                  </a:lnTo>
                  <a:lnTo>
                    <a:pt x="19609" y="15446"/>
                  </a:lnTo>
                  <a:lnTo>
                    <a:pt x="19730" y="15627"/>
                  </a:lnTo>
                  <a:lnTo>
                    <a:pt x="19911" y="15748"/>
                  </a:lnTo>
                  <a:lnTo>
                    <a:pt x="20152" y="15869"/>
                  </a:lnTo>
                  <a:lnTo>
                    <a:pt x="20333" y="15929"/>
                  </a:lnTo>
                  <a:lnTo>
                    <a:pt x="20816" y="15929"/>
                  </a:lnTo>
                  <a:lnTo>
                    <a:pt x="20997" y="15869"/>
                  </a:lnTo>
                  <a:lnTo>
                    <a:pt x="21239" y="15748"/>
                  </a:lnTo>
                  <a:lnTo>
                    <a:pt x="21420" y="15627"/>
                  </a:lnTo>
                  <a:lnTo>
                    <a:pt x="21540" y="15446"/>
                  </a:lnTo>
                  <a:lnTo>
                    <a:pt x="21661" y="15205"/>
                  </a:lnTo>
                  <a:lnTo>
                    <a:pt x="21721" y="15024"/>
                  </a:lnTo>
                  <a:lnTo>
                    <a:pt x="21721" y="14783"/>
                  </a:lnTo>
                  <a:lnTo>
                    <a:pt x="21661" y="14420"/>
                  </a:lnTo>
                  <a:lnTo>
                    <a:pt x="21540" y="14119"/>
                  </a:lnTo>
                  <a:lnTo>
                    <a:pt x="21359" y="13938"/>
                  </a:lnTo>
                  <a:lnTo>
                    <a:pt x="21118" y="13757"/>
                  </a:lnTo>
                  <a:lnTo>
                    <a:pt x="20876" y="13636"/>
                  </a:lnTo>
                  <a:close/>
                  <a:moveTo>
                    <a:pt x="26065" y="13636"/>
                  </a:moveTo>
                  <a:lnTo>
                    <a:pt x="25824" y="13757"/>
                  </a:lnTo>
                  <a:lnTo>
                    <a:pt x="25583" y="13938"/>
                  </a:lnTo>
                  <a:lnTo>
                    <a:pt x="25402" y="14119"/>
                  </a:lnTo>
                  <a:lnTo>
                    <a:pt x="25281" y="14420"/>
                  </a:lnTo>
                  <a:lnTo>
                    <a:pt x="25221" y="14783"/>
                  </a:lnTo>
                  <a:lnTo>
                    <a:pt x="25221" y="15024"/>
                  </a:lnTo>
                  <a:lnTo>
                    <a:pt x="25281" y="15205"/>
                  </a:lnTo>
                  <a:lnTo>
                    <a:pt x="25402" y="15446"/>
                  </a:lnTo>
                  <a:lnTo>
                    <a:pt x="25522" y="15627"/>
                  </a:lnTo>
                  <a:lnTo>
                    <a:pt x="25703" y="15748"/>
                  </a:lnTo>
                  <a:lnTo>
                    <a:pt x="25945" y="15869"/>
                  </a:lnTo>
                  <a:lnTo>
                    <a:pt x="26126" y="15929"/>
                  </a:lnTo>
                  <a:lnTo>
                    <a:pt x="26608" y="15929"/>
                  </a:lnTo>
                  <a:lnTo>
                    <a:pt x="26789" y="15869"/>
                  </a:lnTo>
                  <a:lnTo>
                    <a:pt x="27031" y="15748"/>
                  </a:lnTo>
                  <a:lnTo>
                    <a:pt x="27212" y="15627"/>
                  </a:lnTo>
                  <a:lnTo>
                    <a:pt x="27332" y="15446"/>
                  </a:lnTo>
                  <a:lnTo>
                    <a:pt x="27453" y="15205"/>
                  </a:lnTo>
                  <a:lnTo>
                    <a:pt x="27513" y="15024"/>
                  </a:lnTo>
                  <a:lnTo>
                    <a:pt x="27513" y="14783"/>
                  </a:lnTo>
                  <a:lnTo>
                    <a:pt x="27453" y="14420"/>
                  </a:lnTo>
                  <a:lnTo>
                    <a:pt x="27332" y="14119"/>
                  </a:lnTo>
                  <a:lnTo>
                    <a:pt x="27151" y="13938"/>
                  </a:lnTo>
                  <a:lnTo>
                    <a:pt x="26910" y="13757"/>
                  </a:lnTo>
                  <a:lnTo>
                    <a:pt x="26669" y="13636"/>
                  </a:lnTo>
                  <a:close/>
                  <a:moveTo>
                    <a:pt x="31858" y="13636"/>
                  </a:moveTo>
                  <a:lnTo>
                    <a:pt x="31616" y="13757"/>
                  </a:lnTo>
                  <a:lnTo>
                    <a:pt x="31375" y="13938"/>
                  </a:lnTo>
                  <a:lnTo>
                    <a:pt x="31194" y="14119"/>
                  </a:lnTo>
                  <a:lnTo>
                    <a:pt x="31073" y="14420"/>
                  </a:lnTo>
                  <a:lnTo>
                    <a:pt x="31013" y="14783"/>
                  </a:lnTo>
                  <a:lnTo>
                    <a:pt x="31013" y="15024"/>
                  </a:lnTo>
                  <a:lnTo>
                    <a:pt x="31073" y="15205"/>
                  </a:lnTo>
                  <a:lnTo>
                    <a:pt x="31194" y="15446"/>
                  </a:lnTo>
                  <a:lnTo>
                    <a:pt x="31315" y="15627"/>
                  </a:lnTo>
                  <a:lnTo>
                    <a:pt x="31496" y="15748"/>
                  </a:lnTo>
                  <a:lnTo>
                    <a:pt x="31737" y="15869"/>
                  </a:lnTo>
                  <a:lnTo>
                    <a:pt x="31918" y="15929"/>
                  </a:lnTo>
                  <a:lnTo>
                    <a:pt x="32401" y="15929"/>
                  </a:lnTo>
                  <a:lnTo>
                    <a:pt x="32582" y="15869"/>
                  </a:lnTo>
                  <a:lnTo>
                    <a:pt x="32823" y="15748"/>
                  </a:lnTo>
                  <a:lnTo>
                    <a:pt x="33004" y="15627"/>
                  </a:lnTo>
                  <a:lnTo>
                    <a:pt x="33125" y="15446"/>
                  </a:lnTo>
                  <a:lnTo>
                    <a:pt x="33245" y="15205"/>
                  </a:lnTo>
                  <a:lnTo>
                    <a:pt x="33306" y="15024"/>
                  </a:lnTo>
                  <a:lnTo>
                    <a:pt x="33306" y="14783"/>
                  </a:lnTo>
                  <a:lnTo>
                    <a:pt x="33245" y="14420"/>
                  </a:lnTo>
                  <a:lnTo>
                    <a:pt x="33125" y="14119"/>
                  </a:lnTo>
                  <a:lnTo>
                    <a:pt x="32944" y="13938"/>
                  </a:lnTo>
                  <a:lnTo>
                    <a:pt x="32702" y="13757"/>
                  </a:lnTo>
                  <a:lnTo>
                    <a:pt x="32461" y="13636"/>
                  </a:lnTo>
                  <a:close/>
                  <a:moveTo>
                    <a:pt x="37650" y="13636"/>
                  </a:moveTo>
                  <a:lnTo>
                    <a:pt x="37408" y="13757"/>
                  </a:lnTo>
                  <a:lnTo>
                    <a:pt x="37167" y="13938"/>
                  </a:lnTo>
                  <a:lnTo>
                    <a:pt x="36986" y="14119"/>
                  </a:lnTo>
                  <a:lnTo>
                    <a:pt x="36865" y="14420"/>
                  </a:lnTo>
                  <a:lnTo>
                    <a:pt x="36805" y="14783"/>
                  </a:lnTo>
                  <a:lnTo>
                    <a:pt x="36805" y="15024"/>
                  </a:lnTo>
                  <a:lnTo>
                    <a:pt x="36865" y="15205"/>
                  </a:lnTo>
                  <a:lnTo>
                    <a:pt x="36986" y="15446"/>
                  </a:lnTo>
                  <a:lnTo>
                    <a:pt x="37107" y="15627"/>
                  </a:lnTo>
                  <a:lnTo>
                    <a:pt x="37288" y="15748"/>
                  </a:lnTo>
                  <a:lnTo>
                    <a:pt x="37529" y="15869"/>
                  </a:lnTo>
                  <a:lnTo>
                    <a:pt x="37710" y="15929"/>
                  </a:lnTo>
                  <a:lnTo>
                    <a:pt x="38193" y="15929"/>
                  </a:lnTo>
                  <a:lnTo>
                    <a:pt x="38374" y="15869"/>
                  </a:lnTo>
                  <a:lnTo>
                    <a:pt x="38615" y="15748"/>
                  </a:lnTo>
                  <a:lnTo>
                    <a:pt x="38796" y="15627"/>
                  </a:lnTo>
                  <a:lnTo>
                    <a:pt x="38917" y="15446"/>
                  </a:lnTo>
                  <a:lnTo>
                    <a:pt x="39038" y="15205"/>
                  </a:lnTo>
                  <a:lnTo>
                    <a:pt x="39098" y="15024"/>
                  </a:lnTo>
                  <a:lnTo>
                    <a:pt x="39098" y="14783"/>
                  </a:lnTo>
                  <a:lnTo>
                    <a:pt x="39038" y="14420"/>
                  </a:lnTo>
                  <a:lnTo>
                    <a:pt x="38917" y="14119"/>
                  </a:lnTo>
                  <a:lnTo>
                    <a:pt x="38736" y="13938"/>
                  </a:lnTo>
                  <a:lnTo>
                    <a:pt x="38495" y="13757"/>
                  </a:lnTo>
                  <a:lnTo>
                    <a:pt x="38253" y="13636"/>
                  </a:lnTo>
                  <a:close/>
                  <a:moveTo>
                    <a:pt x="43442" y="13636"/>
                  </a:moveTo>
                  <a:lnTo>
                    <a:pt x="43201" y="13757"/>
                  </a:lnTo>
                  <a:lnTo>
                    <a:pt x="42959" y="13938"/>
                  </a:lnTo>
                  <a:lnTo>
                    <a:pt x="42778" y="14119"/>
                  </a:lnTo>
                  <a:lnTo>
                    <a:pt x="42658" y="14420"/>
                  </a:lnTo>
                  <a:lnTo>
                    <a:pt x="42597" y="14783"/>
                  </a:lnTo>
                  <a:lnTo>
                    <a:pt x="42597" y="15024"/>
                  </a:lnTo>
                  <a:lnTo>
                    <a:pt x="42658" y="15205"/>
                  </a:lnTo>
                  <a:lnTo>
                    <a:pt x="42778" y="15446"/>
                  </a:lnTo>
                  <a:lnTo>
                    <a:pt x="42899" y="15627"/>
                  </a:lnTo>
                  <a:lnTo>
                    <a:pt x="43080" y="15748"/>
                  </a:lnTo>
                  <a:lnTo>
                    <a:pt x="43321" y="15869"/>
                  </a:lnTo>
                  <a:lnTo>
                    <a:pt x="43502" y="15929"/>
                  </a:lnTo>
                  <a:lnTo>
                    <a:pt x="43985" y="15929"/>
                  </a:lnTo>
                  <a:lnTo>
                    <a:pt x="44166" y="15869"/>
                  </a:lnTo>
                  <a:lnTo>
                    <a:pt x="44407" y="15748"/>
                  </a:lnTo>
                  <a:lnTo>
                    <a:pt x="44588" y="15627"/>
                  </a:lnTo>
                  <a:lnTo>
                    <a:pt x="44709" y="15446"/>
                  </a:lnTo>
                  <a:lnTo>
                    <a:pt x="44830" y="15205"/>
                  </a:lnTo>
                  <a:lnTo>
                    <a:pt x="44890" y="15024"/>
                  </a:lnTo>
                  <a:lnTo>
                    <a:pt x="44890" y="14783"/>
                  </a:lnTo>
                  <a:lnTo>
                    <a:pt x="44830" y="14420"/>
                  </a:lnTo>
                  <a:lnTo>
                    <a:pt x="44709" y="14119"/>
                  </a:lnTo>
                  <a:lnTo>
                    <a:pt x="44528" y="13938"/>
                  </a:lnTo>
                  <a:lnTo>
                    <a:pt x="44287" y="13757"/>
                  </a:lnTo>
                  <a:lnTo>
                    <a:pt x="44045" y="13636"/>
                  </a:lnTo>
                  <a:close/>
                  <a:moveTo>
                    <a:pt x="49234" y="13636"/>
                  </a:moveTo>
                  <a:lnTo>
                    <a:pt x="48993" y="13757"/>
                  </a:lnTo>
                  <a:lnTo>
                    <a:pt x="48752" y="13938"/>
                  </a:lnTo>
                  <a:lnTo>
                    <a:pt x="48571" y="14119"/>
                  </a:lnTo>
                  <a:lnTo>
                    <a:pt x="48450" y="14420"/>
                  </a:lnTo>
                  <a:lnTo>
                    <a:pt x="48390" y="14783"/>
                  </a:lnTo>
                  <a:lnTo>
                    <a:pt x="48390" y="15024"/>
                  </a:lnTo>
                  <a:lnTo>
                    <a:pt x="48450" y="15205"/>
                  </a:lnTo>
                  <a:lnTo>
                    <a:pt x="48571" y="15446"/>
                  </a:lnTo>
                  <a:lnTo>
                    <a:pt x="48691" y="15627"/>
                  </a:lnTo>
                  <a:lnTo>
                    <a:pt x="48872" y="15748"/>
                  </a:lnTo>
                  <a:lnTo>
                    <a:pt x="49114" y="15869"/>
                  </a:lnTo>
                  <a:lnTo>
                    <a:pt x="49295" y="15929"/>
                  </a:lnTo>
                  <a:lnTo>
                    <a:pt x="49777" y="15929"/>
                  </a:lnTo>
                  <a:lnTo>
                    <a:pt x="49958" y="15869"/>
                  </a:lnTo>
                  <a:lnTo>
                    <a:pt x="50200" y="15748"/>
                  </a:lnTo>
                  <a:lnTo>
                    <a:pt x="50381" y="15627"/>
                  </a:lnTo>
                  <a:lnTo>
                    <a:pt x="50501" y="15446"/>
                  </a:lnTo>
                  <a:lnTo>
                    <a:pt x="50622" y="15205"/>
                  </a:lnTo>
                  <a:lnTo>
                    <a:pt x="50682" y="15024"/>
                  </a:lnTo>
                  <a:lnTo>
                    <a:pt x="50682" y="14783"/>
                  </a:lnTo>
                  <a:lnTo>
                    <a:pt x="50622" y="14420"/>
                  </a:lnTo>
                  <a:lnTo>
                    <a:pt x="50501" y="14119"/>
                  </a:lnTo>
                  <a:lnTo>
                    <a:pt x="50320" y="13938"/>
                  </a:lnTo>
                  <a:lnTo>
                    <a:pt x="50079" y="13757"/>
                  </a:lnTo>
                  <a:lnTo>
                    <a:pt x="49838" y="13636"/>
                  </a:lnTo>
                  <a:close/>
                  <a:moveTo>
                    <a:pt x="55027" y="13636"/>
                  </a:moveTo>
                  <a:lnTo>
                    <a:pt x="54785" y="13757"/>
                  </a:lnTo>
                  <a:lnTo>
                    <a:pt x="54544" y="13938"/>
                  </a:lnTo>
                  <a:lnTo>
                    <a:pt x="54363" y="14119"/>
                  </a:lnTo>
                  <a:lnTo>
                    <a:pt x="54242" y="14420"/>
                  </a:lnTo>
                  <a:lnTo>
                    <a:pt x="54182" y="14783"/>
                  </a:lnTo>
                  <a:lnTo>
                    <a:pt x="54182" y="15024"/>
                  </a:lnTo>
                  <a:lnTo>
                    <a:pt x="54242" y="15205"/>
                  </a:lnTo>
                  <a:lnTo>
                    <a:pt x="54363" y="15446"/>
                  </a:lnTo>
                  <a:lnTo>
                    <a:pt x="54483" y="15627"/>
                  </a:lnTo>
                  <a:lnTo>
                    <a:pt x="54665" y="15748"/>
                  </a:lnTo>
                  <a:lnTo>
                    <a:pt x="54906" y="15869"/>
                  </a:lnTo>
                  <a:lnTo>
                    <a:pt x="55087" y="15929"/>
                  </a:lnTo>
                  <a:lnTo>
                    <a:pt x="55570" y="15929"/>
                  </a:lnTo>
                  <a:lnTo>
                    <a:pt x="55751" y="15869"/>
                  </a:lnTo>
                  <a:lnTo>
                    <a:pt x="55992" y="15748"/>
                  </a:lnTo>
                  <a:lnTo>
                    <a:pt x="56173" y="15627"/>
                  </a:lnTo>
                  <a:lnTo>
                    <a:pt x="56294" y="15446"/>
                  </a:lnTo>
                  <a:lnTo>
                    <a:pt x="56414" y="15205"/>
                  </a:lnTo>
                  <a:lnTo>
                    <a:pt x="56475" y="15024"/>
                  </a:lnTo>
                  <a:lnTo>
                    <a:pt x="56475" y="14783"/>
                  </a:lnTo>
                  <a:lnTo>
                    <a:pt x="56414" y="14420"/>
                  </a:lnTo>
                  <a:lnTo>
                    <a:pt x="56294" y="14119"/>
                  </a:lnTo>
                  <a:lnTo>
                    <a:pt x="56113" y="13938"/>
                  </a:lnTo>
                  <a:lnTo>
                    <a:pt x="55871" y="13757"/>
                  </a:lnTo>
                  <a:lnTo>
                    <a:pt x="55630" y="13636"/>
                  </a:lnTo>
                  <a:close/>
                  <a:moveTo>
                    <a:pt x="60819" y="13636"/>
                  </a:moveTo>
                  <a:lnTo>
                    <a:pt x="60577" y="13757"/>
                  </a:lnTo>
                  <a:lnTo>
                    <a:pt x="60336" y="13938"/>
                  </a:lnTo>
                  <a:lnTo>
                    <a:pt x="60155" y="14119"/>
                  </a:lnTo>
                  <a:lnTo>
                    <a:pt x="60034" y="14420"/>
                  </a:lnTo>
                  <a:lnTo>
                    <a:pt x="59974" y="14783"/>
                  </a:lnTo>
                  <a:lnTo>
                    <a:pt x="59974" y="15024"/>
                  </a:lnTo>
                  <a:lnTo>
                    <a:pt x="60034" y="15205"/>
                  </a:lnTo>
                  <a:lnTo>
                    <a:pt x="60155" y="15446"/>
                  </a:lnTo>
                  <a:lnTo>
                    <a:pt x="60276" y="15627"/>
                  </a:lnTo>
                  <a:lnTo>
                    <a:pt x="60457" y="15748"/>
                  </a:lnTo>
                  <a:lnTo>
                    <a:pt x="60698" y="15869"/>
                  </a:lnTo>
                  <a:lnTo>
                    <a:pt x="60879" y="15929"/>
                  </a:lnTo>
                  <a:lnTo>
                    <a:pt x="61362" y="15929"/>
                  </a:lnTo>
                  <a:lnTo>
                    <a:pt x="61543" y="15869"/>
                  </a:lnTo>
                  <a:lnTo>
                    <a:pt x="61784" y="15748"/>
                  </a:lnTo>
                  <a:lnTo>
                    <a:pt x="61965" y="15627"/>
                  </a:lnTo>
                  <a:lnTo>
                    <a:pt x="62086" y="15446"/>
                  </a:lnTo>
                  <a:lnTo>
                    <a:pt x="62206" y="15205"/>
                  </a:lnTo>
                  <a:lnTo>
                    <a:pt x="62267" y="15024"/>
                  </a:lnTo>
                  <a:lnTo>
                    <a:pt x="62267" y="14783"/>
                  </a:lnTo>
                  <a:lnTo>
                    <a:pt x="62206" y="14420"/>
                  </a:lnTo>
                  <a:lnTo>
                    <a:pt x="62086" y="14119"/>
                  </a:lnTo>
                  <a:lnTo>
                    <a:pt x="61905" y="13938"/>
                  </a:lnTo>
                  <a:lnTo>
                    <a:pt x="61663" y="13757"/>
                  </a:lnTo>
                  <a:lnTo>
                    <a:pt x="61422" y="13636"/>
                  </a:lnTo>
                  <a:close/>
                  <a:moveTo>
                    <a:pt x="66611" y="13636"/>
                  </a:moveTo>
                  <a:lnTo>
                    <a:pt x="66370" y="13757"/>
                  </a:lnTo>
                  <a:lnTo>
                    <a:pt x="66128" y="13938"/>
                  </a:lnTo>
                  <a:lnTo>
                    <a:pt x="65947" y="14119"/>
                  </a:lnTo>
                  <a:lnTo>
                    <a:pt x="65827" y="14420"/>
                  </a:lnTo>
                  <a:lnTo>
                    <a:pt x="65766" y="14783"/>
                  </a:lnTo>
                  <a:lnTo>
                    <a:pt x="65766" y="15024"/>
                  </a:lnTo>
                  <a:lnTo>
                    <a:pt x="65827" y="15205"/>
                  </a:lnTo>
                  <a:lnTo>
                    <a:pt x="65947" y="15446"/>
                  </a:lnTo>
                  <a:lnTo>
                    <a:pt x="66068" y="15627"/>
                  </a:lnTo>
                  <a:lnTo>
                    <a:pt x="66249" y="15748"/>
                  </a:lnTo>
                  <a:lnTo>
                    <a:pt x="66490" y="15869"/>
                  </a:lnTo>
                  <a:lnTo>
                    <a:pt x="66671" y="15929"/>
                  </a:lnTo>
                  <a:lnTo>
                    <a:pt x="67154" y="15929"/>
                  </a:lnTo>
                  <a:lnTo>
                    <a:pt x="67335" y="15869"/>
                  </a:lnTo>
                  <a:lnTo>
                    <a:pt x="67576" y="15748"/>
                  </a:lnTo>
                  <a:lnTo>
                    <a:pt x="67757" y="15627"/>
                  </a:lnTo>
                  <a:lnTo>
                    <a:pt x="67878" y="15446"/>
                  </a:lnTo>
                  <a:lnTo>
                    <a:pt x="67999" y="15205"/>
                  </a:lnTo>
                  <a:lnTo>
                    <a:pt x="68059" y="15024"/>
                  </a:lnTo>
                  <a:lnTo>
                    <a:pt x="68059" y="14783"/>
                  </a:lnTo>
                  <a:lnTo>
                    <a:pt x="67214" y="13636"/>
                  </a:lnTo>
                  <a:close/>
                  <a:moveTo>
                    <a:pt x="6517" y="16593"/>
                  </a:moveTo>
                  <a:lnTo>
                    <a:pt x="5310" y="18523"/>
                  </a:lnTo>
                  <a:lnTo>
                    <a:pt x="5431" y="18644"/>
                  </a:lnTo>
                  <a:lnTo>
                    <a:pt x="5672" y="18765"/>
                  </a:lnTo>
                  <a:lnTo>
                    <a:pt x="5853" y="18825"/>
                  </a:lnTo>
                  <a:lnTo>
                    <a:pt x="6336" y="18825"/>
                  </a:lnTo>
                  <a:lnTo>
                    <a:pt x="6517" y="18765"/>
                  </a:lnTo>
                  <a:lnTo>
                    <a:pt x="6758" y="18644"/>
                  </a:lnTo>
                  <a:lnTo>
                    <a:pt x="6939" y="18523"/>
                  </a:lnTo>
                  <a:lnTo>
                    <a:pt x="7060" y="18342"/>
                  </a:lnTo>
                  <a:lnTo>
                    <a:pt x="7180" y="18101"/>
                  </a:lnTo>
                  <a:lnTo>
                    <a:pt x="7241" y="17920"/>
                  </a:lnTo>
                  <a:lnTo>
                    <a:pt x="7241" y="17679"/>
                  </a:lnTo>
                  <a:lnTo>
                    <a:pt x="7180" y="17317"/>
                  </a:lnTo>
                  <a:lnTo>
                    <a:pt x="7060" y="17015"/>
                  </a:lnTo>
                  <a:lnTo>
                    <a:pt x="6818" y="16774"/>
                  </a:lnTo>
                  <a:lnTo>
                    <a:pt x="6517" y="16593"/>
                  </a:lnTo>
                  <a:close/>
                  <a:moveTo>
                    <a:pt x="11645" y="16532"/>
                  </a:moveTo>
                  <a:lnTo>
                    <a:pt x="11464" y="16593"/>
                  </a:lnTo>
                  <a:lnTo>
                    <a:pt x="11223" y="16713"/>
                  </a:lnTo>
                  <a:lnTo>
                    <a:pt x="11042" y="16834"/>
                  </a:lnTo>
                  <a:lnTo>
                    <a:pt x="10921" y="17015"/>
                  </a:lnTo>
                  <a:lnTo>
                    <a:pt x="10800" y="17256"/>
                  </a:lnTo>
                  <a:lnTo>
                    <a:pt x="10740" y="17437"/>
                  </a:lnTo>
                  <a:lnTo>
                    <a:pt x="10740" y="17679"/>
                  </a:lnTo>
                  <a:lnTo>
                    <a:pt x="10740" y="17920"/>
                  </a:lnTo>
                  <a:lnTo>
                    <a:pt x="10800" y="18101"/>
                  </a:lnTo>
                  <a:lnTo>
                    <a:pt x="10921" y="18342"/>
                  </a:lnTo>
                  <a:lnTo>
                    <a:pt x="11042" y="18523"/>
                  </a:lnTo>
                  <a:lnTo>
                    <a:pt x="11223" y="18644"/>
                  </a:lnTo>
                  <a:lnTo>
                    <a:pt x="11464" y="18765"/>
                  </a:lnTo>
                  <a:lnTo>
                    <a:pt x="11645" y="18825"/>
                  </a:lnTo>
                  <a:lnTo>
                    <a:pt x="12128" y="18825"/>
                  </a:lnTo>
                  <a:lnTo>
                    <a:pt x="12309" y="18765"/>
                  </a:lnTo>
                  <a:lnTo>
                    <a:pt x="12550" y="18644"/>
                  </a:lnTo>
                  <a:lnTo>
                    <a:pt x="12731" y="18523"/>
                  </a:lnTo>
                  <a:lnTo>
                    <a:pt x="12852" y="18342"/>
                  </a:lnTo>
                  <a:lnTo>
                    <a:pt x="12973" y="18101"/>
                  </a:lnTo>
                  <a:lnTo>
                    <a:pt x="13033" y="17920"/>
                  </a:lnTo>
                  <a:lnTo>
                    <a:pt x="13033" y="17679"/>
                  </a:lnTo>
                  <a:lnTo>
                    <a:pt x="13033" y="17437"/>
                  </a:lnTo>
                  <a:lnTo>
                    <a:pt x="12973" y="17256"/>
                  </a:lnTo>
                  <a:lnTo>
                    <a:pt x="12852" y="17015"/>
                  </a:lnTo>
                  <a:lnTo>
                    <a:pt x="12731" y="16834"/>
                  </a:lnTo>
                  <a:lnTo>
                    <a:pt x="12550" y="16713"/>
                  </a:lnTo>
                  <a:lnTo>
                    <a:pt x="12309" y="16593"/>
                  </a:lnTo>
                  <a:lnTo>
                    <a:pt x="12128" y="16532"/>
                  </a:lnTo>
                  <a:close/>
                  <a:moveTo>
                    <a:pt x="17437" y="16532"/>
                  </a:moveTo>
                  <a:lnTo>
                    <a:pt x="17256" y="16593"/>
                  </a:lnTo>
                  <a:lnTo>
                    <a:pt x="17015" y="16713"/>
                  </a:lnTo>
                  <a:lnTo>
                    <a:pt x="16834" y="16834"/>
                  </a:lnTo>
                  <a:lnTo>
                    <a:pt x="16713" y="17015"/>
                  </a:lnTo>
                  <a:lnTo>
                    <a:pt x="16593" y="17256"/>
                  </a:lnTo>
                  <a:lnTo>
                    <a:pt x="16532" y="17437"/>
                  </a:lnTo>
                  <a:lnTo>
                    <a:pt x="16532" y="17679"/>
                  </a:lnTo>
                  <a:lnTo>
                    <a:pt x="16532" y="17920"/>
                  </a:lnTo>
                  <a:lnTo>
                    <a:pt x="16593" y="18101"/>
                  </a:lnTo>
                  <a:lnTo>
                    <a:pt x="16713" y="18342"/>
                  </a:lnTo>
                  <a:lnTo>
                    <a:pt x="16834" y="18523"/>
                  </a:lnTo>
                  <a:lnTo>
                    <a:pt x="17015" y="18644"/>
                  </a:lnTo>
                  <a:lnTo>
                    <a:pt x="17256" y="18765"/>
                  </a:lnTo>
                  <a:lnTo>
                    <a:pt x="17437" y="18825"/>
                  </a:lnTo>
                  <a:lnTo>
                    <a:pt x="17920" y="18825"/>
                  </a:lnTo>
                  <a:lnTo>
                    <a:pt x="18101" y="18765"/>
                  </a:lnTo>
                  <a:lnTo>
                    <a:pt x="18342" y="18644"/>
                  </a:lnTo>
                  <a:lnTo>
                    <a:pt x="18523" y="18523"/>
                  </a:lnTo>
                  <a:lnTo>
                    <a:pt x="18644" y="18342"/>
                  </a:lnTo>
                  <a:lnTo>
                    <a:pt x="18765" y="18101"/>
                  </a:lnTo>
                  <a:lnTo>
                    <a:pt x="18825" y="17920"/>
                  </a:lnTo>
                  <a:lnTo>
                    <a:pt x="18825" y="17679"/>
                  </a:lnTo>
                  <a:lnTo>
                    <a:pt x="18825" y="17437"/>
                  </a:lnTo>
                  <a:lnTo>
                    <a:pt x="18765" y="17256"/>
                  </a:lnTo>
                  <a:lnTo>
                    <a:pt x="18644" y="17015"/>
                  </a:lnTo>
                  <a:lnTo>
                    <a:pt x="18523" y="16834"/>
                  </a:lnTo>
                  <a:lnTo>
                    <a:pt x="18342" y="16713"/>
                  </a:lnTo>
                  <a:lnTo>
                    <a:pt x="18101" y="16593"/>
                  </a:lnTo>
                  <a:lnTo>
                    <a:pt x="17920" y="16532"/>
                  </a:lnTo>
                  <a:close/>
                  <a:moveTo>
                    <a:pt x="23230" y="16532"/>
                  </a:moveTo>
                  <a:lnTo>
                    <a:pt x="23049" y="16593"/>
                  </a:lnTo>
                  <a:lnTo>
                    <a:pt x="22807" y="16713"/>
                  </a:lnTo>
                  <a:lnTo>
                    <a:pt x="22626" y="16834"/>
                  </a:lnTo>
                  <a:lnTo>
                    <a:pt x="22506" y="17015"/>
                  </a:lnTo>
                  <a:lnTo>
                    <a:pt x="22385" y="17256"/>
                  </a:lnTo>
                  <a:lnTo>
                    <a:pt x="22325" y="17437"/>
                  </a:lnTo>
                  <a:lnTo>
                    <a:pt x="22325" y="17679"/>
                  </a:lnTo>
                  <a:lnTo>
                    <a:pt x="22325" y="17920"/>
                  </a:lnTo>
                  <a:lnTo>
                    <a:pt x="22385" y="18101"/>
                  </a:lnTo>
                  <a:lnTo>
                    <a:pt x="22506" y="18342"/>
                  </a:lnTo>
                  <a:lnTo>
                    <a:pt x="22626" y="18523"/>
                  </a:lnTo>
                  <a:lnTo>
                    <a:pt x="22807" y="18644"/>
                  </a:lnTo>
                  <a:lnTo>
                    <a:pt x="23049" y="18765"/>
                  </a:lnTo>
                  <a:lnTo>
                    <a:pt x="23230" y="18825"/>
                  </a:lnTo>
                  <a:lnTo>
                    <a:pt x="23712" y="18825"/>
                  </a:lnTo>
                  <a:lnTo>
                    <a:pt x="23893" y="18765"/>
                  </a:lnTo>
                  <a:lnTo>
                    <a:pt x="24135" y="18644"/>
                  </a:lnTo>
                  <a:lnTo>
                    <a:pt x="24316" y="18523"/>
                  </a:lnTo>
                  <a:lnTo>
                    <a:pt x="24436" y="18342"/>
                  </a:lnTo>
                  <a:lnTo>
                    <a:pt x="24557" y="18101"/>
                  </a:lnTo>
                  <a:lnTo>
                    <a:pt x="24617" y="17920"/>
                  </a:lnTo>
                  <a:lnTo>
                    <a:pt x="24617" y="17679"/>
                  </a:lnTo>
                  <a:lnTo>
                    <a:pt x="24617" y="17437"/>
                  </a:lnTo>
                  <a:lnTo>
                    <a:pt x="24557" y="17256"/>
                  </a:lnTo>
                  <a:lnTo>
                    <a:pt x="24436" y="17015"/>
                  </a:lnTo>
                  <a:lnTo>
                    <a:pt x="24316" y="16834"/>
                  </a:lnTo>
                  <a:lnTo>
                    <a:pt x="24135" y="16713"/>
                  </a:lnTo>
                  <a:lnTo>
                    <a:pt x="23893" y="16593"/>
                  </a:lnTo>
                  <a:lnTo>
                    <a:pt x="23712" y="16532"/>
                  </a:lnTo>
                  <a:close/>
                  <a:moveTo>
                    <a:pt x="29022" y="16532"/>
                  </a:moveTo>
                  <a:lnTo>
                    <a:pt x="28841" y="16593"/>
                  </a:lnTo>
                  <a:lnTo>
                    <a:pt x="28599" y="16713"/>
                  </a:lnTo>
                  <a:lnTo>
                    <a:pt x="28418" y="16834"/>
                  </a:lnTo>
                  <a:lnTo>
                    <a:pt x="28298" y="17015"/>
                  </a:lnTo>
                  <a:lnTo>
                    <a:pt x="28177" y="17256"/>
                  </a:lnTo>
                  <a:lnTo>
                    <a:pt x="28117" y="17437"/>
                  </a:lnTo>
                  <a:lnTo>
                    <a:pt x="28117" y="17679"/>
                  </a:lnTo>
                  <a:lnTo>
                    <a:pt x="28117" y="17920"/>
                  </a:lnTo>
                  <a:lnTo>
                    <a:pt x="28177" y="18101"/>
                  </a:lnTo>
                  <a:lnTo>
                    <a:pt x="28298" y="18342"/>
                  </a:lnTo>
                  <a:lnTo>
                    <a:pt x="28418" y="18523"/>
                  </a:lnTo>
                  <a:lnTo>
                    <a:pt x="28599" y="18644"/>
                  </a:lnTo>
                  <a:lnTo>
                    <a:pt x="28841" y="18765"/>
                  </a:lnTo>
                  <a:lnTo>
                    <a:pt x="29022" y="18825"/>
                  </a:lnTo>
                  <a:lnTo>
                    <a:pt x="29505" y="18825"/>
                  </a:lnTo>
                  <a:lnTo>
                    <a:pt x="29686" y="18765"/>
                  </a:lnTo>
                  <a:lnTo>
                    <a:pt x="29927" y="18644"/>
                  </a:lnTo>
                  <a:lnTo>
                    <a:pt x="30108" y="18523"/>
                  </a:lnTo>
                  <a:lnTo>
                    <a:pt x="30229" y="18342"/>
                  </a:lnTo>
                  <a:lnTo>
                    <a:pt x="30349" y="18101"/>
                  </a:lnTo>
                  <a:lnTo>
                    <a:pt x="30410" y="17920"/>
                  </a:lnTo>
                  <a:lnTo>
                    <a:pt x="30410" y="17679"/>
                  </a:lnTo>
                  <a:lnTo>
                    <a:pt x="30410" y="17437"/>
                  </a:lnTo>
                  <a:lnTo>
                    <a:pt x="30349" y="17256"/>
                  </a:lnTo>
                  <a:lnTo>
                    <a:pt x="30229" y="17015"/>
                  </a:lnTo>
                  <a:lnTo>
                    <a:pt x="30108" y="16834"/>
                  </a:lnTo>
                  <a:lnTo>
                    <a:pt x="29927" y="16713"/>
                  </a:lnTo>
                  <a:lnTo>
                    <a:pt x="29686" y="16593"/>
                  </a:lnTo>
                  <a:lnTo>
                    <a:pt x="29505" y="16532"/>
                  </a:lnTo>
                  <a:close/>
                  <a:moveTo>
                    <a:pt x="34814" y="16532"/>
                  </a:moveTo>
                  <a:lnTo>
                    <a:pt x="34633" y="16593"/>
                  </a:lnTo>
                  <a:lnTo>
                    <a:pt x="34392" y="16713"/>
                  </a:lnTo>
                  <a:lnTo>
                    <a:pt x="34211" y="16834"/>
                  </a:lnTo>
                  <a:lnTo>
                    <a:pt x="34090" y="17015"/>
                  </a:lnTo>
                  <a:lnTo>
                    <a:pt x="33969" y="17256"/>
                  </a:lnTo>
                  <a:lnTo>
                    <a:pt x="33909" y="17437"/>
                  </a:lnTo>
                  <a:lnTo>
                    <a:pt x="33909" y="17679"/>
                  </a:lnTo>
                  <a:lnTo>
                    <a:pt x="33909" y="17920"/>
                  </a:lnTo>
                  <a:lnTo>
                    <a:pt x="33969" y="18101"/>
                  </a:lnTo>
                  <a:lnTo>
                    <a:pt x="34090" y="18342"/>
                  </a:lnTo>
                  <a:lnTo>
                    <a:pt x="34211" y="18523"/>
                  </a:lnTo>
                  <a:lnTo>
                    <a:pt x="34392" y="18644"/>
                  </a:lnTo>
                  <a:lnTo>
                    <a:pt x="34633" y="18765"/>
                  </a:lnTo>
                  <a:lnTo>
                    <a:pt x="34814" y="18825"/>
                  </a:lnTo>
                  <a:lnTo>
                    <a:pt x="35297" y="18825"/>
                  </a:lnTo>
                  <a:lnTo>
                    <a:pt x="35478" y="18765"/>
                  </a:lnTo>
                  <a:lnTo>
                    <a:pt x="35719" y="18644"/>
                  </a:lnTo>
                  <a:lnTo>
                    <a:pt x="35900" y="18523"/>
                  </a:lnTo>
                  <a:lnTo>
                    <a:pt x="36021" y="18342"/>
                  </a:lnTo>
                  <a:lnTo>
                    <a:pt x="36141" y="18101"/>
                  </a:lnTo>
                  <a:lnTo>
                    <a:pt x="36202" y="17920"/>
                  </a:lnTo>
                  <a:lnTo>
                    <a:pt x="36202" y="17679"/>
                  </a:lnTo>
                  <a:lnTo>
                    <a:pt x="36202" y="17437"/>
                  </a:lnTo>
                  <a:lnTo>
                    <a:pt x="36141" y="17256"/>
                  </a:lnTo>
                  <a:lnTo>
                    <a:pt x="36021" y="17015"/>
                  </a:lnTo>
                  <a:lnTo>
                    <a:pt x="35900" y="16834"/>
                  </a:lnTo>
                  <a:lnTo>
                    <a:pt x="35719" y="16713"/>
                  </a:lnTo>
                  <a:lnTo>
                    <a:pt x="35478" y="16593"/>
                  </a:lnTo>
                  <a:lnTo>
                    <a:pt x="35297" y="16532"/>
                  </a:lnTo>
                  <a:close/>
                  <a:moveTo>
                    <a:pt x="40606" y="16532"/>
                  </a:moveTo>
                  <a:lnTo>
                    <a:pt x="40425" y="16593"/>
                  </a:lnTo>
                  <a:lnTo>
                    <a:pt x="40184" y="16713"/>
                  </a:lnTo>
                  <a:lnTo>
                    <a:pt x="40003" y="16834"/>
                  </a:lnTo>
                  <a:lnTo>
                    <a:pt x="39882" y="17015"/>
                  </a:lnTo>
                  <a:lnTo>
                    <a:pt x="39762" y="17256"/>
                  </a:lnTo>
                  <a:lnTo>
                    <a:pt x="39701" y="17437"/>
                  </a:lnTo>
                  <a:lnTo>
                    <a:pt x="39701" y="17679"/>
                  </a:lnTo>
                  <a:lnTo>
                    <a:pt x="39701" y="17920"/>
                  </a:lnTo>
                  <a:lnTo>
                    <a:pt x="39762" y="18101"/>
                  </a:lnTo>
                  <a:lnTo>
                    <a:pt x="39882" y="18342"/>
                  </a:lnTo>
                  <a:lnTo>
                    <a:pt x="40003" y="18523"/>
                  </a:lnTo>
                  <a:lnTo>
                    <a:pt x="40184" y="18644"/>
                  </a:lnTo>
                  <a:lnTo>
                    <a:pt x="40425" y="18765"/>
                  </a:lnTo>
                  <a:lnTo>
                    <a:pt x="40606" y="18825"/>
                  </a:lnTo>
                  <a:lnTo>
                    <a:pt x="41089" y="18825"/>
                  </a:lnTo>
                  <a:lnTo>
                    <a:pt x="41270" y="18765"/>
                  </a:lnTo>
                  <a:lnTo>
                    <a:pt x="41511" y="18644"/>
                  </a:lnTo>
                  <a:lnTo>
                    <a:pt x="41692" y="18523"/>
                  </a:lnTo>
                  <a:lnTo>
                    <a:pt x="41813" y="18342"/>
                  </a:lnTo>
                  <a:lnTo>
                    <a:pt x="41934" y="18101"/>
                  </a:lnTo>
                  <a:lnTo>
                    <a:pt x="41994" y="17920"/>
                  </a:lnTo>
                  <a:lnTo>
                    <a:pt x="41994" y="17679"/>
                  </a:lnTo>
                  <a:lnTo>
                    <a:pt x="41994" y="17437"/>
                  </a:lnTo>
                  <a:lnTo>
                    <a:pt x="41934" y="17256"/>
                  </a:lnTo>
                  <a:lnTo>
                    <a:pt x="41813" y="17015"/>
                  </a:lnTo>
                  <a:lnTo>
                    <a:pt x="41692" y="16834"/>
                  </a:lnTo>
                  <a:lnTo>
                    <a:pt x="41511" y="16713"/>
                  </a:lnTo>
                  <a:lnTo>
                    <a:pt x="41270" y="16593"/>
                  </a:lnTo>
                  <a:lnTo>
                    <a:pt x="41089" y="16532"/>
                  </a:lnTo>
                  <a:close/>
                  <a:moveTo>
                    <a:pt x="46399" y="16532"/>
                  </a:moveTo>
                  <a:lnTo>
                    <a:pt x="46218" y="16593"/>
                  </a:lnTo>
                  <a:lnTo>
                    <a:pt x="45976" y="16713"/>
                  </a:lnTo>
                  <a:lnTo>
                    <a:pt x="45795" y="16834"/>
                  </a:lnTo>
                  <a:lnTo>
                    <a:pt x="45674" y="17015"/>
                  </a:lnTo>
                  <a:lnTo>
                    <a:pt x="45554" y="17256"/>
                  </a:lnTo>
                  <a:lnTo>
                    <a:pt x="45493" y="17437"/>
                  </a:lnTo>
                  <a:lnTo>
                    <a:pt x="45493" y="17679"/>
                  </a:lnTo>
                  <a:lnTo>
                    <a:pt x="45493" y="17920"/>
                  </a:lnTo>
                  <a:lnTo>
                    <a:pt x="45554" y="18101"/>
                  </a:lnTo>
                  <a:lnTo>
                    <a:pt x="45674" y="18342"/>
                  </a:lnTo>
                  <a:lnTo>
                    <a:pt x="45795" y="18523"/>
                  </a:lnTo>
                  <a:lnTo>
                    <a:pt x="45976" y="18644"/>
                  </a:lnTo>
                  <a:lnTo>
                    <a:pt x="46218" y="18765"/>
                  </a:lnTo>
                  <a:lnTo>
                    <a:pt x="46399" y="18825"/>
                  </a:lnTo>
                  <a:lnTo>
                    <a:pt x="46881" y="18825"/>
                  </a:lnTo>
                  <a:lnTo>
                    <a:pt x="47062" y="18765"/>
                  </a:lnTo>
                  <a:lnTo>
                    <a:pt x="47304" y="18644"/>
                  </a:lnTo>
                  <a:lnTo>
                    <a:pt x="47485" y="18523"/>
                  </a:lnTo>
                  <a:lnTo>
                    <a:pt x="47605" y="18342"/>
                  </a:lnTo>
                  <a:lnTo>
                    <a:pt x="47726" y="18101"/>
                  </a:lnTo>
                  <a:lnTo>
                    <a:pt x="47786" y="17920"/>
                  </a:lnTo>
                  <a:lnTo>
                    <a:pt x="47786" y="17679"/>
                  </a:lnTo>
                  <a:lnTo>
                    <a:pt x="47786" y="17437"/>
                  </a:lnTo>
                  <a:lnTo>
                    <a:pt x="47726" y="17256"/>
                  </a:lnTo>
                  <a:lnTo>
                    <a:pt x="47605" y="17015"/>
                  </a:lnTo>
                  <a:lnTo>
                    <a:pt x="47485" y="16834"/>
                  </a:lnTo>
                  <a:lnTo>
                    <a:pt x="47304" y="16713"/>
                  </a:lnTo>
                  <a:lnTo>
                    <a:pt x="47062" y="16593"/>
                  </a:lnTo>
                  <a:lnTo>
                    <a:pt x="46881" y="16532"/>
                  </a:lnTo>
                  <a:close/>
                  <a:moveTo>
                    <a:pt x="52191" y="16532"/>
                  </a:moveTo>
                  <a:lnTo>
                    <a:pt x="52010" y="16593"/>
                  </a:lnTo>
                  <a:lnTo>
                    <a:pt x="51768" y="16713"/>
                  </a:lnTo>
                  <a:lnTo>
                    <a:pt x="51587" y="16834"/>
                  </a:lnTo>
                  <a:lnTo>
                    <a:pt x="51467" y="17015"/>
                  </a:lnTo>
                  <a:lnTo>
                    <a:pt x="51346" y="17256"/>
                  </a:lnTo>
                  <a:lnTo>
                    <a:pt x="51286" y="17437"/>
                  </a:lnTo>
                  <a:lnTo>
                    <a:pt x="51286" y="17679"/>
                  </a:lnTo>
                  <a:lnTo>
                    <a:pt x="51286" y="17920"/>
                  </a:lnTo>
                  <a:lnTo>
                    <a:pt x="51346" y="18101"/>
                  </a:lnTo>
                  <a:lnTo>
                    <a:pt x="51467" y="18342"/>
                  </a:lnTo>
                  <a:lnTo>
                    <a:pt x="51587" y="18523"/>
                  </a:lnTo>
                  <a:lnTo>
                    <a:pt x="51768" y="18644"/>
                  </a:lnTo>
                  <a:lnTo>
                    <a:pt x="52010" y="18765"/>
                  </a:lnTo>
                  <a:lnTo>
                    <a:pt x="52191" y="18825"/>
                  </a:lnTo>
                  <a:lnTo>
                    <a:pt x="52673" y="18825"/>
                  </a:lnTo>
                  <a:lnTo>
                    <a:pt x="52854" y="18765"/>
                  </a:lnTo>
                  <a:lnTo>
                    <a:pt x="53096" y="18644"/>
                  </a:lnTo>
                  <a:lnTo>
                    <a:pt x="53277" y="18523"/>
                  </a:lnTo>
                  <a:lnTo>
                    <a:pt x="53397" y="18342"/>
                  </a:lnTo>
                  <a:lnTo>
                    <a:pt x="53518" y="18101"/>
                  </a:lnTo>
                  <a:lnTo>
                    <a:pt x="53578" y="17920"/>
                  </a:lnTo>
                  <a:lnTo>
                    <a:pt x="53578" y="17679"/>
                  </a:lnTo>
                  <a:lnTo>
                    <a:pt x="53578" y="17437"/>
                  </a:lnTo>
                  <a:lnTo>
                    <a:pt x="53518" y="17256"/>
                  </a:lnTo>
                  <a:lnTo>
                    <a:pt x="53397" y="17015"/>
                  </a:lnTo>
                  <a:lnTo>
                    <a:pt x="53277" y="16834"/>
                  </a:lnTo>
                  <a:lnTo>
                    <a:pt x="53096" y="16713"/>
                  </a:lnTo>
                  <a:lnTo>
                    <a:pt x="52854" y="16593"/>
                  </a:lnTo>
                  <a:lnTo>
                    <a:pt x="52673" y="16532"/>
                  </a:lnTo>
                  <a:close/>
                  <a:moveTo>
                    <a:pt x="57983" y="16532"/>
                  </a:moveTo>
                  <a:lnTo>
                    <a:pt x="57802" y="16593"/>
                  </a:lnTo>
                  <a:lnTo>
                    <a:pt x="57561" y="16713"/>
                  </a:lnTo>
                  <a:lnTo>
                    <a:pt x="57380" y="16834"/>
                  </a:lnTo>
                  <a:lnTo>
                    <a:pt x="57259" y="17015"/>
                  </a:lnTo>
                  <a:lnTo>
                    <a:pt x="57138" y="17256"/>
                  </a:lnTo>
                  <a:lnTo>
                    <a:pt x="57078" y="17437"/>
                  </a:lnTo>
                  <a:lnTo>
                    <a:pt x="57078" y="17679"/>
                  </a:lnTo>
                  <a:lnTo>
                    <a:pt x="57078" y="17920"/>
                  </a:lnTo>
                  <a:lnTo>
                    <a:pt x="57138" y="18101"/>
                  </a:lnTo>
                  <a:lnTo>
                    <a:pt x="57259" y="18342"/>
                  </a:lnTo>
                  <a:lnTo>
                    <a:pt x="57380" y="18523"/>
                  </a:lnTo>
                  <a:lnTo>
                    <a:pt x="57561" y="18644"/>
                  </a:lnTo>
                  <a:lnTo>
                    <a:pt x="57802" y="18765"/>
                  </a:lnTo>
                  <a:lnTo>
                    <a:pt x="57983" y="18825"/>
                  </a:lnTo>
                  <a:lnTo>
                    <a:pt x="58466" y="18825"/>
                  </a:lnTo>
                  <a:lnTo>
                    <a:pt x="58647" y="18765"/>
                  </a:lnTo>
                  <a:lnTo>
                    <a:pt x="58888" y="18644"/>
                  </a:lnTo>
                  <a:lnTo>
                    <a:pt x="59069" y="18523"/>
                  </a:lnTo>
                  <a:lnTo>
                    <a:pt x="59190" y="18342"/>
                  </a:lnTo>
                  <a:lnTo>
                    <a:pt x="59310" y="18101"/>
                  </a:lnTo>
                  <a:lnTo>
                    <a:pt x="59371" y="17920"/>
                  </a:lnTo>
                  <a:lnTo>
                    <a:pt x="59371" y="17679"/>
                  </a:lnTo>
                  <a:lnTo>
                    <a:pt x="59371" y="17437"/>
                  </a:lnTo>
                  <a:lnTo>
                    <a:pt x="59310" y="17256"/>
                  </a:lnTo>
                  <a:lnTo>
                    <a:pt x="59190" y="17015"/>
                  </a:lnTo>
                  <a:lnTo>
                    <a:pt x="59069" y="16834"/>
                  </a:lnTo>
                  <a:lnTo>
                    <a:pt x="58888" y="16713"/>
                  </a:lnTo>
                  <a:lnTo>
                    <a:pt x="58647" y="16593"/>
                  </a:lnTo>
                  <a:lnTo>
                    <a:pt x="58466" y="16532"/>
                  </a:lnTo>
                  <a:close/>
                  <a:moveTo>
                    <a:pt x="63775" y="16532"/>
                  </a:moveTo>
                  <a:lnTo>
                    <a:pt x="63594" y="16593"/>
                  </a:lnTo>
                  <a:lnTo>
                    <a:pt x="63353" y="16713"/>
                  </a:lnTo>
                  <a:lnTo>
                    <a:pt x="63172" y="16834"/>
                  </a:lnTo>
                  <a:lnTo>
                    <a:pt x="63051" y="17015"/>
                  </a:lnTo>
                  <a:lnTo>
                    <a:pt x="62931" y="17256"/>
                  </a:lnTo>
                  <a:lnTo>
                    <a:pt x="62870" y="17437"/>
                  </a:lnTo>
                  <a:lnTo>
                    <a:pt x="62870" y="17679"/>
                  </a:lnTo>
                  <a:lnTo>
                    <a:pt x="62870" y="17920"/>
                  </a:lnTo>
                  <a:lnTo>
                    <a:pt x="62931" y="18101"/>
                  </a:lnTo>
                  <a:lnTo>
                    <a:pt x="63051" y="18342"/>
                  </a:lnTo>
                  <a:lnTo>
                    <a:pt x="63172" y="18523"/>
                  </a:lnTo>
                  <a:lnTo>
                    <a:pt x="63353" y="18644"/>
                  </a:lnTo>
                  <a:lnTo>
                    <a:pt x="63594" y="18765"/>
                  </a:lnTo>
                  <a:lnTo>
                    <a:pt x="63775" y="18825"/>
                  </a:lnTo>
                  <a:lnTo>
                    <a:pt x="64258" y="18825"/>
                  </a:lnTo>
                  <a:lnTo>
                    <a:pt x="64439" y="18765"/>
                  </a:lnTo>
                  <a:lnTo>
                    <a:pt x="64680" y="18644"/>
                  </a:lnTo>
                  <a:lnTo>
                    <a:pt x="64861" y="18523"/>
                  </a:lnTo>
                  <a:lnTo>
                    <a:pt x="64982" y="18342"/>
                  </a:lnTo>
                  <a:lnTo>
                    <a:pt x="65103" y="18101"/>
                  </a:lnTo>
                  <a:lnTo>
                    <a:pt x="65163" y="17920"/>
                  </a:lnTo>
                  <a:lnTo>
                    <a:pt x="65163" y="17679"/>
                  </a:lnTo>
                  <a:lnTo>
                    <a:pt x="65163" y="17437"/>
                  </a:lnTo>
                  <a:lnTo>
                    <a:pt x="65103" y="17256"/>
                  </a:lnTo>
                  <a:lnTo>
                    <a:pt x="64982" y="17015"/>
                  </a:lnTo>
                  <a:lnTo>
                    <a:pt x="64861" y="16834"/>
                  </a:lnTo>
                  <a:lnTo>
                    <a:pt x="64680" y="16713"/>
                  </a:lnTo>
                  <a:lnTo>
                    <a:pt x="64439" y="16593"/>
                  </a:lnTo>
                  <a:lnTo>
                    <a:pt x="64258" y="16532"/>
                  </a:lnTo>
                  <a:close/>
                  <a:moveTo>
                    <a:pt x="69386" y="16593"/>
                  </a:moveTo>
                  <a:lnTo>
                    <a:pt x="69085" y="16774"/>
                  </a:lnTo>
                  <a:lnTo>
                    <a:pt x="68843" y="17015"/>
                  </a:lnTo>
                  <a:lnTo>
                    <a:pt x="68723" y="17317"/>
                  </a:lnTo>
                  <a:lnTo>
                    <a:pt x="68662" y="17679"/>
                  </a:lnTo>
                  <a:lnTo>
                    <a:pt x="68662" y="17920"/>
                  </a:lnTo>
                  <a:lnTo>
                    <a:pt x="68723" y="18101"/>
                  </a:lnTo>
                  <a:lnTo>
                    <a:pt x="68843" y="18342"/>
                  </a:lnTo>
                  <a:lnTo>
                    <a:pt x="68964" y="18523"/>
                  </a:lnTo>
                  <a:lnTo>
                    <a:pt x="69145" y="18644"/>
                  </a:lnTo>
                  <a:lnTo>
                    <a:pt x="69386" y="18765"/>
                  </a:lnTo>
                  <a:lnTo>
                    <a:pt x="69567" y="18825"/>
                  </a:lnTo>
                  <a:lnTo>
                    <a:pt x="70050" y="18825"/>
                  </a:lnTo>
                  <a:lnTo>
                    <a:pt x="70231" y="18765"/>
                  </a:lnTo>
                  <a:lnTo>
                    <a:pt x="70472" y="18644"/>
                  </a:lnTo>
                  <a:lnTo>
                    <a:pt x="70593" y="18523"/>
                  </a:lnTo>
                  <a:lnTo>
                    <a:pt x="69386" y="16593"/>
                  </a:lnTo>
                  <a:close/>
                  <a:moveTo>
                    <a:pt x="4284" y="20273"/>
                  </a:moveTo>
                  <a:lnTo>
                    <a:pt x="3620" y="21661"/>
                  </a:lnTo>
                  <a:lnTo>
                    <a:pt x="3922" y="21480"/>
                  </a:lnTo>
                  <a:lnTo>
                    <a:pt x="4164" y="21238"/>
                  </a:lnTo>
                  <a:lnTo>
                    <a:pt x="4284" y="20937"/>
                  </a:lnTo>
                  <a:lnTo>
                    <a:pt x="4345" y="20575"/>
                  </a:lnTo>
                  <a:lnTo>
                    <a:pt x="4284" y="20273"/>
                  </a:lnTo>
                  <a:close/>
                  <a:moveTo>
                    <a:pt x="71619" y="20273"/>
                  </a:moveTo>
                  <a:lnTo>
                    <a:pt x="71559" y="20575"/>
                  </a:lnTo>
                  <a:lnTo>
                    <a:pt x="71619" y="20937"/>
                  </a:lnTo>
                  <a:lnTo>
                    <a:pt x="71740" y="21238"/>
                  </a:lnTo>
                  <a:lnTo>
                    <a:pt x="71981" y="21480"/>
                  </a:lnTo>
                  <a:lnTo>
                    <a:pt x="72283" y="21661"/>
                  </a:lnTo>
                  <a:lnTo>
                    <a:pt x="71619" y="20273"/>
                  </a:lnTo>
                  <a:close/>
                  <a:moveTo>
                    <a:pt x="8749" y="19428"/>
                  </a:moveTo>
                  <a:lnTo>
                    <a:pt x="8568" y="19489"/>
                  </a:lnTo>
                  <a:lnTo>
                    <a:pt x="8327" y="19609"/>
                  </a:lnTo>
                  <a:lnTo>
                    <a:pt x="8146" y="19730"/>
                  </a:lnTo>
                  <a:lnTo>
                    <a:pt x="8025" y="19911"/>
                  </a:lnTo>
                  <a:lnTo>
                    <a:pt x="7904" y="20152"/>
                  </a:lnTo>
                  <a:lnTo>
                    <a:pt x="7844" y="20333"/>
                  </a:lnTo>
                  <a:lnTo>
                    <a:pt x="7844" y="20575"/>
                  </a:lnTo>
                  <a:lnTo>
                    <a:pt x="7844" y="20816"/>
                  </a:lnTo>
                  <a:lnTo>
                    <a:pt x="7904" y="20997"/>
                  </a:lnTo>
                  <a:lnTo>
                    <a:pt x="8025" y="21238"/>
                  </a:lnTo>
                  <a:lnTo>
                    <a:pt x="8146" y="21419"/>
                  </a:lnTo>
                  <a:lnTo>
                    <a:pt x="8327" y="21540"/>
                  </a:lnTo>
                  <a:lnTo>
                    <a:pt x="8568" y="21661"/>
                  </a:lnTo>
                  <a:lnTo>
                    <a:pt x="8749" y="21721"/>
                  </a:lnTo>
                  <a:lnTo>
                    <a:pt x="9232" y="21721"/>
                  </a:lnTo>
                  <a:lnTo>
                    <a:pt x="9413" y="21661"/>
                  </a:lnTo>
                  <a:lnTo>
                    <a:pt x="9654" y="21540"/>
                  </a:lnTo>
                  <a:lnTo>
                    <a:pt x="9835" y="21419"/>
                  </a:lnTo>
                  <a:lnTo>
                    <a:pt x="9956" y="21238"/>
                  </a:lnTo>
                  <a:lnTo>
                    <a:pt x="10076" y="20997"/>
                  </a:lnTo>
                  <a:lnTo>
                    <a:pt x="10137" y="20816"/>
                  </a:lnTo>
                  <a:lnTo>
                    <a:pt x="10137" y="20575"/>
                  </a:lnTo>
                  <a:lnTo>
                    <a:pt x="10137" y="20333"/>
                  </a:lnTo>
                  <a:lnTo>
                    <a:pt x="10076" y="20152"/>
                  </a:lnTo>
                  <a:lnTo>
                    <a:pt x="9956" y="19911"/>
                  </a:lnTo>
                  <a:lnTo>
                    <a:pt x="9835" y="19730"/>
                  </a:lnTo>
                  <a:lnTo>
                    <a:pt x="9654" y="19609"/>
                  </a:lnTo>
                  <a:lnTo>
                    <a:pt x="9413" y="19489"/>
                  </a:lnTo>
                  <a:lnTo>
                    <a:pt x="9232" y="19428"/>
                  </a:lnTo>
                  <a:close/>
                  <a:moveTo>
                    <a:pt x="14541" y="19428"/>
                  </a:moveTo>
                  <a:lnTo>
                    <a:pt x="14360" y="19489"/>
                  </a:lnTo>
                  <a:lnTo>
                    <a:pt x="14119" y="19609"/>
                  </a:lnTo>
                  <a:lnTo>
                    <a:pt x="13938" y="19730"/>
                  </a:lnTo>
                  <a:lnTo>
                    <a:pt x="13817" y="19911"/>
                  </a:lnTo>
                  <a:lnTo>
                    <a:pt x="13697" y="20152"/>
                  </a:lnTo>
                  <a:lnTo>
                    <a:pt x="13636" y="20333"/>
                  </a:lnTo>
                  <a:lnTo>
                    <a:pt x="13636" y="20575"/>
                  </a:lnTo>
                  <a:lnTo>
                    <a:pt x="13636" y="20816"/>
                  </a:lnTo>
                  <a:lnTo>
                    <a:pt x="13697" y="20997"/>
                  </a:lnTo>
                  <a:lnTo>
                    <a:pt x="13817" y="21238"/>
                  </a:lnTo>
                  <a:lnTo>
                    <a:pt x="13938" y="21419"/>
                  </a:lnTo>
                  <a:lnTo>
                    <a:pt x="14119" y="21540"/>
                  </a:lnTo>
                  <a:lnTo>
                    <a:pt x="14360" y="21661"/>
                  </a:lnTo>
                  <a:lnTo>
                    <a:pt x="14541" y="21721"/>
                  </a:lnTo>
                  <a:lnTo>
                    <a:pt x="15024" y="21721"/>
                  </a:lnTo>
                  <a:lnTo>
                    <a:pt x="15205" y="21661"/>
                  </a:lnTo>
                  <a:lnTo>
                    <a:pt x="15446" y="21540"/>
                  </a:lnTo>
                  <a:lnTo>
                    <a:pt x="15627" y="21419"/>
                  </a:lnTo>
                  <a:lnTo>
                    <a:pt x="15748" y="21238"/>
                  </a:lnTo>
                  <a:lnTo>
                    <a:pt x="15869" y="20997"/>
                  </a:lnTo>
                  <a:lnTo>
                    <a:pt x="15929" y="20816"/>
                  </a:lnTo>
                  <a:lnTo>
                    <a:pt x="15929" y="20575"/>
                  </a:lnTo>
                  <a:lnTo>
                    <a:pt x="15929" y="20333"/>
                  </a:lnTo>
                  <a:lnTo>
                    <a:pt x="15869" y="20152"/>
                  </a:lnTo>
                  <a:lnTo>
                    <a:pt x="15748" y="19911"/>
                  </a:lnTo>
                  <a:lnTo>
                    <a:pt x="15627" y="19730"/>
                  </a:lnTo>
                  <a:lnTo>
                    <a:pt x="15446" y="19609"/>
                  </a:lnTo>
                  <a:lnTo>
                    <a:pt x="15205" y="19489"/>
                  </a:lnTo>
                  <a:lnTo>
                    <a:pt x="15024" y="19428"/>
                  </a:lnTo>
                  <a:close/>
                  <a:moveTo>
                    <a:pt x="20333" y="19428"/>
                  </a:moveTo>
                  <a:lnTo>
                    <a:pt x="20152" y="19489"/>
                  </a:lnTo>
                  <a:lnTo>
                    <a:pt x="19911" y="19609"/>
                  </a:lnTo>
                  <a:lnTo>
                    <a:pt x="19730" y="19730"/>
                  </a:lnTo>
                  <a:lnTo>
                    <a:pt x="19609" y="19911"/>
                  </a:lnTo>
                  <a:lnTo>
                    <a:pt x="19489" y="20152"/>
                  </a:lnTo>
                  <a:lnTo>
                    <a:pt x="19428" y="20333"/>
                  </a:lnTo>
                  <a:lnTo>
                    <a:pt x="19428" y="20575"/>
                  </a:lnTo>
                  <a:lnTo>
                    <a:pt x="19428" y="20816"/>
                  </a:lnTo>
                  <a:lnTo>
                    <a:pt x="19489" y="20997"/>
                  </a:lnTo>
                  <a:lnTo>
                    <a:pt x="19609" y="21238"/>
                  </a:lnTo>
                  <a:lnTo>
                    <a:pt x="19730" y="21419"/>
                  </a:lnTo>
                  <a:lnTo>
                    <a:pt x="19911" y="21540"/>
                  </a:lnTo>
                  <a:lnTo>
                    <a:pt x="20152" y="21661"/>
                  </a:lnTo>
                  <a:lnTo>
                    <a:pt x="20333" y="21721"/>
                  </a:lnTo>
                  <a:lnTo>
                    <a:pt x="20816" y="21721"/>
                  </a:lnTo>
                  <a:lnTo>
                    <a:pt x="20997" y="21661"/>
                  </a:lnTo>
                  <a:lnTo>
                    <a:pt x="21239" y="21540"/>
                  </a:lnTo>
                  <a:lnTo>
                    <a:pt x="21420" y="21419"/>
                  </a:lnTo>
                  <a:lnTo>
                    <a:pt x="21540" y="21238"/>
                  </a:lnTo>
                  <a:lnTo>
                    <a:pt x="21661" y="20997"/>
                  </a:lnTo>
                  <a:lnTo>
                    <a:pt x="21721" y="20816"/>
                  </a:lnTo>
                  <a:lnTo>
                    <a:pt x="21721" y="20575"/>
                  </a:lnTo>
                  <a:lnTo>
                    <a:pt x="21721" y="20333"/>
                  </a:lnTo>
                  <a:lnTo>
                    <a:pt x="21661" y="20152"/>
                  </a:lnTo>
                  <a:lnTo>
                    <a:pt x="21540" y="19911"/>
                  </a:lnTo>
                  <a:lnTo>
                    <a:pt x="21420" y="19730"/>
                  </a:lnTo>
                  <a:lnTo>
                    <a:pt x="21239" y="19609"/>
                  </a:lnTo>
                  <a:lnTo>
                    <a:pt x="20997" y="19489"/>
                  </a:lnTo>
                  <a:lnTo>
                    <a:pt x="20816" y="19428"/>
                  </a:lnTo>
                  <a:close/>
                  <a:moveTo>
                    <a:pt x="26126" y="19428"/>
                  </a:moveTo>
                  <a:lnTo>
                    <a:pt x="25945" y="19489"/>
                  </a:lnTo>
                  <a:lnTo>
                    <a:pt x="25703" y="19609"/>
                  </a:lnTo>
                  <a:lnTo>
                    <a:pt x="25522" y="19730"/>
                  </a:lnTo>
                  <a:lnTo>
                    <a:pt x="25402" y="19911"/>
                  </a:lnTo>
                  <a:lnTo>
                    <a:pt x="25281" y="20152"/>
                  </a:lnTo>
                  <a:lnTo>
                    <a:pt x="25221" y="20333"/>
                  </a:lnTo>
                  <a:lnTo>
                    <a:pt x="25221" y="20575"/>
                  </a:lnTo>
                  <a:lnTo>
                    <a:pt x="25221" y="20816"/>
                  </a:lnTo>
                  <a:lnTo>
                    <a:pt x="25281" y="20997"/>
                  </a:lnTo>
                  <a:lnTo>
                    <a:pt x="25402" y="21238"/>
                  </a:lnTo>
                  <a:lnTo>
                    <a:pt x="25522" y="21419"/>
                  </a:lnTo>
                  <a:lnTo>
                    <a:pt x="25703" y="21540"/>
                  </a:lnTo>
                  <a:lnTo>
                    <a:pt x="25945" y="21661"/>
                  </a:lnTo>
                  <a:lnTo>
                    <a:pt x="26126" y="21721"/>
                  </a:lnTo>
                  <a:lnTo>
                    <a:pt x="26608" y="21721"/>
                  </a:lnTo>
                  <a:lnTo>
                    <a:pt x="26789" y="21661"/>
                  </a:lnTo>
                  <a:lnTo>
                    <a:pt x="27031" y="21540"/>
                  </a:lnTo>
                  <a:lnTo>
                    <a:pt x="27212" y="21419"/>
                  </a:lnTo>
                  <a:lnTo>
                    <a:pt x="27332" y="21238"/>
                  </a:lnTo>
                  <a:lnTo>
                    <a:pt x="27453" y="20997"/>
                  </a:lnTo>
                  <a:lnTo>
                    <a:pt x="27513" y="20816"/>
                  </a:lnTo>
                  <a:lnTo>
                    <a:pt x="27513" y="20575"/>
                  </a:lnTo>
                  <a:lnTo>
                    <a:pt x="27513" y="20333"/>
                  </a:lnTo>
                  <a:lnTo>
                    <a:pt x="27453" y="20152"/>
                  </a:lnTo>
                  <a:lnTo>
                    <a:pt x="27332" y="19911"/>
                  </a:lnTo>
                  <a:lnTo>
                    <a:pt x="27212" y="19730"/>
                  </a:lnTo>
                  <a:lnTo>
                    <a:pt x="27031" y="19609"/>
                  </a:lnTo>
                  <a:lnTo>
                    <a:pt x="26789" y="19489"/>
                  </a:lnTo>
                  <a:lnTo>
                    <a:pt x="26608" y="19428"/>
                  </a:lnTo>
                  <a:close/>
                  <a:moveTo>
                    <a:pt x="31918" y="19428"/>
                  </a:moveTo>
                  <a:lnTo>
                    <a:pt x="31737" y="19489"/>
                  </a:lnTo>
                  <a:lnTo>
                    <a:pt x="31496" y="19609"/>
                  </a:lnTo>
                  <a:lnTo>
                    <a:pt x="31315" y="19730"/>
                  </a:lnTo>
                  <a:lnTo>
                    <a:pt x="31194" y="19911"/>
                  </a:lnTo>
                  <a:lnTo>
                    <a:pt x="31073" y="20152"/>
                  </a:lnTo>
                  <a:lnTo>
                    <a:pt x="31013" y="20333"/>
                  </a:lnTo>
                  <a:lnTo>
                    <a:pt x="31013" y="20575"/>
                  </a:lnTo>
                  <a:lnTo>
                    <a:pt x="31013" y="20816"/>
                  </a:lnTo>
                  <a:lnTo>
                    <a:pt x="31073" y="20997"/>
                  </a:lnTo>
                  <a:lnTo>
                    <a:pt x="31194" y="21238"/>
                  </a:lnTo>
                  <a:lnTo>
                    <a:pt x="31315" y="21419"/>
                  </a:lnTo>
                  <a:lnTo>
                    <a:pt x="31496" y="21540"/>
                  </a:lnTo>
                  <a:lnTo>
                    <a:pt x="31737" y="21661"/>
                  </a:lnTo>
                  <a:lnTo>
                    <a:pt x="31918" y="21721"/>
                  </a:lnTo>
                  <a:lnTo>
                    <a:pt x="32401" y="21721"/>
                  </a:lnTo>
                  <a:lnTo>
                    <a:pt x="32582" y="21661"/>
                  </a:lnTo>
                  <a:lnTo>
                    <a:pt x="32823" y="21540"/>
                  </a:lnTo>
                  <a:lnTo>
                    <a:pt x="33004" y="21419"/>
                  </a:lnTo>
                  <a:lnTo>
                    <a:pt x="33125" y="21238"/>
                  </a:lnTo>
                  <a:lnTo>
                    <a:pt x="33245" y="20997"/>
                  </a:lnTo>
                  <a:lnTo>
                    <a:pt x="33306" y="20816"/>
                  </a:lnTo>
                  <a:lnTo>
                    <a:pt x="33306" y="20575"/>
                  </a:lnTo>
                  <a:lnTo>
                    <a:pt x="33306" y="20333"/>
                  </a:lnTo>
                  <a:lnTo>
                    <a:pt x="33245" y="20152"/>
                  </a:lnTo>
                  <a:lnTo>
                    <a:pt x="33125" y="19911"/>
                  </a:lnTo>
                  <a:lnTo>
                    <a:pt x="33004" y="19730"/>
                  </a:lnTo>
                  <a:lnTo>
                    <a:pt x="32823" y="19609"/>
                  </a:lnTo>
                  <a:lnTo>
                    <a:pt x="32582" y="19489"/>
                  </a:lnTo>
                  <a:lnTo>
                    <a:pt x="32401" y="19428"/>
                  </a:lnTo>
                  <a:close/>
                  <a:moveTo>
                    <a:pt x="37710" y="19428"/>
                  </a:moveTo>
                  <a:lnTo>
                    <a:pt x="37529" y="19489"/>
                  </a:lnTo>
                  <a:lnTo>
                    <a:pt x="37288" y="19609"/>
                  </a:lnTo>
                  <a:lnTo>
                    <a:pt x="37107" y="19730"/>
                  </a:lnTo>
                  <a:lnTo>
                    <a:pt x="36986" y="19911"/>
                  </a:lnTo>
                  <a:lnTo>
                    <a:pt x="36865" y="20152"/>
                  </a:lnTo>
                  <a:lnTo>
                    <a:pt x="36805" y="20333"/>
                  </a:lnTo>
                  <a:lnTo>
                    <a:pt x="36805" y="20575"/>
                  </a:lnTo>
                  <a:lnTo>
                    <a:pt x="36805" y="20816"/>
                  </a:lnTo>
                  <a:lnTo>
                    <a:pt x="36865" y="20997"/>
                  </a:lnTo>
                  <a:lnTo>
                    <a:pt x="36986" y="21238"/>
                  </a:lnTo>
                  <a:lnTo>
                    <a:pt x="37107" y="21419"/>
                  </a:lnTo>
                  <a:lnTo>
                    <a:pt x="37288" y="21540"/>
                  </a:lnTo>
                  <a:lnTo>
                    <a:pt x="37529" y="21661"/>
                  </a:lnTo>
                  <a:lnTo>
                    <a:pt x="37710" y="21721"/>
                  </a:lnTo>
                  <a:lnTo>
                    <a:pt x="38193" y="21721"/>
                  </a:lnTo>
                  <a:lnTo>
                    <a:pt x="38374" y="21661"/>
                  </a:lnTo>
                  <a:lnTo>
                    <a:pt x="38615" y="21540"/>
                  </a:lnTo>
                  <a:lnTo>
                    <a:pt x="38796" y="21419"/>
                  </a:lnTo>
                  <a:lnTo>
                    <a:pt x="38917" y="21238"/>
                  </a:lnTo>
                  <a:lnTo>
                    <a:pt x="39038" y="20997"/>
                  </a:lnTo>
                  <a:lnTo>
                    <a:pt x="39098" y="20816"/>
                  </a:lnTo>
                  <a:lnTo>
                    <a:pt x="39098" y="20575"/>
                  </a:lnTo>
                  <a:lnTo>
                    <a:pt x="39098" y="20333"/>
                  </a:lnTo>
                  <a:lnTo>
                    <a:pt x="39038" y="20152"/>
                  </a:lnTo>
                  <a:lnTo>
                    <a:pt x="38917" y="19911"/>
                  </a:lnTo>
                  <a:lnTo>
                    <a:pt x="38796" y="19730"/>
                  </a:lnTo>
                  <a:lnTo>
                    <a:pt x="38615" y="19609"/>
                  </a:lnTo>
                  <a:lnTo>
                    <a:pt x="38374" y="19489"/>
                  </a:lnTo>
                  <a:lnTo>
                    <a:pt x="38193" y="19428"/>
                  </a:lnTo>
                  <a:close/>
                  <a:moveTo>
                    <a:pt x="43502" y="19428"/>
                  </a:moveTo>
                  <a:lnTo>
                    <a:pt x="43321" y="19489"/>
                  </a:lnTo>
                  <a:lnTo>
                    <a:pt x="43080" y="19609"/>
                  </a:lnTo>
                  <a:lnTo>
                    <a:pt x="42899" y="19730"/>
                  </a:lnTo>
                  <a:lnTo>
                    <a:pt x="42778" y="19911"/>
                  </a:lnTo>
                  <a:lnTo>
                    <a:pt x="42658" y="20152"/>
                  </a:lnTo>
                  <a:lnTo>
                    <a:pt x="42597" y="20333"/>
                  </a:lnTo>
                  <a:lnTo>
                    <a:pt x="42597" y="20575"/>
                  </a:lnTo>
                  <a:lnTo>
                    <a:pt x="42597" y="20816"/>
                  </a:lnTo>
                  <a:lnTo>
                    <a:pt x="42658" y="20997"/>
                  </a:lnTo>
                  <a:lnTo>
                    <a:pt x="42778" y="21238"/>
                  </a:lnTo>
                  <a:lnTo>
                    <a:pt x="42899" y="21419"/>
                  </a:lnTo>
                  <a:lnTo>
                    <a:pt x="43080" y="21540"/>
                  </a:lnTo>
                  <a:lnTo>
                    <a:pt x="43321" y="21661"/>
                  </a:lnTo>
                  <a:lnTo>
                    <a:pt x="43502" y="21721"/>
                  </a:lnTo>
                  <a:lnTo>
                    <a:pt x="43985" y="21721"/>
                  </a:lnTo>
                  <a:lnTo>
                    <a:pt x="44166" y="21661"/>
                  </a:lnTo>
                  <a:lnTo>
                    <a:pt x="44407" y="21540"/>
                  </a:lnTo>
                  <a:lnTo>
                    <a:pt x="44588" y="21419"/>
                  </a:lnTo>
                  <a:lnTo>
                    <a:pt x="44709" y="21238"/>
                  </a:lnTo>
                  <a:lnTo>
                    <a:pt x="44830" y="20997"/>
                  </a:lnTo>
                  <a:lnTo>
                    <a:pt x="44890" y="20816"/>
                  </a:lnTo>
                  <a:lnTo>
                    <a:pt x="44890" y="20575"/>
                  </a:lnTo>
                  <a:lnTo>
                    <a:pt x="44890" y="20333"/>
                  </a:lnTo>
                  <a:lnTo>
                    <a:pt x="44830" y="20152"/>
                  </a:lnTo>
                  <a:lnTo>
                    <a:pt x="44709" y="19911"/>
                  </a:lnTo>
                  <a:lnTo>
                    <a:pt x="44588" y="19730"/>
                  </a:lnTo>
                  <a:lnTo>
                    <a:pt x="44407" y="19609"/>
                  </a:lnTo>
                  <a:lnTo>
                    <a:pt x="44166" y="19489"/>
                  </a:lnTo>
                  <a:lnTo>
                    <a:pt x="43985" y="19428"/>
                  </a:lnTo>
                  <a:close/>
                  <a:moveTo>
                    <a:pt x="49295" y="19428"/>
                  </a:moveTo>
                  <a:lnTo>
                    <a:pt x="49114" y="19489"/>
                  </a:lnTo>
                  <a:lnTo>
                    <a:pt x="48872" y="19609"/>
                  </a:lnTo>
                  <a:lnTo>
                    <a:pt x="48691" y="19730"/>
                  </a:lnTo>
                  <a:lnTo>
                    <a:pt x="48571" y="19911"/>
                  </a:lnTo>
                  <a:lnTo>
                    <a:pt x="48450" y="20152"/>
                  </a:lnTo>
                  <a:lnTo>
                    <a:pt x="48390" y="20333"/>
                  </a:lnTo>
                  <a:lnTo>
                    <a:pt x="48390" y="20575"/>
                  </a:lnTo>
                  <a:lnTo>
                    <a:pt x="48390" y="20816"/>
                  </a:lnTo>
                  <a:lnTo>
                    <a:pt x="48450" y="20997"/>
                  </a:lnTo>
                  <a:lnTo>
                    <a:pt x="48571" y="21238"/>
                  </a:lnTo>
                  <a:lnTo>
                    <a:pt x="48691" y="21419"/>
                  </a:lnTo>
                  <a:lnTo>
                    <a:pt x="48872" y="21540"/>
                  </a:lnTo>
                  <a:lnTo>
                    <a:pt x="49114" y="21661"/>
                  </a:lnTo>
                  <a:lnTo>
                    <a:pt x="49295" y="21721"/>
                  </a:lnTo>
                  <a:lnTo>
                    <a:pt x="49777" y="21721"/>
                  </a:lnTo>
                  <a:lnTo>
                    <a:pt x="49958" y="21661"/>
                  </a:lnTo>
                  <a:lnTo>
                    <a:pt x="50200" y="21540"/>
                  </a:lnTo>
                  <a:lnTo>
                    <a:pt x="50381" y="21419"/>
                  </a:lnTo>
                  <a:lnTo>
                    <a:pt x="50501" y="21238"/>
                  </a:lnTo>
                  <a:lnTo>
                    <a:pt x="50622" y="20997"/>
                  </a:lnTo>
                  <a:lnTo>
                    <a:pt x="50682" y="20816"/>
                  </a:lnTo>
                  <a:lnTo>
                    <a:pt x="50682" y="20575"/>
                  </a:lnTo>
                  <a:lnTo>
                    <a:pt x="50682" y="20333"/>
                  </a:lnTo>
                  <a:lnTo>
                    <a:pt x="50622" y="20152"/>
                  </a:lnTo>
                  <a:lnTo>
                    <a:pt x="50501" y="19911"/>
                  </a:lnTo>
                  <a:lnTo>
                    <a:pt x="50381" y="19730"/>
                  </a:lnTo>
                  <a:lnTo>
                    <a:pt x="50200" y="19609"/>
                  </a:lnTo>
                  <a:lnTo>
                    <a:pt x="49958" y="19489"/>
                  </a:lnTo>
                  <a:lnTo>
                    <a:pt x="49777" y="19428"/>
                  </a:lnTo>
                  <a:close/>
                  <a:moveTo>
                    <a:pt x="55087" y="19428"/>
                  </a:moveTo>
                  <a:lnTo>
                    <a:pt x="54906" y="19489"/>
                  </a:lnTo>
                  <a:lnTo>
                    <a:pt x="54665" y="19609"/>
                  </a:lnTo>
                  <a:lnTo>
                    <a:pt x="54483" y="19730"/>
                  </a:lnTo>
                  <a:lnTo>
                    <a:pt x="54363" y="19911"/>
                  </a:lnTo>
                  <a:lnTo>
                    <a:pt x="54242" y="20152"/>
                  </a:lnTo>
                  <a:lnTo>
                    <a:pt x="54182" y="20333"/>
                  </a:lnTo>
                  <a:lnTo>
                    <a:pt x="54182" y="20575"/>
                  </a:lnTo>
                  <a:lnTo>
                    <a:pt x="54182" y="20816"/>
                  </a:lnTo>
                  <a:lnTo>
                    <a:pt x="54242" y="20997"/>
                  </a:lnTo>
                  <a:lnTo>
                    <a:pt x="54363" y="21238"/>
                  </a:lnTo>
                  <a:lnTo>
                    <a:pt x="54483" y="21419"/>
                  </a:lnTo>
                  <a:lnTo>
                    <a:pt x="54665" y="21540"/>
                  </a:lnTo>
                  <a:lnTo>
                    <a:pt x="54906" y="21661"/>
                  </a:lnTo>
                  <a:lnTo>
                    <a:pt x="55087" y="21721"/>
                  </a:lnTo>
                  <a:lnTo>
                    <a:pt x="55570" y="21721"/>
                  </a:lnTo>
                  <a:lnTo>
                    <a:pt x="55751" y="21661"/>
                  </a:lnTo>
                  <a:lnTo>
                    <a:pt x="55992" y="21540"/>
                  </a:lnTo>
                  <a:lnTo>
                    <a:pt x="56173" y="21419"/>
                  </a:lnTo>
                  <a:lnTo>
                    <a:pt x="56294" y="21238"/>
                  </a:lnTo>
                  <a:lnTo>
                    <a:pt x="56414" y="20997"/>
                  </a:lnTo>
                  <a:lnTo>
                    <a:pt x="56475" y="20816"/>
                  </a:lnTo>
                  <a:lnTo>
                    <a:pt x="56475" y="20575"/>
                  </a:lnTo>
                  <a:lnTo>
                    <a:pt x="56475" y="20333"/>
                  </a:lnTo>
                  <a:lnTo>
                    <a:pt x="56414" y="20152"/>
                  </a:lnTo>
                  <a:lnTo>
                    <a:pt x="56294" y="19911"/>
                  </a:lnTo>
                  <a:lnTo>
                    <a:pt x="56173" y="19730"/>
                  </a:lnTo>
                  <a:lnTo>
                    <a:pt x="55992" y="19609"/>
                  </a:lnTo>
                  <a:lnTo>
                    <a:pt x="55751" y="19489"/>
                  </a:lnTo>
                  <a:lnTo>
                    <a:pt x="55570" y="19428"/>
                  </a:lnTo>
                  <a:close/>
                  <a:moveTo>
                    <a:pt x="60879" y="19428"/>
                  </a:moveTo>
                  <a:lnTo>
                    <a:pt x="60698" y="19489"/>
                  </a:lnTo>
                  <a:lnTo>
                    <a:pt x="60457" y="19609"/>
                  </a:lnTo>
                  <a:lnTo>
                    <a:pt x="60276" y="19730"/>
                  </a:lnTo>
                  <a:lnTo>
                    <a:pt x="60155" y="19911"/>
                  </a:lnTo>
                  <a:lnTo>
                    <a:pt x="60034" y="20152"/>
                  </a:lnTo>
                  <a:lnTo>
                    <a:pt x="59974" y="20333"/>
                  </a:lnTo>
                  <a:lnTo>
                    <a:pt x="59974" y="20575"/>
                  </a:lnTo>
                  <a:lnTo>
                    <a:pt x="59974" y="20816"/>
                  </a:lnTo>
                  <a:lnTo>
                    <a:pt x="60034" y="20997"/>
                  </a:lnTo>
                  <a:lnTo>
                    <a:pt x="60155" y="21238"/>
                  </a:lnTo>
                  <a:lnTo>
                    <a:pt x="60276" y="21419"/>
                  </a:lnTo>
                  <a:lnTo>
                    <a:pt x="60457" y="21540"/>
                  </a:lnTo>
                  <a:lnTo>
                    <a:pt x="60698" y="21661"/>
                  </a:lnTo>
                  <a:lnTo>
                    <a:pt x="60879" y="21721"/>
                  </a:lnTo>
                  <a:lnTo>
                    <a:pt x="61362" y="21721"/>
                  </a:lnTo>
                  <a:lnTo>
                    <a:pt x="61543" y="21661"/>
                  </a:lnTo>
                  <a:lnTo>
                    <a:pt x="61784" y="21540"/>
                  </a:lnTo>
                  <a:lnTo>
                    <a:pt x="61965" y="21419"/>
                  </a:lnTo>
                  <a:lnTo>
                    <a:pt x="62086" y="21238"/>
                  </a:lnTo>
                  <a:lnTo>
                    <a:pt x="62206" y="20997"/>
                  </a:lnTo>
                  <a:lnTo>
                    <a:pt x="62267" y="20816"/>
                  </a:lnTo>
                  <a:lnTo>
                    <a:pt x="62267" y="20575"/>
                  </a:lnTo>
                  <a:lnTo>
                    <a:pt x="62267" y="20333"/>
                  </a:lnTo>
                  <a:lnTo>
                    <a:pt x="62206" y="20152"/>
                  </a:lnTo>
                  <a:lnTo>
                    <a:pt x="62086" y="19911"/>
                  </a:lnTo>
                  <a:lnTo>
                    <a:pt x="61965" y="19730"/>
                  </a:lnTo>
                  <a:lnTo>
                    <a:pt x="61784" y="19609"/>
                  </a:lnTo>
                  <a:lnTo>
                    <a:pt x="61543" y="19489"/>
                  </a:lnTo>
                  <a:lnTo>
                    <a:pt x="61362" y="19428"/>
                  </a:lnTo>
                  <a:close/>
                  <a:moveTo>
                    <a:pt x="66671" y="19428"/>
                  </a:moveTo>
                  <a:lnTo>
                    <a:pt x="66490" y="19489"/>
                  </a:lnTo>
                  <a:lnTo>
                    <a:pt x="66249" y="19609"/>
                  </a:lnTo>
                  <a:lnTo>
                    <a:pt x="66068" y="19730"/>
                  </a:lnTo>
                  <a:lnTo>
                    <a:pt x="65947" y="19911"/>
                  </a:lnTo>
                  <a:lnTo>
                    <a:pt x="65827" y="20152"/>
                  </a:lnTo>
                  <a:lnTo>
                    <a:pt x="65766" y="20333"/>
                  </a:lnTo>
                  <a:lnTo>
                    <a:pt x="65766" y="20575"/>
                  </a:lnTo>
                  <a:lnTo>
                    <a:pt x="65766" y="20816"/>
                  </a:lnTo>
                  <a:lnTo>
                    <a:pt x="65827" y="20997"/>
                  </a:lnTo>
                  <a:lnTo>
                    <a:pt x="65947" y="21238"/>
                  </a:lnTo>
                  <a:lnTo>
                    <a:pt x="66068" y="21419"/>
                  </a:lnTo>
                  <a:lnTo>
                    <a:pt x="66249" y="21540"/>
                  </a:lnTo>
                  <a:lnTo>
                    <a:pt x="66490" y="21661"/>
                  </a:lnTo>
                  <a:lnTo>
                    <a:pt x="66671" y="21721"/>
                  </a:lnTo>
                  <a:lnTo>
                    <a:pt x="67154" y="21721"/>
                  </a:lnTo>
                  <a:lnTo>
                    <a:pt x="67335" y="21661"/>
                  </a:lnTo>
                  <a:lnTo>
                    <a:pt x="67576" y="21540"/>
                  </a:lnTo>
                  <a:lnTo>
                    <a:pt x="67757" y="21419"/>
                  </a:lnTo>
                  <a:lnTo>
                    <a:pt x="67878" y="21238"/>
                  </a:lnTo>
                  <a:lnTo>
                    <a:pt x="67999" y="20997"/>
                  </a:lnTo>
                  <a:lnTo>
                    <a:pt x="68059" y="20816"/>
                  </a:lnTo>
                  <a:lnTo>
                    <a:pt x="68059" y="20575"/>
                  </a:lnTo>
                  <a:lnTo>
                    <a:pt x="68059" y="20333"/>
                  </a:lnTo>
                  <a:lnTo>
                    <a:pt x="67999" y="20152"/>
                  </a:lnTo>
                  <a:lnTo>
                    <a:pt x="67878" y="19911"/>
                  </a:lnTo>
                  <a:lnTo>
                    <a:pt x="67757" y="19730"/>
                  </a:lnTo>
                  <a:lnTo>
                    <a:pt x="67576" y="19609"/>
                  </a:lnTo>
                  <a:lnTo>
                    <a:pt x="67335" y="19489"/>
                  </a:lnTo>
                  <a:lnTo>
                    <a:pt x="67154" y="19428"/>
                  </a:lnTo>
                  <a:close/>
                  <a:moveTo>
                    <a:pt x="5853" y="22324"/>
                  </a:moveTo>
                  <a:lnTo>
                    <a:pt x="5672" y="22385"/>
                  </a:lnTo>
                  <a:lnTo>
                    <a:pt x="5431" y="22505"/>
                  </a:lnTo>
                  <a:lnTo>
                    <a:pt x="5250" y="22626"/>
                  </a:lnTo>
                  <a:lnTo>
                    <a:pt x="5129" y="22807"/>
                  </a:lnTo>
                  <a:lnTo>
                    <a:pt x="5008" y="23048"/>
                  </a:lnTo>
                  <a:lnTo>
                    <a:pt x="4948" y="23229"/>
                  </a:lnTo>
                  <a:lnTo>
                    <a:pt x="4948" y="23471"/>
                  </a:lnTo>
                  <a:lnTo>
                    <a:pt x="4948" y="23712"/>
                  </a:lnTo>
                  <a:lnTo>
                    <a:pt x="5008" y="23893"/>
                  </a:lnTo>
                  <a:lnTo>
                    <a:pt x="5129" y="24135"/>
                  </a:lnTo>
                  <a:lnTo>
                    <a:pt x="5250" y="24316"/>
                  </a:lnTo>
                  <a:lnTo>
                    <a:pt x="5431" y="24436"/>
                  </a:lnTo>
                  <a:lnTo>
                    <a:pt x="5672" y="24557"/>
                  </a:lnTo>
                  <a:lnTo>
                    <a:pt x="5853" y="24617"/>
                  </a:lnTo>
                  <a:lnTo>
                    <a:pt x="6336" y="24617"/>
                  </a:lnTo>
                  <a:lnTo>
                    <a:pt x="6517" y="24557"/>
                  </a:lnTo>
                  <a:lnTo>
                    <a:pt x="6758" y="24436"/>
                  </a:lnTo>
                  <a:lnTo>
                    <a:pt x="6939" y="24316"/>
                  </a:lnTo>
                  <a:lnTo>
                    <a:pt x="7060" y="24135"/>
                  </a:lnTo>
                  <a:lnTo>
                    <a:pt x="7180" y="23893"/>
                  </a:lnTo>
                  <a:lnTo>
                    <a:pt x="7241" y="23712"/>
                  </a:lnTo>
                  <a:lnTo>
                    <a:pt x="7241" y="23471"/>
                  </a:lnTo>
                  <a:lnTo>
                    <a:pt x="7241" y="23229"/>
                  </a:lnTo>
                  <a:lnTo>
                    <a:pt x="7180" y="23048"/>
                  </a:lnTo>
                  <a:lnTo>
                    <a:pt x="7060" y="22807"/>
                  </a:lnTo>
                  <a:lnTo>
                    <a:pt x="6939" y="22626"/>
                  </a:lnTo>
                  <a:lnTo>
                    <a:pt x="6758" y="22505"/>
                  </a:lnTo>
                  <a:lnTo>
                    <a:pt x="6517" y="22385"/>
                  </a:lnTo>
                  <a:lnTo>
                    <a:pt x="6336" y="22324"/>
                  </a:lnTo>
                  <a:close/>
                  <a:moveTo>
                    <a:pt x="11645" y="22324"/>
                  </a:moveTo>
                  <a:lnTo>
                    <a:pt x="11464" y="22385"/>
                  </a:lnTo>
                  <a:lnTo>
                    <a:pt x="11223" y="22505"/>
                  </a:lnTo>
                  <a:lnTo>
                    <a:pt x="11042" y="22626"/>
                  </a:lnTo>
                  <a:lnTo>
                    <a:pt x="10921" y="22807"/>
                  </a:lnTo>
                  <a:lnTo>
                    <a:pt x="10800" y="23048"/>
                  </a:lnTo>
                  <a:lnTo>
                    <a:pt x="10740" y="23229"/>
                  </a:lnTo>
                  <a:lnTo>
                    <a:pt x="10740" y="23471"/>
                  </a:lnTo>
                  <a:lnTo>
                    <a:pt x="10740" y="23712"/>
                  </a:lnTo>
                  <a:lnTo>
                    <a:pt x="10800" y="23893"/>
                  </a:lnTo>
                  <a:lnTo>
                    <a:pt x="10921" y="24135"/>
                  </a:lnTo>
                  <a:lnTo>
                    <a:pt x="11042" y="24316"/>
                  </a:lnTo>
                  <a:lnTo>
                    <a:pt x="11223" y="24436"/>
                  </a:lnTo>
                  <a:lnTo>
                    <a:pt x="11464" y="24557"/>
                  </a:lnTo>
                  <a:lnTo>
                    <a:pt x="11645" y="24617"/>
                  </a:lnTo>
                  <a:lnTo>
                    <a:pt x="12128" y="24617"/>
                  </a:lnTo>
                  <a:lnTo>
                    <a:pt x="12309" y="24557"/>
                  </a:lnTo>
                  <a:lnTo>
                    <a:pt x="12550" y="24436"/>
                  </a:lnTo>
                  <a:lnTo>
                    <a:pt x="12731" y="24316"/>
                  </a:lnTo>
                  <a:lnTo>
                    <a:pt x="12852" y="24135"/>
                  </a:lnTo>
                  <a:lnTo>
                    <a:pt x="12973" y="23893"/>
                  </a:lnTo>
                  <a:lnTo>
                    <a:pt x="13033" y="23712"/>
                  </a:lnTo>
                  <a:lnTo>
                    <a:pt x="13033" y="23471"/>
                  </a:lnTo>
                  <a:lnTo>
                    <a:pt x="13033" y="23229"/>
                  </a:lnTo>
                  <a:lnTo>
                    <a:pt x="12973" y="23048"/>
                  </a:lnTo>
                  <a:lnTo>
                    <a:pt x="12852" y="22807"/>
                  </a:lnTo>
                  <a:lnTo>
                    <a:pt x="12731" y="22626"/>
                  </a:lnTo>
                  <a:lnTo>
                    <a:pt x="12550" y="22505"/>
                  </a:lnTo>
                  <a:lnTo>
                    <a:pt x="12309" y="22385"/>
                  </a:lnTo>
                  <a:lnTo>
                    <a:pt x="12128" y="22324"/>
                  </a:lnTo>
                  <a:close/>
                  <a:moveTo>
                    <a:pt x="17437" y="22324"/>
                  </a:moveTo>
                  <a:lnTo>
                    <a:pt x="17256" y="22385"/>
                  </a:lnTo>
                  <a:lnTo>
                    <a:pt x="17015" y="22505"/>
                  </a:lnTo>
                  <a:lnTo>
                    <a:pt x="16834" y="22626"/>
                  </a:lnTo>
                  <a:lnTo>
                    <a:pt x="16713" y="22807"/>
                  </a:lnTo>
                  <a:lnTo>
                    <a:pt x="16593" y="23048"/>
                  </a:lnTo>
                  <a:lnTo>
                    <a:pt x="16532" y="23229"/>
                  </a:lnTo>
                  <a:lnTo>
                    <a:pt x="16532" y="23471"/>
                  </a:lnTo>
                  <a:lnTo>
                    <a:pt x="16532" y="23712"/>
                  </a:lnTo>
                  <a:lnTo>
                    <a:pt x="16593" y="23893"/>
                  </a:lnTo>
                  <a:lnTo>
                    <a:pt x="16713" y="24135"/>
                  </a:lnTo>
                  <a:lnTo>
                    <a:pt x="16834" y="24316"/>
                  </a:lnTo>
                  <a:lnTo>
                    <a:pt x="17015" y="24436"/>
                  </a:lnTo>
                  <a:lnTo>
                    <a:pt x="17256" y="24557"/>
                  </a:lnTo>
                  <a:lnTo>
                    <a:pt x="17437" y="24617"/>
                  </a:lnTo>
                  <a:lnTo>
                    <a:pt x="17920" y="24617"/>
                  </a:lnTo>
                  <a:lnTo>
                    <a:pt x="18101" y="24557"/>
                  </a:lnTo>
                  <a:lnTo>
                    <a:pt x="18342" y="24436"/>
                  </a:lnTo>
                  <a:lnTo>
                    <a:pt x="18523" y="24316"/>
                  </a:lnTo>
                  <a:lnTo>
                    <a:pt x="18644" y="24135"/>
                  </a:lnTo>
                  <a:lnTo>
                    <a:pt x="18765" y="23893"/>
                  </a:lnTo>
                  <a:lnTo>
                    <a:pt x="18825" y="23712"/>
                  </a:lnTo>
                  <a:lnTo>
                    <a:pt x="18825" y="23471"/>
                  </a:lnTo>
                  <a:lnTo>
                    <a:pt x="18825" y="23229"/>
                  </a:lnTo>
                  <a:lnTo>
                    <a:pt x="18765" y="23048"/>
                  </a:lnTo>
                  <a:lnTo>
                    <a:pt x="18644" y="22807"/>
                  </a:lnTo>
                  <a:lnTo>
                    <a:pt x="18523" y="22626"/>
                  </a:lnTo>
                  <a:lnTo>
                    <a:pt x="18342" y="22505"/>
                  </a:lnTo>
                  <a:lnTo>
                    <a:pt x="18101" y="22385"/>
                  </a:lnTo>
                  <a:lnTo>
                    <a:pt x="17920" y="22324"/>
                  </a:lnTo>
                  <a:close/>
                  <a:moveTo>
                    <a:pt x="23230" y="22324"/>
                  </a:moveTo>
                  <a:lnTo>
                    <a:pt x="23049" y="22385"/>
                  </a:lnTo>
                  <a:lnTo>
                    <a:pt x="22807" y="22505"/>
                  </a:lnTo>
                  <a:lnTo>
                    <a:pt x="22626" y="22626"/>
                  </a:lnTo>
                  <a:lnTo>
                    <a:pt x="22506" y="22807"/>
                  </a:lnTo>
                  <a:lnTo>
                    <a:pt x="22385" y="23048"/>
                  </a:lnTo>
                  <a:lnTo>
                    <a:pt x="22325" y="23229"/>
                  </a:lnTo>
                  <a:lnTo>
                    <a:pt x="22325" y="23471"/>
                  </a:lnTo>
                  <a:lnTo>
                    <a:pt x="22325" y="23712"/>
                  </a:lnTo>
                  <a:lnTo>
                    <a:pt x="22385" y="23893"/>
                  </a:lnTo>
                  <a:lnTo>
                    <a:pt x="22506" y="24135"/>
                  </a:lnTo>
                  <a:lnTo>
                    <a:pt x="22626" y="24316"/>
                  </a:lnTo>
                  <a:lnTo>
                    <a:pt x="22807" y="24436"/>
                  </a:lnTo>
                  <a:lnTo>
                    <a:pt x="23049" y="24557"/>
                  </a:lnTo>
                  <a:lnTo>
                    <a:pt x="23230" y="24617"/>
                  </a:lnTo>
                  <a:lnTo>
                    <a:pt x="23712" y="24617"/>
                  </a:lnTo>
                  <a:lnTo>
                    <a:pt x="23893" y="24557"/>
                  </a:lnTo>
                  <a:lnTo>
                    <a:pt x="24135" y="24436"/>
                  </a:lnTo>
                  <a:lnTo>
                    <a:pt x="24316" y="24316"/>
                  </a:lnTo>
                  <a:lnTo>
                    <a:pt x="24436" y="24135"/>
                  </a:lnTo>
                  <a:lnTo>
                    <a:pt x="24557" y="23893"/>
                  </a:lnTo>
                  <a:lnTo>
                    <a:pt x="24617" y="23712"/>
                  </a:lnTo>
                  <a:lnTo>
                    <a:pt x="24617" y="23471"/>
                  </a:lnTo>
                  <a:lnTo>
                    <a:pt x="24617" y="23229"/>
                  </a:lnTo>
                  <a:lnTo>
                    <a:pt x="24557" y="23048"/>
                  </a:lnTo>
                  <a:lnTo>
                    <a:pt x="24436" y="22807"/>
                  </a:lnTo>
                  <a:lnTo>
                    <a:pt x="24316" y="22626"/>
                  </a:lnTo>
                  <a:lnTo>
                    <a:pt x="24135" y="22505"/>
                  </a:lnTo>
                  <a:lnTo>
                    <a:pt x="23893" y="22385"/>
                  </a:lnTo>
                  <a:lnTo>
                    <a:pt x="23712" y="22324"/>
                  </a:lnTo>
                  <a:close/>
                  <a:moveTo>
                    <a:pt x="29022" y="22324"/>
                  </a:moveTo>
                  <a:lnTo>
                    <a:pt x="28841" y="22385"/>
                  </a:lnTo>
                  <a:lnTo>
                    <a:pt x="28599" y="22505"/>
                  </a:lnTo>
                  <a:lnTo>
                    <a:pt x="28418" y="22626"/>
                  </a:lnTo>
                  <a:lnTo>
                    <a:pt x="28298" y="22807"/>
                  </a:lnTo>
                  <a:lnTo>
                    <a:pt x="28177" y="23048"/>
                  </a:lnTo>
                  <a:lnTo>
                    <a:pt x="28117" y="23229"/>
                  </a:lnTo>
                  <a:lnTo>
                    <a:pt x="28117" y="23471"/>
                  </a:lnTo>
                  <a:lnTo>
                    <a:pt x="28117" y="23712"/>
                  </a:lnTo>
                  <a:lnTo>
                    <a:pt x="28177" y="23893"/>
                  </a:lnTo>
                  <a:lnTo>
                    <a:pt x="28298" y="24135"/>
                  </a:lnTo>
                  <a:lnTo>
                    <a:pt x="28418" y="24316"/>
                  </a:lnTo>
                  <a:lnTo>
                    <a:pt x="28599" y="24436"/>
                  </a:lnTo>
                  <a:lnTo>
                    <a:pt x="28841" y="24557"/>
                  </a:lnTo>
                  <a:lnTo>
                    <a:pt x="29022" y="24617"/>
                  </a:lnTo>
                  <a:lnTo>
                    <a:pt x="29505" y="24617"/>
                  </a:lnTo>
                  <a:lnTo>
                    <a:pt x="29686" y="24557"/>
                  </a:lnTo>
                  <a:lnTo>
                    <a:pt x="29927" y="24436"/>
                  </a:lnTo>
                  <a:lnTo>
                    <a:pt x="30108" y="24316"/>
                  </a:lnTo>
                  <a:lnTo>
                    <a:pt x="30229" y="24135"/>
                  </a:lnTo>
                  <a:lnTo>
                    <a:pt x="30349" y="23893"/>
                  </a:lnTo>
                  <a:lnTo>
                    <a:pt x="30410" y="23712"/>
                  </a:lnTo>
                  <a:lnTo>
                    <a:pt x="30410" y="23471"/>
                  </a:lnTo>
                  <a:lnTo>
                    <a:pt x="30410" y="23229"/>
                  </a:lnTo>
                  <a:lnTo>
                    <a:pt x="30349" y="23048"/>
                  </a:lnTo>
                  <a:lnTo>
                    <a:pt x="30229" y="22807"/>
                  </a:lnTo>
                  <a:lnTo>
                    <a:pt x="30108" y="22626"/>
                  </a:lnTo>
                  <a:lnTo>
                    <a:pt x="29927" y="22505"/>
                  </a:lnTo>
                  <a:lnTo>
                    <a:pt x="29686" y="22385"/>
                  </a:lnTo>
                  <a:lnTo>
                    <a:pt x="29505" y="22324"/>
                  </a:lnTo>
                  <a:close/>
                  <a:moveTo>
                    <a:pt x="34814" y="22324"/>
                  </a:moveTo>
                  <a:lnTo>
                    <a:pt x="34633" y="22385"/>
                  </a:lnTo>
                  <a:lnTo>
                    <a:pt x="34392" y="22505"/>
                  </a:lnTo>
                  <a:lnTo>
                    <a:pt x="34211" y="22626"/>
                  </a:lnTo>
                  <a:lnTo>
                    <a:pt x="34090" y="22807"/>
                  </a:lnTo>
                  <a:lnTo>
                    <a:pt x="33969" y="23048"/>
                  </a:lnTo>
                  <a:lnTo>
                    <a:pt x="33909" y="23229"/>
                  </a:lnTo>
                  <a:lnTo>
                    <a:pt x="33909" y="23471"/>
                  </a:lnTo>
                  <a:lnTo>
                    <a:pt x="33909" y="23712"/>
                  </a:lnTo>
                  <a:lnTo>
                    <a:pt x="33969" y="23893"/>
                  </a:lnTo>
                  <a:lnTo>
                    <a:pt x="34090" y="24135"/>
                  </a:lnTo>
                  <a:lnTo>
                    <a:pt x="34211" y="24316"/>
                  </a:lnTo>
                  <a:lnTo>
                    <a:pt x="34392" y="24436"/>
                  </a:lnTo>
                  <a:lnTo>
                    <a:pt x="34633" y="24557"/>
                  </a:lnTo>
                  <a:lnTo>
                    <a:pt x="34814" y="24617"/>
                  </a:lnTo>
                  <a:lnTo>
                    <a:pt x="35297" y="24617"/>
                  </a:lnTo>
                  <a:lnTo>
                    <a:pt x="35478" y="24557"/>
                  </a:lnTo>
                  <a:lnTo>
                    <a:pt x="35719" y="24436"/>
                  </a:lnTo>
                  <a:lnTo>
                    <a:pt x="35900" y="24316"/>
                  </a:lnTo>
                  <a:lnTo>
                    <a:pt x="36021" y="24135"/>
                  </a:lnTo>
                  <a:lnTo>
                    <a:pt x="36141" y="23893"/>
                  </a:lnTo>
                  <a:lnTo>
                    <a:pt x="36202" y="23712"/>
                  </a:lnTo>
                  <a:lnTo>
                    <a:pt x="36202" y="23471"/>
                  </a:lnTo>
                  <a:lnTo>
                    <a:pt x="36202" y="23229"/>
                  </a:lnTo>
                  <a:lnTo>
                    <a:pt x="36141" y="23048"/>
                  </a:lnTo>
                  <a:lnTo>
                    <a:pt x="36021" y="22807"/>
                  </a:lnTo>
                  <a:lnTo>
                    <a:pt x="35900" y="22626"/>
                  </a:lnTo>
                  <a:lnTo>
                    <a:pt x="35719" y="22505"/>
                  </a:lnTo>
                  <a:lnTo>
                    <a:pt x="35478" y="22385"/>
                  </a:lnTo>
                  <a:lnTo>
                    <a:pt x="35297" y="22324"/>
                  </a:lnTo>
                  <a:close/>
                  <a:moveTo>
                    <a:pt x="40606" y="22324"/>
                  </a:moveTo>
                  <a:lnTo>
                    <a:pt x="40425" y="22385"/>
                  </a:lnTo>
                  <a:lnTo>
                    <a:pt x="40184" y="22505"/>
                  </a:lnTo>
                  <a:lnTo>
                    <a:pt x="40003" y="22626"/>
                  </a:lnTo>
                  <a:lnTo>
                    <a:pt x="39882" y="22807"/>
                  </a:lnTo>
                  <a:lnTo>
                    <a:pt x="39762" y="23048"/>
                  </a:lnTo>
                  <a:lnTo>
                    <a:pt x="39701" y="23229"/>
                  </a:lnTo>
                  <a:lnTo>
                    <a:pt x="39701" y="23471"/>
                  </a:lnTo>
                  <a:lnTo>
                    <a:pt x="39701" y="23712"/>
                  </a:lnTo>
                  <a:lnTo>
                    <a:pt x="39762" y="23893"/>
                  </a:lnTo>
                  <a:lnTo>
                    <a:pt x="39882" y="24135"/>
                  </a:lnTo>
                  <a:lnTo>
                    <a:pt x="40003" y="24316"/>
                  </a:lnTo>
                  <a:lnTo>
                    <a:pt x="40184" y="24436"/>
                  </a:lnTo>
                  <a:lnTo>
                    <a:pt x="40425" y="24557"/>
                  </a:lnTo>
                  <a:lnTo>
                    <a:pt x="40606" y="24617"/>
                  </a:lnTo>
                  <a:lnTo>
                    <a:pt x="41089" y="24617"/>
                  </a:lnTo>
                  <a:lnTo>
                    <a:pt x="41270" y="24557"/>
                  </a:lnTo>
                  <a:lnTo>
                    <a:pt x="41511" y="24436"/>
                  </a:lnTo>
                  <a:lnTo>
                    <a:pt x="41692" y="24316"/>
                  </a:lnTo>
                  <a:lnTo>
                    <a:pt x="41813" y="24135"/>
                  </a:lnTo>
                  <a:lnTo>
                    <a:pt x="41934" y="23893"/>
                  </a:lnTo>
                  <a:lnTo>
                    <a:pt x="41994" y="23712"/>
                  </a:lnTo>
                  <a:lnTo>
                    <a:pt x="41994" y="23471"/>
                  </a:lnTo>
                  <a:lnTo>
                    <a:pt x="41994" y="23229"/>
                  </a:lnTo>
                  <a:lnTo>
                    <a:pt x="41934" y="23048"/>
                  </a:lnTo>
                  <a:lnTo>
                    <a:pt x="41813" y="22807"/>
                  </a:lnTo>
                  <a:lnTo>
                    <a:pt x="41692" y="22626"/>
                  </a:lnTo>
                  <a:lnTo>
                    <a:pt x="41511" y="22505"/>
                  </a:lnTo>
                  <a:lnTo>
                    <a:pt x="41270" y="22385"/>
                  </a:lnTo>
                  <a:lnTo>
                    <a:pt x="41089" y="22324"/>
                  </a:lnTo>
                  <a:close/>
                  <a:moveTo>
                    <a:pt x="46399" y="22324"/>
                  </a:moveTo>
                  <a:lnTo>
                    <a:pt x="46218" y="22385"/>
                  </a:lnTo>
                  <a:lnTo>
                    <a:pt x="45976" y="22505"/>
                  </a:lnTo>
                  <a:lnTo>
                    <a:pt x="45795" y="22626"/>
                  </a:lnTo>
                  <a:lnTo>
                    <a:pt x="45674" y="22807"/>
                  </a:lnTo>
                  <a:lnTo>
                    <a:pt x="45554" y="23048"/>
                  </a:lnTo>
                  <a:lnTo>
                    <a:pt x="45493" y="23229"/>
                  </a:lnTo>
                  <a:lnTo>
                    <a:pt x="45493" y="23471"/>
                  </a:lnTo>
                  <a:lnTo>
                    <a:pt x="45493" y="23712"/>
                  </a:lnTo>
                  <a:lnTo>
                    <a:pt x="45554" y="23893"/>
                  </a:lnTo>
                  <a:lnTo>
                    <a:pt x="45674" y="24135"/>
                  </a:lnTo>
                  <a:lnTo>
                    <a:pt x="45795" y="24316"/>
                  </a:lnTo>
                  <a:lnTo>
                    <a:pt x="45976" y="24436"/>
                  </a:lnTo>
                  <a:lnTo>
                    <a:pt x="46218" y="24557"/>
                  </a:lnTo>
                  <a:lnTo>
                    <a:pt x="46399" y="24617"/>
                  </a:lnTo>
                  <a:lnTo>
                    <a:pt x="46881" y="24617"/>
                  </a:lnTo>
                  <a:lnTo>
                    <a:pt x="47062" y="24557"/>
                  </a:lnTo>
                  <a:lnTo>
                    <a:pt x="47304" y="24436"/>
                  </a:lnTo>
                  <a:lnTo>
                    <a:pt x="47485" y="24316"/>
                  </a:lnTo>
                  <a:lnTo>
                    <a:pt x="47605" y="24135"/>
                  </a:lnTo>
                  <a:lnTo>
                    <a:pt x="47726" y="23893"/>
                  </a:lnTo>
                  <a:lnTo>
                    <a:pt x="47786" y="23712"/>
                  </a:lnTo>
                  <a:lnTo>
                    <a:pt x="47786" y="23471"/>
                  </a:lnTo>
                  <a:lnTo>
                    <a:pt x="47786" y="23229"/>
                  </a:lnTo>
                  <a:lnTo>
                    <a:pt x="47726" y="23048"/>
                  </a:lnTo>
                  <a:lnTo>
                    <a:pt x="47605" y="22807"/>
                  </a:lnTo>
                  <a:lnTo>
                    <a:pt x="47485" y="22626"/>
                  </a:lnTo>
                  <a:lnTo>
                    <a:pt x="47304" y="22505"/>
                  </a:lnTo>
                  <a:lnTo>
                    <a:pt x="47062" y="22385"/>
                  </a:lnTo>
                  <a:lnTo>
                    <a:pt x="46881" y="22324"/>
                  </a:lnTo>
                  <a:close/>
                  <a:moveTo>
                    <a:pt x="52191" y="22324"/>
                  </a:moveTo>
                  <a:lnTo>
                    <a:pt x="52010" y="22385"/>
                  </a:lnTo>
                  <a:lnTo>
                    <a:pt x="51768" y="22505"/>
                  </a:lnTo>
                  <a:lnTo>
                    <a:pt x="51587" y="22626"/>
                  </a:lnTo>
                  <a:lnTo>
                    <a:pt x="51467" y="22807"/>
                  </a:lnTo>
                  <a:lnTo>
                    <a:pt x="51346" y="23048"/>
                  </a:lnTo>
                  <a:lnTo>
                    <a:pt x="51286" y="23229"/>
                  </a:lnTo>
                  <a:lnTo>
                    <a:pt x="51286" y="23471"/>
                  </a:lnTo>
                  <a:lnTo>
                    <a:pt x="51286" y="23712"/>
                  </a:lnTo>
                  <a:lnTo>
                    <a:pt x="51346" y="23893"/>
                  </a:lnTo>
                  <a:lnTo>
                    <a:pt x="51467" y="24135"/>
                  </a:lnTo>
                  <a:lnTo>
                    <a:pt x="51587" y="24316"/>
                  </a:lnTo>
                  <a:lnTo>
                    <a:pt x="51768" y="24436"/>
                  </a:lnTo>
                  <a:lnTo>
                    <a:pt x="52010" y="24557"/>
                  </a:lnTo>
                  <a:lnTo>
                    <a:pt x="52191" y="24617"/>
                  </a:lnTo>
                  <a:lnTo>
                    <a:pt x="52673" y="24617"/>
                  </a:lnTo>
                  <a:lnTo>
                    <a:pt x="52854" y="24557"/>
                  </a:lnTo>
                  <a:lnTo>
                    <a:pt x="53096" y="24436"/>
                  </a:lnTo>
                  <a:lnTo>
                    <a:pt x="53277" y="24316"/>
                  </a:lnTo>
                  <a:lnTo>
                    <a:pt x="53397" y="24135"/>
                  </a:lnTo>
                  <a:lnTo>
                    <a:pt x="53518" y="23893"/>
                  </a:lnTo>
                  <a:lnTo>
                    <a:pt x="53578" y="23712"/>
                  </a:lnTo>
                  <a:lnTo>
                    <a:pt x="53578" y="23471"/>
                  </a:lnTo>
                  <a:lnTo>
                    <a:pt x="53578" y="23229"/>
                  </a:lnTo>
                  <a:lnTo>
                    <a:pt x="53518" y="23048"/>
                  </a:lnTo>
                  <a:lnTo>
                    <a:pt x="53397" y="22807"/>
                  </a:lnTo>
                  <a:lnTo>
                    <a:pt x="53277" y="22626"/>
                  </a:lnTo>
                  <a:lnTo>
                    <a:pt x="53096" y="22505"/>
                  </a:lnTo>
                  <a:lnTo>
                    <a:pt x="52854" y="22385"/>
                  </a:lnTo>
                  <a:lnTo>
                    <a:pt x="52673" y="22324"/>
                  </a:lnTo>
                  <a:close/>
                  <a:moveTo>
                    <a:pt x="57983" y="22324"/>
                  </a:moveTo>
                  <a:lnTo>
                    <a:pt x="57802" y="22385"/>
                  </a:lnTo>
                  <a:lnTo>
                    <a:pt x="57561" y="22505"/>
                  </a:lnTo>
                  <a:lnTo>
                    <a:pt x="57380" y="22626"/>
                  </a:lnTo>
                  <a:lnTo>
                    <a:pt x="57259" y="22807"/>
                  </a:lnTo>
                  <a:lnTo>
                    <a:pt x="57138" y="23048"/>
                  </a:lnTo>
                  <a:lnTo>
                    <a:pt x="57078" y="23229"/>
                  </a:lnTo>
                  <a:lnTo>
                    <a:pt x="57078" y="23471"/>
                  </a:lnTo>
                  <a:lnTo>
                    <a:pt x="57078" y="23712"/>
                  </a:lnTo>
                  <a:lnTo>
                    <a:pt x="57138" y="23893"/>
                  </a:lnTo>
                  <a:lnTo>
                    <a:pt x="57259" y="24135"/>
                  </a:lnTo>
                  <a:lnTo>
                    <a:pt x="57380" y="24316"/>
                  </a:lnTo>
                  <a:lnTo>
                    <a:pt x="57561" y="24436"/>
                  </a:lnTo>
                  <a:lnTo>
                    <a:pt x="57802" y="24557"/>
                  </a:lnTo>
                  <a:lnTo>
                    <a:pt x="57983" y="24617"/>
                  </a:lnTo>
                  <a:lnTo>
                    <a:pt x="58466" y="24617"/>
                  </a:lnTo>
                  <a:lnTo>
                    <a:pt x="58647" y="24557"/>
                  </a:lnTo>
                  <a:lnTo>
                    <a:pt x="58888" y="24436"/>
                  </a:lnTo>
                  <a:lnTo>
                    <a:pt x="59069" y="24316"/>
                  </a:lnTo>
                  <a:lnTo>
                    <a:pt x="59190" y="24135"/>
                  </a:lnTo>
                  <a:lnTo>
                    <a:pt x="59310" y="23893"/>
                  </a:lnTo>
                  <a:lnTo>
                    <a:pt x="59371" y="23712"/>
                  </a:lnTo>
                  <a:lnTo>
                    <a:pt x="59371" y="23471"/>
                  </a:lnTo>
                  <a:lnTo>
                    <a:pt x="59371" y="23229"/>
                  </a:lnTo>
                  <a:lnTo>
                    <a:pt x="59310" y="23048"/>
                  </a:lnTo>
                  <a:lnTo>
                    <a:pt x="59190" y="22807"/>
                  </a:lnTo>
                  <a:lnTo>
                    <a:pt x="59069" y="22626"/>
                  </a:lnTo>
                  <a:lnTo>
                    <a:pt x="58888" y="22505"/>
                  </a:lnTo>
                  <a:lnTo>
                    <a:pt x="58647" y="22385"/>
                  </a:lnTo>
                  <a:lnTo>
                    <a:pt x="58466" y="22324"/>
                  </a:lnTo>
                  <a:close/>
                  <a:moveTo>
                    <a:pt x="63775" y="22324"/>
                  </a:moveTo>
                  <a:lnTo>
                    <a:pt x="63594" y="22385"/>
                  </a:lnTo>
                  <a:lnTo>
                    <a:pt x="63353" y="22505"/>
                  </a:lnTo>
                  <a:lnTo>
                    <a:pt x="63172" y="22626"/>
                  </a:lnTo>
                  <a:lnTo>
                    <a:pt x="63051" y="22807"/>
                  </a:lnTo>
                  <a:lnTo>
                    <a:pt x="62931" y="23048"/>
                  </a:lnTo>
                  <a:lnTo>
                    <a:pt x="62870" y="23229"/>
                  </a:lnTo>
                  <a:lnTo>
                    <a:pt x="62870" y="23471"/>
                  </a:lnTo>
                  <a:lnTo>
                    <a:pt x="62870" y="23712"/>
                  </a:lnTo>
                  <a:lnTo>
                    <a:pt x="62931" y="23893"/>
                  </a:lnTo>
                  <a:lnTo>
                    <a:pt x="63051" y="24135"/>
                  </a:lnTo>
                  <a:lnTo>
                    <a:pt x="63172" y="24316"/>
                  </a:lnTo>
                  <a:lnTo>
                    <a:pt x="63353" y="24436"/>
                  </a:lnTo>
                  <a:lnTo>
                    <a:pt x="63594" y="24557"/>
                  </a:lnTo>
                  <a:lnTo>
                    <a:pt x="63775" y="24617"/>
                  </a:lnTo>
                  <a:lnTo>
                    <a:pt x="64258" y="24617"/>
                  </a:lnTo>
                  <a:lnTo>
                    <a:pt x="64439" y="24557"/>
                  </a:lnTo>
                  <a:lnTo>
                    <a:pt x="64680" y="24436"/>
                  </a:lnTo>
                  <a:lnTo>
                    <a:pt x="64861" y="24316"/>
                  </a:lnTo>
                  <a:lnTo>
                    <a:pt x="64982" y="24135"/>
                  </a:lnTo>
                  <a:lnTo>
                    <a:pt x="65103" y="23893"/>
                  </a:lnTo>
                  <a:lnTo>
                    <a:pt x="65163" y="23712"/>
                  </a:lnTo>
                  <a:lnTo>
                    <a:pt x="65163" y="23471"/>
                  </a:lnTo>
                  <a:lnTo>
                    <a:pt x="65163" y="23229"/>
                  </a:lnTo>
                  <a:lnTo>
                    <a:pt x="65103" y="23048"/>
                  </a:lnTo>
                  <a:lnTo>
                    <a:pt x="64982" y="22807"/>
                  </a:lnTo>
                  <a:lnTo>
                    <a:pt x="64861" y="22626"/>
                  </a:lnTo>
                  <a:lnTo>
                    <a:pt x="64680" y="22505"/>
                  </a:lnTo>
                  <a:lnTo>
                    <a:pt x="64439" y="22385"/>
                  </a:lnTo>
                  <a:lnTo>
                    <a:pt x="64258" y="22324"/>
                  </a:lnTo>
                  <a:close/>
                  <a:moveTo>
                    <a:pt x="69567" y="22324"/>
                  </a:moveTo>
                  <a:lnTo>
                    <a:pt x="69386" y="22385"/>
                  </a:lnTo>
                  <a:lnTo>
                    <a:pt x="69145" y="22505"/>
                  </a:lnTo>
                  <a:lnTo>
                    <a:pt x="68964" y="22626"/>
                  </a:lnTo>
                  <a:lnTo>
                    <a:pt x="68843" y="22807"/>
                  </a:lnTo>
                  <a:lnTo>
                    <a:pt x="68723" y="23048"/>
                  </a:lnTo>
                  <a:lnTo>
                    <a:pt x="68662" y="23229"/>
                  </a:lnTo>
                  <a:lnTo>
                    <a:pt x="68662" y="23471"/>
                  </a:lnTo>
                  <a:lnTo>
                    <a:pt x="68662" y="23712"/>
                  </a:lnTo>
                  <a:lnTo>
                    <a:pt x="68723" y="23893"/>
                  </a:lnTo>
                  <a:lnTo>
                    <a:pt x="68843" y="24135"/>
                  </a:lnTo>
                  <a:lnTo>
                    <a:pt x="68964" y="24316"/>
                  </a:lnTo>
                  <a:lnTo>
                    <a:pt x="69145" y="24436"/>
                  </a:lnTo>
                  <a:lnTo>
                    <a:pt x="69386" y="24557"/>
                  </a:lnTo>
                  <a:lnTo>
                    <a:pt x="69567" y="24617"/>
                  </a:lnTo>
                  <a:lnTo>
                    <a:pt x="70050" y="24617"/>
                  </a:lnTo>
                  <a:lnTo>
                    <a:pt x="70231" y="24557"/>
                  </a:lnTo>
                  <a:lnTo>
                    <a:pt x="70472" y="24436"/>
                  </a:lnTo>
                  <a:lnTo>
                    <a:pt x="70653" y="24316"/>
                  </a:lnTo>
                  <a:lnTo>
                    <a:pt x="70774" y="24135"/>
                  </a:lnTo>
                  <a:lnTo>
                    <a:pt x="70895" y="23893"/>
                  </a:lnTo>
                  <a:lnTo>
                    <a:pt x="70955" y="23712"/>
                  </a:lnTo>
                  <a:lnTo>
                    <a:pt x="70955" y="23471"/>
                  </a:lnTo>
                  <a:lnTo>
                    <a:pt x="70955" y="23229"/>
                  </a:lnTo>
                  <a:lnTo>
                    <a:pt x="70895" y="23048"/>
                  </a:lnTo>
                  <a:lnTo>
                    <a:pt x="70774" y="22807"/>
                  </a:lnTo>
                  <a:lnTo>
                    <a:pt x="70653" y="22626"/>
                  </a:lnTo>
                  <a:lnTo>
                    <a:pt x="70472" y="22505"/>
                  </a:lnTo>
                  <a:lnTo>
                    <a:pt x="70231" y="22385"/>
                  </a:lnTo>
                  <a:lnTo>
                    <a:pt x="70050" y="22324"/>
                  </a:lnTo>
                  <a:close/>
                  <a:moveTo>
                    <a:pt x="2896" y="25221"/>
                  </a:moveTo>
                  <a:lnTo>
                    <a:pt x="2655" y="25341"/>
                  </a:lnTo>
                  <a:lnTo>
                    <a:pt x="2414" y="25522"/>
                  </a:lnTo>
                  <a:lnTo>
                    <a:pt x="2233" y="25703"/>
                  </a:lnTo>
                  <a:lnTo>
                    <a:pt x="2112" y="26005"/>
                  </a:lnTo>
                  <a:lnTo>
                    <a:pt x="2052" y="26367"/>
                  </a:lnTo>
                  <a:lnTo>
                    <a:pt x="2052" y="26608"/>
                  </a:lnTo>
                  <a:lnTo>
                    <a:pt x="2112" y="26789"/>
                  </a:lnTo>
                  <a:lnTo>
                    <a:pt x="2233" y="27031"/>
                  </a:lnTo>
                  <a:lnTo>
                    <a:pt x="2353" y="27212"/>
                  </a:lnTo>
                  <a:lnTo>
                    <a:pt x="2534" y="27332"/>
                  </a:lnTo>
                  <a:lnTo>
                    <a:pt x="2776" y="27453"/>
                  </a:lnTo>
                  <a:lnTo>
                    <a:pt x="2957" y="27513"/>
                  </a:lnTo>
                  <a:lnTo>
                    <a:pt x="3439" y="27513"/>
                  </a:lnTo>
                  <a:lnTo>
                    <a:pt x="3620" y="27453"/>
                  </a:lnTo>
                  <a:lnTo>
                    <a:pt x="3862" y="27332"/>
                  </a:lnTo>
                  <a:lnTo>
                    <a:pt x="4043" y="27212"/>
                  </a:lnTo>
                  <a:lnTo>
                    <a:pt x="4164" y="27031"/>
                  </a:lnTo>
                  <a:lnTo>
                    <a:pt x="4284" y="26789"/>
                  </a:lnTo>
                  <a:lnTo>
                    <a:pt x="4345" y="26608"/>
                  </a:lnTo>
                  <a:lnTo>
                    <a:pt x="4345" y="26367"/>
                  </a:lnTo>
                  <a:lnTo>
                    <a:pt x="4284" y="26005"/>
                  </a:lnTo>
                  <a:lnTo>
                    <a:pt x="4164" y="25703"/>
                  </a:lnTo>
                  <a:lnTo>
                    <a:pt x="3982" y="25522"/>
                  </a:lnTo>
                  <a:lnTo>
                    <a:pt x="3741" y="25341"/>
                  </a:lnTo>
                  <a:lnTo>
                    <a:pt x="3500" y="25221"/>
                  </a:lnTo>
                  <a:close/>
                  <a:moveTo>
                    <a:pt x="8689" y="25221"/>
                  </a:moveTo>
                  <a:lnTo>
                    <a:pt x="8447" y="25341"/>
                  </a:lnTo>
                  <a:lnTo>
                    <a:pt x="8206" y="25522"/>
                  </a:lnTo>
                  <a:lnTo>
                    <a:pt x="8025" y="25703"/>
                  </a:lnTo>
                  <a:lnTo>
                    <a:pt x="7904" y="26005"/>
                  </a:lnTo>
                  <a:lnTo>
                    <a:pt x="7844" y="26367"/>
                  </a:lnTo>
                  <a:lnTo>
                    <a:pt x="7844" y="26608"/>
                  </a:lnTo>
                  <a:lnTo>
                    <a:pt x="7904" y="26789"/>
                  </a:lnTo>
                  <a:lnTo>
                    <a:pt x="8025" y="27031"/>
                  </a:lnTo>
                  <a:lnTo>
                    <a:pt x="8146" y="27212"/>
                  </a:lnTo>
                  <a:lnTo>
                    <a:pt x="8327" y="27332"/>
                  </a:lnTo>
                  <a:lnTo>
                    <a:pt x="8568" y="27453"/>
                  </a:lnTo>
                  <a:lnTo>
                    <a:pt x="8749" y="27513"/>
                  </a:lnTo>
                  <a:lnTo>
                    <a:pt x="9232" y="27513"/>
                  </a:lnTo>
                  <a:lnTo>
                    <a:pt x="9413" y="27453"/>
                  </a:lnTo>
                  <a:lnTo>
                    <a:pt x="9654" y="27332"/>
                  </a:lnTo>
                  <a:lnTo>
                    <a:pt x="9835" y="27212"/>
                  </a:lnTo>
                  <a:lnTo>
                    <a:pt x="9956" y="27031"/>
                  </a:lnTo>
                  <a:lnTo>
                    <a:pt x="10076" y="26789"/>
                  </a:lnTo>
                  <a:lnTo>
                    <a:pt x="10137" y="26608"/>
                  </a:lnTo>
                  <a:lnTo>
                    <a:pt x="10137" y="26367"/>
                  </a:lnTo>
                  <a:lnTo>
                    <a:pt x="10076" y="26005"/>
                  </a:lnTo>
                  <a:lnTo>
                    <a:pt x="9956" y="25703"/>
                  </a:lnTo>
                  <a:lnTo>
                    <a:pt x="9775" y="25522"/>
                  </a:lnTo>
                  <a:lnTo>
                    <a:pt x="9533" y="25341"/>
                  </a:lnTo>
                  <a:lnTo>
                    <a:pt x="9292" y="25221"/>
                  </a:lnTo>
                  <a:close/>
                  <a:moveTo>
                    <a:pt x="14481" y="25221"/>
                  </a:moveTo>
                  <a:lnTo>
                    <a:pt x="14240" y="25341"/>
                  </a:lnTo>
                  <a:lnTo>
                    <a:pt x="13998" y="25522"/>
                  </a:lnTo>
                  <a:lnTo>
                    <a:pt x="13817" y="25703"/>
                  </a:lnTo>
                  <a:lnTo>
                    <a:pt x="13697" y="26005"/>
                  </a:lnTo>
                  <a:lnTo>
                    <a:pt x="13636" y="26367"/>
                  </a:lnTo>
                  <a:lnTo>
                    <a:pt x="13636" y="26608"/>
                  </a:lnTo>
                  <a:lnTo>
                    <a:pt x="13697" y="26789"/>
                  </a:lnTo>
                  <a:lnTo>
                    <a:pt x="13817" y="27031"/>
                  </a:lnTo>
                  <a:lnTo>
                    <a:pt x="13938" y="27212"/>
                  </a:lnTo>
                  <a:lnTo>
                    <a:pt x="14119" y="27332"/>
                  </a:lnTo>
                  <a:lnTo>
                    <a:pt x="14360" y="27453"/>
                  </a:lnTo>
                  <a:lnTo>
                    <a:pt x="14541" y="27513"/>
                  </a:lnTo>
                  <a:lnTo>
                    <a:pt x="15024" y="27513"/>
                  </a:lnTo>
                  <a:lnTo>
                    <a:pt x="15205" y="27453"/>
                  </a:lnTo>
                  <a:lnTo>
                    <a:pt x="15446" y="27332"/>
                  </a:lnTo>
                  <a:lnTo>
                    <a:pt x="15627" y="27212"/>
                  </a:lnTo>
                  <a:lnTo>
                    <a:pt x="15748" y="27031"/>
                  </a:lnTo>
                  <a:lnTo>
                    <a:pt x="15869" y="26789"/>
                  </a:lnTo>
                  <a:lnTo>
                    <a:pt x="15929" y="26608"/>
                  </a:lnTo>
                  <a:lnTo>
                    <a:pt x="15929" y="26367"/>
                  </a:lnTo>
                  <a:lnTo>
                    <a:pt x="15869" y="26005"/>
                  </a:lnTo>
                  <a:lnTo>
                    <a:pt x="15748" y="25703"/>
                  </a:lnTo>
                  <a:lnTo>
                    <a:pt x="15567" y="25522"/>
                  </a:lnTo>
                  <a:lnTo>
                    <a:pt x="15326" y="25341"/>
                  </a:lnTo>
                  <a:lnTo>
                    <a:pt x="15084" y="25221"/>
                  </a:lnTo>
                  <a:close/>
                  <a:moveTo>
                    <a:pt x="20273" y="25221"/>
                  </a:moveTo>
                  <a:lnTo>
                    <a:pt x="20032" y="25341"/>
                  </a:lnTo>
                  <a:lnTo>
                    <a:pt x="19790" y="25522"/>
                  </a:lnTo>
                  <a:lnTo>
                    <a:pt x="19609" y="25703"/>
                  </a:lnTo>
                  <a:lnTo>
                    <a:pt x="19489" y="26005"/>
                  </a:lnTo>
                  <a:lnTo>
                    <a:pt x="19428" y="26367"/>
                  </a:lnTo>
                  <a:lnTo>
                    <a:pt x="19428" y="26608"/>
                  </a:lnTo>
                  <a:lnTo>
                    <a:pt x="19489" y="26789"/>
                  </a:lnTo>
                  <a:lnTo>
                    <a:pt x="19609" y="27031"/>
                  </a:lnTo>
                  <a:lnTo>
                    <a:pt x="19730" y="27212"/>
                  </a:lnTo>
                  <a:lnTo>
                    <a:pt x="19911" y="27332"/>
                  </a:lnTo>
                  <a:lnTo>
                    <a:pt x="20152" y="27453"/>
                  </a:lnTo>
                  <a:lnTo>
                    <a:pt x="20333" y="27513"/>
                  </a:lnTo>
                  <a:lnTo>
                    <a:pt x="20816" y="27513"/>
                  </a:lnTo>
                  <a:lnTo>
                    <a:pt x="20997" y="27453"/>
                  </a:lnTo>
                  <a:lnTo>
                    <a:pt x="21239" y="27332"/>
                  </a:lnTo>
                  <a:lnTo>
                    <a:pt x="21420" y="27212"/>
                  </a:lnTo>
                  <a:lnTo>
                    <a:pt x="21540" y="27031"/>
                  </a:lnTo>
                  <a:lnTo>
                    <a:pt x="21661" y="26789"/>
                  </a:lnTo>
                  <a:lnTo>
                    <a:pt x="21721" y="26608"/>
                  </a:lnTo>
                  <a:lnTo>
                    <a:pt x="21721" y="26367"/>
                  </a:lnTo>
                  <a:lnTo>
                    <a:pt x="21661" y="26005"/>
                  </a:lnTo>
                  <a:lnTo>
                    <a:pt x="21540" y="25703"/>
                  </a:lnTo>
                  <a:lnTo>
                    <a:pt x="21359" y="25522"/>
                  </a:lnTo>
                  <a:lnTo>
                    <a:pt x="21118" y="25341"/>
                  </a:lnTo>
                  <a:lnTo>
                    <a:pt x="20876" y="25221"/>
                  </a:lnTo>
                  <a:close/>
                  <a:moveTo>
                    <a:pt x="26065" y="25221"/>
                  </a:moveTo>
                  <a:lnTo>
                    <a:pt x="25824" y="25341"/>
                  </a:lnTo>
                  <a:lnTo>
                    <a:pt x="25583" y="25522"/>
                  </a:lnTo>
                  <a:lnTo>
                    <a:pt x="25402" y="25703"/>
                  </a:lnTo>
                  <a:lnTo>
                    <a:pt x="25281" y="26005"/>
                  </a:lnTo>
                  <a:lnTo>
                    <a:pt x="25221" y="26367"/>
                  </a:lnTo>
                  <a:lnTo>
                    <a:pt x="25221" y="26608"/>
                  </a:lnTo>
                  <a:lnTo>
                    <a:pt x="25281" y="26789"/>
                  </a:lnTo>
                  <a:lnTo>
                    <a:pt x="25402" y="27031"/>
                  </a:lnTo>
                  <a:lnTo>
                    <a:pt x="25522" y="27212"/>
                  </a:lnTo>
                  <a:lnTo>
                    <a:pt x="25703" y="27332"/>
                  </a:lnTo>
                  <a:lnTo>
                    <a:pt x="25945" y="27453"/>
                  </a:lnTo>
                  <a:lnTo>
                    <a:pt x="26126" y="27513"/>
                  </a:lnTo>
                  <a:lnTo>
                    <a:pt x="26608" y="27513"/>
                  </a:lnTo>
                  <a:lnTo>
                    <a:pt x="26789" y="27453"/>
                  </a:lnTo>
                  <a:lnTo>
                    <a:pt x="27031" y="27332"/>
                  </a:lnTo>
                  <a:lnTo>
                    <a:pt x="27212" y="27212"/>
                  </a:lnTo>
                  <a:lnTo>
                    <a:pt x="27332" y="27031"/>
                  </a:lnTo>
                  <a:lnTo>
                    <a:pt x="27453" y="26789"/>
                  </a:lnTo>
                  <a:lnTo>
                    <a:pt x="27513" y="26608"/>
                  </a:lnTo>
                  <a:lnTo>
                    <a:pt x="27513" y="26367"/>
                  </a:lnTo>
                  <a:lnTo>
                    <a:pt x="27453" y="26005"/>
                  </a:lnTo>
                  <a:lnTo>
                    <a:pt x="27332" y="25703"/>
                  </a:lnTo>
                  <a:lnTo>
                    <a:pt x="27151" y="25522"/>
                  </a:lnTo>
                  <a:lnTo>
                    <a:pt x="26910" y="25341"/>
                  </a:lnTo>
                  <a:lnTo>
                    <a:pt x="26669" y="25221"/>
                  </a:lnTo>
                  <a:close/>
                  <a:moveTo>
                    <a:pt x="31858" y="25221"/>
                  </a:moveTo>
                  <a:lnTo>
                    <a:pt x="31616" y="25341"/>
                  </a:lnTo>
                  <a:lnTo>
                    <a:pt x="31375" y="25522"/>
                  </a:lnTo>
                  <a:lnTo>
                    <a:pt x="31194" y="25703"/>
                  </a:lnTo>
                  <a:lnTo>
                    <a:pt x="31073" y="26005"/>
                  </a:lnTo>
                  <a:lnTo>
                    <a:pt x="31013" y="26367"/>
                  </a:lnTo>
                  <a:lnTo>
                    <a:pt x="31013" y="26608"/>
                  </a:lnTo>
                  <a:lnTo>
                    <a:pt x="31073" y="26789"/>
                  </a:lnTo>
                  <a:lnTo>
                    <a:pt x="31194" y="27031"/>
                  </a:lnTo>
                  <a:lnTo>
                    <a:pt x="31315" y="27212"/>
                  </a:lnTo>
                  <a:lnTo>
                    <a:pt x="31496" y="27332"/>
                  </a:lnTo>
                  <a:lnTo>
                    <a:pt x="31737" y="27453"/>
                  </a:lnTo>
                  <a:lnTo>
                    <a:pt x="31918" y="27513"/>
                  </a:lnTo>
                  <a:lnTo>
                    <a:pt x="32401" y="27513"/>
                  </a:lnTo>
                  <a:lnTo>
                    <a:pt x="32582" y="27453"/>
                  </a:lnTo>
                  <a:lnTo>
                    <a:pt x="32823" y="27332"/>
                  </a:lnTo>
                  <a:lnTo>
                    <a:pt x="33004" y="27212"/>
                  </a:lnTo>
                  <a:lnTo>
                    <a:pt x="33125" y="27031"/>
                  </a:lnTo>
                  <a:lnTo>
                    <a:pt x="33245" y="26789"/>
                  </a:lnTo>
                  <a:lnTo>
                    <a:pt x="33306" y="26608"/>
                  </a:lnTo>
                  <a:lnTo>
                    <a:pt x="33306" y="26367"/>
                  </a:lnTo>
                  <a:lnTo>
                    <a:pt x="33245" y="26005"/>
                  </a:lnTo>
                  <a:lnTo>
                    <a:pt x="33125" y="25703"/>
                  </a:lnTo>
                  <a:lnTo>
                    <a:pt x="32944" y="25522"/>
                  </a:lnTo>
                  <a:lnTo>
                    <a:pt x="32702" y="25341"/>
                  </a:lnTo>
                  <a:lnTo>
                    <a:pt x="32461" y="25221"/>
                  </a:lnTo>
                  <a:close/>
                  <a:moveTo>
                    <a:pt x="37650" y="25221"/>
                  </a:moveTo>
                  <a:lnTo>
                    <a:pt x="37408" y="25341"/>
                  </a:lnTo>
                  <a:lnTo>
                    <a:pt x="37167" y="25522"/>
                  </a:lnTo>
                  <a:lnTo>
                    <a:pt x="36986" y="25703"/>
                  </a:lnTo>
                  <a:lnTo>
                    <a:pt x="36865" y="26005"/>
                  </a:lnTo>
                  <a:lnTo>
                    <a:pt x="36805" y="26367"/>
                  </a:lnTo>
                  <a:lnTo>
                    <a:pt x="36805" y="26608"/>
                  </a:lnTo>
                  <a:lnTo>
                    <a:pt x="36865" y="26789"/>
                  </a:lnTo>
                  <a:lnTo>
                    <a:pt x="36986" y="27031"/>
                  </a:lnTo>
                  <a:lnTo>
                    <a:pt x="37107" y="27212"/>
                  </a:lnTo>
                  <a:lnTo>
                    <a:pt x="37288" y="27332"/>
                  </a:lnTo>
                  <a:lnTo>
                    <a:pt x="37529" y="27453"/>
                  </a:lnTo>
                  <a:lnTo>
                    <a:pt x="37710" y="27513"/>
                  </a:lnTo>
                  <a:lnTo>
                    <a:pt x="38193" y="27513"/>
                  </a:lnTo>
                  <a:lnTo>
                    <a:pt x="38374" y="27453"/>
                  </a:lnTo>
                  <a:lnTo>
                    <a:pt x="38615" y="27332"/>
                  </a:lnTo>
                  <a:lnTo>
                    <a:pt x="38796" y="27212"/>
                  </a:lnTo>
                  <a:lnTo>
                    <a:pt x="38917" y="27031"/>
                  </a:lnTo>
                  <a:lnTo>
                    <a:pt x="39038" y="26789"/>
                  </a:lnTo>
                  <a:lnTo>
                    <a:pt x="39098" y="26608"/>
                  </a:lnTo>
                  <a:lnTo>
                    <a:pt x="39098" y="26367"/>
                  </a:lnTo>
                  <a:lnTo>
                    <a:pt x="39038" y="26005"/>
                  </a:lnTo>
                  <a:lnTo>
                    <a:pt x="38917" y="25703"/>
                  </a:lnTo>
                  <a:lnTo>
                    <a:pt x="38736" y="25522"/>
                  </a:lnTo>
                  <a:lnTo>
                    <a:pt x="38495" y="25341"/>
                  </a:lnTo>
                  <a:lnTo>
                    <a:pt x="38253" y="25221"/>
                  </a:lnTo>
                  <a:close/>
                  <a:moveTo>
                    <a:pt x="43442" y="25221"/>
                  </a:moveTo>
                  <a:lnTo>
                    <a:pt x="43201" y="25341"/>
                  </a:lnTo>
                  <a:lnTo>
                    <a:pt x="42959" y="25522"/>
                  </a:lnTo>
                  <a:lnTo>
                    <a:pt x="42778" y="25703"/>
                  </a:lnTo>
                  <a:lnTo>
                    <a:pt x="42658" y="26005"/>
                  </a:lnTo>
                  <a:lnTo>
                    <a:pt x="42597" y="26367"/>
                  </a:lnTo>
                  <a:lnTo>
                    <a:pt x="42597" y="26608"/>
                  </a:lnTo>
                  <a:lnTo>
                    <a:pt x="42658" y="26789"/>
                  </a:lnTo>
                  <a:lnTo>
                    <a:pt x="42778" y="27031"/>
                  </a:lnTo>
                  <a:lnTo>
                    <a:pt x="42899" y="27212"/>
                  </a:lnTo>
                  <a:lnTo>
                    <a:pt x="43080" y="27332"/>
                  </a:lnTo>
                  <a:lnTo>
                    <a:pt x="43321" y="27453"/>
                  </a:lnTo>
                  <a:lnTo>
                    <a:pt x="43502" y="27513"/>
                  </a:lnTo>
                  <a:lnTo>
                    <a:pt x="43985" y="27513"/>
                  </a:lnTo>
                  <a:lnTo>
                    <a:pt x="44166" y="27453"/>
                  </a:lnTo>
                  <a:lnTo>
                    <a:pt x="44407" y="27332"/>
                  </a:lnTo>
                  <a:lnTo>
                    <a:pt x="44588" y="27212"/>
                  </a:lnTo>
                  <a:lnTo>
                    <a:pt x="44709" y="27031"/>
                  </a:lnTo>
                  <a:lnTo>
                    <a:pt x="44830" y="26789"/>
                  </a:lnTo>
                  <a:lnTo>
                    <a:pt x="44890" y="26608"/>
                  </a:lnTo>
                  <a:lnTo>
                    <a:pt x="44890" y="26367"/>
                  </a:lnTo>
                  <a:lnTo>
                    <a:pt x="44830" y="26005"/>
                  </a:lnTo>
                  <a:lnTo>
                    <a:pt x="44709" y="25703"/>
                  </a:lnTo>
                  <a:lnTo>
                    <a:pt x="44528" y="25522"/>
                  </a:lnTo>
                  <a:lnTo>
                    <a:pt x="44287" y="25341"/>
                  </a:lnTo>
                  <a:lnTo>
                    <a:pt x="44045" y="25221"/>
                  </a:lnTo>
                  <a:close/>
                  <a:moveTo>
                    <a:pt x="49234" y="25221"/>
                  </a:moveTo>
                  <a:lnTo>
                    <a:pt x="48993" y="25341"/>
                  </a:lnTo>
                  <a:lnTo>
                    <a:pt x="48752" y="25522"/>
                  </a:lnTo>
                  <a:lnTo>
                    <a:pt x="48571" y="25703"/>
                  </a:lnTo>
                  <a:lnTo>
                    <a:pt x="48450" y="26005"/>
                  </a:lnTo>
                  <a:lnTo>
                    <a:pt x="48390" y="26367"/>
                  </a:lnTo>
                  <a:lnTo>
                    <a:pt x="48390" y="26608"/>
                  </a:lnTo>
                  <a:lnTo>
                    <a:pt x="48450" y="26789"/>
                  </a:lnTo>
                  <a:lnTo>
                    <a:pt x="48571" y="27031"/>
                  </a:lnTo>
                  <a:lnTo>
                    <a:pt x="48691" y="27212"/>
                  </a:lnTo>
                  <a:lnTo>
                    <a:pt x="48872" y="27332"/>
                  </a:lnTo>
                  <a:lnTo>
                    <a:pt x="49114" y="27453"/>
                  </a:lnTo>
                  <a:lnTo>
                    <a:pt x="49295" y="27513"/>
                  </a:lnTo>
                  <a:lnTo>
                    <a:pt x="49777" y="27513"/>
                  </a:lnTo>
                  <a:lnTo>
                    <a:pt x="49958" y="27453"/>
                  </a:lnTo>
                  <a:lnTo>
                    <a:pt x="50200" y="27332"/>
                  </a:lnTo>
                  <a:lnTo>
                    <a:pt x="50381" y="27212"/>
                  </a:lnTo>
                  <a:lnTo>
                    <a:pt x="50501" y="27031"/>
                  </a:lnTo>
                  <a:lnTo>
                    <a:pt x="50622" y="26789"/>
                  </a:lnTo>
                  <a:lnTo>
                    <a:pt x="50682" y="26608"/>
                  </a:lnTo>
                  <a:lnTo>
                    <a:pt x="50682" y="26367"/>
                  </a:lnTo>
                  <a:lnTo>
                    <a:pt x="50622" y="26005"/>
                  </a:lnTo>
                  <a:lnTo>
                    <a:pt x="50501" y="25703"/>
                  </a:lnTo>
                  <a:lnTo>
                    <a:pt x="50320" y="25522"/>
                  </a:lnTo>
                  <a:lnTo>
                    <a:pt x="50079" y="25341"/>
                  </a:lnTo>
                  <a:lnTo>
                    <a:pt x="49838" y="25221"/>
                  </a:lnTo>
                  <a:close/>
                  <a:moveTo>
                    <a:pt x="55027" y="25221"/>
                  </a:moveTo>
                  <a:lnTo>
                    <a:pt x="54785" y="25341"/>
                  </a:lnTo>
                  <a:lnTo>
                    <a:pt x="54544" y="25522"/>
                  </a:lnTo>
                  <a:lnTo>
                    <a:pt x="54363" y="25703"/>
                  </a:lnTo>
                  <a:lnTo>
                    <a:pt x="54242" y="26005"/>
                  </a:lnTo>
                  <a:lnTo>
                    <a:pt x="54182" y="26367"/>
                  </a:lnTo>
                  <a:lnTo>
                    <a:pt x="54182" y="26608"/>
                  </a:lnTo>
                  <a:lnTo>
                    <a:pt x="54242" y="26789"/>
                  </a:lnTo>
                  <a:lnTo>
                    <a:pt x="54363" y="27031"/>
                  </a:lnTo>
                  <a:lnTo>
                    <a:pt x="54483" y="27212"/>
                  </a:lnTo>
                  <a:lnTo>
                    <a:pt x="54665" y="27332"/>
                  </a:lnTo>
                  <a:lnTo>
                    <a:pt x="54906" y="27453"/>
                  </a:lnTo>
                  <a:lnTo>
                    <a:pt x="55087" y="27513"/>
                  </a:lnTo>
                  <a:lnTo>
                    <a:pt x="55570" y="27513"/>
                  </a:lnTo>
                  <a:lnTo>
                    <a:pt x="55751" y="27453"/>
                  </a:lnTo>
                  <a:lnTo>
                    <a:pt x="55992" y="27332"/>
                  </a:lnTo>
                  <a:lnTo>
                    <a:pt x="56173" y="27212"/>
                  </a:lnTo>
                  <a:lnTo>
                    <a:pt x="56294" y="27031"/>
                  </a:lnTo>
                  <a:lnTo>
                    <a:pt x="56414" y="26789"/>
                  </a:lnTo>
                  <a:lnTo>
                    <a:pt x="56475" y="26608"/>
                  </a:lnTo>
                  <a:lnTo>
                    <a:pt x="56475" y="26367"/>
                  </a:lnTo>
                  <a:lnTo>
                    <a:pt x="56414" y="26005"/>
                  </a:lnTo>
                  <a:lnTo>
                    <a:pt x="56294" y="25703"/>
                  </a:lnTo>
                  <a:lnTo>
                    <a:pt x="56113" y="25522"/>
                  </a:lnTo>
                  <a:lnTo>
                    <a:pt x="55871" y="25341"/>
                  </a:lnTo>
                  <a:lnTo>
                    <a:pt x="55630" y="25221"/>
                  </a:lnTo>
                  <a:close/>
                  <a:moveTo>
                    <a:pt x="60819" y="25221"/>
                  </a:moveTo>
                  <a:lnTo>
                    <a:pt x="60577" y="25341"/>
                  </a:lnTo>
                  <a:lnTo>
                    <a:pt x="60336" y="25522"/>
                  </a:lnTo>
                  <a:lnTo>
                    <a:pt x="60155" y="25703"/>
                  </a:lnTo>
                  <a:lnTo>
                    <a:pt x="60034" y="26005"/>
                  </a:lnTo>
                  <a:lnTo>
                    <a:pt x="59974" y="26367"/>
                  </a:lnTo>
                  <a:lnTo>
                    <a:pt x="59974" y="26608"/>
                  </a:lnTo>
                  <a:lnTo>
                    <a:pt x="60034" y="26789"/>
                  </a:lnTo>
                  <a:lnTo>
                    <a:pt x="60155" y="27031"/>
                  </a:lnTo>
                  <a:lnTo>
                    <a:pt x="60276" y="27212"/>
                  </a:lnTo>
                  <a:lnTo>
                    <a:pt x="60457" y="27332"/>
                  </a:lnTo>
                  <a:lnTo>
                    <a:pt x="60698" y="27453"/>
                  </a:lnTo>
                  <a:lnTo>
                    <a:pt x="60879" y="27513"/>
                  </a:lnTo>
                  <a:lnTo>
                    <a:pt x="61362" y="27513"/>
                  </a:lnTo>
                  <a:lnTo>
                    <a:pt x="61543" y="27453"/>
                  </a:lnTo>
                  <a:lnTo>
                    <a:pt x="61784" y="27332"/>
                  </a:lnTo>
                  <a:lnTo>
                    <a:pt x="61965" y="27212"/>
                  </a:lnTo>
                  <a:lnTo>
                    <a:pt x="62086" y="27031"/>
                  </a:lnTo>
                  <a:lnTo>
                    <a:pt x="62206" y="26789"/>
                  </a:lnTo>
                  <a:lnTo>
                    <a:pt x="62267" y="26608"/>
                  </a:lnTo>
                  <a:lnTo>
                    <a:pt x="62267" y="26367"/>
                  </a:lnTo>
                  <a:lnTo>
                    <a:pt x="62206" y="26005"/>
                  </a:lnTo>
                  <a:lnTo>
                    <a:pt x="62086" y="25703"/>
                  </a:lnTo>
                  <a:lnTo>
                    <a:pt x="61905" y="25522"/>
                  </a:lnTo>
                  <a:lnTo>
                    <a:pt x="61663" y="25341"/>
                  </a:lnTo>
                  <a:lnTo>
                    <a:pt x="61422" y="25221"/>
                  </a:lnTo>
                  <a:close/>
                  <a:moveTo>
                    <a:pt x="66611" y="25221"/>
                  </a:moveTo>
                  <a:lnTo>
                    <a:pt x="66370" y="25341"/>
                  </a:lnTo>
                  <a:lnTo>
                    <a:pt x="66128" y="25522"/>
                  </a:lnTo>
                  <a:lnTo>
                    <a:pt x="65947" y="25703"/>
                  </a:lnTo>
                  <a:lnTo>
                    <a:pt x="65827" y="26005"/>
                  </a:lnTo>
                  <a:lnTo>
                    <a:pt x="65766" y="26367"/>
                  </a:lnTo>
                  <a:lnTo>
                    <a:pt x="65766" y="26608"/>
                  </a:lnTo>
                  <a:lnTo>
                    <a:pt x="65827" y="26789"/>
                  </a:lnTo>
                  <a:lnTo>
                    <a:pt x="65947" y="27031"/>
                  </a:lnTo>
                  <a:lnTo>
                    <a:pt x="66068" y="27212"/>
                  </a:lnTo>
                  <a:lnTo>
                    <a:pt x="66249" y="27332"/>
                  </a:lnTo>
                  <a:lnTo>
                    <a:pt x="66490" y="27453"/>
                  </a:lnTo>
                  <a:lnTo>
                    <a:pt x="66671" y="27513"/>
                  </a:lnTo>
                  <a:lnTo>
                    <a:pt x="67154" y="27513"/>
                  </a:lnTo>
                  <a:lnTo>
                    <a:pt x="67335" y="27453"/>
                  </a:lnTo>
                  <a:lnTo>
                    <a:pt x="67576" y="27332"/>
                  </a:lnTo>
                  <a:lnTo>
                    <a:pt x="67757" y="27212"/>
                  </a:lnTo>
                  <a:lnTo>
                    <a:pt x="67878" y="27031"/>
                  </a:lnTo>
                  <a:lnTo>
                    <a:pt x="67999" y="26789"/>
                  </a:lnTo>
                  <a:lnTo>
                    <a:pt x="68059" y="26608"/>
                  </a:lnTo>
                  <a:lnTo>
                    <a:pt x="68059" y="26367"/>
                  </a:lnTo>
                  <a:lnTo>
                    <a:pt x="67999" y="26005"/>
                  </a:lnTo>
                  <a:lnTo>
                    <a:pt x="67878" y="25703"/>
                  </a:lnTo>
                  <a:lnTo>
                    <a:pt x="67697" y="25522"/>
                  </a:lnTo>
                  <a:lnTo>
                    <a:pt x="67456" y="25341"/>
                  </a:lnTo>
                  <a:lnTo>
                    <a:pt x="67214" y="25221"/>
                  </a:lnTo>
                  <a:close/>
                  <a:moveTo>
                    <a:pt x="72403" y="25221"/>
                  </a:moveTo>
                  <a:lnTo>
                    <a:pt x="72162" y="25341"/>
                  </a:lnTo>
                  <a:lnTo>
                    <a:pt x="71921" y="25522"/>
                  </a:lnTo>
                  <a:lnTo>
                    <a:pt x="71740" y="25703"/>
                  </a:lnTo>
                  <a:lnTo>
                    <a:pt x="71619" y="26005"/>
                  </a:lnTo>
                  <a:lnTo>
                    <a:pt x="71559" y="26367"/>
                  </a:lnTo>
                  <a:lnTo>
                    <a:pt x="71559" y="26608"/>
                  </a:lnTo>
                  <a:lnTo>
                    <a:pt x="71619" y="26789"/>
                  </a:lnTo>
                  <a:lnTo>
                    <a:pt x="71740" y="27031"/>
                  </a:lnTo>
                  <a:lnTo>
                    <a:pt x="71860" y="27212"/>
                  </a:lnTo>
                  <a:lnTo>
                    <a:pt x="72041" y="27332"/>
                  </a:lnTo>
                  <a:lnTo>
                    <a:pt x="72283" y="27453"/>
                  </a:lnTo>
                  <a:lnTo>
                    <a:pt x="72464" y="27513"/>
                  </a:lnTo>
                  <a:lnTo>
                    <a:pt x="72946" y="27513"/>
                  </a:lnTo>
                  <a:lnTo>
                    <a:pt x="73127" y="27453"/>
                  </a:lnTo>
                  <a:lnTo>
                    <a:pt x="73369" y="27332"/>
                  </a:lnTo>
                  <a:lnTo>
                    <a:pt x="73550" y="27212"/>
                  </a:lnTo>
                  <a:lnTo>
                    <a:pt x="73670" y="27031"/>
                  </a:lnTo>
                  <a:lnTo>
                    <a:pt x="73791" y="26789"/>
                  </a:lnTo>
                  <a:lnTo>
                    <a:pt x="73851" y="26608"/>
                  </a:lnTo>
                  <a:lnTo>
                    <a:pt x="73851" y="26367"/>
                  </a:lnTo>
                  <a:lnTo>
                    <a:pt x="73791" y="26005"/>
                  </a:lnTo>
                  <a:lnTo>
                    <a:pt x="73670" y="25703"/>
                  </a:lnTo>
                  <a:lnTo>
                    <a:pt x="73489" y="25522"/>
                  </a:lnTo>
                  <a:lnTo>
                    <a:pt x="73248" y="25341"/>
                  </a:lnTo>
                  <a:lnTo>
                    <a:pt x="73007" y="25221"/>
                  </a:lnTo>
                  <a:close/>
                  <a:moveTo>
                    <a:pt x="1147" y="28479"/>
                  </a:moveTo>
                  <a:lnTo>
                    <a:pt x="724" y="30349"/>
                  </a:lnTo>
                  <a:lnTo>
                    <a:pt x="724" y="30349"/>
                  </a:lnTo>
                  <a:lnTo>
                    <a:pt x="1026" y="30168"/>
                  </a:lnTo>
                  <a:lnTo>
                    <a:pt x="1267" y="29927"/>
                  </a:lnTo>
                  <a:lnTo>
                    <a:pt x="1388" y="29625"/>
                  </a:lnTo>
                  <a:lnTo>
                    <a:pt x="1448" y="29263"/>
                  </a:lnTo>
                  <a:lnTo>
                    <a:pt x="1448" y="29022"/>
                  </a:lnTo>
                  <a:lnTo>
                    <a:pt x="1388" y="28841"/>
                  </a:lnTo>
                  <a:lnTo>
                    <a:pt x="1267" y="28660"/>
                  </a:lnTo>
                  <a:lnTo>
                    <a:pt x="1147" y="28479"/>
                  </a:lnTo>
                  <a:close/>
                  <a:moveTo>
                    <a:pt x="74756" y="28479"/>
                  </a:moveTo>
                  <a:lnTo>
                    <a:pt x="74636" y="28660"/>
                  </a:lnTo>
                  <a:lnTo>
                    <a:pt x="74515" y="28841"/>
                  </a:lnTo>
                  <a:lnTo>
                    <a:pt x="74455" y="29022"/>
                  </a:lnTo>
                  <a:lnTo>
                    <a:pt x="74455" y="29263"/>
                  </a:lnTo>
                  <a:lnTo>
                    <a:pt x="74515" y="29625"/>
                  </a:lnTo>
                  <a:lnTo>
                    <a:pt x="74636" y="29927"/>
                  </a:lnTo>
                  <a:lnTo>
                    <a:pt x="74877" y="30168"/>
                  </a:lnTo>
                  <a:lnTo>
                    <a:pt x="75179" y="30349"/>
                  </a:lnTo>
                  <a:lnTo>
                    <a:pt x="74756" y="28479"/>
                  </a:lnTo>
                  <a:close/>
                  <a:moveTo>
                    <a:pt x="5853" y="28117"/>
                  </a:moveTo>
                  <a:lnTo>
                    <a:pt x="5672" y="28177"/>
                  </a:lnTo>
                  <a:lnTo>
                    <a:pt x="5431" y="28298"/>
                  </a:lnTo>
                  <a:lnTo>
                    <a:pt x="5250" y="28418"/>
                  </a:lnTo>
                  <a:lnTo>
                    <a:pt x="5129" y="28599"/>
                  </a:lnTo>
                  <a:lnTo>
                    <a:pt x="5008" y="28841"/>
                  </a:lnTo>
                  <a:lnTo>
                    <a:pt x="4948" y="29022"/>
                  </a:lnTo>
                  <a:lnTo>
                    <a:pt x="4948" y="29263"/>
                  </a:lnTo>
                  <a:lnTo>
                    <a:pt x="4948" y="29504"/>
                  </a:lnTo>
                  <a:lnTo>
                    <a:pt x="5008" y="29685"/>
                  </a:lnTo>
                  <a:lnTo>
                    <a:pt x="5129" y="29927"/>
                  </a:lnTo>
                  <a:lnTo>
                    <a:pt x="5250" y="30108"/>
                  </a:lnTo>
                  <a:lnTo>
                    <a:pt x="5431" y="30228"/>
                  </a:lnTo>
                  <a:lnTo>
                    <a:pt x="5672" y="30349"/>
                  </a:lnTo>
                  <a:lnTo>
                    <a:pt x="5853" y="30409"/>
                  </a:lnTo>
                  <a:lnTo>
                    <a:pt x="6336" y="30409"/>
                  </a:lnTo>
                  <a:lnTo>
                    <a:pt x="6517" y="30349"/>
                  </a:lnTo>
                  <a:lnTo>
                    <a:pt x="6758" y="30228"/>
                  </a:lnTo>
                  <a:lnTo>
                    <a:pt x="6939" y="30108"/>
                  </a:lnTo>
                  <a:lnTo>
                    <a:pt x="7060" y="29927"/>
                  </a:lnTo>
                  <a:lnTo>
                    <a:pt x="7180" y="29685"/>
                  </a:lnTo>
                  <a:lnTo>
                    <a:pt x="7241" y="29504"/>
                  </a:lnTo>
                  <a:lnTo>
                    <a:pt x="7241" y="29263"/>
                  </a:lnTo>
                  <a:lnTo>
                    <a:pt x="7241" y="29022"/>
                  </a:lnTo>
                  <a:lnTo>
                    <a:pt x="7180" y="28841"/>
                  </a:lnTo>
                  <a:lnTo>
                    <a:pt x="7060" y="28599"/>
                  </a:lnTo>
                  <a:lnTo>
                    <a:pt x="6939" y="28418"/>
                  </a:lnTo>
                  <a:lnTo>
                    <a:pt x="6758" y="28298"/>
                  </a:lnTo>
                  <a:lnTo>
                    <a:pt x="6517" y="28177"/>
                  </a:lnTo>
                  <a:lnTo>
                    <a:pt x="6336" y="28117"/>
                  </a:lnTo>
                  <a:close/>
                  <a:moveTo>
                    <a:pt x="11645" y="28117"/>
                  </a:moveTo>
                  <a:lnTo>
                    <a:pt x="11464" y="28177"/>
                  </a:lnTo>
                  <a:lnTo>
                    <a:pt x="11223" y="28298"/>
                  </a:lnTo>
                  <a:lnTo>
                    <a:pt x="11042" y="28418"/>
                  </a:lnTo>
                  <a:lnTo>
                    <a:pt x="10921" y="28599"/>
                  </a:lnTo>
                  <a:lnTo>
                    <a:pt x="10800" y="28841"/>
                  </a:lnTo>
                  <a:lnTo>
                    <a:pt x="10740" y="29022"/>
                  </a:lnTo>
                  <a:lnTo>
                    <a:pt x="10740" y="29263"/>
                  </a:lnTo>
                  <a:lnTo>
                    <a:pt x="10740" y="29504"/>
                  </a:lnTo>
                  <a:lnTo>
                    <a:pt x="10800" y="29685"/>
                  </a:lnTo>
                  <a:lnTo>
                    <a:pt x="10921" y="29927"/>
                  </a:lnTo>
                  <a:lnTo>
                    <a:pt x="11042" y="30108"/>
                  </a:lnTo>
                  <a:lnTo>
                    <a:pt x="11223" y="30228"/>
                  </a:lnTo>
                  <a:lnTo>
                    <a:pt x="11464" y="30349"/>
                  </a:lnTo>
                  <a:lnTo>
                    <a:pt x="11645" y="30409"/>
                  </a:lnTo>
                  <a:lnTo>
                    <a:pt x="12128" y="30409"/>
                  </a:lnTo>
                  <a:lnTo>
                    <a:pt x="12309" y="30349"/>
                  </a:lnTo>
                  <a:lnTo>
                    <a:pt x="12550" y="30228"/>
                  </a:lnTo>
                  <a:lnTo>
                    <a:pt x="12731" y="30108"/>
                  </a:lnTo>
                  <a:lnTo>
                    <a:pt x="12852" y="29927"/>
                  </a:lnTo>
                  <a:lnTo>
                    <a:pt x="12973" y="29685"/>
                  </a:lnTo>
                  <a:lnTo>
                    <a:pt x="13033" y="29504"/>
                  </a:lnTo>
                  <a:lnTo>
                    <a:pt x="13033" y="29263"/>
                  </a:lnTo>
                  <a:lnTo>
                    <a:pt x="13033" y="29022"/>
                  </a:lnTo>
                  <a:lnTo>
                    <a:pt x="12973" y="28841"/>
                  </a:lnTo>
                  <a:lnTo>
                    <a:pt x="12852" y="28599"/>
                  </a:lnTo>
                  <a:lnTo>
                    <a:pt x="12731" y="28418"/>
                  </a:lnTo>
                  <a:lnTo>
                    <a:pt x="12550" y="28298"/>
                  </a:lnTo>
                  <a:lnTo>
                    <a:pt x="12309" y="28177"/>
                  </a:lnTo>
                  <a:lnTo>
                    <a:pt x="12128" y="28117"/>
                  </a:lnTo>
                  <a:close/>
                  <a:moveTo>
                    <a:pt x="17437" y="28117"/>
                  </a:moveTo>
                  <a:lnTo>
                    <a:pt x="17256" y="28177"/>
                  </a:lnTo>
                  <a:lnTo>
                    <a:pt x="17015" y="28298"/>
                  </a:lnTo>
                  <a:lnTo>
                    <a:pt x="16834" y="28418"/>
                  </a:lnTo>
                  <a:lnTo>
                    <a:pt x="16713" y="28599"/>
                  </a:lnTo>
                  <a:lnTo>
                    <a:pt x="16593" y="28841"/>
                  </a:lnTo>
                  <a:lnTo>
                    <a:pt x="16532" y="29022"/>
                  </a:lnTo>
                  <a:lnTo>
                    <a:pt x="16532" y="29263"/>
                  </a:lnTo>
                  <a:lnTo>
                    <a:pt x="16532" y="29504"/>
                  </a:lnTo>
                  <a:lnTo>
                    <a:pt x="16593" y="29685"/>
                  </a:lnTo>
                  <a:lnTo>
                    <a:pt x="16713" y="29927"/>
                  </a:lnTo>
                  <a:lnTo>
                    <a:pt x="16834" y="30108"/>
                  </a:lnTo>
                  <a:lnTo>
                    <a:pt x="17015" y="30228"/>
                  </a:lnTo>
                  <a:lnTo>
                    <a:pt x="17256" y="30349"/>
                  </a:lnTo>
                  <a:lnTo>
                    <a:pt x="17437" y="30409"/>
                  </a:lnTo>
                  <a:lnTo>
                    <a:pt x="17920" y="30409"/>
                  </a:lnTo>
                  <a:lnTo>
                    <a:pt x="18101" y="30349"/>
                  </a:lnTo>
                  <a:lnTo>
                    <a:pt x="18342" y="30228"/>
                  </a:lnTo>
                  <a:lnTo>
                    <a:pt x="18523" y="30108"/>
                  </a:lnTo>
                  <a:lnTo>
                    <a:pt x="18644" y="29927"/>
                  </a:lnTo>
                  <a:lnTo>
                    <a:pt x="18765" y="29685"/>
                  </a:lnTo>
                  <a:lnTo>
                    <a:pt x="18825" y="29504"/>
                  </a:lnTo>
                  <a:lnTo>
                    <a:pt x="18825" y="29263"/>
                  </a:lnTo>
                  <a:lnTo>
                    <a:pt x="18825" y="29022"/>
                  </a:lnTo>
                  <a:lnTo>
                    <a:pt x="18765" y="28841"/>
                  </a:lnTo>
                  <a:lnTo>
                    <a:pt x="18644" y="28599"/>
                  </a:lnTo>
                  <a:lnTo>
                    <a:pt x="18523" y="28418"/>
                  </a:lnTo>
                  <a:lnTo>
                    <a:pt x="18342" y="28298"/>
                  </a:lnTo>
                  <a:lnTo>
                    <a:pt x="18101" y="28177"/>
                  </a:lnTo>
                  <a:lnTo>
                    <a:pt x="17920" y="28117"/>
                  </a:lnTo>
                  <a:close/>
                  <a:moveTo>
                    <a:pt x="23230" y="28117"/>
                  </a:moveTo>
                  <a:lnTo>
                    <a:pt x="23049" y="28177"/>
                  </a:lnTo>
                  <a:lnTo>
                    <a:pt x="22807" y="28298"/>
                  </a:lnTo>
                  <a:lnTo>
                    <a:pt x="22626" y="28418"/>
                  </a:lnTo>
                  <a:lnTo>
                    <a:pt x="22506" y="28599"/>
                  </a:lnTo>
                  <a:lnTo>
                    <a:pt x="22385" y="28841"/>
                  </a:lnTo>
                  <a:lnTo>
                    <a:pt x="22325" y="29022"/>
                  </a:lnTo>
                  <a:lnTo>
                    <a:pt x="22325" y="29263"/>
                  </a:lnTo>
                  <a:lnTo>
                    <a:pt x="22325" y="29504"/>
                  </a:lnTo>
                  <a:lnTo>
                    <a:pt x="22385" y="29685"/>
                  </a:lnTo>
                  <a:lnTo>
                    <a:pt x="22506" y="29927"/>
                  </a:lnTo>
                  <a:lnTo>
                    <a:pt x="22626" y="30108"/>
                  </a:lnTo>
                  <a:lnTo>
                    <a:pt x="22807" y="30228"/>
                  </a:lnTo>
                  <a:lnTo>
                    <a:pt x="23049" y="30349"/>
                  </a:lnTo>
                  <a:lnTo>
                    <a:pt x="23230" y="30409"/>
                  </a:lnTo>
                  <a:lnTo>
                    <a:pt x="23712" y="30409"/>
                  </a:lnTo>
                  <a:lnTo>
                    <a:pt x="23893" y="30349"/>
                  </a:lnTo>
                  <a:lnTo>
                    <a:pt x="24135" y="30228"/>
                  </a:lnTo>
                  <a:lnTo>
                    <a:pt x="24316" y="30108"/>
                  </a:lnTo>
                  <a:lnTo>
                    <a:pt x="24436" y="29927"/>
                  </a:lnTo>
                  <a:lnTo>
                    <a:pt x="24557" y="29685"/>
                  </a:lnTo>
                  <a:lnTo>
                    <a:pt x="24617" y="29504"/>
                  </a:lnTo>
                  <a:lnTo>
                    <a:pt x="24617" y="29263"/>
                  </a:lnTo>
                  <a:lnTo>
                    <a:pt x="24617" y="29022"/>
                  </a:lnTo>
                  <a:lnTo>
                    <a:pt x="24557" y="28841"/>
                  </a:lnTo>
                  <a:lnTo>
                    <a:pt x="24436" y="28599"/>
                  </a:lnTo>
                  <a:lnTo>
                    <a:pt x="24316" y="28418"/>
                  </a:lnTo>
                  <a:lnTo>
                    <a:pt x="24135" y="28298"/>
                  </a:lnTo>
                  <a:lnTo>
                    <a:pt x="23893" y="28177"/>
                  </a:lnTo>
                  <a:lnTo>
                    <a:pt x="23712" y="28117"/>
                  </a:lnTo>
                  <a:close/>
                  <a:moveTo>
                    <a:pt x="29022" y="28117"/>
                  </a:moveTo>
                  <a:lnTo>
                    <a:pt x="28841" y="28177"/>
                  </a:lnTo>
                  <a:lnTo>
                    <a:pt x="28599" y="28298"/>
                  </a:lnTo>
                  <a:lnTo>
                    <a:pt x="28418" y="28418"/>
                  </a:lnTo>
                  <a:lnTo>
                    <a:pt x="28298" y="28599"/>
                  </a:lnTo>
                  <a:lnTo>
                    <a:pt x="28177" y="28841"/>
                  </a:lnTo>
                  <a:lnTo>
                    <a:pt x="28117" y="29022"/>
                  </a:lnTo>
                  <a:lnTo>
                    <a:pt x="28117" y="29263"/>
                  </a:lnTo>
                  <a:lnTo>
                    <a:pt x="28117" y="29504"/>
                  </a:lnTo>
                  <a:lnTo>
                    <a:pt x="28177" y="29685"/>
                  </a:lnTo>
                  <a:lnTo>
                    <a:pt x="28298" y="29927"/>
                  </a:lnTo>
                  <a:lnTo>
                    <a:pt x="28418" y="30108"/>
                  </a:lnTo>
                  <a:lnTo>
                    <a:pt x="28599" y="30228"/>
                  </a:lnTo>
                  <a:lnTo>
                    <a:pt x="28841" y="30349"/>
                  </a:lnTo>
                  <a:lnTo>
                    <a:pt x="29022" y="30409"/>
                  </a:lnTo>
                  <a:lnTo>
                    <a:pt x="29505" y="30409"/>
                  </a:lnTo>
                  <a:lnTo>
                    <a:pt x="29686" y="30349"/>
                  </a:lnTo>
                  <a:lnTo>
                    <a:pt x="29927" y="30228"/>
                  </a:lnTo>
                  <a:lnTo>
                    <a:pt x="30108" y="30108"/>
                  </a:lnTo>
                  <a:lnTo>
                    <a:pt x="30229" y="29927"/>
                  </a:lnTo>
                  <a:lnTo>
                    <a:pt x="30349" y="29685"/>
                  </a:lnTo>
                  <a:lnTo>
                    <a:pt x="30410" y="29504"/>
                  </a:lnTo>
                  <a:lnTo>
                    <a:pt x="30410" y="29263"/>
                  </a:lnTo>
                  <a:lnTo>
                    <a:pt x="30410" y="29022"/>
                  </a:lnTo>
                  <a:lnTo>
                    <a:pt x="30349" y="28841"/>
                  </a:lnTo>
                  <a:lnTo>
                    <a:pt x="30229" y="28599"/>
                  </a:lnTo>
                  <a:lnTo>
                    <a:pt x="30108" y="28418"/>
                  </a:lnTo>
                  <a:lnTo>
                    <a:pt x="29927" y="28298"/>
                  </a:lnTo>
                  <a:lnTo>
                    <a:pt x="29686" y="28177"/>
                  </a:lnTo>
                  <a:lnTo>
                    <a:pt x="29505" y="28117"/>
                  </a:lnTo>
                  <a:close/>
                  <a:moveTo>
                    <a:pt x="34814" y="28117"/>
                  </a:moveTo>
                  <a:lnTo>
                    <a:pt x="34633" y="28177"/>
                  </a:lnTo>
                  <a:lnTo>
                    <a:pt x="34392" y="28298"/>
                  </a:lnTo>
                  <a:lnTo>
                    <a:pt x="34211" y="28418"/>
                  </a:lnTo>
                  <a:lnTo>
                    <a:pt x="34090" y="28599"/>
                  </a:lnTo>
                  <a:lnTo>
                    <a:pt x="33969" y="28841"/>
                  </a:lnTo>
                  <a:lnTo>
                    <a:pt x="33909" y="29022"/>
                  </a:lnTo>
                  <a:lnTo>
                    <a:pt x="33909" y="29263"/>
                  </a:lnTo>
                  <a:lnTo>
                    <a:pt x="33909" y="29504"/>
                  </a:lnTo>
                  <a:lnTo>
                    <a:pt x="33969" y="29685"/>
                  </a:lnTo>
                  <a:lnTo>
                    <a:pt x="34090" y="29927"/>
                  </a:lnTo>
                  <a:lnTo>
                    <a:pt x="34211" y="30108"/>
                  </a:lnTo>
                  <a:lnTo>
                    <a:pt x="34392" y="30228"/>
                  </a:lnTo>
                  <a:lnTo>
                    <a:pt x="34633" y="30349"/>
                  </a:lnTo>
                  <a:lnTo>
                    <a:pt x="34814" y="30409"/>
                  </a:lnTo>
                  <a:lnTo>
                    <a:pt x="35297" y="30409"/>
                  </a:lnTo>
                  <a:lnTo>
                    <a:pt x="35478" y="30349"/>
                  </a:lnTo>
                  <a:lnTo>
                    <a:pt x="35719" y="30228"/>
                  </a:lnTo>
                  <a:lnTo>
                    <a:pt x="35900" y="30108"/>
                  </a:lnTo>
                  <a:lnTo>
                    <a:pt x="36021" y="29927"/>
                  </a:lnTo>
                  <a:lnTo>
                    <a:pt x="36141" y="29685"/>
                  </a:lnTo>
                  <a:lnTo>
                    <a:pt x="36202" y="29504"/>
                  </a:lnTo>
                  <a:lnTo>
                    <a:pt x="36202" y="29263"/>
                  </a:lnTo>
                  <a:lnTo>
                    <a:pt x="36202" y="29022"/>
                  </a:lnTo>
                  <a:lnTo>
                    <a:pt x="36141" y="28841"/>
                  </a:lnTo>
                  <a:lnTo>
                    <a:pt x="36021" y="28599"/>
                  </a:lnTo>
                  <a:lnTo>
                    <a:pt x="35900" y="28418"/>
                  </a:lnTo>
                  <a:lnTo>
                    <a:pt x="35719" y="28298"/>
                  </a:lnTo>
                  <a:lnTo>
                    <a:pt x="35478" y="28177"/>
                  </a:lnTo>
                  <a:lnTo>
                    <a:pt x="35297" y="28117"/>
                  </a:lnTo>
                  <a:close/>
                  <a:moveTo>
                    <a:pt x="40606" y="28117"/>
                  </a:moveTo>
                  <a:lnTo>
                    <a:pt x="40425" y="28177"/>
                  </a:lnTo>
                  <a:lnTo>
                    <a:pt x="40184" y="28298"/>
                  </a:lnTo>
                  <a:lnTo>
                    <a:pt x="40003" y="28418"/>
                  </a:lnTo>
                  <a:lnTo>
                    <a:pt x="39882" y="28599"/>
                  </a:lnTo>
                  <a:lnTo>
                    <a:pt x="39762" y="28841"/>
                  </a:lnTo>
                  <a:lnTo>
                    <a:pt x="39701" y="29022"/>
                  </a:lnTo>
                  <a:lnTo>
                    <a:pt x="39701" y="29263"/>
                  </a:lnTo>
                  <a:lnTo>
                    <a:pt x="39701" y="29504"/>
                  </a:lnTo>
                  <a:lnTo>
                    <a:pt x="39762" y="29685"/>
                  </a:lnTo>
                  <a:lnTo>
                    <a:pt x="39882" y="29927"/>
                  </a:lnTo>
                  <a:lnTo>
                    <a:pt x="40003" y="30108"/>
                  </a:lnTo>
                  <a:lnTo>
                    <a:pt x="40184" y="30228"/>
                  </a:lnTo>
                  <a:lnTo>
                    <a:pt x="40425" y="30349"/>
                  </a:lnTo>
                  <a:lnTo>
                    <a:pt x="40606" y="30409"/>
                  </a:lnTo>
                  <a:lnTo>
                    <a:pt x="41089" y="30409"/>
                  </a:lnTo>
                  <a:lnTo>
                    <a:pt x="41270" y="30349"/>
                  </a:lnTo>
                  <a:lnTo>
                    <a:pt x="41511" y="30228"/>
                  </a:lnTo>
                  <a:lnTo>
                    <a:pt x="41692" y="30108"/>
                  </a:lnTo>
                  <a:lnTo>
                    <a:pt x="41813" y="29927"/>
                  </a:lnTo>
                  <a:lnTo>
                    <a:pt x="41934" y="29685"/>
                  </a:lnTo>
                  <a:lnTo>
                    <a:pt x="41994" y="29504"/>
                  </a:lnTo>
                  <a:lnTo>
                    <a:pt x="41994" y="29263"/>
                  </a:lnTo>
                  <a:lnTo>
                    <a:pt x="41994" y="29022"/>
                  </a:lnTo>
                  <a:lnTo>
                    <a:pt x="41934" y="28841"/>
                  </a:lnTo>
                  <a:lnTo>
                    <a:pt x="41813" y="28599"/>
                  </a:lnTo>
                  <a:lnTo>
                    <a:pt x="41692" y="28418"/>
                  </a:lnTo>
                  <a:lnTo>
                    <a:pt x="41511" y="28298"/>
                  </a:lnTo>
                  <a:lnTo>
                    <a:pt x="41270" y="28177"/>
                  </a:lnTo>
                  <a:lnTo>
                    <a:pt x="41089" y="28117"/>
                  </a:lnTo>
                  <a:close/>
                  <a:moveTo>
                    <a:pt x="46399" y="28117"/>
                  </a:moveTo>
                  <a:lnTo>
                    <a:pt x="46218" y="28177"/>
                  </a:lnTo>
                  <a:lnTo>
                    <a:pt x="45976" y="28298"/>
                  </a:lnTo>
                  <a:lnTo>
                    <a:pt x="45795" y="28418"/>
                  </a:lnTo>
                  <a:lnTo>
                    <a:pt x="45674" y="28599"/>
                  </a:lnTo>
                  <a:lnTo>
                    <a:pt x="45554" y="28841"/>
                  </a:lnTo>
                  <a:lnTo>
                    <a:pt x="45493" y="29022"/>
                  </a:lnTo>
                  <a:lnTo>
                    <a:pt x="45493" y="29263"/>
                  </a:lnTo>
                  <a:lnTo>
                    <a:pt x="45493" y="29504"/>
                  </a:lnTo>
                  <a:lnTo>
                    <a:pt x="45554" y="29685"/>
                  </a:lnTo>
                  <a:lnTo>
                    <a:pt x="45674" y="29927"/>
                  </a:lnTo>
                  <a:lnTo>
                    <a:pt x="45795" y="30108"/>
                  </a:lnTo>
                  <a:lnTo>
                    <a:pt x="45976" y="30228"/>
                  </a:lnTo>
                  <a:lnTo>
                    <a:pt x="46218" y="30349"/>
                  </a:lnTo>
                  <a:lnTo>
                    <a:pt x="46399" y="30409"/>
                  </a:lnTo>
                  <a:lnTo>
                    <a:pt x="46881" y="30409"/>
                  </a:lnTo>
                  <a:lnTo>
                    <a:pt x="47062" y="30349"/>
                  </a:lnTo>
                  <a:lnTo>
                    <a:pt x="47304" y="30228"/>
                  </a:lnTo>
                  <a:lnTo>
                    <a:pt x="47485" y="30108"/>
                  </a:lnTo>
                  <a:lnTo>
                    <a:pt x="47605" y="29927"/>
                  </a:lnTo>
                  <a:lnTo>
                    <a:pt x="47726" y="29685"/>
                  </a:lnTo>
                  <a:lnTo>
                    <a:pt x="47786" y="29504"/>
                  </a:lnTo>
                  <a:lnTo>
                    <a:pt x="47786" y="29263"/>
                  </a:lnTo>
                  <a:lnTo>
                    <a:pt x="47786" y="29022"/>
                  </a:lnTo>
                  <a:lnTo>
                    <a:pt x="47726" y="28841"/>
                  </a:lnTo>
                  <a:lnTo>
                    <a:pt x="47605" y="28599"/>
                  </a:lnTo>
                  <a:lnTo>
                    <a:pt x="47485" y="28418"/>
                  </a:lnTo>
                  <a:lnTo>
                    <a:pt x="47304" y="28298"/>
                  </a:lnTo>
                  <a:lnTo>
                    <a:pt x="47062" y="28177"/>
                  </a:lnTo>
                  <a:lnTo>
                    <a:pt x="46881" y="28117"/>
                  </a:lnTo>
                  <a:close/>
                  <a:moveTo>
                    <a:pt x="52191" y="28117"/>
                  </a:moveTo>
                  <a:lnTo>
                    <a:pt x="52010" y="28177"/>
                  </a:lnTo>
                  <a:lnTo>
                    <a:pt x="51768" y="28298"/>
                  </a:lnTo>
                  <a:lnTo>
                    <a:pt x="51587" y="28418"/>
                  </a:lnTo>
                  <a:lnTo>
                    <a:pt x="51467" y="28599"/>
                  </a:lnTo>
                  <a:lnTo>
                    <a:pt x="51346" y="28841"/>
                  </a:lnTo>
                  <a:lnTo>
                    <a:pt x="51286" y="29022"/>
                  </a:lnTo>
                  <a:lnTo>
                    <a:pt x="51286" y="29263"/>
                  </a:lnTo>
                  <a:lnTo>
                    <a:pt x="51286" y="29504"/>
                  </a:lnTo>
                  <a:lnTo>
                    <a:pt x="51346" y="29685"/>
                  </a:lnTo>
                  <a:lnTo>
                    <a:pt x="51467" y="29927"/>
                  </a:lnTo>
                  <a:lnTo>
                    <a:pt x="51587" y="30108"/>
                  </a:lnTo>
                  <a:lnTo>
                    <a:pt x="51768" y="30228"/>
                  </a:lnTo>
                  <a:lnTo>
                    <a:pt x="52010" y="30349"/>
                  </a:lnTo>
                  <a:lnTo>
                    <a:pt x="52191" y="30409"/>
                  </a:lnTo>
                  <a:lnTo>
                    <a:pt x="52673" y="30409"/>
                  </a:lnTo>
                  <a:lnTo>
                    <a:pt x="52854" y="30349"/>
                  </a:lnTo>
                  <a:lnTo>
                    <a:pt x="53096" y="30228"/>
                  </a:lnTo>
                  <a:lnTo>
                    <a:pt x="53277" y="30108"/>
                  </a:lnTo>
                  <a:lnTo>
                    <a:pt x="53397" y="29927"/>
                  </a:lnTo>
                  <a:lnTo>
                    <a:pt x="53518" y="29685"/>
                  </a:lnTo>
                  <a:lnTo>
                    <a:pt x="53578" y="29504"/>
                  </a:lnTo>
                  <a:lnTo>
                    <a:pt x="53578" y="29263"/>
                  </a:lnTo>
                  <a:lnTo>
                    <a:pt x="53578" y="29022"/>
                  </a:lnTo>
                  <a:lnTo>
                    <a:pt x="53518" y="28841"/>
                  </a:lnTo>
                  <a:lnTo>
                    <a:pt x="53397" y="28599"/>
                  </a:lnTo>
                  <a:lnTo>
                    <a:pt x="53277" y="28418"/>
                  </a:lnTo>
                  <a:lnTo>
                    <a:pt x="53096" y="28298"/>
                  </a:lnTo>
                  <a:lnTo>
                    <a:pt x="52854" y="28177"/>
                  </a:lnTo>
                  <a:lnTo>
                    <a:pt x="52673" y="28117"/>
                  </a:lnTo>
                  <a:close/>
                  <a:moveTo>
                    <a:pt x="57983" y="28117"/>
                  </a:moveTo>
                  <a:lnTo>
                    <a:pt x="57802" y="28177"/>
                  </a:lnTo>
                  <a:lnTo>
                    <a:pt x="57561" y="28298"/>
                  </a:lnTo>
                  <a:lnTo>
                    <a:pt x="57380" y="28418"/>
                  </a:lnTo>
                  <a:lnTo>
                    <a:pt x="57259" y="28599"/>
                  </a:lnTo>
                  <a:lnTo>
                    <a:pt x="57138" y="28841"/>
                  </a:lnTo>
                  <a:lnTo>
                    <a:pt x="57078" y="29022"/>
                  </a:lnTo>
                  <a:lnTo>
                    <a:pt x="57078" y="29263"/>
                  </a:lnTo>
                  <a:lnTo>
                    <a:pt x="57078" y="29504"/>
                  </a:lnTo>
                  <a:lnTo>
                    <a:pt x="57138" y="29685"/>
                  </a:lnTo>
                  <a:lnTo>
                    <a:pt x="57259" y="29927"/>
                  </a:lnTo>
                  <a:lnTo>
                    <a:pt x="57380" y="30108"/>
                  </a:lnTo>
                  <a:lnTo>
                    <a:pt x="57561" y="30228"/>
                  </a:lnTo>
                  <a:lnTo>
                    <a:pt x="57802" y="30349"/>
                  </a:lnTo>
                  <a:lnTo>
                    <a:pt x="57983" y="30409"/>
                  </a:lnTo>
                  <a:lnTo>
                    <a:pt x="58466" y="30409"/>
                  </a:lnTo>
                  <a:lnTo>
                    <a:pt x="58647" y="30349"/>
                  </a:lnTo>
                  <a:lnTo>
                    <a:pt x="58888" y="30228"/>
                  </a:lnTo>
                  <a:lnTo>
                    <a:pt x="59069" y="30108"/>
                  </a:lnTo>
                  <a:lnTo>
                    <a:pt x="59190" y="29927"/>
                  </a:lnTo>
                  <a:lnTo>
                    <a:pt x="59310" y="29685"/>
                  </a:lnTo>
                  <a:lnTo>
                    <a:pt x="59371" y="29504"/>
                  </a:lnTo>
                  <a:lnTo>
                    <a:pt x="59371" y="29263"/>
                  </a:lnTo>
                  <a:lnTo>
                    <a:pt x="59371" y="29022"/>
                  </a:lnTo>
                  <a:lnTo>
                    <a:pt x="59310" y="28841"/>
                  </a:lnTo>
                  <a:lnTo>
                    <a:pt x="59190" y="28599"/>
                  </a:lnTo>
                  <a:lnTo>
                    <a:pt x="59069" y="28418"/>
                  </a:lnTo>
                  <a:lnTo>
                    <a:pt x="58888" y="28298"/>
                  </a:lnTo>
                  <a:lnTo>
                    <a:pt x="58647" y="28177"/>
                  </a:lnTo>
                  <a:lnTo>
                    <a:pt x="58466" y="28117"/>
                  </a:lnTo>
                  <a:close/>
                  <a:moveTo>
                    <a:pt x="63775" y="28117"/>
                  </a:moveTo>
                  <a:lnTo>
                    <a:pt x="63594" y="28177"/>
                  </a:lnTo>
                  <a:lnTo>
                    <a:pt x="63353" y="28298"/>
                  </a:lnTo>
                  <a:lnTo>
                    <a:pt x="63172" y="28418"/>
                  </a:lnTo>
                  <a:lnTo>
                    <a:pt x="63051" y="28599"/>
                  </a:lnTo>
                  <a:lnTo>
                    <a:pt x="62931" y="28841"/>
                  </a:lnTo>
                  <a:lnTo>
                    <a:pt x="62870" y="29022"/>
                  </a:lnTo>
                  <a:lnTo>
                    <a:pt x="62870" y="29263"/>
                  </a:lnTo>
                  <a:lnTo>
                    <a:pt x="62870" y="29504"/>
                  </a:lnTo>
                  <a:lnTo>
                    <a:pt x="62931" y="29685"/>
                  </a:lnTo>
                  <a:lnTo>
                    <a:pt x="63051" y="29927"/>
                  </a:lnTo>
                  <a:lnTo>
                    <a:pt x="63172" y="30108"/>
                  </a:lnTo>
                  <a:lnTo>
                    <a:pt x="63353" y="30228"/>
                  </a:lnTo>
                  <a:lnTo>
                    <a:pt x="63594" y="30349"/>
                  </a:lnTo>
                  <a:lnTo>
                    <a:pt x="63775" y="30409"/>
                  </a:lnTo>
                  <a:lnTo>
                    <a:pt x="64258" y="30409"/>
                  </a:lnTo>
                  <a:lnTo>
                    <a:pt x="64439" y="30349"/>
                  </a:lnTo>
                  <a:lnTo>
                    <a:pt x="64680" y="30228"/>
                  </a:lnTo>
                  <a:lnTo>
                    <a:pt x="64861" y="30108"/>
                  </a:lnTo>
                  <a:lnTo>
                    <a:pt x="64982" y="29927"/>
                  </a:lnTo>
                  <a:lnTo>
                    <a:pt x="65103" y="29685"/>
                  </a:lnTo>
                  <a:lnTo>
                    <a:pt x="65163" y="29504"/>
                  </a:lnTo>
                  <a:lnTo>
                    <a:pt x="65163" y="29263"/>
                  </a:lnTo>
                  <a:lnTo>
                    <a:pt x="65163" y="29022"/>
                  </a:lnTo>
                  <a:lnTo>
                    <a:pt x="65103" y="28841"/>
                  </a:lnTo>
                  <a:lnTo>
                    <a:pt x="64982" y="28599"/>
                  </a:lnTo>
                  <a:lnTo>
                    <a:pt x="64861" y="28418"/>
                  </a:lnTo>
                  <a:lnTo>
                    <a:pt x="64680" y="28298"/>
                  </a:lnTo>
                  <a:lnTo>
                    <a:pt x="64439" y="28177"/>
                  </a:lnTo>
                  <a:lnTo>
                    <a:pt x="64258" y="28117"/>
                  </a:lnTo>
                  <a:close/>
                  <a:moveTo>
                    <a:pt x="69567" y="28117"/>
                  </a:moveTo>
                  <a:lnTo>
                    <a:pt x="69386" y="28177"/>
                  </a:lnTo>
                  <a:lnTo>
                    <a:pt x="69145" y="28298"/>
                  </a:lnTo>
                  <a:lnTo>
                    <a:pt x="68964" y="28418"/>
                  </a:lnTo>
                  <a:lnTo>
                    <a:pt x="68843" y="28599"/>
                  </a:lnTo>
                  <a:lnTo>
                    <a:pt x="68723" y="28841"/>
                  </a:lnTo>
                  <a:lnTo>
                    <a:pt x="68662" y="29022"/>
                  </a:lnTo>
                  <a:lnTo>
                    <a:pt x="68662" y="29263"/>
                  </a:lnTo>
                  <a:lnTo>
                    <a:pt x="68662" y="29504"/>
                  </a:lnTo>
                  <a:lnTo>
                    <a:pt x="68723" y="29685"/>
                  </a:lnTo>
                  <a:lnTo>
                    <a:pt x="68843" y="29927"/>
                  </a:lnTo>
                  <a:lnTo>
                    <a:pt x="68964" y="30108"/>
                  </a:lnTo>
                  <a:lnTo>
                    <a:pt x="69145" y="30228"/>
                  </a:lnTo>
                  <a:lnTo>
                    <a:pt x="69386" y="30349"/>
                  </a:lnTo>
                  <a:lnTo>
                    <a:pt x="69567" y="30409"/>
                  </a:lnTo>
                  <a:lnTo>
                    <a:pt x="70050" y="30409"/>
                  </a:lnTo>
                  <a:lnTo>
                    <a:pt x="70231" y="30349"/>
                  </a:lnTo>
                  <a:lnTo>
                    <a:pt x="70472" y="30228"/>
                  </a:lnTo>
                  <a:lnTo>
                    <a:pt x="70653" y="30108"/>
                  </a:lnTo>
                  <a:lnTo>
                    <a:pt x="70774" y="29927"/>
                  </a:lnTo>
                  <a:lnTo>
                    <a:pt x="70895" y="29685"/>
                  </a:lnTo>
                  <a:lnTo>
                    <a:pt x="70955" y="29504"/>
                  </a:lnTo>
                  <a:lnTo>
                    <a:pt x="70955" y="29263"/>
                  </a:lnTo>
                  <a:lnTo>
                    <a:pt x="70955" y="29022"/>
                  </a:lnTo>
                  <a:lnTo>
                    <a:pt x="70895" y="28841"/>
                  </a:lnTo>
                  <a:lnTo>
                    <a:pt x="70774" y="28599"/>
                  </a:lnTo>
                  <a:lnTo>
                    <a:pt x="70653" y="28418"/>
                  </a:lnTo>
                  <a:lnTo>
                    <a:pt x="70472" y="28298"/>
                  </a:lnTo>
                  <a:lnTo>
                    <a:pt x="70231" y="28177"/>
                  </a:lnTo>
                  <a:lnTo>
                    <a:pt x="70050" y="28117"/>
                  </a:lnTo>
                  <a:close/>
                  <a:moveTo>
                    <a:pt x="2957" y="31013"/>
                  </a:moveTo>
                  <a:lnTo>
                    <a:pt x="2776" y="31073"/>
                  </a:lnTo>
                  <a:lnTo>
                    <a:pt x="2534" y="31194"/>
                  </a:lnTo>
                  <a:lnTo>
                    <a:pt x="2353" y="31314"/>
                  </a:lnTo>
                  <a:lnTo>
                    <a:pt x="2233" y="31495"/>
                  </a:lnTo>
                  <a:lnTo>
                    <a:pt x="2112" y="31737"/>
                  </a:lnTo>
                  <a:lnTo>
                    <a:pt x="2052" y="31918"/>
                  </a:lnTo>
                  <a:lnTo>
                    <a:pt x="2052" y="32159"/>
                  </a:lnTo>
                  <a:lnTo>
                    <a:pt x="2052" y="32401"/>
                  </a:lnTo>
                  <a:lnTo>
                    <a:pt x="2112" y="32582"/>
                  </a:lnTo>
                  <a:lnTo>
                    <a:pt x="2233" y="32823"/>
                  </a:lnTo>
                  <a:lnTo>
                    <a:pt x="2353" y="33004"/>
                  </a:lnTo>
                  <a:lnTo>
                    <a:pt x="2534" y="33125"/>
                  </a:lnTo>
                  <a:lnTo>
                    <a:pt x="2776" y="33245"/>
                  </a:lnTo>
                  <a:lnTo>
                    <a:pt x="2957" y="33306"/>
                  </a:lnTo>
                  <a:lnTo>
                    <a:pt x="3439" y="33306"/>
                  </a:lnTo>
                  <a:lnTo>
                    <a:pt x="3620" y="33245"/>
                  </a:lnTo>
                  <a:lnTo>
                    <a:pt x="3862" y="33125"/>
                  </a:lnTo>
                  <a:lnTo>
                    <a:pt x="4043" y="33004"/>
                  </a:lnTo>
                  <a:lnTo>
                    <a:pt x="4164" y="32823"/>
                  </a:lnTo>
                  <a:lnTo>
                    <a:pt x="4284" y="32582"/>
                  </a:lnTo>
                  <a:lnTo>
                    <a:pt x="4345" y="32401"/>
                  </a:lnTo>
                  <a:lnTo>
                    <a:pt x="4345" y="32159"/>
                  </a:lnTo>
                  <a:lnTo>
                    <a:pt x="4345" y="31918"/>
                  </a:lnTo>
                  <a:lnTo>
                    <a:pt x="4284" y="31737"/>
                  </a:lnTo>
                  <a:lnTo>
                    <a:pt x="4164" y="31495"/>
                  </a:lnTo>
                  <a:lnTo>
                    <a:pt x="4043" y="31314"/>
                  </a:lnTo>
                  <a:lnTo>
                    <a:pt x="3862" y="31194"/>
                  </a:lnTo>
                  <a:lnTo>
                    <a:pt x="3620" y="31073"/>
                  </a:lnTo>
                  <a:lnTo>
                    <a:pt x="3439" y="31013"/>
                  </a:lnTo>
                  <a:close/>
                  <a:moveTo>
                    <a:pt x="8749" y="31013"/>
                  </a:moveTo>
                  <a:lnTo>
                    <a:pt x="8568" y="31073"/>
                  </a:lnTo>
                  <a:lnTo>
                    <a:pt x="8327" y="31194"/>
                  </a:lnTo>
                  <a:lnTo>
                    <a:pt x="8146" y="31314"/>
                  </a:lnTo>
                  <a:lnTo>
                    <a:pt x="8025" y="31495"/>
                  </a:lnTo>
                  <a:lnTo>
                    <a:pt x="7904" y="31737"/>
                  </a:lnTo>
                  <a:lnTo>
                    <a:pt x="7844" y="31918"/>
                  </a:lnTo>
                  <a:lnTo>
                    <a:pt x="7844" y="32159"/>
                  </a:lnTo>
                  <a:lnTo>
                    <a:pt x="7844" y="32401"/>
                  </a:lnTo>
                  <a:lnTo>
                    <a:pt x="7904" y="32582"/>
                  </a:lnTo>
                  <a:lnTo>
                    <a:pt x="8025" y="32823"/>
                  </a:lnTo>
                  <a:lnTo>
                    <a:pt x="8146" y="33004"/>
                  </a:lnTo>
                  <a:lnTo>
                    <a:pt x="8327" y="33125"/>
                  </a:lnTo>
                  <a:lnTo>
                    <a:pt x="8568" y="33245"/>
                  </a:lnTo>
                  <a:lnTo>
                    <a:pt x="8749" y="33306"/>
                  </a:lnTo>
                  <a:lnTo>
                    <a:pt x="9232" y="33306"/>
                  </a:lnTo>
                  <a:lnTo>
                    <a:pt x="9413" y="33245"/>
                  </a:lnTo>
                  <a:lnTo>
                    <a:pt x="9654" y="33125"/>
                  </a:lnTo>
                  <a:lnTo>
                    <a:pt x="9835" y="33004"/>
                  </a:lnTo>
                  <a:lnTo>
                    <a:pt x="9956" y="32823"/>
                  </a:lnTo>
                  <a:lnTo>
                    <a:pt x="10076" y="32582"/>
                  </a:lnTo>
                  <a:lnTo>
                    <a:pt x="10137" y="32401"/>
                  </a:lnTo>
                  <a:lnTo>
                    <a:pt x="10137" y="32159"/>
                  </a:lnTo>
                  <a:lnTo>
                    <a:pt x="10137" y="31918"/>
                  </a:lnTo>
                  <a:lnTo>
                    <a:pt x="10076" y="31737"/>
                  </a:lnTo>
                  <a:lnTo>
                    <a:pt x="9956" y="31495"/>
                  </a:lnTo>
                  <a:lnTo>
                    <a:pt x="9835" y="31314"/>
                  </a:lnTo>
                  <a:lnTo>
                    <a:pt x="9654" y="31194"/>
                  </a:lnTo>
                  <a:lnTo>
                    <a:pt x="9413" y="31073"/>
                  </a:lnTo>
                  <a:lnTo>
                    <a:pt x="9232" y="31013"/>
                  </a:lnTo>
                  <a:close/>
                  <a:moveTo>
                    <a:pt x="14541" y="31013"/>
                  </a:moveTo>
                  <a:lnTo>
                    <a:pt x="14360" y="31073"/>
                  </a:lnTo>
                  <a:lnTo>
                    <a:pt x="14119" y="31194"/>
                  </a:lnTo>
                  <a:lnTo>
                    <a:pt x="13938" y="31314"/>
                  </a:lnTo>
                  <a:lnTo>
                    <a:pt x="13817" y="31495"/>
                  </a:lnTo>
                  <a:lnTo>
                    <a:pt x="13697" y="31737"/>
                  </a:lnTo>
                  <a:lnTo>
                    <a:pt x="13636" y="31918"/>
                  </a:lnTo>
                  <a:lnTo>
                    <a:pt x="13636" y="32159"/>
                  </a:lnTo>
                  <a:lnTo>
                    <a:pt x="13636" y="32401"/>
                  </a:lnTo>
                  <a:lnTo>
                    <a:pt x="13697" y="32582"/>
                  </a:lnTo>
                  <a:lnTo>
                    <a:pt x="13817" y="32823"/>
                  </a:lnTo>
                  <a:lnTo>
                    <a:pt x="13938" y="33004"/>
                  </a:lnTo>
                  <a:lnTo>
                    <a:pt x="14119" y="33125"/>
                  </a:lnTo>
                  <a:lnTo>
                    <a:pt x="14360" y="33245"/>
                  </a:lnTo>
                  <a:lnTo>
                    <a:pt x="14541" y="33306"/>
                  </a:lnTo>
                  <a:lnTo>
                    <a:pt x="15024" y="33306"/>
                  </a:lnTo>
                  <a:lnTo>
                    <a:pt x="15205" y="33245"/>
                  </a:lnTo>
                  <a:lnTo>
                    <a:pt x="15446" y="33125"/>
                  </a:lnTo>
                  <a:lnTo>
                    <a:pt x="15627" y="33004"/>
                  </a:lnTo>
                  <a:lnTo>
                    <a:pt x="15748" y="32823"/>
                  </a:lnTo>
                  <a:lnTo>
                    <a:pt x="15869" y="32582"/>
                  </a:lnTo>
                  <a:lnTo>
                    <a:pt x="15929" y="32401"/>
                  </a:lnTo>
                  <a:lnTo>
                    <a:pt x="15929" y="32159"/>
                  </a:lnTo>
                  <a:lnTo>
                    <a:pt x="15929" y="31918"/>
                  </a:lnTo>
                  <a:lnTo>
                    <a:pt x="15869" y="31737"/>
                  </a:lnTo>
                  <a:lnTo>
                    <a:pt x="15748" y="31495"/>
                  </a:lnTo>
                  <a:lnTo>
                    <a:pt x="15627" y="31314"/>
                  </a:lnTo>
                  <a:lnTo>
                    <a:pt x="15446" y="31194"/>
                  </a:lnTo>
                  <a:lnTo>
                    <a:pt x="15205" y="31073"/>
                  </a:lnTo>
                  <a:lnTo>
                    <a:pt x="15024" y="31013"/>
                  </a:lnTo>
                  <a:close/>
                  <a:moveTo>
                    <a:pt x="20333" y="31013"/>
                  </a:moveTo>
                  <a:lnTo>
                    <a:pt x="20152" y="31073"/>
                  </a:lnTo>
                  <a:lnTo>
                    <a:pt x="19911" y="31194"/>
                  </a:lnTo>
                  <a:lnTo>
                    <a:pt x="19730" y="31314"/>
                  </a:lnTo>
                  <a:lnTo>
                    <a:pt x="19609" y="31495"/>
                  </a:lnTo>
                  <a:lnTo>
                    <a:pt x="19489" y="31737"/>
                  </a:lnTo>
                  <a:lnTo>
                    <a:pt x="19428" y="31918"/>
                  </a:lnTo>
                  <a:lnTo>
                    <a:pt x="19428" y="32159"/>
                  </a:lnTo>
                  <a:lnTo>
                    <a:pt x="19428" y="32401"/>
                  </a:lnTo>
                  <a:lnTo>
                    <a:pt x="19489" y="32582"/>
                  </a:lnTo>
                  <a:lnTo>
                    <a:pt x="19609" y="32823"/>
                  </a:lnTo>
                  <a:lnTo>
                    <a:pt x="19730" y="33004"/>
                  </a:lnTo>
                  <a:lnTo>
                    <a:pt x="19911" y="33125"/>
                  </a:lnTo>
                  <a:lnTo>
                    <a:pt x="20152" y="33245"/>
                  </a:lnTo>
                  <a:lnTo>
                    <a:pt x="20333" y="33306"/>
                  </a:lnTo>
                  <a:lnTo>
                    <a:pt x="20816" y="33306"/>
                  </a:lnTo>
                  <a:lnTo>
                    <a:pt x="20997" y="33245"/>
                  </a:lnTo>
                  <a:lnTo>
                    <a:pt x="21239" y="33125"/>
                  </a:lnTo>
                  <a:lnTo>
                    <a:pt x="21420" y="33004"/>
                  </a:lnTo>
                  <a:lnTo>
                    <a:pt x="21540" y="32823"/>
                  </a:lnTo>
                  <a:lnTo>
                    <a:pt x="21661" y="32582"/>
                  </a:lnTo>
                  <a:lnTo>
                    <a:pt x="21721" y="32401"/>
                  </a:lnTo>
                  <a:lnTo>
                    <a:pt x="21721" y="32159"/>
                  </a:lnTo>
                  <a:lnTo>
                    <a:pt x="21721" y="31918"/>
                  </a:lnTo>
                  <a:lnTo>
                    <a:pt x="21661" y="31737"/>
                  </a:lnTo>
                  <a:lnTo>
                    <a:pt x="21540" y="31495"/>
                  </a:lnTo>
                  <a:lnTo>
                    <a:pt x="21420" y="31314"/>
                  </a:lnTo>
                  <a:lnTo>
                    <a:pt x="21239" y="31194"/>
                  </a:lnTo>
                  <a:lnTo>
                    <a:pt x="20997" y="31073"/>
                  </a:lnTo>
                  <a:lnTo>
                    <a:pt x="20816" y="31013"/>
                  </a:lnTo>
                  <a:close/>
                  <a:moveTo>
                    <a:pt x="26126" y="31013"/>
                  </a:moveTo>
                  <a:lnTo>
                    <a:pt x="25945" y="31073"/>
                  </a:lnTo>
                  <a:lnTo>
                    <a:pt x="25703" y="31194"/>
                  </a:lnTo>
                  <a:lnTo>
                    <a:pt x="25522" y="31314"/>
                  </a:lnTo>
                  <a:lnTo>
                    <a:pt x="25402" y="31495"/>
                  </a:lnTo>
                  <a:lnTo>
                    <a:pt x="25281" y="31737"/>
                  </a:lnTo>
                  <a:lnTo>
                    <a:pt x="25221" y="31918"/>
                  </a:lnTo>
                  <a:lnTo>
                    <a:pt x="25221" y="32159"/>
                  </a:lnTo>
                  <a:lnTo>
                    <a:pt x="25221" y="32401"/>
                  </a:lnTo>
                  <a:lnTo>
                    <a:pt x="25281" y="32582"/>
                  </a:lnTo>
                  <a:lnTo>
                    <a:pt x="25402" y="32823"/>
                  </a:lnTo>
                  <a:lnTo>
                    <a:pt x="25522" y="33004"/>
                  </a:lnTo>
                  <a:lnTo>
                    <a:pt x="25703" y="33125"/>
                  </a:lnTo>
                  <a:lnTo>
                    <a:pt x="25945" y="33245"/>
                  </a:lnTo>
                  <a:lnTo>
                    <a:pt x="26126" y="33306"/>
                  </a:lnTo>
                  <a:lnTo>
                    <a:pt x="26608" y="33306"/>
                  </a:lnTo>
                  <a:lnTo>
                    <a:pt x="26789" y="33245"/>
                  </a:lnTo>
                  <a:lnTo>
                    <a:pt x="27031" y="33125"/>
                  </a:lnTo>
                  <a:lnTo>
                    <a:pt x="27212" y="33004"/>
                  </a:lnTo>
                  <a:lnTo>
                    <a:pt x="27332" y="32823"/>
                  </a:lnTo>
                  <a:lnTo>
                    <a:pt x="27453" y="32582"/>
                  </a:lnTo>
                  <a:lnTo>
                    <a:pt x="27513" y="32401"/>
                  </a:lnTo>
                  <a:lnTo>
                    <a:pt x="27513" y="32159"/>
                  </a:lnTo>
                  <a:lnTo>
                    <a:pt x="27513" y="31918"/>
                  </a:lnTo>
                  <a:lnTo>
                    <a:pt x="27453" y="31737"/>
                  </a:lnTo>
                  <a:lnTo>
                    <a:pt x="27332" y="31495"/>
                  </a:lnTo>
                  <a:lnTo>
                    <a:pt x="27212" y="31314"/>
                  </a:lnTo>
                  <a:lnTo>
                    <a:pt x="27031" y="31194"/>
                  </a:lnTo>
                  <a:lnTo>
                    <a:pt x="26789" y="31073"/>
                  </a:lnTo>
                  <a:lnTo>
                    <a:pt x="26608" y="31013"/>
                  </a:lnTo>
                  <a:close/>
                  <a:moveTo>
                    <a:pt x="31918" y="31013"/>
                  </a:moveTo>
                  <a:lnTo>
                    <a:pt x="31737" y="31073"/>
                  </a:lnTo>
                  <a:lnTo>
                    <a:pt x="31496" y="31194"/>
                  </a:lnTo>
                  <a:lnTo>
                    <a:pt x="31315" y="31314"/>
                  </a:lnTo>
                  <a:lnTo>
                    <a:pt x="31194" y="31495"/>
                  </a:lnTo>
                  <a:lnTo>
                    <a:pt x="31073" y="31737"/>
                  </a:lnTo>
                  <a:lnTo>
                    <a:pt x="31013" y="31918"/>
                  </a:lnTo>
                  <a:lnTo>
                    <a:pt x="31013" y="32159"/>
                  </a:lnTo>
                  <a:lnTo>
                    <a:pt x="31013" y="32401"/>
                  </a:lnTo>
                  <a:lnTo>
                    <a:pt x="31073" y="32582"/>
                  </a:lnTo>
                  <a:lnTo>
                    <a:pt x="31194" y="32823"/>
                  </a:lnTo>
                  <a:lnTo>
                    <a:pt x="31315" y="33004"/>
                  </a:lnTo>
                  <a:lnTo>
                    <a:pt x="31496" y="33125"/>
                  </a:lnTo>
                  <a:lnTo>
                    <a:pt x="31737" y="33245"/>
                  </a:lnTo>
                  <a:lnTo>
                    <a:pt x="31918" y="33306"/>
                  </a:lnTo>
                  <a:lnTo>
                    <a:pt x="32401" y="33306"/>
                  </a:lnTo>
                  <a:lnTo>
                    <a:pt x="32582" y="33245"/>
                  </a:lnTo>
                  <a:lnTo>
                    <a:pt x="32823" y="33125"/>
                  </a:lnTo>
                  <a:lnTo>
                    <a:pt x="33004" y="33004"/>
                  </a:lnTo>
                  <a:lnTo>
                    <a:pt x="33125" y="32823"/>
                  </a:lnTo>
                  <a:lnTo>
                    <a:pt x="33245" y="32582"/>
                  </a:lnTo>
                  <a:lnTo>
                    <a:pt x="33306" y="32401"/>
                  </a:lnTo>
                  <a:lnTo>
                    <a:pt x="33306" y="32159"/>
                  </a:lnTo>
                  <a:lnTo>
                    <a:pt x="33306" y="31918"/>
                  </a:lnTo>
                  <a:lnTo>
                    <a:pt x="33245" y="31737"/>
                  </a:lnTo>
                  <a:lnTo>
                    <a:pt x="33125" y="31495"/>
                  </a:lnTo>
                  <a:lnTo>
                    <a:pt x="33004" y="31314"/>
                  </a:lnTo>
                  <a:lnTo>
                    <a:pt x="32823" y="31194"/>
                  </a:lnTo>
                  <a:lnTo>
                    <a:pt x="32582" y="31073"/>
                  </a:lnTo>
                  <a:lnTo>
                    <a:pt x="32401" y="31013"/>
                  </a:lnTo>
                  <a:close/>
                  <a:moveTo>
                    <a:pt x="37710" y="31013"/>
                  </a:moveTo>
                  <a:lnTo>
                    <a:pt x="37529" y="31073"/>
                  </a:lnTo>
                  <a:lnTo>
                    <a:pt x="37288" y="31194"/>
                  </a:lnTo>
                  <a:lnTo>
                    <a:pt x="37107" y="31314"/>
                  </a:lnTo>
                  <a:lnTo>
                    <a:pt x="36986" y="31495"/>
                  </a:lnTo>
                  <a:lnTo>
                    <a:pt x="36865" y="31737"/>
                  </a:lnTo>
                  <a:lnTo>
                    <a:pt x="36805" y="31918"/>
                  </a:lnTo>
                  <a:lnTo>
                    <a:pt x="36805" y="32159"/>
                  </a:lnTo>
                  <a:lnTo>
                    <a:pt x="36805" y="32401"/>
                  </a:lnTo>
                  <a:lnTo>
                    <a:pt x="36865" y="32582"/>
                  </a:lnTo>
                  <a:lnTo>
                    <a:pt x="36986" y="32823"/>
                  </a:lnTo>
                  <a:lnTo>
                    <a:pt x="37107" y="33004"/>
                  </a:lnTo>
                  <a:lnTo>
                    <a:pt x="37288" y="33125"/>
                  </a:lnTo>
                  <a:lnTo>
                    <a:pt x="37529" y="33245"/>
                  </a:lnTo>
                  <a:lnTo>
                    <a:pt x="37710" y="33306"/>
                  </a:lnTo>
                  <a:lnTo>
                    <a:pt x="38193" y="33306"/>
                  </a:lnTo>
                  <a:lnTo>
                    <a:pt x="38374" y="33245"/>
                  </a:lnTo>
                  <a:lnTo>
                    <a:pt x="38615" y="33125"/>
                  </a:lnTo>
                  <a:lnTo>
                    <a:pt x="38796" y="33004"/>
                  </a:lnTo>
                  <a:lnTo>
                    <a:pt x="38917" y="32823"/>
                  </a:lnTo>
                  <a:lnTo>
                    <a:pt x="39038" y="32582"/>
                  </a:lnTo>
                  <a:lnTo>
                    <a:pt x="39098" y="32401"/>
                  </a:lnTo>
                  <a:lnTo>
                    <a:pt x="39098" y="32159"/>
                  </a:lnTo>
                  <a:lnTo>
                    <a:pt x="39098" y="31918"/>
                  </a:lnTo>
                  <a:lnTo>
                    <a:pt x="39038" y="31737"/>
                  </a:lnTo>
                  <a:lnTo>
                    <a:pt x="38917" y="31495"/>
                  </a:lnTo>
                  <a:lnTo>
                    <a:pt x="38796" y="31314"/>
                  </a:lnTo>
                  <a:lnTo>
                    <a:pt x="38615" y="31194"/>
                  </a:lnTo>
                  <a:lnTo>
                    <a:pt x="38374" y="31073"/>
                  </a:lnTo>
                  <a:lnTo>
                    <a:pt x="38193" y="31013"/>
                  </a:lnTo>
                  <a:close/>
                  <a:moveTo>
                    <a:pt x="43502" y="31013"/>
                  </a:moveTo>
                  <a:lnTo>
                    <a:pt x="43321" y="31073"/>
                  </a:lnTo>
                  <a:lnTo>
                    <a:pt x="43080" y="31194"/>
                  </a:lnTo>
                  <a:lnTo>
                    <a:pt x="42899" y="31314"/>
                  </a:lnTo>
                  <a:lnTo>
                    <a:pt x="42778" y="31495"/>
                  </a:lnTo>
                  <a:lnTo>
                    <a:pt x="42658" y="31737"/>
                  </a:lnTo>
                  <a:lnTo>
                    <a:pt x="42597" y="31918"/>
                  </a:lnTo>
                  <a:lnTo>
                    <a:pt x="42597" y="32159"/>
                  </a:lnTo>
                  <a:lnTo>
                    <a:pt x="42597" y="32401"/>
                  </a:lnTo>
                  <a:lnTo>
                    <a:pt x="42658" y="32582"/>
                  </a:lnTo>
                  <a:lnTo>
                    <a:pt x="42778" y="32823"/>
                  </a:lnTo>
                  <a:lnTo>
                    <a:pt x="42899" y="33004"/>
                  </a:lnTo>
                  <a:lnTo>
                    <a:pt x="43080" y="33125"/>
                  </a:lnTo>
                  <a:lnTo>
                    <a:pt x="43321" y="33245"/>
                  </a:lnTo>
                  <a:lnTo>
                    <a:pt x="43502" y="33306"/>
                  </a:lnTo>
                  <a:lnTo>
                    <a:pt x="43985" y="33306"/>
                  </a:lnTo>
                  <a:lnTo>
                    <a:pt x="44166" y="33245"/>
                  </a:lnTo>
                  <a:lnTo>
                    <a:pt x="44407" y="33125"/>
                  </a:lnTo>
                  <a:lnTo>
                    <a:pt x="44588" y="33004"/>
                  </a:lnTo>
                  <a:lnTo>
                    <a:pt x="44709" y="32823"/>
                  </a:lnTo>
                  <a:lnTo>
                    <a:pt x="44830" y="32582"/>
                  </a:lnTo>
                  <a:lnTo>
                    <a:pt x="44890" y="32401"/>
                  </a:lnTo>
                  <a:lnTo>
                    <a:pt x="44890" y="32159"/>
                  </a:lnTo>
                  <a:lnTo>
                    <a:pt x="44890" y="31918"/>
                  </a:lnTo>
                  <a:lnTo>
                    <a:pt x="44830" y="31737"/>
                  </a:lnTo>
                  <a:lnTo>
                    <a:pt x="44709" y="31495"/>
                  </a:lnTo>
                  <a:lnTo>
                    <a:pt x="44588" y="31314"/>
                  </a:lnTo>
                  <a:lnTo>
                    <a:pt x="44407" y="31194"/>
                  </a:lnTo>
                  <a:lnTo>
                    <a:pt x="44166" y="31073"/>
                  </a:lnTo>
                  <a:lnTo>
                    <a:pt x="43985" y="31013"/>
                  </a:lnTo>
                  <a:close/>
                  <a:moveTo>
                    <a:pt x="49295" y="31013"/>
                  </a:moveTo>
                  <a:lnTo>
                    <a:pt x="49114" y="31073"/>
                  </a:lnTo>
                  <a:lnTo>
                    <a:pt x="48872" y="31194"/>
                  </a:lnTo>
                  <a:lnTo>
                    <a:pt x="48691" y="31314"/>
                  </a:lnTo>
                  <a:lnTo>
                    <a:pt x="48571" y="31495"/>
                  </a:lnTo>
                  <a:lnTo>
                    <a:pt x="48450" y="31737"/>
                  </a:lnTo>
                  <a:lnTo>
                    <a:pt x="48390" y="31918"/>
                  </a:lnTo>
                  <a:lnTo>
                    <a:pt x="48390" y="32159"/>
                  </a:lnTo>
                  <a:lnTo>
                    <a:pt x="48390" y="32401"/>
                  </a:lnTo>
                  <a:lnTo>
                    <a:pt x="48450" y="32582"/>
                  </a:lnTo>
                  <a:lnTo>
                    <a:pt x="48571" y="32823"/>
                  </a:lnTo>
                  <a:lnTo>
                    <a:pt x="48691" y="33004"/>
                  </a:lnTo>
                  <a:lnTo>
                    <a:pt x="48872" y="33125"/>
                  </a:lnTo>
                  <a:lnTo>
                    <a:pt x="49114" y="33245"/>
                  </a:lnTo>
                  <a:lnTo>
                    <a:pt x="49295" y="33306"/>
                  </a:lnTo>
                  <a:lnTo>
                    <a:pt x="49777" y="33306"/>
                  </a:lnTo>
                  <a:lnTo>
                    <a:pt x="49958" y="33245"/>
                  </a:lnTo>
                  <a:lnTo>
                    <a:pt x="50200" y="33125"/>
                  </a:lnTo>
                  <a:lnTo>
                    <a:pt x="50381" y="33004"/>
                  </a:lnTo>
                  <a:lnTo>
                    <a:pt x="50501" y="32823"/>
                  </a:lnTo>
                  <a:lnTo>
                    <a:pt x="50622" y="32582"/>
                  </a:lnTo>
                  <a:lnTo>
                    <a:pt x="50682" y="32401"/>
                  </a:lnTo>
                  <a:lnTo>
                    <a:pt x="50682" y="32159"/>
                  </a:lnTo>
                  <a:lnTo>
                    <a:pt x="50682" y="31918"/>
                  </a:lnTo>
                  <a:lnTo>
                    <a:pt x="50622" y="31737"/>
                  </a:lnTo>
                  <a:lnTo>
                    <a:pt x="50501" y="31495"/>
                  </a:lnTo>
                  <a:lnTo>
                    <a:pt x="50381" y="31314"/>
                  </a:lnTo>
                  <a:lnTo>
                    <a:pt x="50200" y="31194"/>
                  </a:lnTo>
                  <a:lnTo>
                    <a:pt x="49958" y="31073"/>
                  </a:lnTo>
                  <a:lnTo>
                    <a:pt x="49777" y="31013"/>
                  </a:lnTo>
                  <a:close/>
                  <a:moveTo>
                    <a:pt x="55087" y="31013"/>
                  </a:moveTo>
                  <a:lnTo>
                    <a:pt x="54906" y="31073"/>
                  </a:lnTo>
                  <a:lnTo>
                    <a:pt x="54665" y="31194"/>
                  </a:lnTo>
                  <a:lnTo>
                    <a:pt x="54483" y="31314"/>
                  </a:lnTo>
                  <a:lnTo>
                    <a:pt x="54363" y="31495"/>
                  </a:lnTo>
                  <a:lnTo>
                    <a:pt x="54242" y="31737"/>
                  </a:lnTo>
                  <a:lnTo>
                    <a:pt x="54182" y="31918"/>
                  </a:lnTo>
                  <a:lnTo>
                    <a:pt x="54182" y="32159"/>
                  </a:lnTo>
                  <a:lnTo>
                    <a:pt x="54182" y="32401"/>
                  </a:lnTo>
                  <a:lnTo>
                    <a:pt x="54242" y="32582"/>
                  </a:lnTo>
                  <a:lnTo>
                    <a:pt x="54363" y="32823"/>
                  </a:lnTo>
                  <a:lnTo>
                    <a:pt x="54483" y="33004"/>
                  </a:lnTo>
                  <a:lnTo>
                    <a:pt x="54665" y="33125"/>
                  </a:lnTo>
                  <a:lnTo>
                    <a:pt x="54906" y="33245"/>
                  </a:lnTo>
                  <a:lnTo>
                    <a:pt x="55087" y="33306"/>
                  </a:lnTo>
                  <a:lnTo>
                    <a:pt x="55570" y="33306"/>
                  </a:lnTo>
                  <a:lnTo>
                    <a:pt x="55751" y="33245"/>
                  </a:lnTo>
                  <a:lnTo>
                    <a:pt x="55992" y="33125"/>
                  </a:lnTo>
                  <a:lnTo>
                    <a:pt x="56173" y="33004"/>
                  </a:lnTo>
                  <a:lnTo>
                    <a:pt x="56294" y="32823"/>
                  </a:lnTo>
                  <a:lnTo>
                    <a:pt x="56414" y="32582"/>
                  </a:lnTo>
                  <a:lnTo>
                    <a:pt x="56475" y="32401"/>
                  </a:lnTo>
                  <a:lnTo>
                    <a:pt x="56475" y="32159"/>
                  </a:lnTo>
                  <a:lnTo>
                    <a:pt x="56475" y="31918"/>
                  </a:lnTo>
                  <a:lnTo>
                    <a:pt x="56414" y="31737"/>
                  </a:lnTo>
                  <a:lnTo>
                    <a:pt x="56294" y="31495"/>
                  </a:lnTo>
                  <a:lnTo>
                    <a:pt x="56173" y="31314"/>
                  </a:lnTo>
                  <a:lnTo>
                    <a:pt x="55992" y="31194"/>
                  </a:lnTo>
                  <a:lnTo>
                    <a:pt x="55751" y="31073"/>
                  </a:lnTo>
                  <a:lnTo>
                    <a:pt x="55570" y="31013"/>
                  </a:lnTo>
                  <a:close/>
                  <a:moveTo>
                    <a:pt x="60879" y="31013"/>
                  </a:moveTo>
                  <a:lnTo>
                    <a:pt x="60698" y="31073"/>
                  </a:lnTo>
                  <a:lnTo>
                    <a:pt x="60457" y="31194"/>
                  </a:lnTo>
                  <a:lnTo>
                    <a:pt x="60276" y="31314"/>
                  </a:lnTo>
                  <a:lnTo>
                    <a:pt x="60155" y="31495"/>
                  </a:lnTo>
                  <a:lnTo>
                    <a:pt x="60034" y="31737"/>
                  </a:lnTo>
                  <a:lnTo>
                    <a:pt x="59974" y="31918"/>
                  </a:lnTo>
                  <a:lnTo>
                    <a:pt x="59974" y="32159"/>
                  </a:lnTo>
                  <a:lnTo>
                    <a:pt x="59974" y="32401"/>
                  </a:lnTo>
                  <a:lnTo>
                    <a:pt x="60034" y="32582"/>
                  </a:lnTo>
                  <a:lnTo>
                    <a:pt x="60155" y="32823"/>
                  </a:lnTo>
                  <a:lnTo>
                    <a:pt x="60276" y="33004"/>
                  </a:lnTo>
                  <a:lnTo>
                    <a:pt x="60457" y="33125"/>
                  </a:lnTo>
                  <a:lnTo>
                    <a:pt x="60698" y="33245"/>
                  </a:lnTo>
                  <a:lnTo>
                    <a:pt x="60879" y="33306"/>
                  </a:lnTo>
                  <a:lnTo>
                    <a:pt x="61362" y="33306"/>
                  </a:lnTo>
                  <a:lnTo>
                    <a:pt x="61543" y="33245"/>
                  </a:lnTo>
                  <a:lnTo>
                    <a:pt x="61784" y="33125"/>
                  </a:lnTo>
                  <a:lnTo>
                    <a:pt x="61965" y="33004"/>
                  </a:lnTo>
                  <a:lnTo>
                    <a:pt x="62086" y="32823"/>
                  </a:lnTo>
                  <a:lnTo>
                    <a:pt x="62206" y="32582"/>
                  </a:lnTo>
                  <a:lnTo>
                    <a:pt x="62267" y="32401"/>
                  </a:lnTo>
                  <a:lnTo>
                    <a:pt x="62267" y="32159"/>
                  </a:lnTo>
                  <a:lnTo>
                    <a:pt x="62267" y="31918"/>
                  </a:lnTo>
                  <a:lnTo>
                    <a:pt x="62206" y="31737"/>
                  </a:lnTo>
                  <a:lnTo>
                    <a:pt x="62086" y="31495"/>
                  </a:lnTo>
                  <a:lnTo>
                    <a:pt x="61965" y="31314"/>
                  </a:lnTo>
                  <a:lnTo>
                    <a:pt x="61784" y="31194"/>
                  </a:lnTo>
                  <a:lnTo>
                    <a:pt x="61543" y="31073"/>
                  </a:lnTo>
                  <a:lnTo>
                    <a:pt x="61362" y="31013"/>
                  </a:lnTo>
                  <a:close/>
                  <a:moveTo>
                    <a:pt x="66671" y="31013"/>
                  </a:moveTo>
                  <a:lnTo>
                    <a:pt x="66490" y="31073"/>
                  </a:lnTo>
                  <a:lnTo>
                    <a:pt x="66249" y="31194"/>
                  </a:lnTo>
                  <a:lnTo>
                    <a:pt x="66068" y="31314"/>
                  </a:lnTo>
                  <a:lnTo>
                    <a:pt x="65947" y="31495"/>
                  </a:lnTo>
                  <a:lnTo>
                    <a:pt x="65827" y="31737"/>
                  </a:lnTo>
                  <a:lnTo>
                    <a:pt x="65766" y="31918"/>
                  </a:lnTo>
                  <a:lnTo>
                    <a:pt x="65766" y="32159"/>
                  </a:lnTo>
                  <a:lnTo>
                    <a:pt x="65766" y="32401"/>
                  </a:lnTo>
                  <a:lnTo>
                    <a:pt x="65827" y="32582"/>
                  </a:lnTo>
                  <a:lnTo>
                    <a:pt x="65947" y="32823"/>
                  </a:lnTo>
                  <a:lnTo>
                    <a:pt x="66068" y="33004"/>
                  </a:lnTo>
                  <a:lnTo>
                    <a:pt x="66249" y="33125"/>
                  </a:lnTo>
                  <a:lnTo>
                    <a:pt x="66490" y="33245"/>
                  </a:lnTo>
                  <a:lnTo>
                    <a:pt x="66671" y="33306"/>
                  </a:lnTo>
                  <a:lnTo>
                    <a:pt x="67154" y="33306"/>
                  </a:lnTo>
                  <a:lnTo>
                    <a:pt x="67335" y="33245"/>
                  </a:lnTo>
                  <a:lnTo>
                    <a:pt x="67576" y="33125"/>
                  </a:lnTo>
                  <a:lnTo>
                    <a:pt x="67757" y="33004"/>
                  </a:lnTo>
                  <a:lnTo>
                    <a:pt x="67878" y="32823"/>
                  </a:lnTo>
                  <a:lnTo>
                    <a:pt x="67999" y="32582"/>
                  </a:lnTo>
                  <a:lnTo>
                    <a:pt x="68059" y="32401"/>
                  </a:lnTo>
                  <a:lnTo>
                    <a:pt x="68059" y="32159"/>
                  </a:lnTo>
                  <a:lnTo>
                    <a:pt x="68059" y="31918"/>
                  </a:lnTo>
                  <a:lnTo>
                    <a:pt x="67999" y="31737"/>
                  </a:lnTo>
                  <a:lnTo>
                    <a:pt x="67878" y="31495"/>
                  </a:lnTo>
                  <a:lnTo>
                    <a:pt x="67757" y="31314"/>
                  </a:lnTo>
                  <a:lnTo>
                    <a:pt x="67576" y="31194"/>
                  </a:lnTo>
                  <a:lnTo>
                    <a:pt x="67335" y="31073"/>
                  </a:lnTo>
                  <a:lnTo>
                    <a:pt x="67154" y="31013"/>
                  </a:lnTo>
                  <a:close/>
                  <a:moveTo>
                    <a:pt x="72464" y="31013"/>
                  </a:moveTo>
                  <a:lnTo>
                    <a:pt x="72283" y="31073"/>
                  </a:lnTo>
                  <a:lnTo>
                    <a:pt x="72041" y="31194"/>
                  </a:lnTo>
                  <a:lnTo>
                    <a:pt x="71860" y="31314"/>
                  </a:lnTo>
                  <a:lnTo>
                    <a:pt x="71740" y="31495"/>
                  </a:lnTo>
                  <a:lnTo>
                    <a:pt x="71619" y="31737"/>
                  </a:lnTo>
                  <a:lnTo>
                    <a:pt x="71559" y="31918"/>
                  </a:lnTo>
                  <a:lnTo>
                    <a:pt x="71559" y="32159"/>
                  </a:lnTo>
                  <a:lnTo>
                    <a:pt x="71559" y="32401"/>
                  </a:lnTo>
                  <a:lnTo>
                    <a:pt x="71619" y="32582"/>
                  </a:lnTo>
                  <a:lnTo>
                    <a:pt x="71740" y="32823"/>
                  </a:lnTo>
                  <a:lnTo>
                    <a:pt x="71860" y="33004"/>
                  </a:lnTo>
                  <a:lnTo>
                    <a:pt x="72041" y="33125"/>
                  </a:lnTo>
                  <a:lnTo>
                    <a:pt x="72283" y="33245"/>
                  </a:lnTo>
                  <a:lnTo>
                    <a:pt x="72464" y="33306"/>
                  </a:lnTo>
                  <a:lnTo>
                    <a:pt x="72946" y="33306"/>
                  </a:lnTo>
                  <a:lnTo>
                    <a:pt x="73127" y="33245"/>
                  </a:lnTo>
                  <a:lnTo>
                    <a:pt x="73369" y="33125"/>
                  </a:lnTo>
                  <a:lnTo>
                    <a:pt x="73550" y="33004"/>
                  </a:lnTo>
                  <a:lnTo>
                    <a:pt x="73670" y="32823"/>
                  </a:lnTo>
                  <a:lnTo>
                    <a:pt x="73791" y="32582"/>
                  </a:lnTo>
                  <a:lnTo>
                    <a:pt x="73851" y="32401"/>
                  </a:lnTo>
                  <a:lnTo>
                    <a:pt x="73851" y="32159"/>
                  </a:lnTo>
                  <a:lnTo>
                    <a:pt x="73851" y="31918"/>
                  </a:lnTo>
                  <a:lnTo>
                    <a:pt x="73791" y="31737"/>
                  </a:lnTo>
                  <a:lnTo>
                    <a:pt x="73670" y="31495"/>
                  </a:lnTo>
                  <a:lnTo>
                    <a:pt x="73550" y="31314"/>
                  </a:lnTo>
                  <a:lnTo>
                    <a:pt x="73369" y="31194"/>
                  </a:lnTo>
                  <a:lnTo>
                    <a:pt x="73127" y="31073"/>
                  </a:lnTo>
                  <a:lnTo>
                    <a:pt x="72946" y="31013"/>
                  </a:lnTo>
                  <a:close/>
                  <a:moveTo>
                    <a:pt x="181" y="33909"/>
                  </a:moveTo>
                  <a:lnTo>
                    <a:pt x="0" y="36141"/>
                  </a:lnTo>
                  <a:lnTo>
                    <a:pt x="302" y="36202"/>
                  </a:lnTo>
                  <a:lnTo>
                    <a:pt x="543" y="36202"/>
                  </a:lnTo>
                  <a:lnTo>
                    <a:pt x="724" y="36141"/>
                  </a:lnTo>
                  <a:lnTo>
                    <a:pt x="966" y="36021"/>
                  </a:lnTo>
                  <a:lnTo>
                    <a:pt x="1147" y="35900"/>
                  </a:lnTo>
                  <a:lnTo>
                    <a:pt x="1267" y="35719"/>
                  </a:lnTo>
                  <a:lnTo>
                    <a:pt x="1388" y="35478"/>
                  </a:lnTo>
                  <a:lnTo>
                    <a:pt x="1448" y="35297"/>
                  </a:lnTo>
                  <a:lnTo>
                    <a:pt x="1448" y="35055"/>
                  </a:lnTo>
                  <a:lnTo>
                    <a:pt x="1448" y="34814"/>
                  </a:lnTo>
                  <a:lnTo>
                    <a:pt x="1388" y="34633"/>
                  </a:lnTo>
                  <a:lnTo>
                    <a:pt x="1267" y="34392"/>
                  </a:lnTo>
                  <a:lnTo>
                    <a:pt x="1147" y="34211"/>
                  </a:lnTo>
                  <a:lnTo>
                    <a:pt x="966" y="34090"/>
                  </a:lnTo>
                  <a:lnTo>
                    <a:pt x="724" y="33969"/>
                  </a:lnTo>
                  <a:lnTo>
                    <a:pt x="543" y="33909"/>
                  </a:lnTo>
                  <a:close/>
                  <a:moveTo>
                    <a:pt x="5853" y="33909"/>
                  </a:moveTo>
                  <a:lnTo>
                    <a:pt x="5672" y="33969"/>
                  </a:lnTo>
                  <a:lnTo>
                    <a:pt x="5431" y="34090"/>
                  </a:lnTo>
                  <a:lnTo>
                    <a:pt x="5250" y="34211"/>
                  </a:lnTo>
                  <a:lnTo>
                    <a:pt x="5129" y="34392"/>
                  </a:lnTo>
                  <a:lnTo>
                    <a:pt x="5008" y="34633"/>
                  </a:lnTo>
                  <a:lnTo>
                    <a:pt x="4948" y="34814"/>
                  </a:lnTo>
                  <a:lnTo>
                    <a:pt x="4948" y="35055"/>
                  </a:lnTo>
                  <a:lnTo>
                    <a:pt x="4948" y="35297"/>
                  </a:lnTo>
                  <a:lnTo>
                    <a:pt x="5008" y="35478"/>
                  </a:lnTo>
                  <a:lnTo>
                    <a:pt x="5129" y="35719"/>
                  </a:lnTo>
                  <a:lnTo>
                    <a:pt x="5250" y="35900"/>
                  </a:lnTo>
                  <a:lnTo>
                    <a:pt x="5431" y="36021"/>
                  </a:lnTo>
                  <a:lnTo>
                    <a:pt x="5672" y="36141"/>
                  </a:lnTo>
                  <a:lnTo>
                    <a:pt x="5853" y="36202"/>
                  </a:lnTo>
                  <a:lnTo>
                    <a:pt x="6336" y="36202"/>
                  </a:lnTo>
                  <a:lnTo>
                    <a:pt x="6517" y="36141"/>
                  </a:lnTo>
                  <a:lnTo>
                    <a:pt x="6758" y="36021"/>
                  </a:lnTo>
                  <a:lnTo>
                    <a:pt x="6939" y="35900"/>
                  </a:lnTo>
                  <a:lnTo>
                    <a:pt x="7060" y="35719"/>
                  </a:lnTo>
                  <a:lnTo>
                    <a:pt x="7180" y="35478"/>
                  </a:lnTo>
                  <a:lnTo>
                    <a:pt x="7241" y="35297"/>
                  </a:lnTo>
                  <a:lnTo>
                    <a:pt x="7241" y="35055"/>
                  </a:lnTo>
                  <a:lnTo>
                    <a:pt x="7241" y="34814"/>
                  </a:lnTo>
                  <a:lnTo>
                    <a:pt x="7180" y="34633"/>
                  </a:lnTo>
                  <a:lnTo>
                    <a:pt x="7060" y="34392"/>
                  </a:lnTo>
                  <a:lnTo>
                    <a:pt x="6939" y="34211"/>
                  </a:lnTo>
                  <a:lnTo>
                    <a:pt x="6758" y="34090"/>
                  </a:lnTo>
                  <a:lnTo>
                    <a:pt x="6517" y="33969"/>
                  </a:lnTo>
                  <a:lnTo>
                    <a:pt x="6336" y="33909"/>
                  </a:lnTo>
                  <a:close/>
                  <a:moveTo>
                    <a:pt x="11645" y="33909"/>
                  </a:moveTo>
                  <a:lnTo>
                    <a:pt x="11464" y="33969"/>
                  </a:lnTo>
                  <a:lnTo>
                    <a:pt x="11223" y="34090"/>
                  </a:lnTo>
                  <a:lnTo>
                    <a:pt x="11042" y="34211"/>
                  </a:lnTo>
                  <a:lnTo>
                    <a:pt x="10921" y="34392"/>
                  </a:lnTo>
                  <a:lnTo>
                    <a:pt x="10800" y="34633"/>
                  </a:lnTo>
                  <a:lnTo>
                    <a:pt x="10740" y="34814"/>
                  </a:lnTo>
                  <a:lnTo>
                    <a:pt x="10740" y="35055"/>
                  </a:lnTo>
                  <a:lnTo>
                    <a:pt x="10740" y="35297"/>
                  </a:lnTo>
                  <a:lnTo>
                    <a:pt x="10800" y="35478"/>
                  </a:lnTo>
                  <a:lnTo>
                    <a:pt x="10921" y="35719"/>
                  </a:lnTo>
                  <a:lnTo>
                    <a:pt x="11042" y="35900"/>
                  </a:lnTo>
                  <a:lnTo>
                    <a:pt x="11223" y="36021"/>
                  </a:lnTo>
                  <a:lnTo>
                    <a:pt x="11464" y="36141"/>
                  </a:lnTo>
                  <a:lnTo>
                    <a:pt x="11645" y="36202"/>
                  </a:lnTo>
                  <a:lnTo>
                    <a:pt x="12128" y="36202"/>
                  </a:lnTo>
                  <a:lnTo>
                    <a:pt x="12309" y="36141"/>
                  </a:lnTo>
                  <a:lnTo>
                    <a:pt x="12550" y="36021"/>
                  </a:lnTo>
                  <a:lnTo>
                    <a:pt x="12731" y="35900"/>
                  </a:lnTo>
                  <a:lnTo>
                    <a:pt x="12852" y="35719"/>
                  </a:lnTo>
                  <a:lnTo>
                    <a:pt x="12973" y="35478"/>
                  </a:lnTo>
                  <a:lnTo>
                    <a:pt x="13033" y="35297"/>
                  </a:lnTo>
                  <a:lnTo>
                    <a:pt x="13033" y="35055"/>
                  </a:lnTo>
                  <a:lnTo>
                    <a:pt x="13033" y="34814"/>
                  </a:lnTo>
                  <a:lnTo>
                    <a:pt x="12973" y="34633"/>
                  </a:lnTo>
                  <a:lnTo>
                    <a:pt x="12852" y="34392"/>
                  </a:lnTo>
                  <a:lnTo>
                    <a:pt x="12731" y="34211"/>
                  </a:lnTo>
                  <a:lnTo>
                    <a:pt x="12550" y="34090"/>
                  </a:lnTo>
                  <a:lnTo>
                    <a:pt x="12309" y="33969"/>
                  </a:lnTo>
                  <a:lnTo>
                    <a:pt x="12128" y="33909"/>
                  </a:lnTo>
                  <a:close/>
                  <a:moveTo>
                    <a:pt x="17437" y="33909"/>
                  </a:moveTo>
                  <a:lnTo>
                    <a:pt x="17256" y="33969"/>
                  </a:lnTo>
                  <a:lnTo>
                    <a:pt x="17015" y="34090"/>
                  </a:lnTo>
                  <a:lnTo>
                    <a:pt x="16834" y="34211"/>
                  </a:lnTo>
                  <a:lnTo>
                    <a:pt x="16713" y="34392"/>
                  </a:lnTo>
                  <a:lnTo>
                    <a:pt x="16593" y="34633"/>
                  </a:lnTo>
                  <a:lnTo>
                    <a:pt x="16532" y="34814"/>
                  </a:lnTo>
                  <a:lnTo>
                    <a:pt x="16532" y="35055"/>
                  </a:lnTo>
                  <a:lnTo>
                    <a:pt x="16532" y="35297"/>
                  </a:lnTo>
                  <a:lnTo>
                    <a:pt x="16593" y="35478"/>
                  </a:lnTo>
                  <a:lnTo>
                    <a:pt x="16713" y="35719"/>
                  </a:lnTo>
                  <a:lnTo>
                    <a:pt x="16834" y="35900"/>
                  </a:lnTo>
                  <a:lnTo>
                    <a:pt x="17015" y="36021"/>
                  </a:lnTo>
                  <a:lnTo>
                    <a:pt x="17256" y="36141"/>
                  </a:lnTo>
                  <a:lnTo>
                    <a:pt x="17437" y="36202"/>
                  </a:lnTo>
                  <a:lnTo>
                    <a:pt x="17920" y="36202"/>
                  </a:lnTo>
                  <a:lnTo>
                    <a:pt x="18101" y="36141"/>
                  </a:lnTo>
                  <a:lnTo>
                    <a:pt x="18342" y="36021"/>
                  </a:lnTo>
                  <a:lnTo>
                    <a:pt x="18523" y="35900"/>
                  </a:lnTo>
                  <a:lnTo>
                    <a:pt x="18644" y="35719"/>
                  </a:lnTo>
                  <a:lnTo>
                    <a:pt x="18765" y="35478"/>
                  </a:lnTo>
                  <a:lnTo>
                    <a:pt x="18825" y="35297"/>
                  </a:lnTo>
                  <a:lnTo>
                    <a:pt x="18825" y="35055"/>
                  </a:lnTo>
                  <a:lnTo>
                    <a:pt x="18825" y="34814"/>
                  </a:lnTo>
                  <a:lnTo>
                    <a:pt x="18765" y="34633"/>
                  </a:lnTo>
                  <a:lnTo>
                    <a:pt x="18644" y="34392"/>
                  </a:lnTo>
                  <a:lnTo>
                    <a:pt x="18523" y="34211"/>
                  </a:lnTo>
                  <a:lnTo>
                    <a:pt x="18342" y="34090"/>
                  </a:lnTo>
                  <a:lnTo>
                    <a:pt x="18101" y="33969"/>
                  </a:lnTo>
                  <a:lnTo>
                    <a:pt x="17920" y="33909"/>
                  </a:lnTo>
                  <a:close/>
                  <a:moveTo>
                    <a:pt x="23230" y="33909"/>
                  </a:moveTo>
                  <a:lnTo>
                    <a:pt x="23049" y="33969"/>
                  </a:lnTo>
                  <a:lnTo>
                    <a:pt x="22807" y="34090"/>
                  </a:lnTo>
                  <a:lnTo>
                    <a:pt x="22626" y="34211"/>
                  </a:lnTo>
                  <a:lnTo>
                    <a:pt x="22506" y="34392"/>
                  </a:lnTo>
                  <a:lnTo>
                    <a:pt x="22385" y="34633"/>
                  </a:lnTo>
                  <a:lnTo>
                    <a:pt x="22325" y="34814"/>
                  </a:lnTo>
                  <a:lnTo>
                    <a:pt x="22325" y="35055"/>
                  </a:lnTo>
                  <a:lnTo>
                    <a:pt x="22325" y="35297"/>
                  </a:lnTo>
                  <a:lnTo>
                    <a:pt x="22385" y="35478"/>
                  </a:lnTo>
                  <a:lnTo>
                    <a:pt x="22506" y="35719"/>
                  </a:lnTo>
                  <a:lnTo>
                    <a:pt x="22626" y="35900"/>
                  </a:lnTo>
                  <a:lnTo>
                    <a:pt x="22807" y="36021"/>
                  </a:lnTo>
                  <a:lnTo>
                    <a:pt x="23049" y="36141"/>
                  </a:lnTo>
                  <a:lnTo>
                    <a:pt x="23230" y="36202"/>
                  </a:lnTo>
                  <a:lnTo>
                    <a:pt x="23712" y="36202"/>
                  </a:lnTo>
                  <a:lnTo>
                    <a:pt x="23893" y="36141"/>
                  </a:lnTo>
                  <a:lnTo>
                    <a:pt x="24135" y="36021"/>
                  </a:lnTo>
                  <a:lnTo>
                    <a:pt x="24316" y="35900"/>
                  </a:lnTo>
                  <a:lnTo>
                    <a:pt x="24436" y="35719"/>
                  </a:lnTo>
                  <a:lnTo>
                    <a:pt x="24557" y="35478"/>
                  </a:lnTo>
                  <a:lnTo>
                    <a:pt x="24617" y="35297"/>
                  </a:lnTo>
                  <a:lnTo>
                    <a:pt x="24617" y="35055"/>
                  </a:lnTo>
                  <a:lnTo>
                    <a:pt x="24617" y="34814"/>
                  </a:lnTo>
                  <a:lnTo>
                    <a:pt x="24557" y="34633"/>
                  </a:lnTo>
                  <a:lnTo>
                    <a:pt x="24436" y="34392"/>
                  </a:lnTo>
                  <a:lnTo>
                    <a:pt x="24316" y="34211"/>
                  </a:lnTo>
                  <a:lnTo>
                    <a:pt x="24135" y="34090"/>
                  </a:lnTo>
                  <a:lnTo>
                    <a:pt x="23893" y="33969"/>
                  </a:lnTo>
                  <a:lnTo>
                    <a:pt x="23712" y="33909"/>
                  </a:lnTo>
                  <a:close/>
                  <a:moveTo>
                    <a:pt x="29022" y="33909"/>
                  </a:moveTo>
                  <a:lnTo>
                    <a:pt x="28841" y="33969"/>
                  </a:lnTo>
                  <a:lnTo>
                    <a:pt x="28599" y="34090"/>
                  </a:lnTo>
                  <a:lnTo>
                    <a:pt x="28418" y="34211"/>
                  </a:lnTo>
                  <a:lnTo>
                    <a:pt x="28298" y="34392"/>
                  </a:lnTo>
                  <a:lnTo>
                    <a:pt x="28177" y="34633"/>
                  </a:lnTo>
                  <a:lnTo>
                    <a:pt x="28117" y="34814"/>
                  </a:lnTo>
                  <a:lnTo>
                    <a:pt x="28117" y="35055"/>
                  </a:lnTo>
                  <a:lnTo>
                    <a:pt x="28117" y="35297"/>
                  </a:lnTo>
                  <a:lnTo>
                    <a:pt x="28177" y="35478"/>
                  </a:lnTo>
                  <a:lnTo>
                    <a:pt x="28298" y="35719"/>
                  </a:lnTo>
                  <a:lnTo>
                    <a:pt x="28418" y="35900"/>
                  </a:lnTo>
                  <a:lnTo>
                    <a:pt x="28599" y="36021"/>
                  </a:lnTo>
                  <a:lnTo>
                    <a:pt x="28841" y="36141"/>
                  </a:lnTo>
                  <a:lnTo>
                    <a:pt x="29022" y="36202"/>
                  </a:lnTo>
                  <a:lnTo>
                    <a:pt x="29505" y="36202"/>
                  </a:lnTo>
                  <a:lnTo>
                    <a:pt x="29686" y="36141"/>
                  </a:lnTo>
                  <a:lnTo>
                    <a:pt x="29927" y="36021"/>
                  </a:lnTo>
                  <a:lnTo>
                    <a:pt x="30108" y="35900"/>
                  </a:lnTo>
                  <a:lnTo>
                    <a:pt x="30229" y="35719"/>
                  </a:lnTo>
                  <a:lnTo>
                    <a:pt x="30349" y="35478"/>
                  </a:lnTo>
                  <a:lnTo>
                    <a:pt x="30410" y="35297"/>
                  </a:lnTo>
                  <a:lnTo>
                    <a:pt x="30410" y="35055"/>
                  </a:lnTo>
                  <a:lnTo>
                    <a:pt x="30410" y="34814"/>
                  </a:lnTo>
                  <a:lnTo>
                    <a:pt x="30349" y="34633"/>
                  </a:lnTo>
                  <a:lnTo>
                    <a:pt x="30229" y="34392"/>
                  </a:lnTo>
                  <a:lnTo>
                    <a:pt x="30108" y="34211"/>
                  </a:lnTo>
                  <a:lnTo>
                    <a:pt x="29927" y="34090"/>
                  </a:lnTo>
                  <a:lnTo>
                    <a:pt x="29686" y="33969"/>
                  </a:lnTo>
                  <a:lnTo>
                    <a:pt x="29505" y="33909"/>
                  </a:lnTo>
                  <a:close/>
                  <a:moveTo>
                    <a:pt x="34814" y="33909"/>
                  </a:moveTo>
                  <a:lnTo>
                    <a:pt x="34633" y="33969"/>
                  </a:lnTo>
                  <a:lnTo>
                    <a:pt x="34392" y="34090"/>
                  </a:lnTo>
                  <a:lnTo>
                    <a:pt x="34211" y="34211"/>
                  </a:lnTo>
                  <a:lnTo>
                    <a:pt x="34090" y="34392"/>
                  </a:lnTo>
                  <a:lnTo>
                    <a:pt x="33969" y="34633"/>
                  </a:lnTo>
                  <a:lnTo>
                    <a:pt x="33909" y="34814"/>
                  </a:lnTo>
                  <a:lnTo>
                    <a:pt x="33909" y="35055"/>
                  </a:lnTo>
                  <a:lnTo>
                    <a:pt x="33909" y="35297"/>
                  </a:lnTo>
                  <a:lnTo>
                    <a:pt x="33969" y="35478"/>
                  </a:lnTo>
                  <a:lnTo>
                    <a:pt x="34090" y="35719"/>
                  </a:lnTo>
                  <a:lnTo>
                    <a:pt x="34211" y="35900"/>
                  </a:lnTo>
                  <a:lnTo>
                    <a:pt x="34392" y="36021"/>
                  </a:lnTo>
                  <a:lnTo>
                    <a:pt x="34633" y="36141"/>
                  </a:lnTo>
                  <a:lnTo>
                    <a:pt x="34814" y="36202"/>
                  </a:lnTo>
                  <a:lnTo>
                    <a:pt x="35297" y="36202"/>
                  </a:lnTo>
                  <a:lnTo>
                    <a:pt x="35478" y="36141"/>
                  </a:lnTo>
                  <a:lnTo>
                    <a:pt x="35719" y="36021"/>
                  </a:lnTo>
                  <a:lnTo>
                    <a:pt x="35900" y="35900"/>
                  </a:lnTo>
                  <a:lnTo>
                    <a:pt x="36021" y="35719"/>
                  </a:lnTo>
                  <a:lnTo>
                    <a:pt x="36141" y="35478"/>
                  </a:lnTo>
                  <a:lnTo>
                    <a:pt x="36202" y="35297"/>
                  </a:lnTo>
                  <a:lnTo>
                    <a:pt x="36202" y="35055"/>
                  </a:lnTo>
                  <a:lnTo>
                    <a:pt x="36202" y="34814"/>
                  </a:lnTo>
                  <a:lnTo>
                    <a:pt x="36141" y="34633"/>
                  </a:lnTo>
                  <a:lnTo>
                    <a:pt x="36021" y="34392"/>
                  </a:lnTo>
                  <a:lnTo>
                    <a:pt x="35900" y="34211"/>
                  </a:lnTo>
                  <a:lnTo>
                    <a:pt x="35719" y="34090"/>
                  </a:lnTo>
                  <a:lnTo>
                    <a:pt x="35478" y="33969"/>
                  </a:lnTo>
                  <a:lnTo>
                    <a:pt x="35297" y="33909"/>
                  </a:lnTo>
                  <a:close/>
                  <a:moveTo>
                    <a:pt x="40606" y="33909"/>
                  </a:moveTo>
                  <a:lnTo>
                    <a:pt x="40425" y="33969"/>
                  </a:lnTo>
                  <a:lnTo>
                    <a:pt x="40184" y="34090"/>
                  </a:lnTo>
                  <a:lnTo>
                    <a:pt x="40003" y="34211"/>
                  </a:lnTo>
                  <a:lnTo>
                    <a:pt x="39882" y="34392"/>
                  </a:lnTo>
                  <a:lnTo>
                    <a:pt x="39762" y="34633"/>
                  </a:lnTo>
                  <a:lnTo>
                    <a:pt x="39701" y="34814"/>
                  </a:lnTo>
                  <a:lnTo>
                    <a:pt x="39701" y="35055"/>
                  </a:lnTo>
                  <a:lnTo>
                    <a:pt x="39701" y="35297"/>
                  </a:lnTo>
                  <a:lnTo>
                    <a:pt x="39762" y="35478"/>
                  </a:lnTo>
                  <a:lnTo>
                    <a:pt x="39882" y="35719"/>
                  </a:lnTo>
                  <a:lnTo>
                    <a:pt x="40003" y="35900"/>
                  </a:lnTo>
                  <a:lnTo>
                    <a:pt x="40184" y="36021"/>
                  </a:lnTo>
                  <a:lnTo>
                    <a:pt x="40425" y="36141"/>
                  </a:lnTo>
                  <a:lnTo>
                    <a:pt x="40606" y="36202"/>
                  </a:lnTo>
                  <a:lnTo>
                    <a:pt x="41089" y="36202"/>
                  </a:lnTo>
                  <a:lnTo>
                    <a:pt x="41270" y="36141"/>
                  </a:lnTo>
                  <a:lnTo>
                    <a:pt x="41511" y="36021"/>
                  </a:lnTo>
                  <a:lnTo>
                    <a:pt x="41692" y="35900"/>
                  </a:lnTo>
                  <a:lnTo>
                    <a:pt x="41813" y="35719"/>
                  </a:lnTo>
                  <a:lnTo>
                    <a:pt x="41934" y="35478"/>
                  </a:lnTo>
                  <a:lnTo>
                    <a:pt x="41994" y="35297"/>
                  </a:lnTo>
                  <a:lnTo>
                    <a:pt x="41994" y="35055"/>
                  </a:lnTo>
                  <a:lnTo>
                    <a:pt x="41994" y="34814"/>
                  </a:lnTo>
                  <a:lnTo>
                    <a:pt x="41934" y="34633"/>
                  </a:lnTo>
                  <a:lnTo>
                    <a:pt x="41813" y="34392"/>
                  </a:lnTo>
                  <a:lnTo>
                    <a:pt x="41692" y="34211"/>
                  </a:lnTo>
                  <a:lnTo>
                    <a:pt x="41511" y="34090"/>
                  </a:lnTo>
                  <a:lnTo>
                    <a:pt x="41270" y="33969"/>
                  </a:lnTo>
                  <a:lnTo>
                    <a:pt x="41089" y="33909"/>
                  </a:lnTo>
                  <a:close/>
                  <a:moveTo>
                    <a:pt x="46399" y="33909"/>
                  </a:moveTo>
                  <a:lnTo>
                    <a:pt x="46218" y="33969"/>
                  </a:lnTo>
                  <a:lnTo>
                    <a:pt x="45976" y="34090"/>
                  </a:lnTo>
                  <a:lnTo>
                    <a:pt x="45795" y="34211"/>
                  </a:lnTo>
                  <a:lnTo>
                    <a:pt x="45674" y="34392"/>
                  </a:lnTo>
                  <a:lnTo>
                    <a:pt x="45554" y="34633"/>
                  </a:lnTo>
                  <a:lnTo>
                    <a:pt x="45493" y="34814"/>
                  </a:lnTo>
                  <a:lnTo>
                    <a:pt x="45493" y="35055"/>
                  </a:lnTo>
                  <a:lnTo>
                    <a:pt x="45493" y="35297"/>
                  </a:lnTo>
                  <a:lnTo>
                    <a:pt x="45554" y="35478"/>
                  </a:lnTo>
                  <a:lnTo>
                    <a:pt x="45674" y="35719"/>
                  </a:lnTo>
                  <a:lnTo>
                    <a:pt x="45795" y="35900"/>
                  </a:lnTo>
                  <a:lnTo>
                    <a:pt x="45976" y="36021"/>
                  </a:lnTo>
                  <a:lnTo>
                    <a:pt x="46218" y="36141"/>
                  </a:lnTo>
                  <a:lnTo>
                    <a:pt x="46399" y="36202"/>
                  </a:lnTo>
                  <a:lnTo>
                    <a:pt x="46881" y="36202"/>
                  </a:lnTo>
                  <a:lnTo>
                    <a:pt x="47062" y="36141"/>
                  </a:lnTo>
                  <a:lnTo>
                    <a:pt x="47304" y="36021"/>
                  </a:lnTo>
                  <a:lnTo>
                    <a:pt x="47485" y="35900"/>
                  </a:lnTo>
                  <a:lnTo>
                    <a:pt x="47605" y="35719"/>
                  </a:lnTo>
                  <a:lnTo>
                    <a:pt x="47726" y="35478"/>
                  </a:lnTo>
                  <a:lnTo>
                    <a:pt x="47786" y="35297"/>
                  </a:lnTo>
                  <a:lnTo>
                    <a:pt x="47786" y="35055"/>
                  </a:lnTo>
                  <a:lnTo>
                    <a:pt x="47786" y="34814"/>
                  </a:lnTo>
                  <a:lnTo>
                    <a:pt x="47726" y="34633"/>
                  </a:lnTo>
                  <a:lnTo>
                    <a:pt x="47605" y="34392"/>
                  </a:lnTo>
                  <a:lnTo>
                    <a:pt x="47485" y="34211"/>
                  </a:lnTo>
                  <a:lnTo>
                    <a:pt x="47304" y="34090"/>
                  </a:lnTo>
                  <a:lnTo>
                    <a:pt x="47062" y="33969"/>
                  </a:lnTo>
                  <a:lnTo>
                    <a:pt x="46881" y="33909"/>
                  </a:lnTo>
                  <a:close/>
                  <a:moveTo>
                    <a:pt x="52191" y="33909"/>
                  </a:moveTo>
                  <a:lnTo>
                    <a:pt x="52010" y="33969"/>
                  </a:lnTo>
                  <a:lnTo>
                    <a:pt x="51768" y="34090"/>
                  </a:lnTo>
                  <a:lnTo>
                    <a:pt x="51587" y="34211"/>
                  </a:lnTo>
                  <a:lnTo>
                    <a:pt x="51467" y="34392"/>
                  </a:lnTo>
                  <a:lnTo>
                    <a:pt x="51346" y="34633"/>
                  </a:lnTo>
                  <a:lnTo>
                    <a:pt x="51286" y="34814"/>
                  </a:lnTo>
                  <a:lnTo>
                    <a:pt x="51286" y="35055"/>
                  </a:lnTo>
                  <a:lnTo>
                    <a:pt x="51286" y="35297"/>
                  </a:lnTo>
                  <a:lnTo>
                    <a:pt x="51346" y="35478"/>
                  </a:lnTo>
                  <a:lnTo>
                    <a:pt x="51467" y="35719"/>
                  </a:lnTo>
                  <a:lnTo>
                    <a:pt x="51587" y="35900"/>
                  </a:lnTo>
                  <a:lnTo>
                    <a:pt x="51768" y="36021"/>
                  </a:lnTo>
                  <a:lnTo>
                    <a:pt x="52010" y="36141"/>
                  </a:lnTo>
                  <a:lnTo>
                    <a:pt x="52191" y="36202"/>
                  </a:lnTo>
                  <a:lnTo>
                    <a:pt x="52673" y="36202"/>
                  </a:lnTo>
                  <a:lnTo>
                    <a:pt x="52854" y="36141"/>
                  </a:lnTo>
                  <a:lnTo>
                    <a:pt x="53096" y="36021"/>
                  </a:lnTo>
                  <a:lnTo>
                    <a:pt x="53277" y="35900"/>
                  </a:lnTo>
                  <a:lnTo>
                    <a:pt x="53397" y="35719"/>
                  </a:lnTo>
                  <a:lnTo>
                    <a:pt x="53518" y="35478"/>
                  </a:lnTo>
                  <a:lnTo>
                    <a:pt x="53578" y="35297"/>
                  </a:lnTo>
                  <a:lnTo>
                    <a:pt x="53578" y="35055"/>
                  </a:lnTo>
                  <a:lnTo>
                    <a:pt x="53578" y="34814"/>
                  </a:lnTo>
                  <a:lnTo>
                    <a:pt x="53518" y="34633"/>
                  </a:lnTo>
                  <a:lnTo>
                    <a:pt x="53397" y="34392"/>
                  </a:lnTo>
                  <a:lnTo>
                    <a:pt x="53277" y="34211"/>
                  </a:lnTo>
                  <a:lnTo>
                    <a:pt x="53096" y="34090"/>
                  </a:lnTo>
                  <a:lnTo>
                    <a:pt x="52854" y="33969"/>
                  </a:lnTo>
                  <a:lnTo>
                    <a:pt x="52673" y="33909"/>
                  </a:lnTo>
                  <a:close/>
                  <a:moveTo>
                    <a:pt x="57983" y="33909"/>
                  </a:moveTo>
                  <a:lnTo>
                    <a:pt x="57802" y="33969"/>
                  </a:lnTo>
                  <a:lnTo>
                    <a:pt x="57561" y="34090"/>
                  </a:lnTo>
                  <a:lnTo>
                    <a:pt x="57380" y="34211"/>
                  </a:lnTo>
                  <a:lnTo>
                    <a:pt x="57259" y="34392"/>
                  </a:lnTo>
                  <a:lnTo>
                    <a:pt x="57138" y="34633"/>
                  </a:lnTo>
                  <a:lnTo>
                    <a:pt x="57078" y="34814"/>
                  </a:lnTo>
                  <a:lnTo>
                    <a:pt x="57078" y="35055"/>
                  </a:lnTo>
                  <a:lnTo>
                    <a:pt x="57078" y="35297"/>
                  </a:lnTo>
                  <a:lnTo>
                    <a:pt x="57138" y="35478"/>
                  </a:lnTo>
                  <a:lnTo>
                    <a:pt x="57259" y="35719"/>
                  </a:lnTo>
                  <a:lnTo>
                    <a:pt x="57380" y="35900"/>
                  </a:lnTo>
                  <a:lnTo>
                    <a:pt x="57561" y="36021"/>
                  </a:lnTo>
                  <a:lnTo>
                    <a:pt x="57802" y="36141"/>
                  </a:lnTo>
                  <a:lnTo>
                    <a:pt x="57983" y="36202"/>
                  </a:lnTo>
                  <a:lnTo>
                    <a:pt x="58466" y="36202"/>
                  </a:lnTo>
                  <a:lnTo>
                    <a:pt x="58647" y="36141"/>
                  </a:lnTo>
                  <a:lnTo>
                    <a:pt x="58888" y="36021"/>
                  </a:lnTo>
                  <a:lnTo>
                    <a:pt x="59069" y="35900"/>
                  </a:lnTo>
                  <a:lnTo>
                    <a:pt x="59190" y="35719"/>
                  </a:lnTo>
                  <a:lnTo>
                    <a:pt x="59310" y="35478"/>
                  </a:lnTo>
                  <a:lnTo>
                    <a:pt x="59371" y="35297"/>
                  </a:lnTo>
                  <a:lnTo>
                    <a:pt x="59371" y="35055"/>
                  </a:lnTo>
                  <a:lnTo>
                    <a:pt x="59371" y="34814"/>
                  </a:lnTo>
                  <a:lnTo>
                    <a:pt x="59310" y="34633"/>
                  </a:lnTo>
                  <a:lnTo>
                    <a:pt x="59190" y="34392"/>
                  </a:lnTo>
                  <a:lnTo>
                    <a:pt x="59069" y="34211"/>
                  </a:lnTo>
                  <a:lnTo>
                    <a:pt x="58888" y="34090"/>
                  </a:lnTo>
                  <a:lnTo>
                    <a:pt x="58647" y="33969"/>
                  </a:lnTo>
                  <a:lnTo>
                    <a:pt x="58466" y="33909"/>
                  </a:lnTo>
                  <a:close/>
                  <a:moveTo>
                    <a:pt x="63775" y="33909"/>
                  </a:moveTo>
                  <a:lnTo>
                    <a:pt x="63594" y="33969"/>
                  </a:lnTo>
                  <a:lnTo>
                    <a:pt x="63353" y="34090"/>
                  </a:lnTo>
                  <a:lnTo>
                    <a:pt x="63172" y="34211"/>
                  </a:lnTo>
                  <a:lnTo>
                    <a:pt x="63051" y="34392"/>
                  </a:lnTo>
                  <a:lnTo>
                    <a:pt x="62931" y="34633"/>
                  </a:lnTo>
                  <a:lnTo>
                    <a:pt x="62870" y="34814"/>
                  </a:lnTo>
                  <a:lnTo>
                    <a:pt x="62870" y="35055"/>
                  </a:lnTo>
                  <a:lnTo>
                    <a:pt x="62870" y="35297"/>
                  </a:lnTo>
                  <a:lnTo>
                    <a:pt x="62931" y="35478"/>
                  </a:lnTo>
                  <a:lnTo>
                    <a:pt x="63051" y="35719"/>
                  </a:lnTo>
                  <a:lnTo>
                    <a:pt x="63172" y="35900"/>
                  </a:lnTo>
                  <a:lnTo>
                    <a:pt x="63353" y="36021"/>
                  </a:lnTo>
                  <a:lnTo>
                    <a:pt x="63594" y="36141"/>
                  </a:lnTo>
                  <a:lnTo>
                    <a:pt x="63775" y="36202"/>
                  </a:lnTo>
                  <a:lnTo>
                    <a:pt x="64258" y="36202"/>
                  </a:lnTo>
                  <a:lnTo>
                    <a:pt x="64439" y="36141"/>
                  </a:lnTo>
                  <a:lnTo>
                    <a:pt x="64680" y="36021"/>
                  </a:lnTo>
                  <a:lnTo>
                    <a:pt x="64861" y="35900"/>
                  </a:lnTo>
                  <a:lnTo>
                    <a:pt x="64982" y="35719"/>
                  </a:lnTo>
                  <a:lnTo>
                    <a:pt x="65103" y="35478"/>
                  </a:lnTo>
                  <a:lnTo>
                    <a:pt x="65163" y="35297"/>
                  </a:lnTo>
                  <a:lnTo>
                    <a:pt x="65163" y="35055"/>
                  </a:lnTo>
                  <a:lnTo>
                    <a:pt x="65163" y="34814"/>
                  </a:lnTo>
                  <a:lnTo>
                    <a:pt x="65103" y="34633"/>
                  </a:lnTo>
                  <a:lnTo>
                    <a:pt x="64982" y="34392"/>
                  </a:lnTo>
                  <a:lnTo>
                    <a:pt x="64861" y="34211"/>
                  </a:lnTo>
                  <a:lnTo>
                    <a:pt x="64680" y="34090"/>
                  </a:lnTo>
                  <a:lnTo>
                    <a:pt x="64439" y="33969"/>
                  </a:lnTo>
                  <a:lnTo>
                    <a:pt x="64258" y="33909"/>
                  </a:lnTo>
                  <a:close/>
                  <a:moveTo>
                    <a:pt x="69567" y="33909"/>
                  </a:moveTo>
                  <a:lnTo>
                    <a:pt x="69386" y="33969"/>
                  </a:lnTo>
                  <a:lnTo>
                    <a:pt x="69145" y="34090"/>
                  </a:lnTo>
                  <a:lnTo>
                    <a:pt x="68964" y="34211"/>
                  </a:lnTo>
                  <a:lnTo>
                    <a:pt x="68843" y="34392"/>
                  </a:lnTo>
                  <a:lnTo>
                    <a:pt x="68723" y="34633"/>
                  </a:lnTo>
                  <a:lnTo>
                    <a:pt x="68662" y="34814"/>
                  </a:lnTo>
                  <a:lnTo>
                    <a:pt x="68662" y="35055"/>
                  </a:lnTo>
                  <a:lnTo>
                    <a:pt x="68662" y="35297"/>
                  </a:lnTo>
                  <a:lnTo>
                    <a:pt x="68723" y="35478"/>
                  </a:lnTo>
                  <a:lnTo>
                    <a:pt x="68843" y="35719"/>
                  </a:lnTo>
                  <a:lnTo>
                    <a:pt x="68964" y="35900"/>
                  </a:lnTo>
                  <a:lnTo>
                    <a:pt x="69145" y="36021"/>
                  </a:lnTo>
                  <a:lnTo>
                    <a:pt x="69386" y="36141"/>
                  </a:lnTo>
                  <a:lnTo>
                    <a:pt x="69567" y="36202"/>
                  </a:lnTo>
                  <a:lnTo>
                    <a:pt x="70050" y="36202"/>
                  </a:lnTo>
                  <a:lnTo>
                    <a:pt x="70231" y="36141"/>
                  </a:lnTo>
                  <a:lnTo>
                    <a:pt x="70472" y="36021"/>
                  </a:lnTo>
                  <a:lnTo>
                    <a:pt x="70653" y="35900"/>
                  </a:lnTo>
                  <a:lnTo>
                    <a:pt x="70774" y="35719"/>
                  </a:lnTo>
                  <a:lnTo>
                    <a:pt x="70895" y="35478"/>
                  </a:lnTo>
                  <a:lnTo>
                    <a:pt x="70955" y="35297"/>
                  </a:lnTo>
                  <a:lnTo>
                    <a:pt x="70955" y="35055"/>
                  </a:lnTo>
                  <a:lnTo>
                    <a:pt x="70955" y="34814"/>
                  </a:lnTo>
                  <a:lnTo>
                    <a:pt x="70895" y="34633"/>
                  </a:lnTo>
                  <a:lnTo>
                    <a:pt x="70774" y="34392"/>
                  </a:lnTo>
                  <a:lnTo>
                    <a:pt x="70653" y="34211"/>
                  </a:lnTo>
                  <a:lnTo>
                    <a:pt x="70472" y="34090"/>
                  </a:lnTo>
                  <a:lnTo>
                    <a:pt x="70231" y="33969"/>
                  </a:lnTo>
                  <a:lnTo>
                    <a:pt x="70050" y="33909"/>
                  </a:lnTo>
                  <a:close/>
                  <a:moveTo>
                    <a:pt x="75360" y="33909"/>
                  </a:moveTo>
                  <a:lnTo>
                    <a:pt x="75179" y="33969"/>
                  </a:lnTo>
                  <a:lnTo>
                    <a:pt x="74937" y="34090"/>
                  </a:lnTo>
                  <a:lnTo>
                    <a:pt x="74756" y="34211"/>
                  </a:lnTo>
                  <a:lnTo>
                    <a:pt x="74636" y="34392"/>
                  </a:lnTo>
                  <a:lnTo>
                    <a:pt x="74515" y="34633"/>
                  </a:lnTo>
                  <a:lnTo>
                    <a:pt x="74455" y="34814"/>
                  </a:lnTo>
                  <a:lnTo>
                    <a:pt x="74455" y="35055"/>
                  </a:lnTo>
                  <a:lnTo>
                    <a:pt x="74455" y="35297"/>
                  </a:lnTo>
                  <a:lnTo>
                    <a:pt x="74515" y="35478"/>
                  </a:lnTo>
                  <a:lnTo>
                    <a:pt x="74636" y="35719"/>
                  </a:lnTo>
                  <a:lnTo>
                    <a:pt x="74756" y="35900"/>
                  </a:lnTo>
                  <a:lnTo>
                    <a:pt x="74937" y="36021"/>
                  </a:lnTo>
                  <a:lnTo>
                    <a:pt x="75179" y="36141"/>
                  </a:lnTo>
                  <a:lnTo>
                    <a:pt x="75360" y="36202"/>
                  </a:lnTo>
                  <a:lnTo>
                    <a:pt x="75601" y="36202"/>
                  </a:lnTo>
                  <a:lnTo>
                    <a:pt x="75903" y="36141"/>
                  </a:lnTo>
                  <a:lnTo>
                    <a:pt x="75722" y="33909"/>
                  </a:lnTo>
                  <a:close/>
                  <a:moveTo>
                    <a:pt x="2896" y="36805"/>
                  </a:moveTo>
                  <a:lnTo>
                    <a:pt x="2655" y="36926"/>
                  </a:lnTo>
                  <a:lnTo>
                    <a:pt x="2414" y="37107"/>
                  </a:lnTo>
                  <a:lnTo>
                    <a:pt x="2233" y="37288"/>
                  </a:lnTo>
                  <a:lnTo>
                    <a:pt x="2112" y="37589"/>
                  </a:lnTo>
                  <a:lnTo>
                    <a:pt x="2052" y="37951"/>
                  </a:lnTo>
                  <a:lnTo>
                    <a:pt x="2052" y="38193"/>
                  </a:lnTo>
                  <a:lnTo>
                    <a:pt x="2112" y="38374"/>
                  </a:lnTo>
                  <a:lnTo>
                    <a:pt x="2233" y="38615"/>
                  </a:lnTo>
                  <a:lnTo>
                    <a:pt x="2353" y="38796"/>
                  </a:lnTo>
                  <a:lnTo>
                    <a:pt x="2534" y="38917"/>
                  </a:lnTo>
                  <a:lnTo>
                    <a:pt x="2776" y="39037"/>
                  </a:lnTo>
                  <a:lnTo>
                    <a:pt x="2957" y="39098"/>
                  </a:lnTo>
                  <a:lnTo>
                    <a:pt x="3439" y="39098"/>
                  </a:lnTo>
                  <a:lnTo>
                    <a:pt x="3620" y="39037"/>
                  </a:lnTo>
                  <a:lnTo>
                    <a:pt x="3862" y="38917"/>
                  </a:lnTo>
                  <a:lnTo>
                    <a:pt x="4043" y="38796"/>
                  </a:lnTo>
                  <a:lnTo>
                    <a:pt x="4164" y="38615"/>
                  </a:lnTo>
                  <a:lnTo>
                    <a:pt x="4284" y="38374"/>
                  </a:lnTo>
                  <a:lnTo>
                    <a:pt x="4345" y="38193"/>
                  </a:lnTo>
                  <a:lnTo>
                    <a:pt x="4345" y="37951"/>
                  </a:lnTo>
                  <a:lnTo>
                    <a:pt x="4284" y="37589"/>
                  </a:lnTo>
                  <a:lnTo>
                    <a:pt x="4164" y="37288"/>
                  </a:lnTo>
                  <a:lnTo>
                    <a:pt x="3982" y="37107"/>
                  </a:lnTo>
                  <a:lnTo>
                    <a:pt x="3741" y="36926"/>
                  </a:lnTo>
                  <a:lnTo>
                    <a:pt x="3500" y="36805"/>
                  </a:lnTo>
                  <a:close/>
                  <a:moveTo>
                    <a:pt x="8689" y="36805"/>
                  </a:moveTo>
                  <a:lnTo>
                    <a:pt x="8447" y="36926"/>
                  </a:lnTo>
                  <a:lnTo>
                    <a:pt x="8206" y="37107"/>
                  </a:lnTo>
                  <a:lnTo>
                    <a:pt x="8025" y="37288"/>
                  </a:lnTo>
                  <a:lnTo>
                    <a:pt x="7904" y="37589"/>
                  </a:lnTo>
                  <a:lnTo>
                    <a:pt x="7844" y="37951"/>
                  </a:lnTo>
                  <a:lnTo>
                    <a:pt x="7844" y="38193"/>
                  </a:lnTo>
                  <a:lnTo>
                    <a:pt x="7904" y="38374"/>
                  </a:lnTo>
                  <a:lnTo>
                    <a:pt x="8025" y="38615"/>
                  </a:lnTo>
                  <a:lnTo>
                    <a:pt x="8146" y="38796"/>
                  </a:lnTo>
                  <a:lnTo>
                    <a:pt x="8327" y="38917"/>
                  </a:lnTo>
                  <a:lnTo>
                    <a:pt x="8568" y="39037"/>
                  </a:lnTo>
                  <a:lnTo>
                    <a:pt x="8749" y="39098"/>
                  </a:lnTo>
                  <a:lnTo>
                    <a:pt x="9232" y="39098"/>
                  </a:lnTo>
                  <a:lnTo>
                    <a:pt x="9413" y="39037"/>
                  </a:lnTo>
                  <a:lnTo>
                    <a:pt x="9654" y="38917"/>
                  </a:lnTo>
                  <a:lnTo>
                    <a:pt x="9835" y="38796"/>
                  </a:lnTo>
                  <a:lnTo>
                    <a:pt x="9956" y="38615"/>
                  </a:lnTo>
                  <a:lnTo>
                    <a:pt x="10076" y="38374"/>
                  </a:lnTo>
                  <a:lnTo>
                    <a:pt x="10137" y="38193"/>
                  </a:lnTo>
                  <a:lnTo>
                    <a:pt x="10137" y="37951"/>
                  </a:lnTo>
                  <a:lnTo>
                    <a:pt x="10076" y="37589"/>
                  </a:lnTo>
                  <a:lnTo>
                    <a:pt x="9956" y="37288"/>
                  </a:lnTo>
                  <a:lnTo>
                    <a:pt x="9775" y="37107"/>
                  </a:lnTo>
                  <a:lnTo>
                    <a:pt x="9533" y="36926"/>
                  </a:lnTo>
                  <a:lnTo>
                    <a:pt x="9292" y="36805"/>
                  </a:lnTo>
                  <a:close/>
                  <a:moveTo>
                    <a:pt x="14481" y="36805"/>
                  </a:moveTo>
                  <a:lnTo>
                    <a:pt x="14240" y="36926"/>
                  </a:lnTo>
                  <a:lnTo>
                    <a:pt x="13998" y="37107"/>
                  </a:lnTo>
                  <a:lnTo>
                    <a:pt x="13817" y="37288"/>
                  </a:lnTo>
                  <a:lnTo>
                    <a:pt x="13697" y="37589"/>
                  </a:lnTo>
                  <a:lnTo>
                    <a:pt x="13636" y="37951"/>
                  </a:lnTo>
                  <a:lnTo>
                    <a:pt x="13636" y="38193"/>
                  </a:lnTo>
                  <a:lnTo>
                    <a:pt x="13697" y="38374"/>
                  </a:lnTo>
                  <a:lnTo>
                    <a:pt x="13817" y="38615"/>
                  </a:lnTo>
                  <a:lnTo>
                    <a:pt x="13938" y="38796"/>
                  </a:lnTo>
                  <a:lnTo>
                    <a:pt x="14119" y="38917"/>
                  </a:lnTo>
                  <a:lnTo>
                    <a:pt x="14360" y="39037"/>
                  </a:lnTo>
                  <a:lnTo>
                    <a:pt x="14541" y="39098"/>
                  </a:lnTo>
                  <a:lnTo>
                    <a:pt x="15024" y="39098"/>
                  </a:lnTo>
                  <a:lnTo>
                    <a:pt x="15205" y="39037"/>
                  </a:lnTo>
                  <a:lnTo>
                    <a:pt x="15446" y="38917"/>
                  </a:lnTo>
                  <a:lnTo>
                    <a:pt x="15627" y="38796"/>
                  </a:lnTo>
                  <a:lnTo>
                    <a:pt x="15748" y="38615"/>
                  </a:lnTo>
                  <a:lnTo>
                    <a:pt x="15869" y="38374"/>
                  </a:lnTo>
                  <a:lnTo>
                    <a:pt x="15929" y="38193"/>
                  </a:lnTo>
                  <a:lnTo>
                    <a:pt x="15929" y="37951"/>
                  </a:lnTo>
                  <a:lnTo>
                    <a:pt x="15869" y="37589"/>
                  </a:lnTo>
                  <a:lnTo>
                    <a:pt x="15748" y="37288"/>
                  </a:lnTo>
                  <a:lnTo>
                    <a:pt x="15567" y="37107"/>
                  </a:lnTo>
                  <a:lnTo>
                    <a:pt x="15326" y="36926"/>
                  </a:lnTo>
                  <a:lnTo>
                    <a:pt x="15084" y="36805"/>
                  </a:lnTo>
                  <a:close/>
                  <a:moveTo>
                    <a:pt x="20273" y="36805"/>
                  </a:moveTo>
                  <a:lnTo>
                    <a:pt x="20032" y="36926"/>
                  </a:lnTo>
                  <a:lnTo>
                    <a:pt x="19790" y="37107"/>
                  </a:lnTo>
                  <a:lnTo>
                    <a:pt x="19609" y="37288"/>
                  </a:lnTo>
                  <a:lnTo>
                    <a:pt x="19489" y="37589"/>
                  </a:lnTo>
                  <a:lnTo>
                    <a:pt x="19428" y="37951"/>
                  </a:lnTo>
                  <a:lnTo>
                    <a:pt x="19428" y="38193"/>
                  </a:lnTo>
                  <a:lnTo>
                    <a:pt x="19489" y="38374"/>
                  </a:lnTo>
                  <a:lnTo>
                    <a:pt x="19609" y="38615"/>
                  </a:lnTo>
                  <a:lnTo>
                    <a:pt x="19730" y="38796"/>
                  </a:lnTo>
                  <a:lnTo>
                    <a:pt x="19911" y="38917"/>
                  </a:lnTo>
                  <a:lnTo>
                    <a:pt x="20152" y="39037"/>
                  </a:lnTo>
                  <a:lnTo>
                    <a:pt x="20333" y="39098"/>
                  </a:lnTo>
                  <a:lnTo>
                    <a:pt x="20816" y="39098"/>
                  </a:lnTo>
                  <a:lnTo>
                    <a:pt x="20997" y="39037"/>
                  </a:lnTo>
                  <a:lnTo>
                    <a:pt x="21239" y="38917"/>
                  </a:lnTo>
                  <a:lnTo>
                    <a:pt x="21420" y="38796"/>
                  </a:lnTo>
                  <a:lnTo>
                    <a:pt x="21540" y="38615"/>
                  </a:lnTo>
                  <a:lnTo>
                    <a:pt x="21661" y="38374"/>
                  </a:lnTo>
                  <a:lnTo>
                    <a:pt x="21721" y="38193"/>
                  </a:lnTo>
                  <a:lnTo>
                    <a:pt x="21721" y="37951"/>
                  </a:lnTo>
                  <a:lnTo>
                    <a:pt x="21661" y="37589"/>
                  </a:lnTo>
                  <a:lnTo>
                    <a:pt x="21540" y="37288"/>
                  </a:lnTo>
                  <a:lnTo>
                    <a:pt x="21359" y="37107"/>
                  </a:lnTo>
                  <a:lnTo>
                    <a:pt x="21118" y="36926"/>
                  </a:lnTo>
                  <a:lnTo>
                    <a:pt x="20876" y="36805"/>
                  </a:lnTo>
                  <a:close/>
                  <a:moveTo>
                    <a:pt x="26065" y="36805"/>
                  </a:moveTo>
                  <a:lnTo>
                    <a:pt x="25824" y="36926"/>
                  </a:lnTo>
                  <a:lnTo>
                    <a:pt x="25583" y="37107"/>
                  </a:lnTo>
                  <a:lnTo>
                    <a:pt x="25402" y="37288"/>
                  </a:lnTo>
                  <a:lnTo>
                    <a:pt x="25281" y="37589"/>
                  </a:lnTo>
                  <a:lnTo>
                    <a:pt x="25221" y="37951"/>
                  </a:lnTo>
                  <a:lnTo>
                    <a:pt x="25221" y="38193"/>
                  </a:lnTo>
                  <a:lnTo>
                    <a:pt x="25281" y="38374"/>
                  </a:lnTo>
                  <a:lnTo>
                    <a:pt x="25402" y="38615"/>
                  </a:lnTo>
                  <a:lnTo>
                    <a:pt x="25522" y="38796"/>
                  </a:lnTo>
                  <a:lnTo>
                    <a:pt x="25703" y="38917"/>
                  </a:lnTo>
                  <a:lnTo>
                    <a:pt x="25945" y="39037"/>
                  </a:lnTo>
                  <a:lnTo>
                    <a:pt x="26126" y="39098"/>
                  </a:lnTo>
                  <a:lnTo>
                    <a:pt x="26608" y="39098"/>
                  </a:lnTo>
                  <a:lnTo>
                    <a:pt x="26789" y="39037"/>
                  </a:lnTo>
                  <a:lnTo>
                    <a:pt x="27031" y="38917"/>
                  </a:lnTo>
                  <a:lnTo>
                    <a:pt x="27212" y="38796"/>
                  </a:lnTo>
                  <a:lnTo>
                    <a:pt x="27332" y="38615"/>
                  </a:lnTo>
                  <a:lnTo>
                    <a:pt x="27453" y="38374"/>
                  </a:lnTo>
                  <a:lnTo>
                    <a:pt x="27513" y="38193"/>
                  </a:lnTo>
                  <a:lnTo>
                    <a:pt x="27513" y="37951"/>
                  </a:lnTo>
                  <a:lnTo>
                    <a:pt x="27453" y="37589"/>
                  </a:lnTo>
                  <a:lnTo>
                    <a:pt x="27332" y="37288"/>
                  </a:lnTo>
                  <a:lnTo>
                    <a:pt x="27151" y="37107"/>
                  </a:lnTo>
                  <a:lnTo>
                    <a:pt x="26910" y="36926"/>
                  </a:lnTo>
                  <a:lnTo>
                    <a:pt x="26669" y="36805"/>
                  </a:lnTo>
                  <a:close/>
                  <a:moveTo>
                    <a:pt x="31858" y="36805"/>
                  </a:moveTo>
                  <a:lnTo>
                    <a:pt x="31616" y="36926"/>
                  </a:lnTo>
                  <a:lnTo>
                    <a:pt x="31375" y="37107"/>
                  </a:lnTo>
                  <a:lnTo>
                    <a:pt x="31194" y="37288"/>
                  </a:lnTo>
                  <a:lnTo>
                    <a:pt x="31073" y="37589"/>
                  </a:lnTo>
                  <a:lnTo>
                    <a:pt x="31013" y="37951"/>
                  </a:lnTo>
                  <a:lnTo>
                    <a:pt x="31013" y="38193"/>
                  </a:lnTo>
                  <a:lnTo>
                    <a:pt x="31073" y="38374"/>
                  </a:lnTo>
                  <a:lnTo>
                    <a:pt x="31194" y="38615"/>
                  </a:lnTo>
                  <a:lnTo>
                    <a:pt x="31315" y="38796"/>
                  </a:lnTo>
                  <a:lnTo>
                    <a:pt x="31496" y="38917"/>
                  </a:lnTo>
                  <a:lnTo>
                    <a:pt x="31737" y="39037"/>
                  </a:lnTo>
                  <a:lnTo>
                    <a:pt x="31918" y="39098"/>
                  </a:lnTo>
                  <a:lnTo>
                    <a:pt x="32401" y="39098"/>
                  </a:lnTo>
                  <a:lnTo>
                    <a:pt x="32582" y="39037"/>
                  </a:lnTo>
                  <a:lnTo>
                    <a:pt x="32823" y="38917"/>
                  </a:lnTo>
                  <a:lnTo>
                    <a:pt x="33004" y="38796"/>
                  </a:lnTo>
                  <a:lnTo>
                    <a:pt x="33125" y="38615"/>
                  </a:lnTo>
                  <a:lnTo>
                    <a:pt x="33245" y="38374"/>
                  </a:lnTo>
                  <a:lnTo>
                    <a:pt x="33306" y="38193"/>
                  </a:lnTo>
                  <a:lnTo>
                    <a:pt x="33306" y="37951"/>
                  </a:lnTo>
                  <a:lnTo>
                    <a:pt x="33245" y="37589"/>
                  </a:lnTo>
                  <a:lnTo>
                    <a:pt x="33125" y="37288"/>
                  </a:lnTo>
                  <a:lnTo>
                    <a:pt x="32944" y="37107"/>
                  </a:lnTo>
                  <a:lnTo>
                    <a:pt x="32702" y="36926"/>
                  </a:lnTo>
                  <a:lnTo>
                    <a:pt x="32461" y="36805"/>
                  </a:lnTo>
                  <a:close/>
                  <a:moveTo>
                    <a:pt x="37650" y="36805"/>
                  </a:moveTo>
                  <a:lnTo>
                    <a:pt x="37408" y="36926"/>
                  </a:lnTo>
                  <a:lnTo>
                    <a:pt x="37167" y="37107"/>
                  </a:lnTo>
                  <a:lnTo>
                    <a:pt x="36986" y="37288"/>
                  </a:lnTo>
                  <a:lnTo>
                    <a:pt x="36865" y="37589"/>
                  </a:lnTo>
                  <a:lnTo>
                    <a:pt x="36805" y="37951"/>
                  </a:lnTo>
                  <a:lnTo>
                    <a:pt x="36805" y="38193"/>
                  </a:lnTo>
                  <a:lnTo>
                    <a:pt x="36865" y="38374"/>
                  </a:lnTo>
                  <a:lnTo>
                    <a:pt x="36986" y="38615"/>
                  </a:lnTo>
                  <a:lnTo>
                    <a:pt x="37107" y="38796"/>
                  </a:lnTo>
                  <a:lnTo>
                    <a:pt x="37288" y="38917"/>
                  </a:lnTo>
                  <a:lnTo>
                    <a:pt x="37529" y="39037"/>
                  </a:lnTo>
                  <a:lnTo>
                    <a:pt x="37710" y="39098"/>
                  </a:lnTo>
                  <a:lnTo>
                    <a:pt x="38193" y="39098"/>
                  </a:lnTo>
                  <a:lnTo>
                    <a:pt x="38374" y="39037"/>
                  </a:lnTo>
                  <a:lnTo>
                    <a:pt x="38615" y="38917"/>
                  </a:lnTo>
                  <a:lnTo>
                    <a:pt x="38796" y="38796"/>
                  </a:lnTo>
                  <a:lnTo>
                    <a:pt x="38917" y="38615"/>
                  </a:lnTo>
                  <a:lnTo>
                    <a:pt x="39038" y="38374"/>
                  </a:lnTo>
                  <a:lnTo>
                    <a:pt x="39098" y="38193"/>
                  </a:lnTo>
                  <a:lnTo>
                    <a:pt x="39098" y="37951"/>
                  </a:lnTo>
                  <a:lnTo>
                    <a:pt x="39038" y="37589"/>
                  </a:lnTo>
                  <a:lnTo>
                    <a:pt x="38917" y="37288"/>
                  </a:lnTo>
                  <a:lnTo>
                    <a:pt x="38736" y="37107"/>
                  </a:lnTo>
                  <a:lnTo>
                    <a:pt x="38495" y="36926"/>
                  </a:lnTo>
                  <a:lnTo>
                    <a:pt x="38253" y="36805"/>
                  </a:lnTo>
                  <a:close/>
                  <a:moveTo>
                    <a:pt x="43442" y="36805"/>
                  </a:moveTo>
                  <a:lnTo>
                    <a:pt x="43201" y="36926"/>
                  </a:lnTo>
                  <a:lnTo>
                    <a:pt x="42959" y="37107"/>
                  </a:lnTo>
                  <a:lnTo>
                    <a:pt x="42778" y="37288"/>
                  </a:lnTo>
                  <a:lnTo>
                    <a:pt x="42658" y="37589"/>
                  </a:lnTo>
                  <a:lnTo>
                    <a:pt x="42597" y="37951"/>
                  </a:lnTo>
                  <a:lnTo>
                    <a:pt x="42597" y="38193"/>
                  </a:lnTo>
                  <a:lnTo>
                    <a:pt x="42658" y="38374"/>
                  </a:lnTo>
                  <a:lnTo>
                    <a:pt x="42778" y="38615"/>
                  </a:lnTo>
                  <a:lnTo>
                    <a:pt x="42899" y="38796"/>
                  </a:lnTo>
                  <a:lnTo>
                    <a:pt x="43080" y="38917"/>
                  </a:lnTo>
                  <a:lnTo>
                    <a:pt x="43321" y="39037"/>
                  </a:lnTo>
                  <a:lnTo>
                    <a:pt x="43502" y="39098"/>
                  </a:lnTo>
                  <a:lnTo>
                    <a:pt x="43985" y="39098"/>
                  </a:lnTo>
                  <a:lnTo>
                    <a:pt x="44166" y="39037"/>
                  </a:lnTo>
                  <a:lnTo>
                    <a:pt x="44407" y="38917"/>
                  </a:lnTo>
                  <a:lnTo>
                    <a:pt x="44588" y="38796"/>
                  </a:lnTo>
                  <a:lnTo>
                    <a:pt x="44709" y="38615"/>
                  </a:lnTo>
                  <a:lnTo>
                    <a:pt x="44830" y="38374"/>
                  </a:lnTo>
                  <a:lnTo>
                    <a:pt x="44890" y="38193"/>
                  </a:lnTo>
                  <a:lnTo>
                    <a:pt x="44890" y="37951"/>
                  </a:lnTo>
                  <a:lnTo>
                    <a:pt x="44830" y="37589"/>
                  </a:lnTo>
                  <a:lnTo>
                    <a:pt x="44709" y="37288"/>
                  </a:lnTo>
                  <a:lnTo>
                    <a:pt x="44528" y="37107"/>
                  </a:lnTo>
                  <a:lnTo>
                    <a:pt x="44287" y="36926"/>
                  </a:lnTo>
                  <a:lnTo>
                    <a:pt x="44045" y="36805"/>
                  </a:lnTo>
                  <a:close/>
                  <a:moveTo>
                    <a:pt x="49234" y="36805"/>
                  </a:moveTo>
                  <a:lnTo>
                    <a:pt x="48993" y="36926"/>
                  </a:lnTo>
                  <a:lnTo>
                    <a:pt x="48752" y="37107"/>
                  </a:lnTo>
                  <a:lnTo>
                    <a:pt x="48571" y="37288"/>
                  </a:lnTo>
                  <a:lnTo>
                    <a:pt x="48450" y="37589"/>
                  </a:lnTo>
                  <a:lnTo>
                    <a:pt x="48390" y="37951"/>
                  </a:lnTo>
                  <a:lnTo>
                    <a:pt x="48390" y="38193"/>
                  </a:lnTo>
                  <a:lnTo>
                    <a:pt x="48450" y="38374"/>
                  </a:lnTo>
                  <a:lnTo>
                    <a:pt x="48571" y="38615"/>
                  </a:lnTo>
                  <a:lnTo>
                    <a:pt x="48691" y="38796"/>
                  </a:lnTo>
                  <a:lnTo>
                    <a:pt x="48872" y="38917"/>
                  </a:lnTo>
                  <a:lnTo>
                    <a:pt x="49114" y="39037"/>
                  </a:lnTo>
                  <a:lnTo>
                    <a:pt x="49295" y="39098"/>
                  </a:lnTo>
                  <a:lnTo>
                    <a:pt x="49777" y="39098"/>
                  </a:lnTo>
                  <a:lnTo>
                    <a:pt x="49958" y="39037"/>
                  </a:lnTo>
                  <a:lnTo>
                    <a:pt x="50200" y="38917"/>
                  </a:lnTo>
                  <a:lnTo>
                    <a:pt x="50381" y="38796"/>
                  </a:lnTo>
                  <a:lnTo>
                    <a:pt x="50501" y="38615"/>
                  </a:lnTo>
                  <a:lnTo>
                    <a:pt x="50622" y="38374"/>
                  </a:lnTo>
                  <a:lnTo>
                    <a:pt x="50682" y="38193"/>
                  </a:lnTo>
                  <a:lnTo>
                    <a:pt x="50682" y="37951"/>
                  </a:lnTo>
                  <a:lnTo>
                    <a:pt x="50622" y="37589"/>
                  </a:lnTo>
                  <a:lnTo>
                    <a:pt x="50501" y="37288"/>
                  </a:lnTo>
                  <a:lnTo>
                    <a:pt x="50320" y="37107"/>
                  </a:lnTo>
                  <a:lnTo>
                    <a:pt x="50079" y="36926"/>
                  </a:lnTo>
                  <a:lnTo>
                    <a:pt x="49838" y="36805"/>
                  </a:lnTo>
                  <a:close/>
                  <a:moveTo>
                    <a:pt x="55027" y="36805"/>
                  </a:moveTo>
                  <a:lnTo>
                    <a:pt x="54785" y="36926"/>
                  </a:lnTo>
                  <a:lnTo>
                    <a:pt x="54544" y="37107"/>
                  </a:lnTo>
                  <a:lnTo>
                    <a:pt x="54363" y="37288"/>
                  </a:lnTo>
                  <a:lnTo>
                    <a:pt x="54242" y="37589"/>
                  </a:lnTo>
                  <a:lnTo>
                    <a:pt x="54182" y="37951"/>
                  </a:lnTo>
                  <a:lnTo>
                    <a:pt x="54182" y="38193"/>
                  </a:lnTo>
                  <a:lnTo>
                    <a:pt x="54242" y="38374"/>
                  </a:lnTo>
                  <a:lnTo>
                    <a:pt x="54363" y="38615"/>
                  </a:lnTo>
                  <a:lnTo>
                    <a:pt x="54483" y="38796"/>
                  </a:lnTo>
                  <a:lnTo>
                    <a:pt x="54665" y="38917"/>
                  </a:lnTo>
                  <a:lnTo>
                    <a:pt x="54906" y="39037"/>
                  </a:lnTo>
                  <a:lnTo>
                    <a:pt x="55087" y="39098"/>
                  </a:lnTo>
                  <a:lnTo>
                    <a:pt x="55570" y="39098"/>
                  </a:lnTo>
                  <a:lnTo>
                    <a:pt x="55751" y="39037"/>
                  </a:lnTo>
                  <a:lnTo>
                    <a:pt x="55992" y="38917"/>
                  </a:lnTo>
                  <a:lnTo>
                    <a:pt x="56173" y="38796"/>
                  </a:lnTo>
                  <a:lnTo>
                    <a:pt x="56294" y="38615"/>
                  </a:lnTo>
                  <a:lnTo>
                    <a:pt x="56414" y="38374"/>
                  </a:lnTo>
                  <a:lnTo>
                    <a:pt x="56475" y="38193"/>
                  </a:lnTo>
                  <a:lnTo>
                    <a:pt x="56475" y="37951"/>
                  </a:lnTo>
                  <a:lnTo>
                    <a:pt x="56414" y="37589"/>
                  </a:lnTo>
                  <a:lnTo>
                    <a:pt x="56294" y="37288"/>
                  </a:lnTo>
                  <a:lnTo>
                    <a:pt x="56113" y="37107"/>
                  </a:lnTo>
                  <a:lnTo>
                    <a:pt x="55871" y="36926"/>
                  </a:lnTo>
                  <a:lnTo>
                    <a:pt x="55630" y="36805"/>
                  </a:lnTo>
                  <a:close/>
                  <a:moveTo>
                    <a:pt x="60819" y="36805"/>
                  </a:moveTo>
                  <a:lnTo>
                    <a:pt x="60577" y="36926"/>
                  </a:lnTo>
                  <a:lnTo>
                    <a:pt x="60336" y="37107"/>
                  </a:lnTo>
                  <a:lnTo>
                    <a:pt x="60155" y="37288"/>
                  </a:lnTo>
                  <a:lnTo>
                    <a:pt x="60034" y="37589"/>
                  </a:lnTo>
                  <a:lnTo>
                    <a:pt x="59974" y="37951"/>
                  </a:lnTo>
                  <a:lnTo>
                    <a:pt x="59974" y="38193"/>
                  </a:lnTo>
                  <a:lnTo>
                    <a:pt x="60034" y="38374"/>
                  </a:lnTo>
                  <a:lnTo>
                    <a:pt x="60155" y="38615"/>
                  </a:lnTo>
                  <a:lnTo>
                    <a:pt x="60276" y="38796"/>
                  </a:lnTo>
                  <a:lnTo>
                    <a:pt x="60457" y="38917"/>
                  </a:lnTo>
                  <a:lnTo>
                    <a:pt x="60698" y="39037"/>
                  </a:lnTo>
                  <a:lnTo>
                    <a:pt x="60879" y="39098"/>
                  </a:lnTo>
                  <a:lnTo>
                    <a:pt x="61362" y="39098"/>
                  </a:lnTo>
                  <a:lnTo>
                    <a:pt x="61543" y="39037"/>
                  </a:lnTo>
                  <a:lnTo>
                    <a:pt x="61784" y="38917"/>
                  </a:lnTo>
                  <a:lnTo>
                    <a:pt x="61965" y="38796"/>
                  </a:lnTo>
                  <a:lnTo>
                    <a:pt x="62086" y="38615"/>
                  </a:lnTo>
                  <a:lnTo>
                    <a:pt x="62206" y="38374"/>
                  </a:lnTo>
                  <a:lnTo>
                    <a:pt x="62267" y="38193"/>
                  </a:lnTo>
                  <a:lnTo>
                    <a:pt x="62267" y="37951"/>
                  </a:lnTo>
                  <a:lnTo>
                    <a:pt x="62206" y="37589"/>
                  </a:lnTo>
                  <a:lnTo>
                    <a:pt x="62086" y="37288"/>
                  </a:lnTo>
                  <a:lnTo>
                    <a:pt x="61905" y="37107"/>
                  </a:lnTo>
                  <a:lnTo>
                    <a:pt x="61663" y="36926"/>
                  </a:lnTo>
                  <a:lnTo>
                    <a:pt x="61422" y="36805"/>
                  </a:lnTo>
                  <a:close/>
                  <a:moveTo>
                    <a:pt x="66611" y="36805"/>
                  </a:moveTo>
                  <a:lnTo>
                    <a:pt x="66370" y="36926"/>
                  </a:lnTo>
                  <a:lnTo>
                    <a:pt x="66128" y="37107"/>
                  </a:lnTo>
                  <a:lnTo>
                    <a:pt x="65947" y="37288"/>
                  </a:lnTo>
                  <a:lnTo>
                    <a:pt x="65827" y="37589"/>
                  </a:lnTo>
                  <a:lnTo>
                    <a:pt x="65766" y="37951"/>
                  </a:lnTo>
                  <a:lnTo>
                    <a:pt x="65766" y="38193"/>
                  </a:lnTo>
                  <a:lnTo>
                    <a:pt x="65827" y="38374"/>
                  </a:lnTo>
                  <a:lnTo>
                    <a:pt x="65947" y="38615"/>
                  </a:lnTo>
                  <a:lnTo>
                    <a:pt x="66068" y="38796"/>
                  </a:lnTo>
                  <a:lnTo>
                    <a:pt x="66249" y="38917"/>
                  </a:lnTo>
                  <a:lnTo>
                    <a:pt x="66490" y="39037"/>
                  </a:lnTo>
                  <a:lnTo>
                    <a:pt x="66671" y="39098"/>
                  </a:lnTo>
                  <a:lnTo>
                    <a:pt x="67154" y="39098"/>
                  </a:lnTo>
                  <a:lnTo>
                    <a:pt x="67335" y="39037"/>
                  </a:lnTo>
                  <a:lnTo>
                    <a:pt x="67576" y="38917"/>
                  </a:lnTo>
                  <a:lnTo>
                    <a:pt x="67757" y="38796"/>
                  </a:lnTo>
                  <a:lnTo>
                    <a:pt x="67878" y="38615"/>
                  </a:lnTo>
                  <a:lnTo>
                    <a:pt x="67999" y="38374"/>
                  </a:lnTo>
                  <a:lnTo>
                    <a:pt x="68059" y="38193"/>
                  </a:lnTo>
                  <a:lnTo>
                    <a:pt x="68059" y="37951"/>
                  </a:lnTo>
                  <a:lnTo>
                    <a:pt x="67999" y="37589"/>
                  </a:lnTo>
                  <a:lnTo>
                    <a:pt x="67878" y="37288"/>
                  </a:lnTo>
                  <a:lnTo>
                    <a:pt x="67697" y="37107"/>
                  </a:lnTo>
                  <a:lnTo>
                    <a:pt x="67456" y="36926"/>
                  </a:lnTo>
                  <a:lnTo>
                    <a:pt x="67214" y="36805"/>
                  </a:lnTo>
                  <a:close/>
                  <a:moveTo>
                    <a:pt x="72403" y="36805"/>
                  </a:moveTo>
                  <a:lnTo>
                    <a:pt x="72162" y="36926"/>
                  </a:lnTo>
                  <a:lnTo>
                    <a:pt x="71921" y="37107"/>
                  </a:lnTo>
                  <a:lnTo>
                    <a:pt x="71740" y="37288"/>
                  </a:lnTo>
                  <a:lnTo>
                    <a:pt x="71619" y="37589"/>
                  </a:lnTo>
                  <a:lnTo>
                    <a:pt x="71559" y="37951"/>
                  </a:lnTo>
                  <a:lnTo>
                    <a:pt x="71559" y="38193"/>
                  </a:lnTo>
                  <a:lnTo>
                    <a:pt x="71619" y="38374"/>
                  </a:lnTo>
                  <a:lnTo>
                    <a:pt x="71740" y="38615"/>
                  </a:lnTo>
                  <a:lnTo>
                    <a:pt x="71860" y="38796"/>
                  </a:lnTo>
                  <a:lnTo>
                    <a:pt x="72041" y="38917"/>
                  </a:lnTo>
                  <a:lnTo>
                    <a:pt x="72283" y="39037"/>
                  </a:lnTo>
                  <a:lnTo>
                    <a:pt x="72464" y="39098"/>
                  </a:lnTo>
                  <a:lnTo>
                    <a:pt x="72946" y="39098"/>
                  </a:lnTo>
                  <a:lnTo>
                    <a:pt x="73127" y="39037"/>
                  </a:lnTo>
                  <a:lnTo>
                    <a:pt x="73369" y="38917"/>
                  </a:lnTo>
                  <a:lnTo>
                    <a:pt x="73550" y="38796"/>
                  </a:lnTo>
                  <a:lnTo>
                    <a:pt x="73670" y="38615"/>
                  </a:lnTo>
                  <a:lnTo>
                    <a:pt x="73791" y="38374"/>
                  </a:lnTo>
                  <a:lnTo>
                    <a:pt x="73851" y="38193"/>
                  </a:lnTo>
                  <a:lnTo>
                    <a:pt x="73851" y="37951"/>
                  </a:lnTo>
                  <a:lnTo>
                    <a:pt x="73791" y="37589"/>
                  </a:lnTo>
                  <a:lnTo>
                    <a:pt x="73670" y="37288"/>
                  </a:lnTo>
                  <a:lnTo>
                    <a:pt x="73489" y="37107"/>
                  </a:lnTo>
                  <a:lnTo>
                    <a:pt x="73248" y="36926"/>
                  </a:lnTo>
                  <a:lnTo>
                    <a:pt x="73007" y="36805"/>
                  </a:lnTo>
                  <a:close/>
                  <a:moveTo>
                    <a:pt x="302" y="39701"/>
                  </a:moveTo>
                  <a:lnTo>
                    <a:pt x="0" y="39761"/>
                  </a:lnTo>
                  <a:lnTo>
                    <a:pt x="181" y="41994"/>
                  </a:lnTo>
                  <a:lnTo>
                    <a:pt x="543" y="41994"/>
                  </a:lnTo>
                  <a:lnTo>
                    <a:pt x="724" y="41934"/>
                  </a:lnTo>
                  <a:lnTo>
                    <a:pt x="966" y="41813"/>
                  </a:lnTo>
                  <a:lnTo>
                    <a:pt x="1147" y="41692"/>
                  </a:lnTo>
                  <a:lnTo>
                    <a:pt x="1267" y="41511"/>
                  </a:lnTo>
                  <a:lnTo>
                    <a:pt x="1388" y="41270"/>
                  </a:lnTo>
                  <a:lnTo>
                    <a:pt x="1448" y="41089"/>
                  </a:lnTo>
                  <a:lnTo>
                    <a:pt x="1448" y="40847"/>
                  </a:lnTo>
                  <a:lnTo>
                    <a:pt x="1448" y="40606"/>
                  </a:lnTo>
                  <a:lnTo>
                    <a:pt x="1388" y="40425"/>
                  </a:lnTo>
                  <a:lnTo>
                    <a:pt x="1267" y="40184"/>
                  </a:lnTo>
                  <a:lnTo>
                    <a:pt x="1147" y="40003"/>
                  </a:lnTo>
                  <a:lnTo>
                    <a:pt x="966" y="39882"/>
                  </a:lnTo>
                  <a:lnTo>
                    <a:pt x="724" y="39761"/>
                  </a:lnTo>
                  <a:lnTo>
                    <a:pt x="543" y="39701"/>
                  </a:lnTo>
                  <a:close/>
                  <a:moveTo>
                    <a:pt x="5853" y="39701"/>
                  </a:moveTo>
                  <a:lnTo>
                    <a:pt x="5672" y="39761"/>
                  </a:lnTo>
                  <a:lnTo>
                    <a:pt x="5431" y="39882"/>
                  </a:lnTo>
                  <a:lnTo>
                    <a:pt x="5250" y="40003"/>
                  </a:lnTo>
                  <a:lnTo>
                    <a:pt x="5129" y="40184"/>
                  </a:lnTo>
                  <a:lnTo>
                    <a:pt x="5008" y="40425"/>
                  </a:lnTo>
                  <a:lnTo>
                    <a:pt x="4948" y="40606"/>
                  </a:lnTo>
                  <a:lnTo>
                    <a:pt x="4948" y="40847"/>
                  </a:lnTo>
                  <a:lnTo>
                    <a:pt x="4948" y="41089"/>
                  </a:lnTo>
                  <a:lnTo>
                    <a:pt x="5008" y="41270"/>
                  </a:lnTo>
                  <a:lnTo>
                    <a:pt x="5129" y="41511"/>
                  </a:lnTo>
                  <a:lnTo>
                    <a:pt x="5250" y="41692"/>
                  </a:lnTo>
                  <a:lnTo>
                    <a:pt x="5431" y="41813"/>
                  </a:lnTo>
                  <a:lnTo>
                    <a:pt x="5672" y="41934"/>
                  </a:lnTo>
                  <a:lnTo>
                    <a:pt x="5853" y="41994"/>
                  </a:lnTo>
                  <a:lnTo>
                    <a:pt x="6336" y="41994"/>
                  </a:lnTo>
                  <a:lnTo>
                    <a:pt x="6517" y="41934"/>
                  </a:lnTo>
                  <a:lnTo>
                    <a:pt x="6758" y="41813"/>
                  </a:lnTo>
                  <a:lnTo>
                    <a:pt x="6939" y="41692"/>
                  </a:lnTo>
                  <a:lnTo>
                    <a:pt x="7060" y="41511"/>
                  </a:lnTo>
                  <a:lnTo>
                    <a:pt x="7180" y="41270"/>
                  </a:lnTo>
                  <a:lnTo>
                    <a:pt x="7241" y="41089"/>
                  </a:lnTo>
                  <a:lnTo>
                    <a:pt x="7241" y="40847"/>
                  </a:lnTo>
                  <a:lnTo>
                    <a:pt x="7241" y="40606"/>
                  </a:lnTo>
                  <a:lnTo>
                    <a:pt x="7180" y="40425"/>
                  </a:lnTo>
                  <a:lnTo>
                    <a:pt x="7060" y="40184"/>
                  </a:lnTo>
                  <a:lnTo>
                    <a:pt x="6939" y="40003"/>
                  </a:lnTo>
                  <a:lnTo>
                    <a:pt x="6758" y="39882"/>
                  </a:lnTo>
                  <a:lnTo>
                    <a:pt x="6517" y="39761"/>
                  </a:lnTo>
                  <a:lnTo>
                    <a:pt x="6336" y="39701"/>
                  </a:lnTo>
                  <a:close/>
                  <a:moveTo>
                    <a:pt x="11645" y="39701"/>
                  </a:moveTo>
                  <a:lnTo>
                    <a:pt x="11464" y="39761"/>
                  </a:lnTo>
                  <a:lnTo>
                    <a:pt x="11223" y="39882"/>
                  </a:lnTo>
                  <a:lnTo>
                    <a:pt x="11042" y="40003"/>
                  </a:lnTo>
                  <a:lnTo>
                    <a:pt x="10921" y="40184"/>
                  </a:lnTo>
                  <a:lnTo>
                    <a:pt x="10800" y="40425"/>
                  </a:lnTo>
                  <a:lnTo>
                    <a:pt x="10740" y="40606"/>
                  </a:lnTo>
                  <a:lnTo>
                    <a:pt x="10740" y="40847"/>
                  </a:lnTo>
                  <a:lnTo>
                    <a:pt x="10740" y="41089"/>
                  </a:lnTo>
                  <a:lnTo>
                    <a:pt x="10800" y="41270"/>
                  </a:lnTo>
                  <a:lnTo>
                    <a:pt x="10921" y="41511"/>
                  </a:lnTo>
                  <a:lnTo>
                    <a:pt x="11042" y="41692"/>
                  </a:lnTo>
                  <a:lnTo>
                    <a:pt x="11223" y="41813"/>
                  </a:lnTo>
                  <a:lnTo>
                    <a:pt x="11464" y="41934"/>
                  </a:lnTo>
                  <a:lnTo>
                    <a:pt x="11645" y="41994"/>
                  </a:lnTo>
                  <a:lnTo>
                    <a:pt x="12128" y="41994"/>
                  </a:lnTo>
                  <a:lnTo>
                    <a:pt x="12309" y="41934"/>
                  </a:lnTo>
                  <a:lnTo>
                    <a:pt x="12550" y="41813"/>
                  </a:lnTo>
                  <a:lnTo>
                    <a:pt x="12731" y="41692"/>
                  </a:lnTo>
                  <a:lnTo>
                    <a:pt x="12852" y="41511"/>
                  </a:lnTo>
                  <a:lnTo>
                    <a:pt x="12973" y="41270"/>
                  </a:lnTo>
                  <a:lnTo>
                    <a:pt x="13033" y="41089"/>
                  </a:lnTo>
                  <a:lnTo>
                    <a:pt x="13033" y="40847"/>
                  </a:lnTo>
                  <a:lnTo>
                    <a:pt x="13033" y="40606"/>
                  </a:lnTo>
                  <a:lnTo>
                    <a:pt x="12973" y="40425"/>
                  </a:lnTo>
                  <a:lnTo>
                    <a:pt x="12852" y="40184"/>
                  </a:lnTo>
                  <a:lnTo>
                    <a:pt x="12731" y="40003"/>
                  </a:lnTo>
                  <a:lnTo>
                    <a:pt x="12550" y="39882"/>
                  </a:lnTo>
                  <a:lnTo>
                    <a:pt x="12309" y="39761"/>
                  </a:lnTo>
                  <a:lnTo>
                    <a:pt x="12128" y="39701"/>
                  </a:lnTo>
                  <a:close/>
                  <a:moveTo>
                    <a:pt x="17437" y="39701"/>
                  </a:moveTo>
                  <a:lnTo>
                    <a:pt x="17256" y="39761"/>
                  </a:lnTo>
                  <a:lnTo>
                    <a:pt x="17015" y="39882"/>
                  </a:lnTo>
                  <a:lnTo>
                    <a:pt x="16834" y="40003"/>
                  </a:lnTo>
                  <a:lnTo>
                    <a:pt x="16713" y="40184"/>
                  </a:lnTo>
                  <a:lnTo>
                    <a:pt x="16593" y="40425"/>
                  </a:lnTo>
                  <a:lnTo>
                    <a:pt x="16532" y="40606"/>
                  </a:lnTo>
                  <a:lnTo>
                    <a:pt x="16532" y="40847"/>
                  </a:lnTo>
                  <a:lnTo>
                    <a:pt x="16532" y="41089"/>
                  </a:lnTo>
                  <a:lnTo>
                    <a:pt x="16593" y="41270"/>
                  </a:lnTo>
                  <a:lnTo>
                    <a:pt x="16713" y="41511"/>
                  </a:lnTo>
                  <a:lnTo>
                    <a:pt x="16834" y="41692"/>
                  </a:lnTo>
                  <a:lnTo>
                    <a:pt x="17015" y="41813"/>
                  </a:lnTo>
                  <a:lnTo>
                    <a:pt x="17256" y="41934"/>
                  </a:lnTo>
                  <a:lnTo>
                    <a:pt x="17437" y="41994"/>
                  </a:lnTo>
                  <a:lnTo>
                    <a:pt x="17920" y="41994"/>
                  </a:lnTo>
                  <a:lnTo>
                    <a:pt x="18101" y="41934"/>
                  </a:lnTo>
                  <a:lnTo>
                    <a:pt x="18342" y="41813"/>
                  </a:lnTo>
                  <a:lnTo>
                    <a:pt x="18523" y="41692"/>
                  </a:lnTo>
                  <a:lnTo>
                    <a:pt x="18644" y="41511"/>
                  </a:lnTo>
                  <a:lnTo>
                    <a:pt x="18765" y="41270"/>
                  </a:lnTo>
                  <a:lnTo>
                    <a:pt x="18825" y="41089"/>
                  </a:lnTo>
                  <a:lnTo>
                    <a:pt x="18825" y="40847"/>
                  </a:lnTo>
                  <a:lnTo>
                    <a:pt x="18825" y="40606"/>
                  </a:lnTo>
                  <a:lnTo>
                    <a:pt x="18765" y="40425"/>
                  </a:lnTo>
                  <a:lnTo>
                    <a:pt x="18644" y="40184"/>
                  </a:lnTo>
                  <a:lnTo>
                    <a:pt x="18523" y="40003"/>
                  </a:lnTo>
                  <a:lnTo>
                    <a:pt x="18342" y="39882"/>
                  </a:lnTo>
                  <a:lnTo>
                    <a:pt x="18101" y="39761"/>
                  </a:lnTo>
                  <a:lnTo>
                    <a:pt x="17920" y="39701"/>
                  </a:lnTo>
                  <a:close/>
                  <a:moveTo>
                    <a:pt x="23230" y="39701"/>
                  </a:moveTo>
                  <a:lnTo>
                    <a:pt x="23049" y="39761"/>
                  </a:lnTo>
                  <a:lnTo>
                    <a:pt x="22807" y="39882"/>
                  </a:lnTo>
                  <a:lnTo>
                    <a:pt x="22626" y="40003"/>
                  </a:lnTo>
                  <a:lnTo>
                    <a:pt x="22506" y="40184"/>
                  </a:lnTo>
                  <a:lnTo>
                    <a:pt x="22385" y="40425"/>
                  </a:lnTo>
                  <a:lnTo>
                    <a:pt x="22325" y="40606"/>
                  </a:lnTo>
                  <a:lnTo>
                    <a:pt x="22325" y="40847"/>
                  </a:lnTo>
                  <a:lnTo>
                    <a:pt x="22325" y="41089"/>
                  </a:lnTo>
                  <a:lnTo>
                    <a:pt x="22385" y="41270"/>
                  </a:lnTo>
                  <a:lnTo>
                    <a:pt x="22506" y="41511"/>
                  </a:lnTo>
                  <a:lnTo>
                    <a:pt x="22626" y="41692"/>
                  </a:lnTo>
                  <a:lnTo>
                    <a:pt x="22807" y="41813"/>
                  </a:lnTo>
                  <a:lnTo>
                    <a:pt x="23049" y="41934"/>
                  </a:lnTo>
                  <a:lnTo>
                    <a:pt x="23230" y="41994"/>
                  </a:lnTo>
                  <a:lnTo>
                    <a:pt x="23712" y="41994"/>
                  </a:lnTo>
                  <a:lnTo>
                    <a:pt x="23893" y="41934"/>
                  </a:lnTo>
                  <a:lnTo>
                    <a:pt x="24135" y="41813"/>
                  </a:lnTo>
                  <a:lnTo>
                    <a:pt x="24316" y="41692"/>
                  </a:lnTo>
                  <a:lnTo>
                    <a:pt x="24436" y="41511"/>
                  </a:lnTo>
                  <a:lnTo>
                    <a:pt x="24557" y="41270"/>
                  </a:lnTo>
                  <a:lnTo>
                    <a:pt x="24617" y="41089"/>
                  </a:lnTo>
                  <a:lnTo>
                    <a:pt x="24617" y="40847"/>
                  </a:lnTo>
                  <a:lnTo>
                    <a:pt x="24617" y="40606"/>
                  </a:lnTo>
                  <a:lnTo>
                    <a:pt x="24557" y="40425"/>
                  </a:lnTo>
                  <a:lnTo>
                    <a:pt x="24436" y="40184"/>
                  </a:lnTo>
                  <a:lnTo>
                    <a:pt x="24316" y="40003"/>
                  </a:lnTo>
                  <a:lnTo>
                    <a:pt x="24135" y="39882"/>
                  </a:lnTo>
                  <a:lnTo>
                    <a:pt x="23893" y="39761"/>
                  </a:lnTo>
                  <a:lnTo>
                    <a:pt x="23712" y="39701"/>
                  </a:lnTo>
                  <a:close/>
                  <a:moveTo>
                    <a:pt x="29022" y="39701"/>
                  </a:moveTo>
                  <a:lnTo>
                    <a:pt x="28841" y="39761"/>
                  </a:lnTo>
                  <a:lnTo>
                    <a:pt x="28599" y="39882"/>
                  </a:lnTo>
                  <a:lnTo>
                    <a:pt x="28418" y="40003"/>
                  </a:lnTo>
                  <a:lnTo>
                    <a:pt x="28298" y="40184"/>
                  </a:lnTo>
                  <a:lnTo>
                    <a:pt x="28177" y="40425"/>
                  </a:lnTo>
                  <a:lnTo>
                    <a:pt x="28117" y="40606"/>
                  </a:lnTo>
                  <a:lnTo>
                    <a:pt x="28117" y="40847"/>
                  </a:lnTo>
                  <a:lnTo>
                    <a:pt x="28117" y="41089"/>
                  </a:lnTo>
                  <a:lnTo>
                    <a:pt x="28177" y="41270"/>
                  </a:lnTo>
                  <a:lnTo>
                    <a:pt x="28298" y="41511"/>
                  </a:lnTo>
                  <a:lnTo>
                    <a:pt x="28418" y="41692"/>
                  </a:lnTo>
                  <a:lnTo>
                    <a:pt x="28599" y="41813"/>
                  </a:lnTo>
                  <a:lnTo>
                    <a:pt x="28841" y="41934"/>
                  </a:lnTo>
                  <a:lnTo>
                    <a:pt x="29022" y="41994"/>
                  </a:lnTo>
                  <a:lnTo>
                    <a:pt x="29505" y="41994"/>
                  </a:lnTo>
                  <a:lnTo>
                    <a:pt x="29686" y="41934"/>
                  </a:lnTo>
                  <a:lnTo>
                    <a:pt x="29927" y="41813"/>
                  </a:lnTo>
                  <a:lnTo>
                    <a:pt x="30108" y="41692"/>
                  </a:lnTo>
                  <a:lnTo>
                    <a:pt x="30229" y="41511"/>
                  </a:lnTo>
                  <a:lnTo>
                    <a:pt x="30349" y="41270"/>
                  </a:lnTo>
                  <a:lnTo>
                    <a:pt x="30410" y="41089"/>
                  </a:lnTo>
                  <a:lnTo>
                    <a:pt x="30410" y="40847"/>
                  </a:lnTo>
                  <a:lnTo>
                    <a:pt x="30410" y="40606"/>
                  </a:lnTo>
                  <a:lnTo>
                    <a:pt x="30349" y="40425"/>
                  </a:lnTo>
                  <a:lnTo>
                    <a:pt x="30229" y="40184"/>
                  </a:lnTo>
                  <a:lnTo>
                    <a:pt x="30108" y="40003"/>
                  </a:lnTo>
                  <a:lnTo>
                    <a:pt x="29927" y="39882"/>
                  </a:lnTo>
                  <a:lnTo>
                    <a:pt x="29686" y="39761"/>
                  </a:lnTo>
                  <a:lnTo>
                    <a:pt x="29505" y="39701"/>
                  </a:lnTo>
                  <a:close/>
                  <a:moveTo>
                    <a:pt x="34814" y="39701"/>
                  </a:moveTo>
                  <a:lnTo>
                    <a:pt x="34633" y="39761"/>
                  </a:lnTo>
                  <a:lnTo>
                    <a:pt x="34392" y="39882"/>
                  </a:lnTo>
                  <a:lnTo>
                    <a:pt x="34211" y="40003"/>
                  </a:lnTo>
                  <a:lnTo>
                    <a:pt x="34090" y="40184"/>
                  </a:lnTo>
                  <a:lnTo>
                    <a:pt x="33969" y="40425"/>
                  </a:lnTo>
                  <a:lnTo>
                    <a:pt x="33909" y="40606"/>
                  </a:lnTo>
                  <a:lnTo>
                    <a:pt x="33909" y="40847"/>
                  </a:lnTo>
                  <a:lnTo>
                    <a:pt x="33909" y="41089"/>
                  </a:lnTo>
                  <a:lnTo>
                    <a:pt x="33969" y="41270"/>
                  </a:lnTo>
                  <a:lnTo>
                    <a:pt x="34090" y="41511"/>
                  </a:lnTo>
                  <a:lnTo>
                    <a:pt x="34211" y="41692"/>
                  </a:lnTo>
                  <a:lnTo>
                    <a:pt x="34392" y="41813"/>
                  </a:lnTo>
                  <a:lnTo>
                    <a:pt x="34633" y="41934"/>
                  </a:lnTo>
                  <a:lnTo>
                    <a:pt x="34814" y="41994"/>
                  </a:lnTo>
                  <a:lnTo>
                    <a:pt x="35297" y="41994"/>
                  </a:lnTo>
                  <a:lnTo>
                    <a:pt x="35478" y="41934"/>
                  </a:lnTo>
                  <a:lnTo>
                    <a:pt x="35719" y="41813"/>
                  </a:lnTo>
                  <a:lnTo>
                    <a:pt x="35900" y="41692"/>
                  </a:lnTo>
                  <a:lnTo>
                    <a:pt x="36021" y="41511"/>
                  </a:lnTo>
                  <a:lnTo>
                    <a:pt x="36141" y="41270"/>
                  </a:lnTo>
                  <a:lnTo>
                    <a:pt x="36202" y="41089"/>
                  </a:lnTo>
                  <a:lnTo>
                    <a:pt x="36202" y="40847"/>
                  </a:lnTo>
                  <a:lnTo>
                    <a:pt x="36202" y="40606"/>
                  </a:lnTo>
                  <a:lnTo>
                    <a:pt x="36141" y="40425"/>
                  </a:lnTo>
                  <a:lnTo>
                    <a:pt x="36021" y="40184"/>
                  </a:lnTo>
                  <a:lnTo>
                    <a:pt x="35900" y="40003"/>
                  </a:lnTo>
                  <a:lnTo>
                    <a:pt x="35719" y="39882"/>
                  </a:lnTo>
                  <a:lnTo>
                    <a:pt x="35478" y="39761"/>
                  </a:lnTo>
                  <a:lnTo>
                    <a:pt x="35297" y="39701"/>
                  </a:lnTo>
                  <a:close/>
                  <a:moveTo>
                    <a:pt x="40606" y="39701"/>
                  </a:moveTo>
                  <a:lnTo>
                    <a:pt x="40425" y="39761"/>
                  </a:lnTo>
                  <a:lnTo>
                    <a:pt x="40184" y="39882"/>
                  </a:lnTo>
                  <a:lnTo>
                    <a:pt x="40003" y="40003"/>
                  </a:lnTo>
                  <a:lnTo>
                    <a:pt x="39882" y="40184"/>
                  </a:lnTo>
                  <a:lnTo>
                    <a:pt x="39762" y="40425"/>
                  </a:lnTo>
                  <a:lnTo>
                    <a:pt x="39701" y="40606"/>
                  </a:lnTo>
                  <a:lnTo>
                    <a:pt x="39701" y="40847"/>
                  </a:lnTo>
                  <a:lnTo>
                    <a:pt x="39701" y="41089"/>
                  </a:lnTo>
                  <a:lnTo>
                    <a:pt x="39762" y="41270"/>
                  </a:lnTo>
                  <a:lnTo>
                    <a:pt x="39882" y="41511"/>
                  </a:lnTo>
                  <a:lnTo>
                    <a:pt x="40003" y="41692"/>
                  </a:lnTo>
                  <a:lnTo>
                    <a:pt x="40184" y="41813"/>
                  </a:lnTo>
                  <a:lnTo>
                    <a:pt x="40425" y="41934"/>
                  </a:lnTo>
                  <a:lnTo>
                    <a:pt x="40606" y="41994"/>
                  </a:lnTo>
                  <a:lnTo>
                    <a:pt x="41089" y="41994"/>
                  </a:lnTo>
                  <a:lnTo>
                    <a:pt x="41270" y="41934"/>
                  </a:lnTo>
                  <a:lnTo>
                    <a:pt x="41511" y="41813"/>
                  </a:lnTo>
                  <a:lnTo>
                    <a:pt x="41692" y="41692"/>
                  </a:lnTo>
                  <a:lnTo>
                    <a:pt x="41813" y="41511"/>
                  </a:lnTo>
                  <a:lnTo>
                    <a:pt x="41934" y="41270"/>
                  </a:lnTo>
                  <a:lnTo>
                    <a:pt x="41994" y="41089"/>
                  </a:lnTo>
                  <a:lnTo>
                    <a:pt x="41994" y="40847"/>
                  </a:lnTo>
                  <a:lnTo>
                    <a:pt x="41994" y="40606"/>
                  </a:lnTo>
                  <a:lnTo>
                    <a:pt x="41934" y="40425"/>
                  </a:lnTo>
                  <a:lnTo>
                    <a:pt x="41813" y="40184"/>
                  </a:lnTo>
                  <a:lnTo>
                    <a:pt x="41692" y="40003"/>
                  </a:lnTo>
                  <a:lnTo>
                    <a:pt x="41511" y="39882"/>
                  </a:lnTo>
                  <a:lnTo>
                    <a:pt x="41270" y="39761"/>
                  </a:lnTo>
                  <a:lnTo>
                    <a:pt x="41089" y="39701"/>
                  </a:lnTo>
                  <a:close/>
                  <a:moveTo>
                    <a:pt x="46399" y="39701"/>
                  </a:moveTo>
                  <a:lnTo>
                    <a:pt x="46218" y="39761"/>
                  </a:lnTo>
                  <a:lnTo>
                    <a:pt x="45976" y="39882"/>
                  </a:lnTo>
                  <a:lnTo>
                    <a:pt x="45795" y="40003"/>
                  </a:lnTo>
                  <a:lnTo>
                    <a:pt x="45674" y="40184"/>
                  </a:lnTo>
                  <a:lnTo>
                    <a:pt x="45554" y="40425"/>
                  </a:lnTo>
                  <a:lnTo>
                    <a:pt x="45493" y="40606"/>
                  </a:lnTo>
                  <a:lnTo>
                    <a:pt x="45493" y="40847"/>
                  </a:lnTo>
                  <a:lnTo>
                    <a:pt x="45493" y="41089"/>
                  </a:lnTo>
                  <a:lnTo>
                    <a:pt x="45554" y="41270"/>
                  </a:lnTo>
                  <a:lnTo>
                    <a:pt x="45674" y="41511"/>
                  </a:lnTo>
                  <a:lnTo>
                    <a:pt x="45795" y="41692"/>
                  </a:lnTo>
                  <a:lnTo>
                    <a:pt x="45976" y="41813"/>
                  </a:lnTo>
                  <a:lnTo>
                    <a:pt x="46218" y="41934"/>
                  </a:lnTo>
                  <a:lnTo>
                    <a:pt x="46399" y="41994"/>
                  </a:lnTo>
                  <a:lnTo>
                    <a:pt x="46881" y="41994"/>
                  </a:lnTo>
                  <a:lnTo>
                    <a:pt x="47062" y="41934"/>
                  </a:lnTo>
                  <a:lnTo>
                    <a:pt x="47304" y="41813"/>
                  </a:lnTo>
                  <a:lnTo>
                    <a:pt x="47485" y="41692"/>
                  </a:lnTo>
                  <a:lnTo>
                    <a:pt x="47605" y="41511"/>
                  </a:lnTo>
                  <a:lnTo>
                    <a:pt x="47726" y="41270"/>
                  </a:lnTo>
                  <a:lnTo>
                    <a:pt x="47786" y="41089"/>
                  </a:lnTo>
                  <a:lnTo>
                    <a:pt x="47786" y="40847"/>
                  </a:lnTo>
                  <a:lnTo>
                    <a:pt x="47786" y="40606"/>
                  </a:lnTo>
                  <a:lnTo>
                    <a:pt x="47726" y="40425"/>
                  </a:lnTo>
                  <a:lnTo>
                    <a:pt x="47605" y="40184"/>
                  </a:lnTo>
                  <a:lnTo>
                    <a:pt x="47485" y="40003"/>
                  </a:lnTo>
                  <a:lnTo>
                    <a:pt x="47304" y="39882"/>
                  </a:lnTo>
                  <a:lnTo>
                    <a:pt x="47062" y="39761"/>
                  </a:lnTo>
                  <a:lnTo>
                    <a:pt x="46881" y="39701"/>
                  </a:lnTo>
                  <a:close/>
                  <a:moveTo>
                    <a:pt x="52191" y="39701"/>
                  </a:moveTo>
                  <a:lnTo>
                    <a:pt x="52010" y="39761"/>
                  </a:lnTo>
                  <a:lnTo>
                    <a:pt x="51768" y="39882"/>
                  </a:lnTo>
                  <a:lnTo>
                    <a:pt x="51587" y="40003"/>
                  </a:lnTo>
                  <a:lnTo>
                    <a:pt x="51467" y="40184"/>
                  </a:lnTo>
                  <a:lnTo>
                    <a:pt x="51346" y="40425"/>
                  </a:lnTo>
                  <a:lnTo>
                    <a:pt x="51286" y="40606"/>
                  </a:lnTo>
                  <a:lnTo>
                    <a:pt x="51286" y="40847"/>
                  </a:lnTo>
                  <a:lnTo>
                    <a:pt x="51286" y="41089"/>
                  </a:lnTo>
                  <a:lnTo>
                    <a:pt x="51346" y="41270"/>
                  </a:lnTo>
                  <a:lnTo>
                    <a:pt x="51467" y="41511"/>
                  </a:lnTo>
                  <a:lnTo>
                    <a:pt x="51587" y="41692"/>
                  </a:lnTo>
                  <a:lnTo>
                    <a:pt x="51768" y="41813"/>
                  </a:lnTo>
                  <a:lnTo>
                    <a:pt x="52010" y="41934"/>
                  </a:lnTo>
                  <a:lnTo>
                    <a:pt x="52191" y="41994"/>
                  </a:lnTo>
                  <a:lnTo>
                    <a:pt x="52673" y="41994"/>
                  </a:lnTo>
                  <a:lnTo>
                    <a:pt x="52854" y="41934"/>
                  </a:lnTo>
                  <a:lnTo>
                    <a:pt x="53096" y="41813"/>
                  </a:lnTo>
                  <a:lnTo>
                    <a:pt x="53277" y="41692"/>
                  </a:lnTo>
                  <a:lnTo>
                    <a:pt x="53397" y="41511"/>
                  </a:lnTo>
                  <a:lnTo>
                    <a:pt x="53518" y="41270"/>
                  </a:lnTo>
                  <a:lnTo>
                    <a:pt x="53578" y="41089"/>
                  </a:lnTo>
                  <a:lnTo>
                    <a:pt x="53578" y="40847"/>
                  </a:lnTo>
                  <a:lnTo>
                    <a:pt x="53578" y="40606"/>
                  </a:lnTo>
                  <a:lnTo>
                    <a:pt x="53518" y="40425"/>
                  </a:lnTo>
                  <a:lnTo>
                    <a:pt x="53397" y="40184"/>
                  </a:lnTo>
                  <a:lnTo>
                    <a:pt x="53277" y="40003"/>
                  </a:lnTo>
                  <a:lnTo>
                    <a:pt x="53096" y="39882"/>
                  </a:lnTo>
                  <a:lnTo>
                    <a:pt x="52854" y="39761"/>
                  </a:lnTo>
                  <a:lnTo>
                    <a:pt x="52673" y="39701"/>
                  </a:lnTo>
                  <a:close/>
                  <a:moveTo>
                    <a:pt x="57983" y="39701"/>
                  </a:moveTo>
                  <a:lnTo>
                    <a:pt x="57802" y="39761"/>
                  </a:lnTo>
                  <a:lnTo>
                    <a:pt x="57561" y="39882"/>
                  </a:lnTo>
                  <a:lnTo>
                    <a:pt x="57380" y="40003"/>
                  </a:lnTo>
                  <a:lnTo>
                    <a:pt x="57259" y="40184"/>
                  </a:lnTo>
                  <a:lnTo>
                    <a:pt x="57138" y="40425"/>
                  </a:lnTo>
                  <a:lnTo>
                    <a:pt x="57078" y="40606"/>
                  </a:lnTo>
                  <a:lnTo>
                    <a:pt x="57078" y="40847"/>
                  </a:lnTo>
                  <a:lnTo>
                    <a:pt x="57078" y="41089"/>
                  </a:lnTo>
                  <a:lnTo>
                    <a:pt x="57138" y="41270"/>
                  </a:lnTo>
                  <a:lnTo>
                    <a:pt x="57259" y="41511"/>
                  </a:lnTo>
                  <a:lnTo>
                    <a:pt x="57380" y="41692"/>
                  </a:lnTo>
                  <a:lnTo>
                    <a:pt x="57561" y="41813"/>
                  </a:lnTo>
                  <a:lnTo>
                    <a:pt x="57802" y="41934"/>
                  </a:lnTo>
                  <a:lnTo>
                    <a:pt x="57983" y="41994"/>
                  </a:lnTo>
                  <a:lnTo>
                    <a:pt x="58466" y="41994"/>
                  </a:lnTo>
                  <a:lnTo>
                    <a:pt x="58647" y="41934"/>
                  </a:lnTo>
                  <a:lnTo>
                    <a:pt x="58888" y="41813"/>
                  </a:lnTo>
                  <a:lnTo>
                    <a:pt x="59069" y="41692"/>
                  </a:lnTo>
                  <a:lnTo>
                    <a:pt x="59190" y="41511"/>
                  </a:lnTo>
                  <a:lnTo>
                    <a:pt x="59310" y="41270"/>
                  </a:lnTo>
                  <a:lnTo>
                    <a:pt x="59371" y="41089"/>
                  </a:lnTo>
                  <a:lnTo>
                    <a:pt x="59371" y="40847"/>
                  </a:lnTo>
                  <a:lnTo>
                    <a:pt x="59371" y="40606"/>
                  </a:lnTo>
                  <a:lnTo>
                    <a:pt x="59310" y="40425"/>
                  </a:lnTo>
                  <a:lnTo>
                    <a:pt x="59190" y="40184"/>
                  </a:lnTo>
                  <a:lnTo>
                    <a:pt x="59069" y="40003"/>
                  </a:lnTo>
                  <a:lnTo>
                    <a:pt x="58888" y="39882"/>
                  </a:lnTo>
                  <a:lnTo>
                    <a:pt x="58647" y="39761"/>
                  </a:lnTo>
                  <a:lnTo>
                    <a:pt x="58466" y="39701"/>
                  </a:lnTo>
                  <a:close/>
                  <a:moveTo>
                    <a:pt x="63775" y="39701"/>
                  </a:moveTo>
                  <a:lnTo>
                    <a:pt x="63594" y="39761"/>
                  </a:lnTo>
                  <a:lnTo>
                    <a:pt x="63353" y="39882"/>
                  </a:lnTo>
                  <a:lnTo>
                    <a:pt x="63172" y="40003"/>
                  </a:lnTo>
                  <a:lnTo>
                    <a:pt x="63051" y="40184"/>
                  </a:lnTo>
                  <a:lnTo>
                    <a:pt x="62931" y="40425"/>
                  </a:lnTo>
                  <a:lnTo>
                    <a:pt x="62870" y="40606"/>
                  </a:lnTo>
                  <a:lnTo>
                    <a:pt x="62870" y="40847"/>
                  </a:lnTo>
                  <a:lnTo>
                    <a:pt x="62870" y="41089"/>
                  </a:lnTo>
                  <a:lnTo>
                    <a:pt x="62931" y="41270"/>
                  </a:lnTo>
                  <a:lnTo>
                    <a:pt x="63051" y="41511"/>
                  </a:lnTo>
                  <a:lnTo>
                    <a:pt x="63172" y="41692"/>
                  </a:lnTo>
                  <a:lnTo>
                    <a:pt x="63353" y="41813"/>
                  </a:lnTo>
                  <a:lnTo>
                    <a:pt x="63594" y="41934"/>
                  </a:lnTo>
                  <a:lnTo>
                    <a:pt x="63775" y="41994"/>
                  </a:lnTo>
                  <a:lnTo>
                    <a:pt x="64258" y="41994"/>
                  </a:lnTo>
                  <a:lnTo>
                    <a:pt x="64439" y="41934"/>
                  </a:lnTo>
                  <a:lnTo>
                    <a:pt x="64680" y="41813"/>
                  </a:lnTo>
                  <a:lnTo>
                    <a:pt x="64861" y="41692"/>
                  </a:lnTo>
                  <a:lnTo>
                    <a:pt x="64982" y="41511"/>
                  </a:lnTo>
                  <a:lnTo>
                    <a:pt x="65103" y="41270"/>
                  </a:lnTo>
                  <a:lnTo>
                    <a:pt x="65163" y="41089"/>
                  </a:lnTo>
                  <a:lnTo>
                    <a:pt x="65163" y="40847"/>
                  </a:lnTo>
                  <a:lnTo>
                    <a:pt x="65163" y="40606"/>
                  </a:lnTo>
                  <a:lnTo>
                    <a:pt x="65103" y="40425"/>
                  </a:lnTo>
                  <a:lnTo>
                    <a:pt x="64982" y="40184"/>
                  </a:lnTo>
                  <a:lnTo>
                    <a:pt x="64861" y="40003"/>
                  </a:lnTo>
                  <a:lnTo>
                    <a:pt x="64680" y="39882"/>
                  </a:lnTo>
                  <a:lnTo>
                    <a:pt x="64439" y="39761"/>
                  </a:lnTo>
                  <a:lnTo>
                    <a:pt x="64258" y="39701"/>
                  </a:lnTo>
                  <a:close/>
                  <a:moveTo>
                    <a:pt x="69567" y="39701"/>
                  </a:moveTo>
                  <a:lnTo>
                    <a:pt x="69386" y="39761"/>
                  </a:lnTo>
                  <a:lnTo>
                    <a:pt x="69145" y="39882"/>
                  </a:lnTo>
                  <a:lnTo>
                    <a:pt x="68964" y="40003"/>
                  </a:lnTo>
                  <a:lnTo>
                    <a:pt x="68843" y="40184"/>
                  </a:lnTo>
                  <a:lnTo>
                    <a:pt x="68723" y="40425"/>
                  </a:lnTo>
                  <a:lnTo>
                    <a:pt x="68662" y="40606"/>
                  </a:lnTo>
                  <a:lnTo>
                    <a:pt x="68662" y="40847"/>
                  </a:lnTo>
                  <a:lnTo>
                    <a:pt x="68662" y="41089"/>
                  </a:lnTo>
                  <a:lnTo>
                    <a:pt x="68723" y="41270"/>
                  </a:lnTo>
                  <a:lnTo>
                    <a:pt x="68843" y="41511"/>
                  </a:lnTo>
                  <a:lnTo>
                    <a:pt x="68964" y="41692"/>
                  </a:lnTo>
                  <a:lnTo>
                    <a:pt x="69145" y="41813"/>
                  </a:lnTo>
                  <a:lnTo>
                    <a:pt x="69386" y="41934"/>
                  </a:lnTo>
                  <a:lnTo>
                    <a:pt x="69567" y="41994"/>
                  </a:lnTo>
                  <a:lnTo>
                    <a:pt x="70050" y="41994"/>
                  </a:lnTo>
                  <a:lnTo>
                    <a:pt x="70231" y="41934"/>
                  </a:lnTo>
                  <a:lnTo>
                    <a:pt x="70472" y="41813"/>
                  </a:lnTo>
                  <a:lnTo>
                    <a:pt x="70653" y="41692"/>
                  </a:lnTo>
                  <a:lnTo>
                    <a:pt x="70774" y="41511"/>
                  </a:lnTo>
                  <a:lnTo>
                    <a:pt x="70895" y="41270"/>
                  </a:lnTo>
                  <a:lnTo>
                    <a:pt x="70955" y="41089"/>
                  </a:lnTo>
                  <a:lnTo>
                    <a:pt x="70955" y="40847"/>
                  </a:lnTo>
                  <a:lnTo>
                    <a:pt x="70955" y="40606"/>
                  </a:lnTo>
                  <a:lnTo>
                    <a:pt x="70895" y="40425"/>
                  </a:lnTo>
                  <a:lnTo>
                    <a:pt x="70774" y="40184"/>
                  </a:lnTo>
                  <a:lnTo>
                    <a:pt x="70653" y="40003"/>
                  </a:lnTo>
                  <a:lnTo>
                    <a:pt x="70472" y="39882"/>
                  </a:lnTo>
                  <a:lnTo>
                    <a:pt x="70231" y="39761"/>
                  </a:lnTo>
                  <a:lnTo>
                    <a:pt x="70050" y="39701"/>
                  </a:lnTo>
                  <a:close/>
                  <a:moveTo>
                    <a:pt x="75360" y="39701"/>
                  </a:moveTo>
                  <a:lnTo>
                    <a:pt x="75179" y="39761"/>
                  </a:lnTo>
                  <a:lnTo>
                    <a:pt x="74937" y="39882"/>
                  </a:lnTo>
                  <a:lnTo>
                    <a:pt x="74756" y="40003"/>
                  </a:lnTo>
                  <a:lnTo>
                    <a:pt x="74636" y="40184"/>
                  </a:lnTo>
                  <a:lnTo>
                    <a:pt x="74515" y="40425"/>
                  </a:lnTo>
                  <a:lnTo>
                    <a:pt x="74455" y="40606"/>
                  </a:lnTo>
                  <a:lnTo>
                    <a:pt x="74455" y="40847"/>
                  </a:lnTo>
                  <a:lnTo>
                    <a:pt x="74455" y="41089"/>
                  </a:lnTo>
                  <a:lnTo>
                    <a:pt x="74515" y="41270"/>
                  </a:lnTo>
                  <a:lnTo>
                    <a:pt x="74636" y="41511"/>
                  </a:lnTo>
                  <a:lnTo>
                    <a:pt x="74756" y="41692"/>
                  </a:lnTo>
                  <a:lnTo>
                    <a:pt x="74937" y="41813"/>
                  </a:lnTo>
                  <a:lnTo>
                    <a:pt x="75179" y="41934"/>
                  </a:lnTo>
                  <a:lnTo>
                    <a:pt x="75360" y="41994"/>
                  </a:lnTo>
                  <a:lnTo>
                    <a:pt x="75722" y="41994"/>
                  </a:lnTo>
                  <a:lnTo>
                    <a:pt x="75903" y="39761"/>
                  </a:lnTo>
                  <a:lnTo>
                    <a:pt x="75601" y="39701"/>
                  </a:lnTo>
                  <a:close/>
                  <a:moveTo>
                    <a:pt x="2957" y="42597"/>
                  </a:moveTo>
                  <a:lnTo>
                    <a:pt x="2776" y="42658"/>
                  </a:lnTo>
                  <a:lnTo>
                    <a:pt x="2534" y="42778"/>
                  </a:lnTo>
                  <a:lnTo>
                    <a:pt x="2353" y="42899"/>
                  </a:lnTo>
                  <a:lnTo>
                    <a:pt x="2233" y="43080"/>
                  </a:lnTo>
                  <a:lnTo>
                    <a:pt x="2112" y="43321"/>
                  </a:lnTo>
                  <a:lnTo>
                    <a:pt x="2052" y="43502"/>
                  </a:lnTo>
                  <a:lnTo>
                    <a:pt x="2052" y="43744"/>
                  </a:lnTo>
                  <a:lnTo>
                    <a:pt x="2052" y="43985"/>
                  </a:lnTo>
                  <a:lnTo>
                    <a:pt x="2112" y="44166"/>
                  </a:lnTo>
                  <a:lnTo>
                    <a:pt x="2233" y="44407"/>
                  </a:lnTo>
                  <a:lnTo>
                    <a:pt x="2353" y="44588"/>
                  </a:lnTo>
                  <a:lnTo>
                    <a:pt x="2534" y="44709"/>
                  </a:lnTo>
                  <a:lnTo>
                    <a:pt x="2776" y="44830"/>
                  </a:lnTo>
                  <a:lnTo>
                    <a:pt x="2957" y="44890"/>
                  </a:lnTo>
                  <a:lnTo>
                    <a:pt x="3439" y="44890"/>
                  </a:lnTo>
                  <a:lnTo>
                    <a:pt x="3620" y="44830"/>
                  </a:lnTo>
                  <a:lnTo>
                    <a:pt x="3862" y="44709"/>
                  </a:lnTo>
                  <a:lnTo>
                    <a:pt x="4043" y="44588"/>
                  </a:lnTo>
                  <a:lnTo>
                    <a:pt x="4164" y="44407"/>
                  </a:lnTo>
                  <a:lnTo>
                    <a:pt x="4284" y="44166"/>
                  </a:lnTo>
                  <a:lnTo>
                    <a:pt x="4345" y="43985"/>
                  </a:lnTo>
                  <a:lnTo>
                    <a:pt x="4345" y="43744"/>
                  </a:lnTo>
                  <a:lnTo>
                    <a:pt x="4345" y="43502"/>
                  </a:lnTo>
                  <a:lnTo>
                    <a:pt x="4284" y="43321"/>
                  </a:lnTo>
                  <a:lnTo>
                    <a:pt x="4164" y="43080"/>
                  </a:lnTo>
                  <a:lnTo>
                    <a:pt x="4043" y="42899"/>
                  </a:lnTo>
                  <a:lnTo>
                    <a:pt x="3862" y="42778"/>
                  </a:lnTo>
                  <a:lnTo>
                    <a:pt x="3620" y="42658"/>
                  </a:lnTo>
                  <a:lnTo>
                    <a:pt x="3439" y="42597"/>
                  </a:lnTo>
                  <a:close/>
                  <a:moveTo>
                    <a:pt x="8749" y="42597"/>
                  </a:moveTo>
                  <a:lnTo>
                    <a:pt x="8568" y="42658"/>
                  </a:lnTo>
                  <a:lnTo>
                    <a:pt x="8327" y="42778"/>
                  </a:lnTo>
                  <a:lnTo>
                    <a:pt x="8146" y="42899"/>
                  </a:lnTo>
                  <a:lnTo>
                    <a:pt x="8025" y="43080"/>
                  </a:lnTo>
                  <a:lnTo>
                    <a:pt x="7904" y="43321"/>
                  </a:lnTo>
                  <a:lnTo>
                    <a:pt x="7844" y="43502"/>
                  </a:lnTo>
                  <a:lnTo>
                    <a:pt x="7844" y="43744"/>
                  </a:lnTo>
                  <a:lnTo>
                    <a:pt x="7844" y="43985"/>
                  </a:lnTo>
                  <a:lnTo>
                    <a:pt x="7904" y="44166"/>
                  </a:lnTo>
                  <a:lnTo>
                    <a:pt x="8025" y="44407"/>
                  </a:lnTo>
                  <a:lnTo>
                    <a:pt x="8146" y="44588"/>
                  </a:lnTo>
                  <a:lnTo>
                    <a:pt x="8327" y="44709"/>
                  </a:lnTo>
                  <a:lnTo>
                    <a:pt x="8568" y="44830"/>
                  </a:lnTo>
                  <a:lnTo>
                    <a:pt x="8749" y="44890"/>
                  </a:lnTo>
                  <a:lnTo>
                    <a:pt x="9232" y="44890"/>
                  </a:lnTo>
                  <a:lnTo>
                    <a:pt x="9413" y="44830"/>
                  </a:lnTo>
                  <a:lnTo>
                    <a:pt x="9654" y="44709"/>
                  </a:lnTo>
                  <a:lnTo>
                    <a:pt x="9835" y="44588"/>
                  </a:lnTo>
                  <a:lnTo>
                    <a:pt x="9956" y="44407"/>
                  </a:lnTo>
                  <a:lnTo>
                    <a:pt x="10076" y="44166"/>
                  </a:lnTo>
                  <a:lnTo>
                    <a:pt x="10137" y="43985"/>
                  </a:lnTo>
                  <a:lnTo>
                    <a:pt x="10137" y="43744"/>
                  </a:lnTo>
                  <a:lnTo>
                    <a:pt x="10137" y="43502"/>
                  </a:lnTo>
                  <a:lnTo>
                    <a:pt x="10076" y="43321"/>
                  </a:lnTo>
                  <a:lnTo>
                    <a:pt x="9956" y="43080"/>
                  </a:lnTo>
                  <a:lnTo>
                    <a:pt x="9835" y="42899"/>
                  </a:lnTo>
                  <a:lnTo>
                    <a:pt x="9654" y="42778"/>
                  </a:lnTo>
                  <a:lnTo>
                    <a:pt x="9413" y="42658"/>
                  </a:lnTo>
                  <a:lnTo>
                    <a:pt x="9232" y="42597"/>
                  </a:lnTo>
                  <a:close/>
                  <a:moveTo>
                    <a:pt x="14541" y="42597"/>
                  </a:moveTo>
                  <a:lnTo>
                    <a:pt x="14360" y="42658"/>
                  </a:lnTo>
                  <a:lnTo>
                    <a:pt x="14119" y="42778"/>
                  </a:lnTo>
                  <a:lnTo>
                    <a:pt x="13938" y="42899"/>
                  </a:lnTo>
                  <a:lnTo>
                    <a:pt x="13817" y="43080"/>
                  </a:lnTo>
                  <a:lnTo>
                    <a:pt x="13697" y="43321"/>
                  </a:lnTo>
                  <a:lnTo>
                    <a:pt x="13636" y="43502"/>
                  </a:lnTo>
                  <a:lnTo>
                    <a:pt x="13636" y="43744"/>
                  </a:lnTo>
                  <a:lnTo>
                    <a:pt x="13636" y="43985"/>
                  </a:lnTo>
                  <a:lnTo>
                    <a:pt x="13697" y="44166"/>
                  </a:lnTo>
                  <a:lnTo>
                    <a:pt x="13817" y="44407"/>
                  </a:lnTo>
                  <a:lnTo>
                    <a:pt x="13938" y="44588"/>
                  </a:lnTo>
                  <a:lnTo>
                    <a:pt x="14119" y="44709"/>
                  </a:lnTo>
                  <a:lnTo>
                    <a:pt x="14360" y="44830"/>
                  </a:lnTo>
                  <a:lnTo>
                    <a:pt x="14541" y="44890"/>
                  </a:lnTo>
                  <a:lnTo>
                    <a:pt x="15024" y="44890"/>
                  </a:lnTo>
                  <a:lnTo>
                    <a:pt x="15205" y="44830"/>
                  </a:lnTo>
                  <a:lnTo>
                    <a:pt x="15446" y="44709"/>
                  </a:lnTo>
                  <a:lnTo>
                    <a:pt x="15627" y="44588"/>
                  </a:lnTo>
                  <a:lnTo>
                    <a:pt x="15748" y="44407"/>
                  </a:lnTo>
                  <a:lnTo>
                    <a:pt x="15869" y="44166"/>
                  </a:lnTo>
                  <a:lnTo>
                    <a:pt x="15929" y="43985"/>
                  </a:lnTo>
                  <a:lnTo>
                    <a:pt x="15929" y="43744"/>
                  </a:lnTo>
                  <a:lnTo>
                    <a:pt x="15929" y="43502"/>
                  </a:lnTo>
                  <a:lnTo>
                    <a:pt x="15869" y="43321"/>
                  </a:lnTo>
                  <a:lnTo>
                    <a:pt x="15748" y="43080"/>
                  </a:lnTo>
                  <a:lnTo>
                    <a:pt x="15627" y="42899"/>
                  </a:lnTo>
                  <a:lnTo>
                    <a:pt x="15446" y="42778"/>
                  </a:lnTo>
                  <a:lnTo>
                    <a:pt x="15205" y="42658"/>
                  </a:lnTo>
                  <a:lnTo>
                    <a:pt x="15024" y="42597"/>
                  </a:lnTo>
                  <a:close/>
                  <a:moveTo>
                    <a:pt x="20333" y="42597"/>
                  </a:moveTo>
                  <a:lnTo>
                    <a:pt x="20152" y="42658"/>
                  </a:lnTo>
                  <a:lnTo>
                    <a:pt x="19911" y="42778"/>
                  </a:lnTo>
                  <a:lnTo>
                    <a:pt x="19730" y="42899"/>
                  </a:lnTo>
                  <a:lnTo>
                    <a:pt x="19609" y="43080"/>
                  </a:lnTo>
                  <a:lnTo>
                    <a:pt x="19489" y="43321"/>
                  </a:lnTo>
                  <a:lnTo>
                    <a:pt x="19428" y="43502"/>
                  </a:lnTo>
                  <a:lnTo>
                    <a:pt x="19428" y="43744"/>
                  </a:lnTo>
                  <a:lnTo>
                    <a:pt x="19428" y="43985"/>
                  </a:lnTo>
                  <a:lnTo>
                    <a:pt x="19489" y="44166"/>
                  </a:lnTo>
                  <a:lnTo>
                    <a:pt x="19609" y="44407"/>
                  </a:lnTo>
                  <a:lnTo>
                    <a:pt x="19730" y="44588"/>
                  </a:lnTo>
                  <a:lnTo>
                    <a:pt x="19911" y="44709"/>
                  </a:lnTo>
                  <a:lnTo>
                    <a:pt x="20152" y="44830"/>
                  </a:lnTo>
                  <a:lnTo>
                    <a:pt x="20333" y="44890"/>
                  </a:lnTo>
                  <a:lnTo>
                    <a:pt x="20816" y="44890"/>
                  </a:lnTo>
                  <a:lnTo>
                    <a:pt x="20997" y="44830"/>
                  </a:lnTo>
                  <a:lnTo>
                    <a:pt x="21239" y="44709"/>
                  </a:lnTo>
                  <a:lnTo>
                    <a:pt x="21420" y="44588"/>
                  </a:lnTo>
                  <a:lnTo>
                    <a:pt x="21540" y="44407"/>
                  </a:lnTo>
                  <a:lnTo>
                    <a:pt x="21661" y="44166"/>
                  </a:lnTo>
                  <a:lnTo>
                    <a:pt x="21721" y="43985"/>
                  </a:lnTo>
                  <a:lnTo>
                    <a:pt x="21721" y="43744"/>
                  </a:lnTo>
                  <a:lnTo>
                    <a:pt x="21721" y="43502"/>
                  </a:lnTo>
                  <a:lnTo>
                    <a:pt x="21661" y="43321"/>
                  </a:lnTo>
                  <a:lnTo>
                    <a:pt x="21540" y="43080"/>
                  </a:lnTo>
                  <a:lnTo>
                    <a:pt x="21420" y="42899"/>
                  </a:lnTo>
                  <a:lnTo>
                    <a:pt x="21239" y="42778"/>
                  </a:lnTo>
                  <a:lnTo>
                    <a:pt x="20997" y="42658"/>
                  </a:lnTo>
                  <a:lnTo>
                    <a:pt x="20816" y="42597"/>
                  </a:lnTo>
                  <a:close/>
                  <a:moveTo>
                    <a:pt x="26126" y="42597"/>
                  </a:moveTo>
                  <a:lnTo>
                    <a:pt x="25945" y="42658"/>
                  </a:lnTo>
                  <a:lnTo>
                    <a:pt x="25703" y="42778"/>
                  </a:lnTo>
                  <a:lnTo>
                    <a:pt x="25522" y="42899"/>
                  </a:lnTo>
                  <a:lnTo>
                    <a:pt x="25402" y="43080"/>
                  </a:lnTo>
                  <a:lnTo>
                    <a:pt x="25281" y="43321"/>
                  </a:lnTo>
                  <a:lnTo>
                    <a:pt x="25221" y="43502"/>
                  </a:lnTo>
                  <a:lnTo>
                    <a:pt x="25221" y="43744"/>
                  </a:lnTo>
                  <a:lnTo>
                    <a:pt x="25221" y="43985"/>
                  </a:lnTo>
                  <a:lnTo>
                    <a:pt x="25281" y="44166"/>
                  </a:lnTo>
                  <a:lnTo>
                    <a:pt x="25402" y="44407"/>
                  </a:lnTo>
                  <a:lnTo>
                    <a:pt x="25522" y="44588"/>
                  </a:lnTo>
                  <a:lnTo>
                    <a:pt x="25703" y="44709"/>
                  </a:lnTo>
                  <a:lnTo>
                    <a:pt x="25945" y="44830"/>
                  </a:lnTo>
                  <a:lnTo>
                    <a:pt x="26126" y="44890"/>
                  </a:lnTo>
                  <a:lnTo>
                    <a:pt x="26608" y="44890"/>
                  </a:lnTo>
                  <a:lnTo>
                    <a:pt x="26789" y="44830"/>
                  </a:lnTo>
                  <a:lnTo>
                    <a:pt x="27031" y="44709"/>
                  </a:lnTo>
                  <a:lnTo>
                    <a:pt x="27212" y="44588"/>
                  </a:lnTo>
                  <a:lnTo>
                    <a:pt x="27332" y="44407"/>
                  </a:lnTo>
                  <a:lnTo>
                    <a:pt x="27453" y="44166"/>
                  </a:lnTo>
                  <a:lnTo>
                    <a:pt x="27513" y="43985"/>
                  </a:lnTo>
                  <a:lnTo>
                    <a:pt x="27513" y="43744"/>
                  </a:lnTo>
                  <a:lnTo>
                    <a:pt x="27513" y="43502"/>
                  </a:lnTo>
                  <a:lnTo>
                    <a:pt x="27453" y="43321"/>
                  </a:lnTo>
                  <a:lnTo>
                    <a:pt x="27332" y="43080"/>
                  </a:lnTo>
                  <a:lnTo>
                    <a:pt x="27212" y="42899"/>
                  </a:lnTo>
                  <a:lnTo>
                    <a:pt x="27031" y="42778"/>
                  </a:lnTo>
                  <a:lnTo>
                    <a:pt x="26789" y="42658"/>
                  </a:lnTo>
                  <a:lnTo>
                    <a:pt x="26608" y="42597"/>
                  </a:lnTo>
                  <a:close/>
                  <a:moveTo>
                    <a:pt x="31918" y="42597"/>
                  </a:moveTo>
                  <a:lnTo>
                    <a:pt x="31737" y="42658"/>
                  </a:lnTo>
                  <a:lnTo>
                    <a:pt x="31496" y="42778"/>
                  </a:lnTo>
                  <a:lnTo>
                    <a:pt x="31315" y="42899"/>
                  </a:lnTo>
                  <a:lnTo>
                    <a:pt x="31194" y="43080"/>
                  </a:lnTo>
                  <a:lnTo>
                    <a:pt x="31073" y="43321"/>
                  </a:lnTo>
                  <a:lnTo>
                    <a:pt x="31013" y="43502"/>
                  </a:lnTo>
                  <a:lnTo>
                    <a:pt x="31013" y="43744"/>
                  </a:lnTo>
                  <a:lnTo>
                    <a:pt x="31013" y="43985"/>
                  </a:lnTo>
                  <a:lnTo>
                    <a:pt x="31073" y="44166"/>
                  </a:lnTo>
                  <a:lnTo>
                    <a:pt x="31194" y="44407"/>
                  </a:lnTo>
                  <a:lnTo>
                    <a:pt x="31315" y="44588"/>
                  </a:lnTo>
                  <a:lnTo>
                    <a:pt x="31496" y="44709"/>
                  </a:lnTo>
                  <a:lnTo>
                    <a:pt x="31737" y="44830"/>
                  </a:lnTo>
                  <a:lnTo>
                    <a:pt x="31918" y="44890"/>
                  </a:lnTo>
                  <a:lnTo>
                    <a:pt x="32401" y="44890"/>
                  </a:lnTo>
                  <a:lnTo>
                    <a:pt x="32582" y="44830"/>
                  </a:lnTo>
                  <a:lnTo>
                    <a:pt x="32823" y="44709"/>
                  </a:lnTo>
                  <a:lnTo>
                    <a:pt x="33004" y="44588"/>
                  </a:lnTo>
                  <a:lnTo>
                    <a:pt x="33125" y="44407"/>
                  </a:lnTo>
                  <a:lnTo>
                    <a:pt x="33245" y="44166"/>
                  </a:lnTo>
                  <a:lnTo>
                    <a:pt x="33306" y="43985"/>
                  </a:lnTo>
                  <a:lnTo>
                    <a:pt x="33306" y="43744"/>
                  </a:lnTo>
                  <a:lnTo>
                    <a:pt x="33306" y="43502"/>
                  </a:lnTo>
                  <a:lnTo>
                    <a:pt x="33245" y="43321"/>
                  </a:lnTo>
                  <a:lnTo>
                    <a:pt x="33125" y="43080"/>
                  </a:lnTo>
                  <a:lnTo>
                    <a:pt x="33004" y="42899"/>
                  </a:lnTo>
                  <a:lnTo>
                    <a:pt x="32823" y="42778"/>
                  </a:lnTo>
                  <a:lnTo>
                    <a:pt x="32582" y="42658"/>
                  </a:lnTo>
                  <a:lnTo>
                    <a:pt x="32401" y="42597"/>
                  </a:lnTo>
                  <a:close/>
                  <a:moveTo>
                    <a:pt x="37710" y="42597"/>
                  </a:moveTo>
                  <a:lnTo>
                    <a:pt x="37529" y="42658"/>
                  </a:lnTo>
                  <a:lnTo>
                    <a:pt x="37288" y="42778"/>
                  </a:lnTo>
                  <a:lnTo>
                    <a:pt x="37107" y="42899"/>
                  </a:lnTo>
                  <a:lnTo>
                    <a:pt x="36986" y="43080"/>
                  </a:lnTo>
                  <a:lnTo>
                    <a:pt x="36865" y="43321"/>
                  </a:lnTo>
                  <a:lnTo>
                    <a:pt x="36805" y="43502"/>
                  </a:lnTo>
                  <a:lnTo>
                    <a:pt x="36805" y="43744"/>
                  </a:lnTo>
                  <a:lnTo>
                    <a:pt x="36805" y="43985"/>
                  </a:lnTo>
                  <a:lnTo>
                    <a:pt x="36865" y="44166"/>
                  </a:lnTo>
                  <a:lnTo>
                    <a:pt x="36986" y="44407"/>
                  </a:lnTo>
                  <a:lnTo>
                    <a:pt x="37107" y="44588"/>
                  </a:lnTo>
                  <a:lnTo>
                    <a:pt x="37288" y="44709"/>
                  </a:lnTo>
                  <a:lnTo>
                    <a:pt x="37529" y="44830"/>
                  </a:lnTo>
                  <a:lnTo>
                    <a:pt x="37710" y="44890"/>
                  </a:lnTo>
                  <a:lnTo>
                    <a:pt x="38193" y="44890"/>
                  </a:lnTo>
                  <a:lnTo>
                    <a:pt x="38374" y="44830"/>
                  </a:lnTo>
                  <a:lnTo>
                    <a:pt x="38615" y="44709"/>
                  </a:lnTo>
                  <a:lnTo>
                    <a:pt x="38796" y="44588"/>
                  </a:lnTo>
                  <a:lnTo>
                    <a:pt x="38917" y="44407"/>
                  </a:lnTo>
                  <a:lnTo>
                    <a:pt x="39038" y="44166"/>
                  </a:lnTo>
                  <a:lnTo>
                    <a:pt x="39098" y="43985"/>
                  </a:lnTo>
                  <a:lnTo>
                    <a:pt x="39098" y="43744"/>
                  </a:lnTo>
                  <a:lnTo>
                    <a:pt x="39098" y="43502"/>
                  </a:lnTo>
                  <a:lnTo>
                    <a:pt x="39038" y="43321"/>
                  </a:lnTo>
                  <a:lnTo>
                    <a:pt x="38917" y="43080"/>
                  </a:lnTo>
                  <a:lnTo>
                    <a:pt x="38796" y="42899"/>
                  </a:lnTo>
                  <a:lnTo>
                    <a:pt x="38615" y="42778"/>
                  </a:lnTo>
                  <a:lnTo>
                    <a:pt x="38374" y="42658"/>
                  </a:lnTo>
                  <a:lnTo>
                    <a:pt x="38193" y="42597"/>
                  </a:lnTo>
                  <a:close/>
                  <a:moveTo>
                    <a:pt x="43502" y="42597"/>
                  </a:moveTo>
                  <a:lnTo>
                    <a:pt x="43321" y="42658"/>
                  </a:lnTo>
                  <a:lnTo>
                    <a:pt x="43080" y="42778"/>
                  </a:lnTo>
                  <a:lnTo>
                    <a:pt x="42899" y="42899"/>
                  </a:lnTo>
                  <a:lnTo>
                    <a:pt x="42778" y="43080"/>
                  </a:lnTo>
                  <a:lnTo>
                    <a:pt x="42658" y="43321"/>
                  </a:lnTo>
                  <a:lnTo>
                    <a:pt x="42597" y="43502"/>
                  </a:lnTo>
                  <a:lnTo>
                    <a:pt x="42597" y="43744"/>
                  </a:lnTo>
                  <a:lnTo>
                    <a:pt x="42597" y="43985"/>
                  </a:lnTo>
                  <a:lnTo>
                    <a:pt x="42658" y="44166"/>
                  </a:lnTo>
                  <a:lnTo>
                    <a:pt x="42778" y="44407"/>
                  </a:lnTo>
                  <a:lnTo>
                    <a:pt x="42899" y="44588"/>
                  </a:lnTo>
                  <a:lnTo>
                    <a:pt x="43080" y="44709"/>
                  </a:lnTo>
                  <a:lnTo>
                    <a:pt x="43321" y="44830"/>
                  </a:lnTo>
                  <a:lnTo>
                    <a:pt x="43502" y="44890"/>
                  </a:lnTo>
                  <a:lnTo>
                    <a:pt x="43985" y="44890"/>
                  </a:lnTo>
                  <a:lnTo>
                    <a:pt x="44166" y="44830"/>
                  </a:lnTo>
                  <a:lnTo>
                    <a:pt x="44407" y="44709"/>
                  </a:lnTo>
                  <a:lnTo>
                    <a:pt x="44588" y="44588"/>
                  </a:lnTo>
                  <a:lnTo>
                    <a:pt x="44709" y="44407"/>
                  </a:lnTo>
                  <a:lnTo>
                    <a:pt x="44830" y="44166"/>
                  </a:lnTo>
                  <a:lnTo>
                    <a:pt x="44890" y="43985"/>
                  </a:lnTo>
                  <a:lnTo>
                    <a:pt x="44890" y="43744"/>
                  </a:lnTo>
                  <a:lnTo>
                    <a:pt x="44890" y="43502"/>
                  </a:lnTo>
                  <a:lnTo>
                    <a:pt x="44830" y="43321"/>
                  </a:lnTo>
                  <a:lnTo>
                    <a:pt x="44709" y="43080"/>
                  </a:lnTo>
                  <a:lnTo>
                    <a:pt x="44588" y="42899"/>
                  </a:lnTo>
                  <a:lnTo>
                    <a:pt x="44407" y="42778"/>
                  </a:lnTo>
                  <a:lnTo>
                    <a:pt x="44166" y="42658"/>
                  </a:lnTo>
                  <a:lnTo>
                    <a:pt x="43985" y="42597"/>
                  </a:lnTo>
                  <a:close/>
                  <a:moveTo>
                    <a:pt x="49295" y="42597"/>
                  </a:moveTo>
                  <a:lnTo>
                    <a:pt x="49114" y="42658"/>
                  </a:lnTo>
                  <a:lnTo>
                    <a:pt x="48872" y="42778"/>
                  </a:lnTo>
                  <a:lnTo>
                    <a:pt x="48691" y="42899"/>
                  </a:lnTo>
                  <a:lnTo>
                    <a:pt x="48571" y="43080"/>
                  </a:lnTo>
                  <a:lnTo>
                    <a:pt x="48450" y="43321"/>
                  </a:lnTo>
                  <a:lnTo>
                    <a:pt x="48390" y="43502"/>
                  </a:lnTo>
                  <a:lnTo>
                    <a:pt x="48390" y="43744"/>
                  </a:lnTo>
                  <a:lnTo>
                    <a:pt x="48390" y="43985"/>
                  </a:lnTo>
                  <a:lnTo>
                    <a:pt x="48450" y="44166"/>
                  </a:lnTo>
                  <a:lnTo>
                    <a:pt x="48571" y="44407"/>
                  </a:lnTo>
                  <a:lnTo>
                    <a:pt x="48691" y="44588"/>
                  </a:lnTo>
                  <a:lnTo>
                    <a:pt x="48872" y="44709"/>
                  </a:lnTo>
                  <a:lnTo>
                    <a:pt x="49114" y="44830"/>
                  </a:lnTo>
                  <a:lnTo>
                    <a:pt x="49295" y="44890"/>
                  </a:lnTo>
                  <a:lnTo>
                    <a:pt x="49777" y="44890"/>
                  </a:lnTo>
                  <a:lnTo>
                    <a:pt x="49958" y="44830"/>
                  </a:lnTo>
                  <a:lnTo>
                    <a:pt x="50200" y="44709"/>
                  </a:lnTo>
                  <a:lnTo>
                    <a:pt x="50381" y="44588"/>
                  </a:lnTo>
                  <a:lnTo>
                    <a:pt x="50501" y="44407"/>
                  </a:lnTo>
                  <a:lnTo>
                    <a:pt x="50622" y="44166"/>
                  </a:lnTo>
                  <a:lnTo>
                    <a:pt x="50682" y="43985"/>
                  </a:lnTo>
                  <a:lnTo>
                    <a:pt x="50682" y="43744"/>
                  </a:lnTo>
                  <a:lnTo>
                    <a:pt x="50682" y="43502"/>
                  </a:lnTo>
                  <a:lnTo>
                    <a:pt x="50622" y="43321"/>
                  </a:lnTo>
                  <a:lnTo>
                    <a:pt x="50501" y="43080"/>
                  </a:lnTo>
                  <a:lnTo>
                    <a:pt x="50381" y="42899"/>
                  </a:lnTo>
                  <a:lnTo>
                    <a:pt x="50200" y="42778"/>
                  </a:lnTo>
                  <a:lnTo>
                    <a:pt x="49958" y="42658"/>
                  </a:lnTo>
                  <a:lnTo>
                    <a:pt x="49777" y="42597"/>
                  </a:lnTo>
                  <a:close/>
                  <a:moveTo>
                    <a:pt x="55087" y="42597"/>
                  </a:moveTo>
                  <a:lnTo>
                    <a:pt x="54906" y="42658"/>
                  </a:lnTo>
                  <a:lnTo>
                    <a:pt x="54665" y="42778"/>
                  </a:lnTo>
                  <a:lnTo>
                    <a:pt x="54483" y="42899"/>
                  </a:lnTo>
                  <a:lnTo>
                    <a:pt x="54363" y="43080"/>
                  </a:lnTo>
                  <a:lnTo>
                    <a:pt x="54242" y="43321"/>
                  </a:lnTo>
                  <a:lnTo>
                    <a:pt x="54182" y="43502"/>
                  </a:lnTo>
                  <a:lnTo>
                    <a:pt x="54182" y="43744"/>
                  </a:lnTo>
                  <a:lnTo>
                    <a:pt x="54182" y="43985"/>
                  </a:lnTo>
                  <a:lnTo>
                    <a:pt x="54242" y="44166"/>
                  </a:lnTo>
                  <a:lnTo>
                    <a:pt x="54363" y="44407"/>
                  </a:lnTo>
                  <a:lnTo>
                    <a:pt x="54483" y="44588"/>
                  </a:lnTo>
                  <a:lnTo>
                    <a:pt x="54665" y="44709"/>
                  </a:lnTo>
                  <a:lnTo>
                    <a:pt x="54906" y="44830"/>
                  </a:lnTo>
                  <a:lnTo>
                    <a:pt x="55087" y="44890"/>
                  </a:lnTo>
                  <a:lnTo>
                    <a:pt x="55570" y="44890"/>
                  </a:lnTo>
                  <a:lnTo>
                    <a:pt x="55751" y="44830"/>
                  </a:lnTo>
                  <a:lnTo>
                    <a:pt x="55992" y="44709"/>
                  </a:lnTo>
                  <a:lnTo>
                    <a:pt x="56173" y="44588"/>
                  </a:lnTo>
                  <a:lnTo>
                    <a:pt x="56294" y="44407"/>
                  </a:lnTo>
                  <a:lnTo>
                    <a:pt x="56414" y="44166"/>
                  </a:lnTo>
                  <a:lnTo>
                    <a:pt x="56475" y="43985"/>
                  </a:lnTo>
                  <a:lnTo>
                    <a:pt x="56475" y="43744"/>
                  </a:lnTo>
                  <a:lnTo>
                    <a:pt x="56475" y="43502"/>
                  </a:lnTo>
                  <a:lnTo>
                    <a:pt x="56414" y="43321"/>
                  </a:lnTo>
                  <a:lnTo>
                    <a:pt x="56294" y="43080"/>
                  </a:lnTo>
                  <a:lnTo>
                    <a:pt x="56173" y="42899"/>
                  </a:lnTo>
                  <a:lnTo>
                    <a:pt x="55992" y="42778"/>
                  </a:lnTo>
                  <a:lnTo>
                    <a:pt x="55751" y="42658"/>
                  </a:lnTo>
                  <a:lnTo>
                    <a:pt x="55570" y="42597"/>
                  </a:lnTo>
                  <a:close/>
                  <a:moveTo>
                    <a:pt x="60879" y="42597"/>
                  </a:moveTo>
                  <a:lnTo>
                    <a:pt x="60698" y="42658"/>
                  </a:lnTo>
                  <a:lnTo>
                    <a:pt x="60457" y="42778"/>
                  </a:lnTo>
                  <a:lnTo>
                    <a:pt x="60276" y="42899"/>
                  </a:lnTo>
                  <a:lnTo>
                    <a:pt x="60155" y="43080"/>
                  </a:lnTo>
                  <a:lnTo>
                    <a:pt x="60034" y="43321"/>
                  </a:lnTo>
                  <a:lnTo>
                    <a:pt x="59974" y="43502"/>
                  </a:lnTo>
                  <a:lnTo>
                    <a:pt x="59974" y="43744"/>
                  </a:lnTo>
                  <a:lnTo>
                    <a:pt x="59974" y="43985"/>
                  </a:lnTo>
                  <a:lnTo>
                    <a:pt x="60034" y="44166"/>
                  </a:lnTo>
                  <a:lnTo>
                    <a:pt x="60155" y="44407"/>
                  </a:lnTo>
                  <a:lnTo>
                    <a:pt x="60276" y="44588"/>
                  </a:lnTo>
                  <a:lnTo>
                    <a:pt x="60457" y="44709"/>
                  </a:lnTo>
                  <a:lnTo>
                    <a:pt x="60698" y="44830"/>
                  </a:lnTo>
                  <a:lnTo>
                    <a:pt x="60879" y="44890"/>
                  </a:lnTo>
                  <a:lnTo>
                    <a:pt x="61362" y="44890"/>
                  </a:lnTo>
                  <a:lnTo>
                    <a:pt x="61543" y="44830"/>
                  </a:lnTo>
                  <a:lnTo>
                    <a:pt x="61784" y="44709"/>
                  </a:lnTo>
                  <a:lnTo>
                    <a:pt x="61965" y="44588"/>
                  </a:lnTo>
                  <a:lnTo>
                    <a:pt x="62086" y="44407"/>
                  </a:lnTo>
                  <a:lnTo>
                    <a:pt x="62206" y="44166"/>
                  </a:lnTo>
                  <a:lnTo>
                    <a:pt x="62267" y="43985"/>
                  </a:lnTo>
                  <a:lnTo>
                    <a:pt x="62267" y="43744"/>
                  </a:lnTo>
                  <a:lnTo>
                    <a:pt x="62267" y="43502"/>
                  </a:lnTo>
                  <a:lnTo>
                    <a:pt x="62206" y="43321"/>
                  </a:lnTo>
                  <a:lnTo>
                    <a:pt x="62086" y="43080"/>
                  </a:lnTo>
                  <a:lnTo>
                    <a:pt x="61965" y="42899"/>
                  </a:lnTo>
                  <a:lnTo>
                    <a:pt x="61784" y="42778"/>
                  </a:lnTo>
                  <a:lnTo>
                    <a:pt x="61543" y="42658"/>
                  </a:lnTo>
                  <a:lnTo>
                    <a:pt x="61362" y="42597"/>
                  </a:lnTo>
                  <a:close/>
                  <a:moveTo>
                    <a:pt x="66671" y="42597"/>
                  </a:moveTo>
                  <a:lnTo>
                    <a:pt x="66490" y="42658"/>
                  </a:lnTo>
                  <a:lnTo>
                    <a:pt x="66249" y="42778"/>
                  </a:lnTo>
                  <a:lnTo>
                    <a:pt x="66068" y="42899"/>
                  </a:lnTo>
                  <a:lnTo>
                    <a:pt x="65947" y="43080"/>
                  </a:lnTo>
                  <a:lnTo>
                    <a:pt x="65827" y="43321"/>
                  </a:lnTo>
                  <a:lnTo>
                    <a:pt x="65766" y="43502"/>
                  </a:lnTo>
                  <a:lnTo>
                    <a:pt x="65766" y="43744"/>
                  </a:lnTo>
                  <a:lnTo>
                    <a:pt x="65766" y="43985"/>
                  </a:lnTo>
                  <a:lnTo>
                    <a:pt x="65827" y="44166"/>
                  </a:lnTo>
                  <a:lnTo>
                    <a:pt x="65947" y="44407"/>
                  </a:lnTo>
                  <a:lnTo>
                    <a:pt x="66068" y="44588"/>
                  </a:lnTo>
                  <a:lnTo>
                    <a:pt x="66249" y="44709"/>
                  </a:lnTo>
                  <a:lnTo>
                    <a:pt x="66490" y="44830"/>
                  </a:lnTo>
                  <a:lnTo>
                    <a:pt x="66671" y="44890"/>
                  </a:lnTo>
                  <a:lnTo>
                    <a:pt x="67154" y="44890"/>
                  </a:lnTo>
                  <a:lnTo>
                    <a:pt x="67335" y="44830"/>
                  </a:lnTo>
                  <a:lnTo>
                    <a:pt x="67576" y="44709"/>
                  </a:lnTo>
                  <a:lnTo>
                    <a:pt x="67757" y="44588"/>
                  </a:lnTo>
                  <a:lnTo>
                    <a:pt x="67878" y="44407"/>
                  </a:lnTo>
                  <a:lnTo>
                    <a:pt x="67999" y="44166"/>
                  </a:lnTo>
                  <a:lnTo>
                    <a:pt x="68059" y="43985"/>
                  </a:lnTo>
                  <a:lnTo>
                    <a:pt x="68059" y="43744"/>
                  </a:lnTo>
                  <a:lnTo>
                    <a:pt x="68059" y="43502"/>
                  </a:lnTo>
                  <a:lnTo>
                    <a:pt x="67999" y="43321"/>
                  </a:lnTo>
                  <a:lnTo>
                    <a:pt x="67878" y="43080"/>
                  </a:lnTo>
                  <a:lnTo>
                    <a:pt x="67757" y="42899"/>
                  </a:lnTo>
                  <a:lnTo>
                    <a:pt x="67576" y="42778"/>
                  </a:lnTo>
                  <a:lnTo>
                    <a:pt x="67335" y="42658"/>
                  </a:lnTo>
                  <a:lnTo>
                    <a:pt x="67154" y="42597"/>
                  </a:lnTo>
                  <a:close/>
                  <a:moveTo>
                    <a:pt x="72464" y="42597"/>
                  </a:moveTo>
                  <a:lnTo>
                    <a:pt x="72283" y="42658"/>
                  </a:lnTo>
                  <a:lnTo>
                    <a:pt x="72041" y="42778"/>
                  </a:lnTo>
                  <a:lnTo>
                    <a:pt x="71860" y="42899"/>
                  </a:lnTo>
                  <a:lnTo>
                    <a:pt x="71740" y="43080"/>
                  </a:lnTo>
                  <a:lnTo>
                    <a:pt x="71619" y="43321"/>
                  </a:lnTo>
                  <a:lnTo>
                    <a:pt x="71559" y="43502"/>
                  </a:lnTo>
                  <a:lnTo>
                    <a:pt x="71559" y="43744"/>
                  </a:lnTo>
                  <a:lnTo>
                    <a:pt x="71559" y="43985"/>
                  </a:lnTo>
                  <a:lnTo>
                    <a:pt x="71619" y="44166"/>
                  </a:lnTo>
                  <a:lnTo>
                    <a:pt x="71740" y="44407"/>
                  </a:lnTo>
                  <a:lnTo>
                    <a:pt x="71860" y="44588"/>
                  </a:lnTo>
                  <a:lnTo>
                    <a:pt x="72041" y="44709"/>
                  </a:lnTo>
                  <a:lnTo>
                    <a:pt x="72283" y="44830"/>
                  </a:lnTo>
                  <a:lnTo>
                    <a:pt x="72464" y="44890"/>
                  </a:lnTo>
                  <a:lnTo>
                    <a:pt x="72946" y="44890"/>
                  </a:lnTo>
                  <a:lnTo>
                    <a:pt x="73127" y="44830"/>
                  </a:lnTo>
                  <a:lnTo>
                    <a:pt x="73369" y="44709"/>
                  </a:lnTo>
                  <a:lnTo>
                    <a:pt x="73550" y="44588"/>
                  </a:lnTo>
                  <a:lnTo>
                    <a:pt x="73670" y="44407"/>
                  </a:lnTo>
                  <a:lnTo>
                    <a:pt x="73791" y="44166"/>
                  </a:lnTo>
                  <a:lnTo>
                    <a:pt x="73851" y="43985"/>
                  </a:lnTo>
                  <a:lnTo>
                    <a:pt x="73851" y="43744"/>
                  </a:lnTo>
                  <a:lnTo>
                    <a:pt x="73851" y="43502"/>
                  </a:lnTo>
                  <a:lnTo>
                    <a:pt x="73791" y="43321"/>
                  </a:lnTo>
                  <a:lnTo>
                    <a:pt x="73670" y="43080"/>
                  </a:lnTo>
                  <a:lnTo>
                    <a:pt x="73550" y="42899"/>
                  </a:lnTo>
                  <a:lnTo>
                    <a:pt x="73369" y="42778"/>
                  </a:lnTo>
                  <a:lnTo>
                    <a:pt x="73127" y="42658"/>
                  </a:lnTo>
                  <a:lnTo>
                    <a:pt x="72946" y="42597"/>
                  </a:lnTo>
                  <a:close/>
                  <a:moveTo>
                    <a:pt x="724" y="45554"/>
                  </a:moveTo>
                  <a:lnTo>
                    <a:pt x="1147" y="47424"/>
                  </a:lnTo>
                  <a:lnTo>
                    <a:pt x="1267" y="47243"/>
                  </a:lnTo>
                  <a:lnTo>
                    <a:pt x="1388" y="47062"/>
                  </a:lnTo>
                  <a:lnTo>
                    <a:pt x="1448" y="46881"/>
                  </a:lnTo>
                  <a:lnTo>
                    <a:pt x="1448" y="46640"/>
                  </a:lnTo>
                  <a:lnTo>
                    <a:pt x="1388" y="46278"/>
                  </a:lnTo>
                  <a:lnTo>
                    <a:pt x="1267" y="45976"/>
                  </a:lnTo>
                  <a:lnTo>
                    <a:pt x="1026" y="45735"/>
                  </a:lnTo>
                  <a:lnTo>
                    <a:pt x="724" y="45554"/>
                  </a:lnTo>
                  <a:close/>
                  <a:moveTo>
                    <a:pt x="75179" y="45554"/>
                  </a:moveTo>
                  <a:lnTo>
                    <a:pt x="74877" y="45735"/>
                  </a:lnTo>
                  <a:lnTo>
                    <a:pt x="74636" y="45976"/>
                  </a:lnTo>
                  <a:lnTo>
                    <a:pt x="74515" y="46278"/>
                  </a:lnTo>
                  <a:lnTo>
                    <a:pt x="74455" y="46640"/>
                  </a:lnTo>
                  <a:lnTo>
                    <a:pt x="74455" y="46881"/>
                  </a:lnTo>
                  <a:lnTo>
                    <a:pt x="74515" y="47062"/>
                  </a:lnTo>
                  <a:lnTo>
                    <a:pt x="74636" y="47303"/>
                  </a:lnTo>
                  <a:lnTo>
                    <a:pt x="74756" y="47424"/>
                  </a:lnTo>
                  <a:lnTo>
                    <a:pt x="75179" y="45554"/>
                  </a:lnTo>
                  <a:close/>
                  <a:moveTo>
                    <a:pt x="5853" y="45493"/>
                  </a:moveTo>
                  <a:lnTo>
                    <a:pt x="5672" y="45554"/>
                  </a:lnTo>
                  <a:lnTo>
                    <a:pt x="5431" y="45674"/>
                  </a:lnTo>
                  <a:lnTo>
                    <a:pt x="5250" y="45795"/>
                  </a:lnTo>
                  <a:lnTo>
                    <a:pt x="5129" y="45976"/>
                  </a:lnTo>
                  <a:lnTo>
                    <a:pt x="5008" y="46217"/>
                  </a:lnTo>
                  <a:lnTo>
                    <a:pt x="4948" y="46398"/>
                  </a:lnTo>
                  <a:lnTo>
                    <a:pt x="4948" y="46640"/>
                  </a:lnTo>
                  <a:lnTo>
                    <a:pt x="4948" y="46881"/>
                  </a:lnTo>
                  <a:lnTo>
                    <a:pt x="5008" y="47062"/>
                  </a:lnTo>
                  <a:lnTo>
                    <a:pt x="5129" y="47303"/>
                  </a:lnTo>
                  <a:lnTo>
                    <a:pt x="5250" y="47484"/>
                  </a:lnTo>
                  <a:lnTo>
                    <a:pt x="5431" y="47605"/>
                  </a:lnTo>
                  <a:lnTo>
                    <a:pt x="5672" y="47726"/>
                  </a:lnTo>
                  <a:lnTo>
                    <a:pt x="5853" y="47786"/>
                  </a:lnTo>
                  <a:lnTo>
                    <a:pt x="6336" y="47786"/>
                  </a:lnTo>
                  <a:lnTo>
                    <a:pt x="6517" y="47726"/>
                  </a:lnTo>
                  <a:lnTo>
                    <a:pt x="6758" y="47605"/>
                  </a:lnTo>
                  <a:lnTo>
                    <a:pt x="6939" y="47484"/>
                  </a:lnTo>
                  <a:lnTo>
                    <a:pt x="7060" y="47303"/>
                  </a:lnTo>
                  <a:lnTo>
                    <a:pt x="7180" y="47062"/>
                  </a:lnTo>
                  <a:lnTo>
                    <a:pt x="7241" y="46881"/>
                  </a:lnTo>
                  <a:lnTo>
                    <a:pt x="7241" y="46640"/>
                  </a:lnTo>
                  <a:lnTo>
                    <a:pt x="7241" y="46398"/>
                  </a:lnTo>
                  <a:lnTo>
                    <a:pt x="7180" y="46217"/>
                  </a:lnTo>
                  <a:lnTo>
                    <a:pt x="7060" y="45976"/>
                  </a:lnTo>
                  <a:lnTo>
                    <a:pt x="6939" y="45795"/>
                  </a:lnTo>
                  <a:lnTo>
                    <a:pt x="6758" y="45674"/>
                  </a:lnTo>
                  <a:lnTo>
                    <a:pt x="6517" y="45554"/>
                  </a:lnTo>
                  <a:lnTo>
                    <a:pt x="6336" y="45493"/>
                  </a:lnTo>
                  <a:close/>
                  <a:moveTo>
                    <a:pt x="11645" y="45493"/>
                  </a:moveTo>
                  <a:lnTo>
                    <a:pt x="11464" y="45554"/>
                  </a:lnTo>
                  <a:lnTo>
                    <a:pt x="11223" y="45674"/>
                  </a:lnTo>
                  <a:lnTo>
                    <a:pt x="11042" y="45795"/>
                  </a:lnTo>
                  <a:lnTo>
                    <a:pt x="10921" y="45976"/>
                  </a:lnTo>
                  <a:lnTo>
                    <a:pt x="10800" y="46217"/>
                  </a:lnTo>
                  <a:lnTo>
                    <a:pt x="10740" y="46398"/>
                  </a:lnTo>
                  <a:lnTo>
                    <a:pt x="10740" y="46640"/>
                  </a:lnTo>
                  <a:lnTo>
                    <a:pt x="10740" y="46881"/>
                  </a:lnTo>
                  <a:lnTo>
                    <a:pt x="10800" y="47062"/>
                  </a:lnTo>
                  <a:lnTo>
                    <a:pt x="10921" y="47303"/>
                  </a:lnTo>
                  <a:lnTo>
                    <a:pt x="11042" y="47484"/>
                  </a:lnTo>
                  <a:lnTo>
                    <a:pt x="11223" y="47605"/>
                  </a:lnTo>
                  <a:lnTo>
                    <a:pt x="11464" y="47726"/>
                  </a:lnTo>
                  <a:lnTo>
                    <a:pt x="11645" y="47786"/>
                  </a:lnTo>
                  <a:lnTo>
                    <a:pt x="12128" y="47786"/>
                  </a:lnTo>
                  <a:lnTo>
                    <a:pt x="12309" y="47726"/>
                  </a:lnTo>
                  <a:lnTo>
                    <a:pt x="12550" y="47605"/>
                  </a:lnTo>
                  <a:lnTo>
                    <a:pt x="12731" y="47484"/>
                  </a:lnTo>
                  <a:lnTo>
                    <a:pt x="12852" y="47303"/>
                  </a:lnTo>
                  <a:lnTo>
                    <a:pt x="12973" y="47062"/>
                  </a:lnTo>
                  <a:lnTo>
                    <a:pt x="13033" y="46881"/>
                  </a:lnTo>
                  <a:lnTo>
                    <a:pt x="13033" y="46640"/>
                  </a:lnTo>
                  <a:lnTo>
                    <a:pt x="13033" y="46398"/>
                  </a:lnTo>
                  <a:lnTo>
                    <a:pt x="12973" y="46217"/>
                  </a:lnTo>
                  <a:lnTo>
                    <a:pt x="12852" y="45976"/>
                  </a:lnTo>
                  <a:lnTo>
                    <a:pt x="12731" y="45795"/>
                  </a:lnTo>
                  <a:lnTo>
                    <a:pt x="12550" y="45674"/>
                  </a:lnTo>
                  <a:lnTo>
                    <a:pt x="12309" y="45554"/>
                  </a:lnTo>
                  <a:lnTo>
                    <a:pt x="12128" y="45493"/>
                  </a:lnTo>
                  <a:close/>
                  <a:moveTo>
                    <a:pt x="17437" y="45493"/>
                  </a:moveTo>
                  <a:lnTo>
                    <a:pt x="17256" y="45554"/>
                  </a:lnTo>
                  <a:lnTo>
                    <a:pt x="17015" y="45674"/>
                  </a:lnTo>
                  <a:lnTo>
                    <a:pt x="16834" y="45795"/>
                  </a:lnTo>
                  <a:lnTo>
                    <a:pt x="16713" y="45976"/>
                  </a:lnTo>
                  <a:lnTo>
                    <a:pt x="16593" y="46217"/>
                  </a:lnTo>
                  <a:lnTo>
                    <a:pt x="16532" y="46398"/>
                  </a:lnTo>
                  <a:lnTo>
                    <a:pt x="16532" y="46640"/>
                  </a:lnTo>
                  <a:lnTo>
                    <a:pt x="16532" y="46881"/>
                  </a:lnTo>
                  <a:lnTo>
                    <a:pt x="16593" y="47062"/>
                  </a:lnTo>
                  <a:lnTo>
                    <a:pt x="16713" y="47303"/>
                  </a:lnTo>
                  <a:lnTo>
                    <a:pt x="16834" y="47484"/>
                  </a:lnTo>
                  <a:lnTo>
                    <a:pt x="17015" y="47605"/>
                  </a:lnTo>
                  <a:lnTo>
                    <a:pt x="17256" y="47726"/>
                  </a:lnTo>
                  <a:lnTo>
                    <a:pt x="17437" y="47786"/>
                  </a:lnTo>
                  <a:lnTo>
                    <a:pt x="17920" y="47786"/>
                  </a:lnTo>
                  <a:lnTo>
                    <a:pt x="18101" y="47726"/>
                  </a:lnTo>
                  <a:lnTo>
                    <a:pt x="18342" y="47605"/>
                  </a:lnTo>
                  <a:lnTo>
                    <a:pt x="18523" y="47484"/>
                  </a:lnTo>
                  <a:lnTo>
                    <a:pt x="18644" y="47303"/>
                  </a:lnTo>
                  <a:lnTo>
                    <a:pt x="18765" y="47062"/>
                  </a:lnTo>
                  <a:lnTo>
                    <a:pt x="18825" y="46881"/>
                  </a:lnTo>
                  <a:lnTo>
                    <a:pt x="18825" y="46640"/>
                  </a:lnTo>
                  <a:lnTo>
                    <a:pt x="18825" y="46398"/>
                  </a:lnTo>
                  <a:lnTo>
                    <a:pt x="18765" y="46217"/>
                  </a:lnTo>
                  <a:lnTo>
                    <a:pt x="18644" y="45976"/>
                  </a:lnTo>
                  <a:lnTo>
                    <a:pt x="18523" y="45795"/>
                  </a:lnTo>
                  <a:lnTo>
                    <a:pt x="18342" y="45674"/>
                  </a:lnTo>
                  <a:lnTo>
                    <a:pt x="18101" y="45554"/>
                  </a:lnTo>
                  <a:lnTo>
                    <a:pt x="17920" y="45493"/>
                  </a:lnTo>
                  <a:close/>
                  <a:moveTo>
                    <a:pt x="23230" y="45493"/>
                  </a:moveTo>
                  <a:lnTo>
                    <a:pt x="23049" y="45554"/>
                  </a:lnTo>
                  <a:lnTo>
                    <a:pt x="22807" y="45674"/>
                  </a:lnTo>
                  <a:lnTo>
                    <a:pt x="22626" y="45795"/>
                  </a:lnTo>
                  <a:lnTo>
                    <a:pt x="22506" y="45976"/>
                  </a:lnTo>
                  <a:lnTo>
                    <a:pt x="22385" y="46217"/>
                  </a:lnTo>
                  <a:lnTo>
                    <a:pt x="22325" y="46398"/>
                  </a:lnTo>
                  <a:lnTo>
                    <a:pt x="22325" y="46640"/>
                  </a:lnTo>
                  <a:lnTo>
                    <a:pt x="22325" y="46881"/>
                  </a:lnTo>
                  <a:lnTo>
                    <a:pt x="22385" y="47062"/>
                  </a:lnTo>
                  <a:lnTo>
                    <a:pt x="22506" y="47303"/>
                  </a:lnTo>
                  <a:lnTo>
                    <a:pt x="22626" y="47484"/>
                  </a:lnTo>
                  <a:lnTo>
                    <a:pt x="22807" y="47605"/>
                  </a:lnTo>
                  <a:lnTo>
                    <a:pt x="23049" y="47726"/>
                  </a:lnTo>
                  <a:lnTo>
                    <a:pt x="23230" y="47786"/>
                  </a:lnTo>
                  <a:lnTo>
                    <a:pt x="23712" y="47786"/>
                  </a:lnTo>
                  <a:lnTo>
                    <a:pt x="23893" y="47726"/>
                  </a:lnTo>
                  <a:lnTo>
                    <a:pt x="24135" y="47605"/>
                  </a:lnTo>
                  <a:lnTo>
                    <a:pt x="24316" y="47484"/>
                  </a:lnTo>
                  <a:lnTo>
                    <a:pt x="24436" y="47303"/>
                  </a:lnTo>
                  <a:lnTo>
                    <a:pt x="24557" y="47062"/>
                  </a:lnTo>
                  <a:lnTo>
                    <a:pt x="24617" y="46881"/>
                  </a:lnTo>
                  <a:lnTo>
                    <a:pt x="24617" y="46640"/>
                  </a:lnTo>
                  <a:lnTo>
                    <a:pt x="24617" y="46398"/>
                  </a:lnTo>
                  <a:lnTo>
                    <a:pt x="24557" y="46217"/>
                  </a:lnTo>
                  <a:lnTo>
                    <a:pt x="24436" y="45976"/>
                  </a:lnTo>
                  <a:lnTo>
                    <a:pt x="24316" y="45795"/>
                  </a:lnTo>
                  <a:lnTo>
                    <a:pt x="24135" y="45674"/>
                  </a:lnTo>
                  <a:lnTo>
                    <a:pt x="23893" y="45554"/>
                  </a:lnTo>
                  <a:lnTo>
                    <a:pt x="23712" y="45493"/>
                  </a:lnTo>
                  <a:close/>
                  <a:moveTo>
                    <a:pt x="29022" y="45493"/>
                  </a:moveTo>
                  <a:lnTo>
                    <a:pt x="28841" y="45554"/>
                  </a:lnTo>
                  <a:lnTo>
                    <a:pt x="28599" y="45674"/>
                  </a:lnTo>
                  <a:lnTo>
                    <a:pt x="28418" y="45795"/>
                  </a:lnTo>
                  <a:lnTo>
                    <a:pt x="28298" y="45976"/>
                  </a:lnTo>
                  <a:lnTo>
                    <a:pt x="28177" y="46217"/>
                  </a:lnTo>
                  <a:lnTo>
                    <a:pt x="28117" y="46398"/>
                  </a:lnTo>
                  <a:lnTo>
                    <a:pt x="28117" y="46640"/>
                  </a:lnTo>
                  <a:lnTo>
                    <a:pt x="28117" y="46881"/>
                  </a:lnTo>
                  <a:lnTo>
                    <a:pt x="28177" y="47062"/>
                  </a:lnTo>
                  <a:lnTo>
                    <a:pt x="28298" y="47303"/>
                  </a:lnTo>
                  <a:lnTo>
                    <a:pt x="28418" y="47484"/>
                  </a:lnTo>
                  <a:lnTo>
                    <a:pt x="28599" y="47605"/>
                  </a:lnTo>
                  <a:lnTo>
                    <a:pt x="28841" y="47726"/>
                  </a:lnTo>
                  <a:lnTo>
                    <a:pt x="29022" y="47786"/>
                  </a:lnTo>
                  <a:lnTo>
                    <a:pt x="29505" y="47786"/>
                  </a:lnTo>
                  <a:lnTo>
                    <a:pt x="29686" y="47726"/>
                  </a:lnTo>
                  <a:lnTo>
                    <a:pt x="29927" y="47605"/>
                  </a:lnTo>
                  <a:lnTo>
                    <a:pt x="30108" y="47484"/>
                  </a:lnTo>
                  <a:lnTo>
                    <a:pt x="30229" y="47303"/>
                  </a:lnTo>
                  <a:lnTo>
                    <a:pt x="30349" y="47062"/>
                  </a:lnTo>
                  <a:lnTo>
                    <a:pt x="30410" y="46881"/>
                  </a:lnTo>
                  <a:lnTo>
                    <a:pt x="30410" y="46640"/>
                  </a:lnTo>
                  <a:lnTo>
                    <a:pt x="30410" y="46398"/>
                  </a:lnTo>
                  <a:lnTo>
                    <a:pt x="30349" y="46217"/>
                  </a:lnTo>
                  <a:lnTo>
                    <a:pt x="30229" y="45976"/>
                  </a:lnTo>
                  <a:lnTo>
                    <a:pt x="30108" y="45795"/>
                  </a:lnTo>
                  <a:lnTo>
                    <a:pt x="29927" y="45674"/>
                  </a:lnTo>
                  <a:lnTo>
                    <a:pt x="29686" y="45554"/>
                  </a:lnTo>
                  <a:lnTo>
                    <a:pt x="29505" y="45493"/>
                  </a:lnTo>
                  <a:close/>
                  <a:moveTo>
                    <a:pt x="34814" y="45493"/>
                  </a:moveTo>
                  <a:lnTo>
                    <a:pt x="34633" y="45554"/>
                  </a:lnTo>
                  <a:lnTo>
                    <a:pt x="34392" y="45674"/>
                  </a:lnTo>
                  <a:lnTo>
                    <a:pt x="34211" y="45795"/>
                  </a:lnTo>
                  <a:lnTo>
                    <a:pt x="34090" y="45976"/>
                  </a:lnTo>
                  <a:lnTo>
                    <a:pt x="33969" y="46217"/>
                  </a:lnTo>
                  <a:lnTo>
                    <a:pt x="33909" y="46398"/>
                  </a:lnTo>
                  <a:lnTo>
                    <a:pt x="33909" y="46640"/>
                  </a:lnTo>
                  <a:lnTo>
                    <a:pt x="33909" y="46881"/>
                  </a:lnTo>
                  <a:lnTo>
                    <a:pt x="33969" y="47062"/>
                  </a:lnTo>
                  <a:lnTo>
                    <a:pt x="34090" y="47303"/>
                  </a:lnTo>
                  <a:lnTo>
                    <a:pt x="34211" y="47484"/>
                  </a:lnTo>
                  <a:lnTo>
                    <a:pt x="34392" y="47605"/>
                  </a:lnTo>
                  <a:lnTo>
                    <a:pt x="34633" y="47726"/>
                  </a:lnTo>
                  <a:lnTo>
                    <a:pt x="34814" y="47786"/>
                  </a:lnTo>
                  <a:lnTo>
                    <a:pt x="35297" y="47786"/>
                  </a:lnTo>
                  <a:lnTo>
                    <a:pt x="35478" y="47726"/>
                  </a:lnTo>
                  <a:lnTo>
                    <a:pt x="35719" y="47605"/>
                  </a:lnTo>
                  <a:lnTo>
                    <a:pt x="35900" y="47484"/>
                  </a:lnTo>
                  <a:lnTo>
                    <a:pt x="36021" y="47303"/>
                  </a:lnTo>
                  <a:lnTo>
                    <a:pt x="36141" y="47062"/>
                  </a:lnTo>
                  <a:lnTo>
                    <a:pt x="36202" y="46881"/>
                  </a:lnTo>
                  <a:lnTo>
                    <a:pt x="36202" y="46640"/>
                  </a:lnTo>
                  <a:lnTo>
                    <a:pt x="36202" y="46398"/>
                  </a:lnTo>
                  <a:lnTo>
                    <a:pt x="36141" y="46217"/>
                  </a:lnTo>
                  <a:lnTo>
                    <a:pt x="36021" y="45976"/>
                  </a:lnTo>
                  <a:lnTo>
                    <a:pt x="35900" y="45795"/>
                  </a:lnTo>
                  <a:lnTo>
                    <a:pt x="35719" y="45674"/>
                  </a:lnTo>
                  <a:lnTo>
                    <a:pt x="35478" y="45554"/>
                  </a:lnTo>
                  <a:lnTo>
                    <a:pt x="35297" y="45493"/>
                  </a:lnTo>
                  <a:close/>
                  <a:moveTo>
                    <a:pt x="40606" y="45493"/>
                  </a:moveTo>
                  <a:lnTo>
                    <a:pt x="40425" y="45554"/>
                  </a:lnTo>
                  <a:lnTo>
                    <a:pt x="40184" y="45674"/>
                  </a:lnTo>
                  <a:lnTo>
                    <a:pt x="40003" y="45795"/>
                  </a:lnTo>
                  <a:lnTo>
                    <a:pt x="39882" y="45976"/>
                  </a:lnTo>
                  <a:lnTo>
                    <a:pt x="39762" y="46217"/>
                  </a:lnTo>
                  <a:lnTo>
                    <a:pt x="39701" y="46398"/>
                  </a:lnTo>
                  <a:lnTo>
                    <a:pt x="39701" y="46640"/>
                  </a:lnTo>
                  <a:lnTo>
                    <a:pt x="39701" y="46881"/>
                  </a:lnTo>
                  <a:lnTo>
                    <a:pt x="39762" y="47062"/>
                  </a:lnTo>
                  <a:lnTo>
                    <a:pt x="39882" y="47303"/>
                  </a:lnTo>
                  <a:lnTo>
                    <a:pt x="40003" y="47484"/>
                  </a:lnTo>
                  <a:lnTo>
                    <a:pt x="40184" y="47605"/>
                  </a:lnTo>
                  <a:lnTo>
                    <a:pt x="40425" y="47726"/>
                  </a:lnTo>
                  <a:lnTo>
                    <a:pt x="40606" y="47786"/>
                  </a:lnTo>
                  <a:lnTo>
                    <a:pt x="41089" y="47786"/>
                  </a:lnTo>
                  <a:lnTo>
                    <a:pt x="41270" y="47726"/>
                  </a:lnTo>
                  <a:lnTo>
                    <a:pt x="41511" y="47605"/>
                  </a:lnTo>
                  <a:lnTo>
                    <a:pt x="41692" y="47484"/>
                  </a:lnTo>
                  <a:lnTo>
                    <a:pt x="41813" y="47303"/>
                  </a:lnTo>
                  <a:lnTo>
                    <a:pt x="41934" y="47062"/>
                  </a:lnTo>
                  <a:lnTo>
                    <a:pt x="41994" y="46881"/>
                  </a:lnTo>
                  <a:lnTo>
                    <a:pt x="41994" y="46640"/>
                  </a:lnTo>
                  <a:lnTo>
                    <a:pt x="41994" y="46398"/>
                  </a:lnTo>
                  <a:lnTo>
                    <a:pt x="41934" y="46217"/>
                  </a:lnTo>
                  <a:lnTo>
                    <a:pt x="41813" y="45976"/>
                  </a:lnTo>
                  <a:lnTo>
                    <a:pt x="41692" y="45795"/>
                  </a:lnTo>
                  <a:lnTo>
                    <a:pt x="41511" y="45674"/>
                  </a:lnTo>
                  <a:lnTo>
                    <a:pt x="41270" y="45554"/>
                  </a:lnTo>
                  <a:lnTo>
                    <a:pt x="41089" y="45493"/>
                  </a:lnTo>
                  <a:close/>
                  <a:moveTo>
                    <a:pt x="46399" y="45493"/>
                  </a:moveTo>
                  <a:lnTo>
                    <a:pt x="46218" y="45554"/>
                  </a:lnTo>
                  <a:lnTo>
                    <a:pt x="45976" y="45674"/>
                  </a:lnTo>
                  <a:lnTo>
                    <a:pt x="45795" y="45795"/>
                  </a:lnTo>
                  <a:lnTo>
                    <a:pt x="45674" y="45976"/>
                  </a:lnTo>
                  <a:lnTo>
                    <a:pt x="45554" y="46217"/>
                  </a:lnTo>
                  <a:lnTo>
                    <a:pt x="45493" y="46398"/>
                  </a:lnTo>
                  <a:lnTo>
                    <a:pt x="45493" y="46640"/>
                  </a:lnTo>
                  <a:lnTo>
                    <a:pt x="45493" y="46881"/>
                  </a:lnTo>
                  <a:lnTo>
                    <a:pt x="45554" y="47062"/>
                  </a:lnTo>
                  <a:lnTo>
                    <a:pt x="45674" y="47303"/>
                  </a:lnTo>
                  <a:lnTo>
                    <a:pt x="45795" y="47484"/>
                  </a:lnTo>
                  <a:lnTo>
                    <a:pt x="45976" y="47605"/>
                  </a:lnTo>
                  <a:lnTo>
                    <a:pt x="46218" y="47726"/>
                  </a:lnTo>
                  <a:lnTo>
                    <a:pt x="46399" y="47786"/>
                  </a:lnTo>
                  <a:lnTo>
                    <a:pt x="46881" y="47786"/>
                  </a:lnTo>
                  <a:lnTo>
                    <a:pt x="47062" y="47726"/>
                  </a:lnTo>
                  <a:lnTo>
                    <a:pt x="47304" y="47605"/>
                  </a:lnTo>
                  <a:lnTo>
                    <a:pt x="47485" y="47484"/>
                  </a:lnTo>
                  <a:lnTo>
                    <a:pt x="47605" y="47303"/>
                  </a:lnTo>
                  <a:lnTo>
                    <a:pt x="47726" y="47062"/>
                  </a:lnTo>
                  <a:lnTo>
                    <a:pt x="47786" y="46881"/>
                  </a:lnTo>
                  <a:lnTo>
                    <a:pt x="47786" y="46640"/>
                  </a:lnTo>
                  <a:lnTo>
                    <a:pt x="47786" y="46398"/>
                  </a:lnTo>
                  <a:lnTo>
                    <a:pt x="47726" y="46217"/>
                  </a:lnTo>
                  <a:lnTo>
                    <a:pt x="47605" y="45976"/>
                  </a:lnTo>
                  <a:lnTo>
                    <a:pt x="47485" y="45795"/>
                  </a:lnTo>
                  <a:lnTo>
                    <a:pt x="47304" y="45674"/>
                  </a:lnTo>
                  <a:lnTo>
                    <a:pt x="47062" y="45554"/>
                  </a:lnTo>
                  <a:lnTo>
                    <a:pt x="46881" y="45493"/>
                  </a:lnTo>
                  <a:close/>
                  <a:moveTo>
                    <a:pt x="52191" y="45493"/>
                  </a:moveTo>
                  <a:lnTo>
                    <a:pt x="52010" y="45554"/>
                  </a:lnTo>
                  <a:lnTo>
                    <a:pt x="51768" y="45674"/>
                  </a:lnTo>
                  <a:lnTo>
                    <a:pt x="51587" y="45795"/>
                  </a:lnTo>
                  <a:lnTo>
                    <a:pt x="51467" y="45976"/>
                  </a:lnTo>
                  <a:lnTo>
                    <a:pt x="51346" y="46217"/>
                  </a:lnTo>
                  <a:lnTo>
                    <a:pt x="51286" y="46398"/>
                  </a:lnTo>
                  <a:lnTo>
                    <a:pt x="51286" y="46640"/>
                  </a:lnTo>
                  <a:lnTo>
                    <a:pt x="51286" y="46881"/>
                  </a:lnTo>
                  <a:lnTo>
                    <a:pt x="51346" y="47062"/>
                  </a:lnTo>
                  <a:lnTo>
                    <a:pt x="51467" y="47303"/>
                  </a:lnTo>
                  <a:lnTo>
                    <a:pt x="51587" y="47484"/>
                  </a:lnTo>
                  <a:lnTo>
                    <a:pt x="51768" y="47605"/>
                  </a:lnTo>
                  <a:lnTo>
                    <a:pt x="52010" y="47726"/>
                  </a:lnTo>
                  <a:lnTo>
                    <a:pt x="52191" y="47786"/>
                  </a:lnTo>
                  <a:lnTo>
                    <a:pt x="52673" y="47786"/>
                  </a:lnTo>
                  <a:lnTo>
                    <a:pt x="52854" y="47726"/>
                  </a:lnTo>
                  <a:lnTo>
                    <a:pt x="53096" y="47605"/>
                  </a:lnTo>
                  <a:lnTo>
                    <a:pt x="53277" y="47484"/>
                  </a:lnTo>
                  <a:lnTo>
                    <a:pt x="53397" y="47303"/>
                  </a:lnTo>
                  <a:lnTo>
                    <a:pt x="53518" y="47062"/>
                  </a:lnTo>
                  <a:lnTo>
                    <a:pt x="53578" y="46881"/>
                  </a:lnTo>
                  <a:lnTo>
                    <a:pt x="53578" y="46640"/>
                  </a:lnTo>
                  <a:lnTo>
                    <a:pt x="53578" y="46398"/>
                  </a:lnTo>
                  <a:lnTo>
                    <a:pt x="53518" y="46217"/>
                  </a:lnTo>
                  <a:lnTo>
                    <a:pt x="53397" y="45976"/>
                  </a:lnTo>
                  <a:lnTo>
                    <a:pt x="53277" y="45795"/>
                  </a:lnTo>
                  <a:lnTo>
                    <a:pt x="53096" y="45674"/>
                  </a:lnTo>
                  <a:lnTo>
                    <a:pt x="52854" y="45554"/>
                  </a:lnTo>
                  <a:lnTo>
                    <a:pt x="52673" y="45493"/>
                  </a:lnTo>
                  <a:close/>
                  <a:moveTo>
                    <a:pt x="57983" y="45493"/>
                  </a:moveTo>
                  <a:lnTo>
                    <a:pt x="57802" y="45554"/>
                  </a:lnTo>
                  <a:lnTo>
                    <a:pt x="57561" y="45674"/>
                  </a:lnTo>
                  <a:lnTo>
                    <a:pt x="57380" y="45795"/>
                  </a:lnTo>
                  <a:lnTo>
                    <a:pt x="57259" y="45976"/>
                  </a:lnTo>
                  <a:lnTo>
                    <a:pt x="57138" y="46217"/>
                  </a:lnTo>
                  <a:lnTo>
                    <a:pt x="57078" y="46398"/>
                  </a:lnTo>
                  <a:lnTo>
                    <a:pt x="57078" y="46640"/>
                  </a:lnTo>
                  <a:lnTo>
                    <a:pt x="57078" y="46881"/>
                  </a:lnTo>
                  <a:lnTo>
                    <a:pt x="57138" y="47062"/>
                  </a:lnTo>
                  <a:lnTo>
                    <a:pt x="57259" y="47303"/>
                  </a:lnTo>
                  <a:lnTo>
                    <a:pt x="57380" y="47484"/>
                  </a:lnTo>
                  <a:lnTo>
                    <a:pt x="57561" y="47605"/>
                  </a:lnTo>
                  <a:lnTo>
                    <a:pt x="57802" y="47726"/>
                  </a:lnTo>
                  <a:lnTo>
                    <a:pt x="57983" y="47786"/>
                  </a:lnTo>
                  <a:lnTo>
                    <a:pt x="58466" y="47786"/>
                  </a:lnTo>
                  <a:lnTo>
                    <a:pt x="58647" y="47726"/>
                  </a:lnTo>
                  <a:lnTo>
                    <a:pt x="58888" y="47605"/>
                  </a:lnTo>
                  <a:lnTo>
                    <a:pt x="59069" y="47484"/>
                  </a:lnTo>
                  <a:lnTo>
                    <a:pt x="59190" y="47303"/>
                  </a:lnTo>
                  <a:lnTo>
                    <a:pt x="59310" y="47062"/>
                  </a:lnTo>
                  <a:lnTo>
                    <a:pt x="59371" y="46881"/>
                  </a:lnTo>
                  <a:lnTo>
                    <a:pt x="59371" y="46640"/>
                  </a:lnTo>
                  <a:lnTo>
                    <a:pt x="59371" y="46398"/>
                  </a:lnTo>
                  <a:lnTo>
                    <a:pt x="59310" y="46217"/>
                  </a:lnTo>
                  <a:lnTo>
                    <a:pt x="59190" y="45976"/>
                  </a:lnTo>
                  <a:lnTo>
                    <a:pt x="59069" y="45795"/>
                  </a:lnTo>
                  <a:lnTo>
                    <a:pt x="58888" y="45674"/>
                  </a:lnTo>
                  <a:lnTo>
                    <a:pt x="58647" y="45554"/>
                  </a:lnTo>
                  <a:lnTo>
                    <a:pt x="58466" y="45493"/>
                  </a:lnTo>
                  <a:close/>
                  <a:moveTo>
                    <a:pt x="63775" y="45493"/>
                  </a:moveTo>
                  <a:lnTo>
                    <a:pt x="63594" y="45554"/>
                  </a:lnTo>
                  <a:lnTo>
                    <a:pt x="63353" y="45674"/>
                  </a:lnTo>
                  <a:lnTo>
                    <a:pt x="63172" y="45795"/>
                  </a:lnTo>
                  <a:lnTo>
                    <a:pt x="63051" y="45976"/>
                  </a:lnTo>
                  <a:lnTo>
                    <a:pt x="62931" y="46217"/>
                  </a:lnTo>
                  <a:lnTo>
                    <a:pt x="62870" y="46398"/>
                  </a:lnTo>
                  <a:lnTo>
                    <a:pt x="62870" y="46640"/>
                  </a:lnTo>
                  <a:lnTo>
                    <a:pt x="62870" y="46881"/>
                  </a:lnTo>
                  <a:lnTo>
                    <a:pt x="62931" y="47062"/>
                  </a:lnTo>
                  <a:lnTo>
                    <a:pt x="63051" y="47303"/>
                  </a:lnTo>
                  <a:lnTo>
                    <a:pt x="63172" y="47484"/>
                  </a:lnTo>
                  <a:lnTo>
                    <a:pt x="63353" y="47605"/>
                  </a:lnTo>
                  <a:lnTo>
                    <a:pt x="63594" y="47726"/>
                  </a:lnTo>
                  <a:lnTo>
                    <a:pt x="63775" y="47786"/>
                  </a:lnTo>
                  <a:lnTo>
                    <a:pt x="64258" y="47786"/>
                  </a:lnTo>
                  <a:lnTo>
                    <a:pt x="64439" y="47726"/>
                  </a:lnTo>
                  <a:lnTo>
                    <a:pt x="64680" y="47605"/>
                  </a:lnTo>
                  <a:lnTo>
                    <a:pt x="64861" y="47484"/>
                  </a:lnTo>
                  <a:lnTo>
                    <a:pt x="64982" y="47303"/>
                  </a:lnTo>
                  <a:lnTo>
                    <a:pt x="65103" y="47062"/>
                  </a:lnTo>
                  <a:lnTo>
                    <a:pt x="65163" y="46881"/>
                  </a:lnTo>
                  <a:lnTo>
                    <a:pt x="65163" y="46640"/>
                  </a:lnTo>
                  <a:lnTo>
                    <a:pt x="65163" y="46398"/>
                  </a:lnTo>
                  <a:lnTo>
                    <a:pt x="65103" y="46217"/>
                  </a:lnTo>
                  <a:lnTo>
                    <a:pt x="64982" y="45976"/>
                  </a:lnTo>
                  <a:lnTo>
                    <a:pt x="64861" y="45795"/>
                  </a:lnTo>
                  <a:lnTo>
                    <a:pt x="64680" y="45674"/>
                  </a:lnTo>
                  <a:lnTo>
                    <a:pt x="64439" y="45554"/>
                  </a:lnTo>
                  <a:lnTo>
                    <a:pt x="64258" y="45493"/>
                  </a:lnTo>
                  <a:close/>
                  <a:moveTo>
                    <a:pt x="69567" y="45493"/>
                  </a:moveTo>
                  <a:lnTo>
                    <a:pt x="69386" y="45554"/>
                  </a:lnTo>
                  <a:lnTo>
                    <a:pt x="69145" y="45674"/>
                  </a:lnTo>
                  <a:lnTo>
                    <a:pt x="68964" y="45795"/>
                  </a:lnTo>
                  <a:lnTo>
                    <a:pt x="68843" y="45976"/>
                  </a:lnTo>
                  <a:lnTo>
                    <a:pt x="68723" y="46217"/>
                  </a:lnTo>
                  <a:lnTo>
                    <a:pt x="68662" y="46398"/>
                  </a:lnTo>
                  <a:lnTo>
                    <a:pt x="68662" y="46640"/>
                  </a:lnTo>
                  <a:lnTo>
                    <a:pt x="68662" y="46881"/>
                  </a:lnTo>
                  <a:lnTo>
                    <a:pt x="68723" y="47062"/>
                  </a:lnTo>
                  <a:lnTo>
                    <a:pt x="68843" y="47303"/>
                  </a:lnTo>
                  <a:lnTo>
                    <a:pt x="68964" y="47484"/>
                  </a:lnTo>
                  <a:lnTo>
                    <a:pt x="69145" y="47605"/>
                  </a:lnTo>
                  <a:lnTo>
                    <a:pt x="69386" y="47726"/>
                  </a:lnTo>
                  <a:lnTo>
                    <a:pt x="69567" y="47786"/>
                  </a:lnTo>
                  <a:lnTo>
                    <a:pt x="70050" y="47786"/>
                  </a:lnTo>
                  <a:lnTo>
                    <a:pt x="70231" y="47726"/>
                  </a:lnTo>
                  <a:lnTo>
                    <a:pt x="70472" y="47605"/>
                  </a:lnTo>
                  <a:lnTo>
                    <a:pt x="70653" y="47484"/>
                  </a:lnTo>
                  <a:lnTo>
                    <a:pt x="70774" y="47303"/>
                  </a:lnTo>
                  <a:lnTo>
                    <a:pt x="70895" y="47062"/>
                  </a:lnTo>
                  <a:lnTo>
                    <a:pt x="70955" y="46881"/>
                  </a:lnTo>
                  <a:lnTo>
                    <a:pt x="70955" y="46640"/>
                  </a:lnTo>
                  <a:lnTo>
                    <a:pt x="70955" y="46398"/>
                  </a:lnTo>
                  <a:lnTo>
                    <a:pt x="70895" y="46217"/>
                  </a:lnTo>
                  <a:lnTo>
                    <a:pt x="70774" y="45976"/>
                  </a:lnTo>
                  <a:lnTo>
                    <a:pt x="70653" y="45795"/>
                  </a:lnTo>
                  <a:lnTo>
                    <a:pt x="70472" y="45674"/>
                  </a:lnTo>
                  <a:lnTo>
                    <a:pt x="70231" y="45554"/>
                  </a:lnTo>
                  <a:lnTo>
                    <a:pt x="70050" y="45493"/>
                  </a:lnTo>
                  <a:close/>
                  <a:moveTo>
                    <a:pt x="2896" y="48389"/>
                  </a:moveTo>
                  <a:lnTo>
                    <a:pt x="2655" y="48510"/>
                  </a:lnTo>
                  <a:lnTo>
                    <a:pt x="2414" y="48691"/>
                  </a:lnTo>
                  <a:lnTo>
                    <a:pt x="2233" y="48872"/>
                  </a:lnTo>
                  <a:lnTo>
                    <a:pt x="2112" y="49174"/>
                  </a:lnTo>
                  <a:lnTo>
                    <a:pt x="2052" y="49536"/>
                  </a:lnTo>
                  <a:lnTo>
                    <a:pt x="2052" y="49777"/>
                  </a:lnTo>
                  <a:lnTo>
                    <a:pt x="2112" y="49958"/>
                  </a:lnTo>
                  <a:lnTo>
                    <a:pt x="2233" y="50200"/>
                  </a:lnTo>
                  <a:lnTo>
                    <a:pt x="2353" y="50381"/>
                  </a:lnTo>
                  <a:lnTo>
                    <a:pt x="2534" y="50501"/>
                  </a:lnTo>
                  <a:lnTo>
                    <a:pt x="2776" y="50622"/>
                  </a:lnTo>
                  <a:lnTo>
                    <a:pt x="2957" y="50682"/>
                  </a:lnTo>
                  <a:lnTo>
                    <a:pt x="3439" y="50682"/>
                  </a:lnTo>
                  <a:lnTo>
                    <a:pt x="3620" y="50622"/>
                  </a:lnTo>
                  <a:lnTo>
                    <a:pt x="3862" y="50501"/>
                  </a:lnTo>
                  <a:lnTo>
                    <a:pt x="4043" y="50381"/>
                  </a:lnTo>
                  <a:lnTo>
                    <a:pt x="4164" y="50200"/>
                  </a:lnTo>
                  <a:lnTo>
                    <a:pt x="4284" y="49958"/>
                  </a:lnTo>
                  <a:lnTo>
                    <a:pt x="4345" y="49777"/>
                  </a:lnTo>
                  <a:lnTo>
                    <a:pt x="4345" y="49536"/>
                  </a:lnTo>
                  <a:lnTo>
                    <a:pt x="4284" y="49174"/>
                  </a:lnTo>
                  <a:lnTo>
                    <a:pt x="4164" y="48872"/>
                  </a:lnTo>
                  <a:lnTo>
                    <a:pt x="3982" y="48691"/>
                  </a:lnTo>
                  <a:lnTo>
                    <a:pt x="3741" y="48510"/>
                  </a:lnTo>
                  <a:lnTo>
                    <a:pt x="3500" y="48389"/>
                  </a:lnTo>
                  <a:close/>
                  <a:moveTo>
                    <a:pt x="8689" y="48389"/>
                  </a:moveTo>
                  <a:lnTo>
                    <a:pt x="8447" y="48510"/>
                  </a:lnTo>
                  <a:lnTo>
                    <a:pt x="8206" y="48691"/>
                  </a:lnTo>
                  <a:lnTo>
                    <a:pt x="8025" y="48872"/>
                  </a:lnTo>
                  <a:lnTo>
                    <a:pt x="7904" y="49174"/>
                  </a:lnTo>
                  <a:lnTo>
                    <a:pt x="7844" y="49536"/>
                  </a:lnTo>
                  <a:lnTo>
                    <a:pt x="7844" y="49777"/>
                  </a:lnTo>
                  <a:lnTo>
                    <a:pt x="7904" y="49958"/>
                  </a:lnTo>
                  <a:lnTo>
                    <a:pt x="8025" y="50200"/>
                  </a:lnTo>
                  <a:lnTo>
                    <a:pt x="8146" y="50381"/>
                  </a:lnTo>
                  <a:lnTo>
                    <a:pt x="8327" y="50501"/>
                  </a:lnTo>
                  <a:lnTo>
                    <a:pt x="8568" y="50622"/>
                  </a:lnTo>
                  <a:lnTo>
                    <a:pt x="8749" y="50682"/>
                  </a:lnTo>
                  <a:lnTo>
                    <a:pt x="9232" y="50682"/>
                  </a:lnTo>
                  <a:lnTo>
                    <a:pt x="9413" y="50622"/>
                  </a:lnTo>
                  <a:lnTo>
                    <a:pt x="9654" y="50501"/>
                  </a:lnTo>
                  <a:lnTo>
                    <a:pt x="9835" y="50381"/>
                  </a:lnTo>
                  <a:lnTo>
                    <a:pt x="9956" y="50200"/>
                  </a:lnTo>
                  <a:lnTo>
                    <a:pt x="10076" y="49958"/>
                  </a:lnTo>
                  <a:lnTo>
                    <a:pt x="10137" y="49777"/>
                  </a:lnTo>
                  <a:lnTo>
                    <a:pt x="10137" y="49536"/>
                  </a:lnTo>
                  <a:lnTo>
                    <a:pt x="10076" y="49174"/>
                  </a:lnTo>
                  <a:lnTo>
                    <a:pt x="9956" y="48872"/>
                  </a:lnTo>
                  <a:lnTo>
                    <a:pt x="9775" y="48691"/>
                  </a:lnTo>
                  <a:lnTo>
                    <a:pt x="9533" y="48510"/>
                  </a:lnTo>
                  <a:lnTo>
                    <a:pt x="9292" y="48389"/>
                  </a:lnTo>
                  <a:close/>
                  <a:moveTo>
                    <a:pt x="14481" y="48389"/>
                  </a:moveTo>
                  <a:lnTo>
                    <a:pt x="14240" y="48510"/>
                  </a:lnTo>
                  <a:lnTo>
                    <a:pt x="13998" y="48691"/>
                  </a:lnTo>
                  <a:lnTo>
                    <a:pt x="13817" y="48872"/>
                  </a:lnTo>
                  <a:lnTo>
                    <a:pt x="13697" y="49174"/>
                  </a:lnTo>
                  <a:lnTo>
                    <a:pt x="13636" y="49536"/>
                  </a:lnTo>
                  <a:lnTo>
                    <a:pt x="13636" y="49777"/>
                  </a:lnTo>
                  <a:lnTo>
                    <a:pt x="13697" y="49958"/>
                  </a:lnTo>
                  <a:lnTo>
                    <a:pt x="13817" y="50200"/>
                  </a:lnTo>
                  <a:lnTo>
                    <a:pt x="13938" y="50381"/>
                  </a:lnTo>
                  <a:lnTo>
                    <a:pt x="14119" y="50501"/>
                  </a:lnTo>
                  <a:lnTo>
                    <a:pt x="14360" y="50622"/>
                  </a:lnTo>
                  <a:lnTo>
                    <a:pt x="14541" y="50682"/>
                  </a:lnTo>
                  <a:lnTo>
                    <a:pt x="15024" y="50682"/>
                  </a:lnTo>
                  <a:lnTo>
                    <a:pt x="15205" y="50622"/>
                  </a:lnTo>
                  <a:lnTo>
                    <a:pt x="15446" y="50501"/>
                  </a:lnTo>
                  <a:lnTo>
                    <a:pt x="15627" y="50381"/>
                  </a:lnTo>
                  <a:lnTo>
                    <a:pt x="15748" y="50200"/>
                  </a:lnTo>
                  <a:lnTo>
                    <a:pt x="15869" y="49958"/>
                  </a:lnTo>
                  <a:lnTo>
                    <a:pt x="15929" y="49777"/>
                  </a:lnTo>
                  <a:lnTo>
                    <a:pt x="15929" y="49536"/>
                  </a:lnTo>
                  <a:lnTo>
                    <a:pt x="15869" y="49174"/>
                  </a:lnTo>
                  <a:lnTo>
                    <a:pt x="15748" y="48872"/>
                  </a:lnTo>
                  <a:lnTo>
                    <a:pt x="15567" y="48691"/>
                  </a:lnTo>
                  <a:lnTo>
                    <a:pt x="15326" y="48510"/>
                  </a:lnTo>
                  <a:lnTo>
                    <a:pt x="15084" y="48389"/>
                  </a:lnTo>
                  <a:close/>
                  <a:moveTo>
                    <a:pt x="20273" y="48389"/>
                  </a:moveTo>
                  <a:lnTo>
                    <a:pt x="20032" y="48510"/>
                  </a:lnTo>
                  <a:lnTo>
                    <a:pt x="19790" y="48691"/>
                  </a:lnTo>
                  <a:lnTo>
                    <a:pt x="19609" y="48872"/>
                  </a:lnTo>
                  <a:lnTo>
                    <a:pt x="19489" y="49174"/>
                  </a:lnTo>
                  <a:lnTo>
                    <a:pt x="19428" y="49536"/>
                  </a:lnTo>
                  <a:lnTo>
                    <a:pt x="19428" y="49777"/>
                  </a:lnTo>
                  <a:lnTo>
                    <a:pt x="19489" y="49958"/>
                  </a:lnTo>
                  <a:lnTo>
                    <a:pt x="19609" y="50200"/>
                  </a:lnTo>
                  <a:lnTo>
                    <a:pt x="19730" y="50381"/>
                  </a:lnTo>
                  <a:lnTo>
                    <a:pt x="19911" y="50501"/>
                  </a:lnTo>
                  <a:lnTo>
                    <a:pt x="20152" y="50622"/>
                  </a:lnTo>
                  <a:lnTo>
                    <a:pt x="20333" y="50682"/>
                  </a:lnTo>
                  <a:lnTo>
                    <a:pt x="20816" y="50682"/>
                  </a:lnTo>
                  <a:lnTo>
                    <a:pt x="20997" y="50622"/>
                  </a:lnTo>
                  <a:lnTo>
                    <a:pt x="21239" y="50501"/>
                  </a:lnTo>
                  <a:lnTo>
                    <a:pt x="21420" y="50381"/>
                  </a:lnTo>
                  <a:lnTo>
                    <a:pt x="21540" y="50200"/>
                  </a:lnTo>
                  <a:lnTo>
                    <a:pt x="21661" y="49958"/>
                  </a:lnTo>
                  <a:lnTo>
                    <a:pt x="21721" y="49777"/>
                  </a:lnTo>
                  <a:lnTo>
                    <a:pt x="21721" y="49536"/>
                  </a:lnTo>
                  <a:lnTo>
                    <a:pt x="21661" y="49174"/>
                  </a:lnTo>
                  <a:lnTo>
                    <a:pt x="21540" y="48872"/>
                  </a:lnTo>
                  <a:lnTo>
                    <a:pt x="21359" y="48691"/>
                  </a:lnTo>
                  <a:lnTo>
                    <a:pt x="21118" y="48510"/>
                  </a:lnTo>
                  <a:lnTo>
                    <a:pt x="20876" y="48389"/>
                  </a:lnTo>
                  <a:close/>
                  <a:moveTo>
                    <a:pt x="26065" y="48389"/>
                  </a:moveTo>
                  <a:lnTo>
                    <a:pt x="25824" y="48510"/>
                  </a:lnTo>
                  <a:lnTo>
                    <a:pt x="25583" y="48691"/>
                  </a:lnTo>
                  <a:lnTo>
                    <a:pt x="25402" y="48872"/>
                  </a:lnTo>
                  <a:lnTo>
                    <a:pt x="25281" y="49174"/>
                  </a:lnTo>
                  <a:lnTo>
                    <a:pt x="25221" y="49536"/>
                  </a:lnTo>
                  <a:lnTo>
                    <a:pt x="25221" y="49777"/>
                  </a:lnTo>
                  <a:lnTo>
                    <a:pt x="25281" y="49958"/>
                  </a:lnTo>
                  <a:lnTo>
                    <a:pt x="25402" y="50200"/>
                  </a:lnTo>
                  <a:lnTo>
                    <a:pt x="25522" y="50381"/>
                  </a:lnTo>
                  <a:lnTo>
                    <a:pt x="25703" y="50501"/>
                  </a:lnTo>
                  <a:lnTo>
                    <a:pt x="25945" y="50622"/>
                  </a:lnTo>
                  <a:lnTo>
                    <a:pt x="26126" y="50682"/>
                  </a:lnTo>
                  <a:lnTo>
                    <a:pt x="26608" y="50682"/>
                  </a:lnTo>
                  <a:lnTo>
                    <a:pt x="26789" y="50622"/>
                  </a:lnTo>
                  <a:lnTo>
                    <a:pt x="27031" y="50501"/>
                  </a:lnTo>
                  <a:lnTo>
                    <a:pt x="27212" y="50381"/>
                  </a:lnTo>
                  <a:lnTo>
                    <a:pt x="27332" y="50200"/>
                  </a:lnTo>
                  <a:lnTo>
                    <a:pt x="27453" y="49958"/>
                  </a:lnTo>
                  <a:lnTo>
                    <a:pt x="27513" y="49777"/>
                  </a:lnTo>
                  <a:lnTo>
                    <a:pt x="27513" y="49536"/>
                  </a:lnTo>
                  <a:lnTo>
                    <a:pt x="27453" y="49174"/>
                  </a:lnTo>
                  <a:lnTo>
                    <a:pt x="27332" y="48872"/>
                  </a:lnTo>
                  <a:lnTo>
                    <a:pt x="27151" y="48691"/>
                  </a:lnTo>
                  <a:lnTo>
                    <a:pt x="26910" y="48510"/>
                  </a:lnTo>
                  <a:lnTo>
                    <a:pt x="26669" y="48389"/>
                  </a:lnTo>
                  <a:close/>
                  <a:moveTo>
                    <a:pt x="31858" y="48389"/>
                  </a:moveTo>
                  <a:lnTo>
                    <a:pt x="31616" y="48510"/>
                  </a:lnTo>
                  <a:lnTo>
                    <a:pt x="31375" y="48691"/>
                  </a:lnTo>
                  <a:lnTo>
                    <a:pt x="31194" y="48872"/>
                  </a:lnTo>
                  <a:lnTo>
                    <a:pt x="31073" y="49174"/>
                  </a:lnTo>
                  <a:lnTo>
                    <a:pt x="31013" y="49536"/>
                  </a:lnTo>
                  <a:lnTo>
                    <a:pt x="31013" y="49777"/>
                  </a:lnTo>
                  <a:lnTo>
                    <a:pt x="31073" y="49958"/>
                  </a:lnTo>
                  <a:lnTo>
                    <a:pt x="31194" y="50200"/>
                  </a:lnTo>
                  <a:lnTo>
                    <a:pt x="31315" y="50381"/>
                  </a:lnTo>
                  <a:lnTo>
                    <a:pt x="31496" y="50501"/>
                  </a:lnTo>
                  <a:lnTo>
                    <a:pt x="31737" y="50622"/>
                  </a:lnTo>
                  <a:lnTo>
                    <a:pt x="31918" y="50682"/>
                  </a:lnTo>
                  <a:lnTo>
                    <a:pt x="32401" y="50682"/>
                  </a:lnTo>
                  <a:lnTo>
                    <a:pt x="32582" y="50622"/>
                  </a:lnTo>
                  <a:lnTo>
                    <a:pt x="32823" y="50501"/>
                  </a:lnTo>
                  <a:lnTo>
                    <a:pt x="33004" y="50381"/>
                  </a:lnTo>
                  <a:lnTo>
                    <a:pt x="33125" y="50200"/>
                  </a:lnTo>
                  <a:lnTo>
                    <a:pt x="33245" y="49958"/>
                  </a:lnTo>
                  <a:lnTo>
                    <a:pt x="33306" y="49777"/>
                  </a:lnTo>
                  <a:lnTo>
                    <a:pt x="33306" y="49536"/>
                  </a:lnTo>
                  <a:lnTo>
                    <a:pt x="33245" y="49174"/>
                  </a:lnTo>
                  <a:lnTo>
                    <a:pt x="33125" y="48872"/>
                  </a:lnTo>
                  <a:lnTo>
                    <a:pt x="32944" y="48691"/>
                  </a:lnTo>
                  <a:lnTo>
                    <a:pt x="32702" y="48510"/>
                  </a:lnTo>
                  <a:lnTo>
                    <a:pt x="32461" y="48389"/>
                  </a:lnTo>
                  <a:close/>
                  <a:moveTo>
                    <a:pt x="37650" y="48389"/>
                  </a:moveTo>
                  <a:lnTo>
                    <a:pt x="37408" y="48510"/>
                  </a:lnTo>
                  <a:lnTo>
                    <a:pt x="37167" y="48691"/>
                  </a:lnTo>
                  <a:lnTo>
                    <a:pt x="36986" y="48872"/>
                  </a:lnTo>
                  <a:lnTo>
                    <a:pt x="36865" y="49174"/>
                  </a:lnTo>
                  <a:lnTo>
                    <a:pt x="36805" y="49536"/>
                  </a:lnTo>
                  <a:lnTo>
                    <a:pt x="36805" y="49777"/>
                  </a:lnTo>
                  <a:lnTo>
                    <a:pt x="36865" y="49958"/>
                  </a:lnTo>
                  <a:lnTo>
                    <a:pt x="36986" y="50200"/>
                  </a:lnTo>
                  <a:lnTo>
                    <a:pt x="37107" y="50381"/>
                  </a:lnTo>
                  <a:lnTo>
                    <a:pt x="37288" y="50501"/>
                  </a:lnTo>
                  <a:lnTo>
                    <a:pt x="37529" y="50622"/>
                  </a:lnTo>
                  <a:lnTo>
                    <a:pt x="37710" y="50682"/>
                  </a:lnTo>
                  <a:lnTo>
                    <a:pt x="38193" y="50682"/>
                  </a:lnTo>
                  <a:lnTo>
                    <a:pt x="38374" y="50622"/>
                  </a:lnTo>
                  <a:lnTo>
                    <a:pt x="38615" y="50501"/>
                  </a:lnTo>
                  <a:lnTo>
                    <a:pt x="38796" y="50381"/>
                  </a:lnTo>
                  <a:lnTo>
                    <a:pt x="38917" y="50200"/>
                  </a:lnTo>
                  <a:lnTo>
                    <a:pt x="39038" y="49958"/>
                  </a:lnTo>
                  <a:lnTo>
                    <a:pt x="39098" y="49777"/>
                  </a:lnTo>
                  <a:lnTo>
                    <a:pt x="39098" y="49536"/>
                  </a:lnTo>
                  <a:lnTo>
                    <a:pt x="39038" y="49174"/>
                  </a:lnTo>
                  <a:lnTo>
                    <a:pt x="38917" y="48872"/>
                  </a:lnTo>
                  <a:lnTo>
                    <a:pt x="38736" y="48691"/>
                  </a:lnTo>
                  <a:lnTo>
                    <a:pt x="38495" y="48510"/>
                  </a:lnTo>
                  <a:lnTo>
                    <a:pt x="38253" y="48389"/>
                  </a:lnTo>
                  <a:close/>
                  <a:moveTo>
                    <a:pt x="43442" y="48389"/>
                  </a:moveTo>
                  <a:lnTo>
                    <a:pt x="43201" y="48510"/>
                  </a:lnTo>
                  <a:lnTo>
                    <a:pt x="42959" y="48691"/>
                  </a:lnTo>
                  <a:lnTo>
                    <a:pt x="42778" y="48872"/>
                  </a:lnTo>
                  <a:lnTo>
                    <a:pt x="42658" y="49174"/>
                  </a:lnTo>
                  <a:lnTo>
                    <a:pt x="42597" y="49536"/>
                  </a:lnTo>
                  <a:lnTo>
                    <a:pt x="42597" y="49777"/>
                  </a:lnTo>
                  <a:lnTo>
                    <a:pt x="42658" y="49958"/>
                  </a:lnTo>
                  <a:lnTo>
                    <a:pt x="42778" y="50200"/>
                  </a:lnTo>
                  <a:lnTo>
                    <a:pt x="42899" y="50381"/>
                  </a:lnTo>
                  <a:lnTo>
                    <a:pt x="43080" y="50501"/>
                  </a:lnTo>
                  <a:lnTo>
                    <a:pt x="43321" y="50622"/>
                  </a:lnTo>
                  <a:lnTo>
                    <a:pt x="43502" y="50682"/>
                  </a:lnTo>
                  <a:lnTo>
                    <a:pt x="43985" y="50682"/>
                  </a:lnTo>
                  <a:lnTo>
                    <a:pt x="44166" y="50622"/>
                  </a:lnTo>
                  <a:lnTo>
                    <a:pt x="44407" y="50501"/>
                  </a:lnTo>
                  <a:lnTo>
                    <a:pt x="44588" y="50381"/>
                  </a:lnTo>
                  <a:lnTo>
                    <a:pt x="44709" y="50200"/>
                  </a:lnTo>
                  <a:lnTo>
                    <a:pt x="44830" y="49958"/>
                  </a:lnTo>
                  <a:lnTo>
                    <a:pt x="44890" y="49777"/>
                  </a:lnTo>
                  <a:lnTo>
                    <a:pt x="44890" y="49536"/>
                  </a:lnTo>
                  <a:lnTo>
                    <a:pt x="44830" y="49174"/>
                  </a:lnTo>
                  <a:lnTo>
                    <a:pt x="44709" y="48872"/>
                  </a:lnTo>
                  <a:lnTo>
                    <a:pt x="44528" y="48691"/>
                  </a:lnTo>
                  <a:lnTo>
                    <a:pt x="44287" y="48510"/>
                  </a:lnTo>
                  <a:lnTo>
                    <a:pt x="44045" y="48389"/>
                  </a:lnTo>
                  <a:close/>
                  <a:moveTo>
                    <a:pt x="49234" y="48389"/>
                  </a:moveTo>
                  <a:lnTo>
                    <a:pt x="48993" y="48510"/>
                  </a:lnTo>
                  <a:lnTo>
                    <a:pt x="48752" y="48691"/>
                  </a:lnTo>
                  <a:lnTo>
                    <a:pt x="48571" y="48872"/>
                  </a:lnTo>
                  <a:lnTo>
                    <a:pt x="48450" y="49174"/>
                  </a:lnTo>
                  <a:lnTo>
                    <a:pt x="48390" y="49536"/>
                  </a:lnTo>
                  <a:lnTo>
                    <a:pt x="48390" y="49777"/>
                  </a:lnTo>
                  <a:lnTo>
                    <a:pt x="48450" y="49958"/>
                  </a:lnTo>
                  <a:lnTo>
                    <a:pt x="48571" y="50200"/>
                  </a:lnTo>
                  <a:lnTo>
                    <a:pt x="48691" y="50381"/>
                  </a:lnTo>
                  <a:lnTo>
                    <a:pt x="48872" y="50501"/>
                  </a:lnTo>
                  <a:lnTo>
                    <a:pt x="49114" y="50622"/>
                  </a:lnTo>
                  <a:lnTo>
                    <a:pt x="49295" y="50682"/>
                  </a:lnTo>
                  <a:lnTo>
                    <a:pt x="49777" y="50682"/>
                  </a:lnTo>
                  <a:lnTo>
                    <a:pt x="49958" y="50622"/>
                  </a:lnTo>
                  <a:lnTo>
                    <a:pt x="50200" y="50501"/>
                  </a:lnTo>
                  <a:lnTo>
                    <a:pt x="50381" y="50381"/>
                  </a:lnTo>
                  <a:lnTo>
                    <a:pt x="50501" y="50200"/>
                  </a:lnTo>
                  <a:lnTo>
                    <a:pt x="50622" y="49958"/>
                  </a:lnTo>
                  <a:lnTo>
                    <a:pt x="50682" y="49777"/>
                  </a:lnTo>
                  <a:lnTo>
                    <a:pt x="50682" y="49536"/>
                  </a:lnTo>
                  <a:lnTo>
                    <a:pt x="50622" y="49174"/>
                  </a:lnTo>
                  <a:lnTo>
                    <a:pt x="50501" y="48872"/>
                  </a:lnTo>
                  <a:lnTo>
                    <a:pt x="50320" y="48691"/>
                  </a:lnTo>
                  <a:lnTo>
                    <a:pt x="50079" y="48510"/>
                  </a:lnTo>
                  <a:lnTo>
                    <a:pt x="49838" y="48389"/>
                  </a:lnTo>
                  <a:close/>
                  <a:moveTo>
                    <a:pt x="55027" y="48389"/>
                  </a:moveTo>
                  <a:lnTo>
                    <a:pt x="54785" y="48510"/>
                  </a:lnTo>
                  <a:lnTo>
                    <a:pt x="54544" y="48691"/>
                  </a:lnTo>
                  <a:lnTo>
                    <a:pt x="54363" y="48872"/>
                  </a:lnTo>
                  <a:lnTo>
                    <a:pt x="54242" y="49174"/>
                  </a:lnTo>
                  <a:lnTo>
                    <a:pt x="54182" y="49536"/>
                  </a:lnTo>
                  <a:lnTo>
                    <a:pt x="54182" y="49777"/>
                  </a:lnTo>
                  <a:lnTo>
                    <a:pt x="54242" y="49958"/>
                  </a:lnTo>
                  <a:lnTo>
                    <a:pt x="54363" y="50200"/>
                  </a:lnTo>
                  <a:lnTo>
                    <a:pt x="54483" y="50381"/>
                  </a:lnTo>
                  <a:lnTo>
                    <a:pt x="54665" y="50501"/>
                  </a:lnTo>
                  <a:lnTo>
                    <a:pt x="54906" y="50622"/>
                  </a:lnTo>
                  <a:lnTo>
                    <a:pt x="55087" y="50682"/>
                  </a:lnTo>
                  <a:lnTo>
                    <a:pt x="55570" y="50682"/>
                  </a:lnTo>
                  <a:lnTo>
                    <a:pt x="55751" y="50622"/>
                  </a:lnTo>
                  <a:lnTo>
                    <a:pt x="55992" y="50501"/>
                  </a:lnTo>
                  <a:lnTo>
                    <a:pt x="56173" y="50381"/>
                  </a:lnTo>
                  <a:lnTo>
                    <a:pt x="56294" y="50200"/>
                  </a:lnTo>
                  <a:lnTo>
                    <a:pt x="56414" y="49958"/>
                  </a:lnTo>
                  <a:lnTo>
                    <a:pt x="56475" y="49777"/>
                  </a:lnTo>
                  <a:lnTo>
                    <a:pt x="56475" y="49536"/>
                  </a:lnTo>
                  <a:lnTo>
                    <a:pt x="56414" y="49174"/>
                  </a:lnTo>
                  <a:lnTo>
                    <a:pt x="56294" y="48872"/>
                  </a:lnTo>
                  <a:lnTo>
                    <a:pt x="56113" y="48691"/>
                  </a:lnTo>
                  <a:lnTo>
                    <a:pt x="55871" y="48510"/>
                  </a:lnTo>
                  <a:lnTo>
                    <a:pt x="55630" y="48389"/>
                  </a:lnTo>
                  <a:close/>
                  <a:moveTo>
                    <a:pt x="60819" y="48389"/>
                  </a:moveTo>
                  <a:lnTo>
                    <a:pt x="60577" y="48510"/>
                  </a:lnTo>
                  <a:lnTo>
                    <a:pt x="60336" y="48691"/>
                  </a:lnTo>
                  <a:lnTo>
                    <a:pt x="60155" y="48872"/>
                  </a:lnTo>
                  <a:lnTo>
                    <a:pt x="60034" y="49174"/>
                  </a:lnTo>
                  <a:lnTo>
                    <a:pt x="59974" y="49536"/>
                  </a:lnTo>
                  <a:lnTo>
                    <a:pt x="59974" y="49777"/>
                  </a:lnTo>
                  <a:lnTo>
                    <a:pt x="60034" y="49958"/>
                  </a:lnTo>
                  <a:lnTo>
                    <a:pt x="60155" y="50200"/>
                  </a:lnTo>
                  <a:lnTo>
                    <a:pt x="60276" y="50381"/>
                  </a:lnTo>
                  <a:lnTo>
                    <a:pt x="60457" y="50501"/>
                  </a:lnTo>
                  <a:lnTo>
                    <a:pt x="60698" y="50622"/>
                  </a:lnTo>
                  <a:lnTo>
                    <a:pt x="60879" y="50682"/>
                  </a:lnTo>
                  <a:lnTo>
                    <a:pt x="61362" y="50682"/>
                  </a:lnTo>
                  <a:lnTo>
                    <a:pt x="61543" y="50622"/>
                  </a:lnTo>
                  <a:lnTo>
                    <a:pt x="61784" y="50501"/>
                  </a:lnTo>
                  <a:lnTo>
                    <a:pt x="61965" y="50381"/>
                  </a:lnTo>
                  <a:lnTo>
                    <a:pt x="62086" y="50200"/>
                  </a:lnTo>
                  <a:lnTo>
                    <a:pt x="62206" y="49958"/>
                  </a:lnTo>
                  <a:lnTo>
                    <a:pt x="62267" y="49777"/>
                  </a:lnTo>
                  <a:lnTo>
                    <a:pt x="62267" y="49536"/>
                  </a:lnTo>
                  <a:lnTo>
                    <a:pt x="62206" y="49174"/>
                  </a:lnTo>
                  <a:lnTo>
                    <a:pt x="62086" y="48872"/>
                  </a:lnTo>
                  <a:lnTo>
                    <a:pt x="61905" y="48691"/>
                  </a:lnTo>
                  <a:lnTo>
                    <a:pt x="61663" y="48510"/>
                  </a:lnTo>
                  <a:lnTo>
                    <a:pt x="61422" y="48389"/>
                  </a:lnTo>
                  <a:close/>
                  <a:moveTo>
                    <a:pt x="66611" y="48389"/>
                  </a:moveTo>
                  <a:lnTo>
                    <a:pt x="66370" y="48510"/>
                  </a:lnTo>
                  <a:lnTo>
                    <a:pt x="66128" y="48691"/>
                  </a:lnTo>
                  <a:lnTo>
                    <a:pt x="65947" y="48872"/>
                  </a:lnTo>
                  <a:lnTo>
                    <a:pt x="65827" y="49174"/>
                  </a:lnTo>
                  <a:lnTo>
                    <a:pt x="65766" y="49536"/>
                  </a:lnTo>
                  <a:lnTo>
                    <a:pt x="65766" y="49777"/>
                  </a:lnTo>
                  <a:lnTo>
                    <a:pt x="65827" y="49958"/>
                  </a:lnTo>
                  <a:lnTo>
                    <a:pt x="65947" y="50200"/>
                  </a:lnTo>
                  <a:lnTo>
                    <a:pt x="66068" y="50381"/>
                  </a:lnTo>
                  <a:lnTo>
                    <a:pt x="66249" y="50501"/>
                  </a:lnTo>
                  <a:lnTo>
                    <a:pt x="66490" y="50622"/>
                  </a:lnTo>
                  <a:lnTo>
                    <a:pt x="66671" y="50682"/>
                  </a:lnTo>
                  <a:lnTo>
                    <a:pt x="67154" y="50682"/>
                  </a:lnTo>
                  <a:lnTo>
                    <a:pt x="67335" y="50622"/>
                  </a:lnTo>
                  <a:lnTo>
                    <a:pt x="67576" y="50501"/>
                  </a:lnTo>
                  <a:lnTo>
                    <a:pt x="67757" y="50381"/>
                  </a:lnTo>
                  <a:lnTo>
                    <a:pt x="67878" y="50200"/>
                  </a:lnTo>
                  <a:lnTo>
                    <a:pt x="67999" y="49958"/>
                  </a:lnTo>
                  <a:lnTo>
                    <a:pt x="68059" y="49777"/>
                  </a:lnTo>
                  <a:lnTo>
                    <a:pt x="68059" y="49536"/>
                  </a:lnTo>
                  <a:lnTo>
                    <a:pt x="67999" y="49174"/>
                  </a:lnTo>
                  <a:lnTo>
                    <a:pt x="67878" y="48872"/>
                  </a:lnTo>
                  <a:lnTo>
                    <a:pt x="67697" y="48691"/>
                  </a:lnTo>
                  <a:lnTo>
                    <a:pt x="67456" y="48510"/>
                  </a:lnTo>
                  <a:lnTo>
                    <a:pt x="67214" y="48389"/>
                  </a:lnTo>
                  <a:close/>
                  <a:moveTo>
                    <a:pt x="72403" y="48389"/>
                  </a:moveTo>
                  <a:lnTo>
                    <a:pt x="72162" y="48510"/>
                  </a:lnTo>
                  <a:lnTo>
                    <a:pt x="71921" y="48691"/>
                  </a:lnTo>
                  <a:lnTo>
                    <a:pt x="71740" y="48872"/>
                  </a:lnTo>
                  <a:lnTo>
                    <a:pt x="71619" y="49174"/>
                  </a:lnTo>
                  <a:lnTo>
                    <a:pt x="71559" y="49536"/>
                  </a:lnTo>
                  <a:lnTo>
                    <a:pt x="71559" y="49777"/>
                  </a:lnTo>
                  <a:lnTo>
                    <a:pt x="71619" y="49958"/>
                  </a:lnTo>
                  <a:lnTo>
                    <a:pt x="71740" y="50200"/>
                  </a:lnTo>
                  <a:lnTo>
                    <a:pt x="71860" y="50381"/>
                  </a:lnTo>
                  <a:lnTo>
                    <a:pt x="72041" y="50501"/>
                  </a:lnTo>
                  <a:lnTo>
                    <a:pt x="72283" y="50622"/>
                  </a:lnTo>
                  <a:lnTo>
                    <a:pt x="72464" y="50682"/>
                  </a:lnTo>
                  <a:lnTo>
                    <a:pt x="72946" y="50682"/>
                  </a:lnTo>
                  <a:lnTo>
                    <a:pt x="73127" y="50622"/>
                  </a:lnTo>
                  <a:lnTo>
                    <a:pt x="73369" y="50501"/>
                  </a:lnTo>
                  <a:lnTo>
                    <a:pt x="73550" y="50381"/>
                  </a:lnTo>
                  <a:lnTo>
                    <a:pt x="73670" y="50200"/>
                  </a:lnTo>
                  <a:lnTo>
                    <a:pt x="73791" y="49958"/>
                  </a:lnTo>
                  <a:lnTo>
                    <a:pt x="73851" y="49777"/>
                  </a:lnTo>
                  <a:lnTo>
                    <a:pt x="73851" y="49536"/>
                  </a:lnTo>
                  <a:lnTo>
                    <a:pt x="73791" y="49174"/>
                  </a:lnTo>
                  <a:lnTo>
                    <a:pt x="73670" y="48872"/>
                  </a:lnTo>
                  <a:lnTo>
                    <a:pt x="73489" y="48691"/>
                  </a:lnTo>
                  <a:lnTo>
                    <a:pt x="73248" y="48510"/>
                  </a:lnTo>
                  <a:lnTo>
                    <a:pt x="73007" y="48389"/>
                  </a:lnTo>
                  <a:close/>
                  <a:moveTo>
                    <a:pt x="5853" y="51286"/>
                  </a:moveTo>
                  <a:lnTo>
                    <a:pt x="5672" y="51346"/>
                  </a:lnTo>
                  <a:lnTo>
                    <a:pt x="5431" y="51467"/>
                  </a:lnTo>
                  <a:lnTo>
                    <a:pt x="5250" y="51587"/>
                  </a:lnTo>
                  <a:lnTo>
                    <a:pt x="5129" y="51768"/>
                  </a:lnTo>
                  <a:lnTo>
                    <a:pt x="5008" y="52010"/>
                  </a:lnTo>
                  <a:lnTo>
                    <a:pt x="4948" y="52191"/>
                  </a:lnTo>
                  <a:lnTo>
                    <a:pt x="4948" y="52432"/>
                  </a:lnTo>
                  <a:lnTo>
                    <a:pt x="4948" y="52673"/>
                  </a:lnTo>
                  <a:lnTo>
                    <a:pt x="5008" y="52854"/>
                  </a:lnTo>
                  <a:lnTo>
                    <a:pt x="5129" y="53096"/>
                  </a:lnTo>
                  <a:lnTo>
                    <a:pt x="5250" y="53277"/>
                  </a:lnTo>
                  <a:lnTo>
                    <a:pt x="5431" y="53397"/>
                  </a:lnTo>
                  <a:lnTo>
                    <a:pt x="5672" y="53518"/>
                  </a:lnTo>
                  <a:lnTo>
                    <a:pt x="5853" y="53578"/>
                  </a:lnTo>
                  <a:lnTo>
                    <a:pt x="6336" y="53578"/>
                  </a:lnTo>
                  <a:lnTo>
                    <a:pt x="6517" y="53518"/>
                  </a:lnTo>
                  <a:lnTo>
                    <a:pt x="6758" y="53397"/>
                  </a:lnTo>
                  <a:lnTo>
                    <a:pt x="6939" y="53277"/>
                  </a:lnTo>
                  <a:lnTo>
                    <a:pt x="7060" y="53096"/>
                  </a:lnTo>
                  <a:lnTo>
                    <a:pt x="7180" y="52854"/>
                  </a:lnTo>
                  <a:lnTo>
                    <a:pt x="7241" y="52673"/>
                  </a:lnTo>
                  <a:lnTo>
                    <a:pt x="7241" y="52432"/>
                  </a:lnTo>
                  <a:lnTo>
                    <a:pt x="7241" y="52191"/>
                  </a:lnTo>
                  <a:lnTo>
                    <a:pt x="7180" y="52010"/>
                  </a:lnTo>
                  <a:lnTo>
                    <a:pt x="7060" y="51768"/>
                  </a:lnTo>
                  <a:lnTo>
                    <a:pt x="6939" y="51587"/>
                  </a:lnTo>
                  <a:lnTo>
                    <a:pt x="6758" y="51467"/>
                  </a:lnTo>
                  <a:lnTo>
                    <a:pt x="6517" y="51346"/>
                  </a:lnTo>
                  <a:lnTo>
                    <a:pt x="6336" y="51286"/>
                  </a:lnTo>
                  <a:close/>
                  <a:moveTo>
                    <a:pt x="11645" y="51286"/>
                  </a:moveTo>
                  <a:lnTo>
                    <a:pt x="11464" y="51346"/>
                  </a:lnTo>
                  <a:lnTo>
                    <a:pt x="11223" y="51467"/>
                  </a:lnTo>
                  <a:lnTo>
                    <a:pt x="11042" y="51587"/>
                  </a:lnTo>
                  <a:lnTo>
                    <a:pt x="10921" y="51768"/>
                  </a:lnTo>
                  <a:lnTo>
                    <a:pt x="10800" y="52010"/>
                  </a:lnTo>
                  <a:lnTo>
                    <a:pt x="10740" y="52191"/>
                  </a:lnTo>
                  <a:lnTo>
                    <a:pt x="10740" y="52432"/>
                  </a:lnTo>
                  <a:lnTo>
                    <a:pt x="10740" y="52673"/>
                  </a:lnTo>
                  <a:lnTo>
                    <a:pt x="10800" y="52854"/>
                  </a:lnTo>
                  <a:lnTo>
                    <a:pt x="10921" y="53096"/>
                  </a:lnTo>
                  <a:lnTo>
                    <a:pt x="11042" y="53277"/>
                  </a:lnTo>
                  <a:lnTo>
                    <a:pt x="11223" y="53397"/>
                  </a:lnTo>
                  <a:lnTo>
                    <a:pt x="11464" y="53518"/>
                  </a:lnTo>
                  <a:lnTo>
                    <a:pt x="11645" y="53578"/>
                  </a:lnTo>
                  <a:lnTo>
                    <a:pt x="12128" y="53578"/>
                  </a:lnTo>
                  <a:lnTo>
                    <a:pt x="12309" y="53518"/>
                  </a:lnTo>
                  <a:lnTo>
                    <a:pt x="12550" y="53397"/>
                  </a:lnTo>
                  <a:lnTo>
                    <a:pt x="12731" y="53277"/>
                  </a:lnTo>
                  <a:lnTo>
                    <a:pt x="12852" y="53096"/>
                  </a:lnTo>
                  <a:lnTo>
                    <a:pt x="12973" y="52854"/>
                  </a:lnTo>
                  <a:lnTo>
                    <a:pt x="13033" y="52673"/>
                  </a:lnTo>
                  <a:lnTo>
                    <a:pt x="13033" y="52432"/>
                  </a:lnTo>
                  <a:lnTo>
                    <a:pt x="13033" y="52191"/>
                  </a:lnTo>
                  <a:lnTo>
                    <a:pt x="12973" y="52010"/>
                  </a:lnTo>
                  <a:lnTo>
                    <a:pt x="12852" y="51768"/>
                  </a:lnTo>
                  <a:lnTo>
                    <a:pt x="12731" y="51587"/>
                  </a:lnTo>
                  <a:lnTo>
                    <a:pt x="12550" y="51467"/>
                  </a:lnTo>
                  <a:lnTo>
                    <a:pt x="12309" y="51346"/>
                  </a:lnTo>
                  <a:lnTo>
                    <a:pt x="12128" y="51286"/>
                  </a:lnTo>
                  <a:close/>
                  <a:moveTo>
                    <a:pt x="17437" y="51286"/>
                  </a:moveTo>
                  <a:lnTo>
                    <a:pt x="17256" y="51346"/>
                  </a:lnTo>
                  <a:lnTo>
                    <a:pt x="17015" y="51467"/>
                  </a:lnTo>
                  <a:lnTo>
                    <a:pt x="16834" y="51587"/>
                  </a:lnTo>
                  <a:lnTo>
                    <a:pt x="16713" y="51768"/>
                  </a:lnTo>
                  <a:lnTo>
                    <a:pt x="16593" y="52010"/>
                  </a:lnTo>
                  <a:lnTo>
                    <a:pt x="16532" y="52191"/>
                  </a:lnTo>
                  <a:lnTo>
                    <a:pt x="16532" y="52432"/>
                  </a:lnTo>
                  <a:lnTo>
                    <a:pt x="16532" y="52673"/>
                  </a:lnTo>
                  <a:lnTo>
                    <a:pt x="16593" y="52854"/>
                  </a:lnTo>
                  <a:lnTo>
                    <a:pt x="16713" y="53096"/>
                  </a:lnTo>
                  <a:lnTo>
                    <a:pt x="16834" y="53277"/>
                  </a:lnTo>
                  <a:lnTo>
                    <a:pt x="17015" y="53397"/>
                  </a:lnTo>
                  <a:lnTo>
                    <a:pt x="17256" y="53518"/>
                  </a:lnTo>
                  <a:lnTo>
                    <a:pt x="17437" y="53578"/>
                  </a:lnTo>
                  <a:lnTo>
                    <a:pt x="17920" y="53578"/>
                  </a:lnTo>
                  <a:lnTo>
                    <a:pt x="18101" y="53518"/>
                  </a:lnTo>
                  <a:lnTo>
                    <a:pt x="18342" y="53397"/>
                  </a:lnTo>
                  <a:lnTo>
                    <a:pt x="18523" y="53277"/>
                  </a:lnTo>
                  <a:lnTo>
                    <a:pt x="18644" y="53096"/>
                  </a:lnTo>
                  <a:lnTo>
                    <a:pt x="18765" y="52854"/>
                  </a:lnTo>
                  <a:lnTo>
                    <a:pt x="18825" y="52673"/>
                  </a:lnTo>
                  <a:lnTo>
                    <a:pt x="18825" y="52432"/>
                  </a:lnTo>
                  <a:lnTo>
                    <a:pt x="18825" y="52191"/>
                  </a:lnTo>
                  <a:lnTo>
                    <a:pt x="18765" y="52010"/>
                  </a:lnTo>
                  <a:lnTo>
                    <a:pt x="18644" y="51768"/>
                  </a:lnTo>
                  <a:lnTo>
                    <a:pt x="18523" y="51587"/>
                  </a:lnTo>
                  <a:lnTo>
                    <a:pt x="18342" y="51467"/>
                  </a:lnTo>
                  <a:lnTo>
                    <a:pt x="18101" y="51346"/>
                  </a:lnTo>
                  <a:lnTo>
                    <a:pt x="17920" y="51286"/>
                  </a:lnTo>
                  <a:close/>
                  <a:moveTo>
                    <a:pt x="23230" y="51286"/>
                  </a:moveTo>
                  <a:lnTo>
                    <a:pt x="23049" y="51346"/>
                  </a:lnTo>
                  <a:lnTo>
                    <a:pt x="22807" y="51467"/>
                  </a:lnTo>
                  <a:lnTo>
                    <a:pt x="22626" y="51587"/>
                  </a:lnTo>
                  <a:lnTo>
                    <a:pt x="22506" y="51768"/>
                  </a:lnTo>
                  <a:lnTo>
                    <a:pt x="22385" y="52010"/>
                  </a:lnTo>
                  <a:lnTo>
                    <a:pt x="22325" y="52191"/>
                  </a:lnTo>
                  <a:lnTo>
                    <a:pt x="22325" y="52432"/>
                  </a:lnTo>
                  <a:lnTo>
                    <a:pt x="22325" y="52673"/>
                  </a:lnTo>
                  <a:lnTo>
                    <a:pt x="22385" y="52854"/>
                  </a:lnTo>
                  <a:lnTo>
                    <a:pt x="22506" y="53096"/>
                  </a:lnTo>
                  <a:lnTo>
                    <a:pt x="22626" y="53277"/>
                  </a:lnTo>
                  <a:lnTo>
                    <a:pt x="22807" y="53397"/>
                  </a:lnTo>
                  <a:lnTo>
                    <a:pt x="23049" y="53518"/>
                  </a:lnTo>
                  <a:lnTo>
                    <a:pt x="23230" y="53578"/>
                  </a:lnTo>
                  <a:lnTo>
                    <a:pt x="23712" y="53578"/>
                  </a:lnTo>
                  <a:lnTo>
                    <a:pt x="23893" y="53518"/>
                  </a:lnTo>
                  <a:lnTo>
                    <a:pt x="24135" y="53397"/>
                  </a:lnTo>
                  <a:lnTo>
                    <a:pt x="24316" y="53277"/>
                  </a:lnTo>
                  <a:lnTo>
                    <a:pt x="24436" y="53096"/>
                  </a:lnTo>
                  <a:lnTo>
                    <a:pt x="24557" y="52854"/>
                  </a:lnTo>
                  <a:lnTo>
                    <a:pt x="24617" y="52673"/>
                  </a:lnTo>
                  <a:lnTo>
                    <a:pt x="24617" y="52432"/>
                  </a:lnTo>
                  <a:lnTo>
                    <a:pt x="24617" y="52191"/>
                  </a:lnTo>
                  <a:lnTo>
                    <a:pt x="24557" y="52010"/>
                  </a:lnTo>
                  <a:lnTo>
                    <a:pt x="24436" y="51768"/>
                  </a:lnTo>
                  <a:lnTo>
                    <a:pt x="24316" y="51587"/>
                  </a:lnTo>
                  <a:lnTo>
                    <a:pt x="24135" y="51467"/>
                  </a:lnTo>
                  <a:lnTo>
                    <a:pt x="23893" y="51346"/>
                  </a:lnTo>
                  <a:lnTo>
                    <a:pt x="23712" y="51286"/>
                  </a:lnTo>
                  <a:close/>
                  <a:moveTo>
                    <a:pt x="29022" y="51286"/>
                  </a:moveTo>
                  <a:lnTo>
                    <a:pt x="28841" y="51346"/>
                  </a:lnTo>
                  <a:lnTo>
                    <a:pt x="28599" y="51467"/>
                  </a:lnTo>
                  <a:lnTo>
                    <a:pt x="28418" y="51587"/>
                  </a:lnTo>
                  <a:lnTo>
                    <a:pt x="28298" y="51768"/>
                  </a:lnTo>
                  <a:lnTo>
                    <a:pt x="28177" y="52010"/>
                  </a:lnTo>
                  <a:lnTo>
                    <a:pt x="28117" y="52191"/>
                  </a:lnTo>
                  <a:lnTo>
                    <a:pt x="28117" y="52432"/>
                  </a:lnTo>
                  <a:lnTo>
                    <a:pt x="28117" y="52673"/>
                  </a:lnTo>
                  <a:lnTo>
                    <a:pt x="28177" y="52854"/>
                  </a:lnTo>
                  <a:lnTo>
                    <a:pt x="28298" y="53096"/>
                  </a:lnTo>
                  <a:lnTo>
                    <a:pt x="28418" y="53277"/>
                  </a:lnTo>
                  <a:lnTo>
                    <a:pt x="28599" y="53397"/>
                  </a:lnTo>
                  <a:lnTo>
                    <a:pt x="28841" y="53518"/>
                  </a:lnTo>
                  <a:lnTo>
                    <a:pt x="29022" y="53578"/>
                  </a:lnTo>
                  <a:lnTo>
                    <a:pt x="29505" y="53578"/>
                  </a:lnTo>
                  <a:lnTo>
                    <a:pt x="29686" y="53518"/>
                  </a:lnTo>
                  <a:lnTo>
                    <a:pt x="29927" y="53397"/>
                  </a:lnTo>
                  <a:lnTo>
                    <a:pt x="30108" y="53277"/>
                  </a:lnTo>
                  <a:lnTo>
                    <a:pt x="30229" y="53096"/>
                  </a:lnTo>
                  <a:lnTo>
                    <a:pt x="30349" y="52854"/>
                  </a:lnTo>
                  <a:lnTo>
                    <a:pt x="30410" y="52673"/>
                  </a:lnTo>
                  <a:lnTo>
                    <a:pt x="30410" y="52432"/>
                  </a:lnTo>
                  <a:lnTo>
                    <a:pt x="30410" y="52191"/>
                  </a:lnTo>
                  <a:lnTo>
                    <a:pt x="30349" y="52010"/>
                  </a:lnTo>
                  <a:lnTo>
                    <a:pt x="30229" y="51768"/>
                  </a:lnTo>
                  <a:lnTo>
                    <a:pt x="30108" y="51587"/>
                  </a:lnTo>
                  <a:lnTo>
                    <a:pt x="29927" y="51467"/>
                  </a:lnTo>
                  <a:lnTo>
                    <a:pt x="29686" y="51346"/>
                  </a:lnTo>
                  <a:lnTo>
                    <a:pt x="29505" y="51286"/>
                  </a:lnTo>
                  <a:close/>
                  <a:moveTo>
                    <a:pt x="34814" y="51286"/>
                  </a:moveTo>
                  <a:lnTo>
                    <a:pt x="34633" y="51346"/>
                  </a:lnTo>
                  <a:lnTo>
                    <a:pt x="34392" y="51467"/>
                  </a:lnTo>
                  <a:lnTo>
                    <a:pt x="34211" y="51587"/>
                  </a:lnTo>
                  <a:lnTo>
                    <a:pt x="34090" y="51768"/>
                  </a:lnTo>
                  <a:lnTo>
                    <a:pt x="33969" y="52010"/>
                  </a:lnTo>
                  <a:lnTo>
                    <a:pt x="33909" y="52191"/>
                  </a:lnTo>
                  <a:lnTo>
                    <a:pt x="33909" y="52432"/>
                  </a:lnTo>
                  <a:lnTo>
                    <a:pt x="33909" y="52673"/>
                  </a:lnTo>
                  <a:lnTo>
                    <a:pt x="33969" y="52854"/>
                  </a:lnTo>
                  <a:lnTo>
                    <a:pt x="34090" y="53096"/>
                  </a:lnTo>
                  <a:lnTo>
                    <a:pt x="34211" y="53277"/>
                  </a:lnTo>
                  <a:lnTo>
                    <a:pt x="34392" y="53397"/>
                  </a:lnTo>
                  <a:lnTo>
                    <a:pt x="34633" y="53518"/>
                  </a:lnTo>
                  <a:lnTo>
                    <a:pt x="34814" y="53578"/>
                  </a:lnTo>
                  <a:lnTo>
                    <a:pt x="35297" y="53578"/>
                  </a:lnTo>
                  <a:lnTo>
                    <a:pt x="35478" y="53518"/>
                  </a:lnTo>
                  <a:lnTo>
                    <a:pt x="35719" y="53397"/>
                  </a:lnTo>
                  <a:lnTo>
                    <a:pt x="35900" y="53277"/>
                  </a:lnTo>
                  <a:lnTo>
                    <a:pt x="36021" y="53096"/>
                  </a:lnTo>
                  <a:lnTo>
                    <a:pt x="36141" y="52854"/>
                  </a:lnTo>
                  <a:lnTo>
                    <a:pt x="36202" y="52673"/>
                  </a:lnTo>
                  <a:lnTo>
                    <a:pt x="36202" y="52432"/>
                  </a:lnTo>
                  <a:lnTo>
                    <a:pt x="36202" y="52191"/>
                  </a:lnTo>
                  <a:lnTo>
                    <a:pt x="36141" y="52010"/>
                  </a:lnTo>
                  <a:lnTo>
                    <a:pt x="36021" y="51768"/>
                  </a:lnTo>
                  <a:lnTo>
                    <a:pt x="35900" y="51587"/>
                  </a:lnTo>
                  <a:lnTo>
                    <a:pt x="35719" y="51467"/>
                  </a:lnTo>
                  <a:lnTo>
                    <a:pt x="35478" y="51346"/>
                  </a:lnTo>
                  <a:lnTo>
                    <a:pt x="35297" y="51286"/>
                  </a:lnTo>
                  <a:close/>
                  <a:moveTo>
                    <a:pt x="40606" y="51286"/>
                  </a:moveTo>
                  <a:lnTo>
                    <a:pt x="40425" y="51346"/>
                  </a:lnTo>
                  <a:lnTo>
                    <a:pt x="40184" y="51467"/>
                  </a:lnTo>
                  <a:lnTo>
                    <a:pt x="40003" y="51587"/>
                  </a:lnTo>
                  <a:lnTo>
                    <a:pt x="39882" y="51768"/>
                  </a:lnTo>
                  <a:lnTo>
                    <a:pt x="39762" y="52010"/>
                  </a:lnTo>
                  <a:lnTo>
                    <a:pt x="39701" y="52191"/>
                  </a:lnTo>
                  <a:lnTo>
                    <a:pt x="39701" y="52432"/>
                  </a:lnTo>
                  <a:lnTo>
                    <a:pt x="39701" y="52673"/>
                  </a:lnTo>
                  <a:lnTo>
                    <a:pt x="39762" y="52854"/>
                  </a:lnTo>
                  <a:lnTo>
                    <a:pt x="39882" y="53096"/>
                  </a:lnTo>
                  <a:lnTo>
                    <a:pt x="40003" y="53277"/>
                  </a:lnTo>
                  <a:lnTo>
                    <a:pt x="40184" y="53397"/>
                  </a:lnTo>
                  <a:lnTo>
                    <a:pt x="40425" y="53518"/>
                  </a:lnTo>
                  <a:lnTo>
                    <a:pt x="40606" y="53578"/>
                  </a:lnTo>
                  <a:lnTo>
                    <a:pt x="41089" y="53578"/>
                  </a:lnTo>
                  <a:lnTo>
                    <a:pt x="41270" y="53518"/>
                  </a:lnTo>
                  <a:lnTo>
                    <a:pt x="41511" y="53397"/>
                  </a:lnTo>
                  <a:lnTo>
                    <a:pt x="41692" y="53277"/>
                  </a:lnTo>
                  <a:lnTo>
                    <a:pt x="41813" y="53096"/>
                  </a:lnTo>
                  <a:lnTo>
                    <a:pt x="41934" y="52854"/>
                  </a:lnTo>
                  <a:lnTo>
                    <a:pt x="41994" y="52673"/>
                  </a:lnTo>
                  <a:lnTo>
                    <a:pt x="41994" y="52432"/>
                  </a:lnTo>
                  <a:lnTo>
                    <a:pt x="41994" y="52191"/>
                  </a:lnTo>
                  <a:lnTo>
                    <a:pt x="41934" y="52010"/>
                  </a:lnTo>
                  <a:lnTo>
                    <a:pt x="41813" y="51768"/>
                  </a:lnTo>
                  <a:lnTo>
                    <a:pt x="41692" y="51587"/>
                  </a:lnTo>
                  <a:lnTo>
                    <a:pt x="41511" y="51467"/>
                  </a:lnTo>
                  <a:lnTo>
                    <a:pt x="41270" y="51346"/>
                  </a:lnTo>
                  <a:lnTo>
                    <a:pt x="41089" y="51286"/>
                  </a:lnTo>
                  <a:close/>
                  <a:moveTo>
                    <a:pt x="46399" y="51286"/>
                  </a:moveTo>
                  <a:lnTo>
                    <a:pt x="46218" y="51346"/>
                  </a:lnTo>
                  <a:lnTo>
                    <a:pt x="45976" y="51467"/>
                  </a:lnTo>
                  <a:lnTo>
                    <a:pt x="45795" y="51587"/>
                  </a:lnTo>
                  <a:lnTo>
                    <a:pt x="45674" y="51768"/>
                  </a:lnTo>
                  <a:lnTo>
                    <a:pt x="45554" y="52010"/>
                  </a:lnTo>
                  <a:lnTo>
                    <a:pt x="45493" y="52191"/>
                  </a:lnTo>
                  <a:lnTo>
                    <a:pt x="45493" y="52432"/>
                  </a:lnTo>
                  <a:lnTo>
                    <a:pt x="45493" y="52673"/>
                  </a:lnTo>
                  <a:lnTo>
                    <a:pt x="45554" y="52854"/>
                  </a:lnTo>
                  <a:lnTo>
                    <a:pt x="45674" y="53096"/>
                  </a:lnTo>
                  <a:lnTo>
                    <a:pt x="45795" y="53277"/>
                  </a:lnTo>
                  <a:lnTo>
                    <a:pt x="45976" y="53397"/>
                  </a:lnTo>
                  <a:lnTo>
                    <a:pt x="46218" y="53518"/>
                  </a:lnTo>
                  <a:lnTo>
                    <a:pt x="46399" y="53578"/>
                  </a:lnTo>
                  <a:lnTo>
                    <a:pt x="46881" y="53578"/>
                  </a:lnTo>
                  <a:lnTo>
                    <a:pt x="47062" y="53518"/>
                  </a:lnTo>
                  <a:lnTo>
                    <a:pt x="47304" y="53397"/>
                  </a:lnTo>
                  <a:lnTo>
                    <a:pt x="47485" y="53277"/>
                  </a:lnTo>
                  <a:lnTo>
                    <a:pt x="47605" y="53096"/>
                  </a:lnTo>
                  <a:lnTo>
                    <a:pt x="47726" y="52854"/>
                  </a:lnTo>
                  <a:lnTo>
                    <a:pt x="47786" y="52673"/>
                  </a:lnTo>
                  <a:lnTo>
                    <a:pt x="47786" y="52432"/>
                  </a:lnTo>
                  <a:lnTo>
                    <a:pt x="47786" y="52191"/>
                  </a:lnTo>
                  <a:lnTo>
                    <a:pt x="47726" y="52010"/>
                  </a:lnTo>
                  <a:lnTo>
                    <a:pt x="47605" y="51768"/>
                  </a:lnTo>
                  <a:lnTo>
                    <a:pt x="47485" y="51587"/>
                  </a:lnTo>
                  <a:lnTo>
                    <a:pt x="47304" y="51467"/>
                  </a:lnTo>
                  <a:lnTo>
                    <a:pt x="47062" y="51346"/>
                  </a:lnTo>
                  <a:lnTo>
                    <a:pt x="46881" y="51286"/>
                  </a:lnTo>
                  <a:close/>
                  <a:moveTo>
                    <a:pt x="52191" y="51286"/>
                  </a:moveTo>
                  <a:lnTo>
                    <a:pt x="52010" y="51346"/>
                  </a:lnTo>
                  <a:lnTo>
                    <a:pt x="51768" y="51467"/>
                  </a:lnTo>
                  <a:lnTo>
                    <a:pt x="51587" y="51587"/>
                  </a:lnTo>
                  <a:lnTo>
                    <a:pt x="51467" y="51768"/>
                  </a:lnTo>
                  <a:lnTo>
                    <a:pt x="51346" y="52010"/>
                  </a:lnTo>
                  <a:lnTo>
                    <a:pt x="51286" y="52191"/>
                  </a:lnTo>
                  <a:lnTo>
                    <a:pt x="51286" y="52432"/>
                  </a:lnTo>
                  <a:lnTo>
                    <a:pt x="51286" y="52673"/>
                  </a:lnTo>
                  <a:lnTo>
                    <a:pt x="51346" y="52854"/>
                  </a:lnTo>
                  <a:lnTo>
                    <a:pt x="51467" y="53096"/>
                  </a:lnTo>
                  <a:lnTo>
                    <a:pt x="51587" y="53277"/>
                  </a:lnTo>
                  <a:lnTo>
                    <a:pt x="51768" y="53397"/>
                  </a:lnTo>
                  <a:lnTo>
                    <a:pt x="52010" y="53518"/>
                  </a:lnTo>
                  <a:lnTo>
                    <a:pt x="52191" y="53578"/>
                  </a:lnTo>
                  <a:lnTo>
                    <a:pt x="52673" y="53578"/>
                  </a:lnTo>
                  <a:lnTo>
                    <a:pt x="52854" y="53518"/>
                  </a:lnTo>
                  <a:lnTo>
                    <a:pt x="53096" y="53397"/>
                  </a:lnTo>
                  <a:lnTo>
                    <a:pt x="53277" y="53277"/>
                  </a:lnTo>
                  <a:lnTo>
                    <a:pt x="53397" y="53096"/>
                  </a:lnTo>
                  <a:lnTo>
                    <a:pt x="53518" y="52854"/>
                  </a:lnTo>
                  <a:lnTo>
                    <a:pt x="53578" y="52673"/>
                  </a:lnTo>
                  <a:lnTo>
                    <a:pt x="53578" y="52432"/>
                  </a:lnTo>
                  <a:lnTo>
                    <a:pt x="53578" y="52191"/>
                  </a:lnTo>
                  <a:lnTo>
                    <a:pt x="53518" y="52010"/>
                  </a:lnTo>
                  <a:lnTo>
                    <a:pt x="53397" y="51768"/>
                  </a:lnTo>
                  <a:lnTo>
                    <a:pt x="53277" y="51587"/>
                  </a:lnTo>
                  <a:lnTo>
                    <a:pt x="53096" y="51467"/>
                  </a:lnTo>
                  <a:lnTo>
                    <a:pt x="52854" y="51346"/>
                  </a:lnTo>
                  <a:lnTo>
                    <a:pt x="52673" y="51286"/>
                  </a:lnTo>
                  <a:close/>
                  <a:moveTo>
                    <a:pt x="57983" y="51286"/>
                  </a:moveTo>
                  <a:lnTo>
                    <a:pt x="57802" y="51346"/>
                  </a:lnTo>
                  <a:lnTo>
                    <a:pt x="57561" y="51467"/>
                  </a:lnTo>
                  <a:lnTo>
                    <a:pt x="57380" y="51587"/>
                  </a:lnTo>
                  <a:lnTo>
                    <a:pt x="57259" y="51768"/>
                  </a:lnTo>
                  <a:lnTo>
                    <a:pt x="57138" y="52010"/>
                  </a:lnTo>
                  <a:lnTo>
                    <a:pt x="57078" y="52191"/>
                  </a:lnTo>
                  <a:lnTo>
                    <a:pt x="57078" y="52432"/>
                  </a:lnTo>
                  <a:lnTo>
                    <a:pt x="57078" y="52673"/>
                  </a:lnTo>
                  <a:lnTo>
                    <a:pt x="57138" y="52854"/>
                  </a:lnTo>
                  <a:lnTo>
                    <a:pt x="57259" y="53096"/>
                  </a:lnTo>
                  <a:lnTo>
                    <a:pt x="57380" y="53277"/>
                  </a:lnTo>
                  <a:lnTo>
                    <a:pt x="57561" y="53397"/>
                  </a:lnTo>
                  <a:lnTo>
                    <a:pt x="57802" y="53518"/>
                  </a:lnTo>
                  <a:lnTo>
                    <a:pt x="57983" y="53578"/>
                  </a:lnTo>
                  <a:lnTo>
                    <a:pt x="58466" y="53578"/>
                  </a:lnTo>
                  <a:lnTo>
                    <a:pt x="58647" y="53518"/>
                  </a:lnTo>
                  <a:lnTo>
                    <a:pt x="58888" y="53397"/>
                  </a:lnTo>
                  <a:lnTo>
                    <a:pt x="59069" y="53277"/>
                  </a:lnTo>
                  <a:lnTo>
                    <a:pt x="59190" y="53096"/>
                  </a:lnTo>
                  <a:lnTo>
                    <a:pt x="59310" y="52854"/>
                  </a:lnTo>
                  <a:lnTo>
                    <a:pt x="59371" y="52673"/>
                  </a:lnTo>
                  <a:lnTo>
                    <a:pt x="59371" y="52432"/>
                  </a:lnTo>
                  <a:lnTo>
                    <a:pt x="59371" y="52191"/>
                  </a:lnTo>
                  <a:lnTo>
                    <a:pt x="59310" y="52010"/>
                  </a:lnTo>
                  <a:lnTo>
                    <a:pt x="59190" y="51768"/>
                  </a:lnTo>
                  <a:lnTo>
                    <a:pt x="59069" y="51587"/>
                  </a:lnTo>
                  <a:lnTo>
                    <a:pt x="58888" y="51467"/>
                  </a:lnTo>
                  <a:lnTo>
                    <a:pt x="58647" y="51346"/>
                  </a:lnTo>
                  <a:lnTo>
                    <a:pt x="58466" y="51286"/>
                  </a:lnTo>
                  <a:close/>
                  <a:moveTo>
                    <a:pt x="63775" y="51286"/>
                  </a:moveTo>
                  <a:lnTo>
                    <a:pt x="63594" y="51346"/>
                  </a:lnTo>
                  <a:lnTo>
                    <a:pt x="63353" y="51467"/>
                  </a:lnTo>
                  <a:lnTo>
                    <a:pt x="63172" y="51587"/>
                  </a:lnTo>
                  <a:lnTo>
                    <a:pt x="63051" y="51768"/>
                  </a:lnTo>
                  <a:lnTo>
                    <a:pt x="62931" y="52010"/>
                  </a:lnTo>
                  <a:lnTo>
                    <a:pt x="62870" y="52191"/>
                  </a:lnTo>
                  <a:lnTo>
                    <a:pt x="62870" y="52432"/>
                  </a:lnTo>
                  <a:lnTo>
                    <a:pt x="62870" y="52673"/>
                  </a:lnTo>
                  <a:lnTo>
                    <a:pt x="62931" y="52854"/>
                  </a:lnTo>
                  <a:lnTo>
                    <a:pt x="63051" y="53096"/>
                  </a:lnTo>
                  <a:lnTo>
                    <a:pt x="63172" y="53277"/>
                  </a:lnTo>
                  <a:lnTo>
                    <a:pt x="63353" y="53397"/>
                  </a:lnTo>
                  <a:lnTo>
                    <a:pt x="63594" y="53518"/>
                  </a:lnTo>
                  <a:lnTo>
                    <a:pt x="63775" y="53578"/>
                  </a:lnTo>
                  <a:lnTo>
                    <a:pt x="64258" y="53578"/>
                  </a:lnTo>
                  <a:lnTo>
                    <a:pt x="64439" y="53518"/>
                  </a:lnTo>
                  <a:lnTo>
                    <a:pt x="64680" y="53397"/>
                  </a:lnTo>
                  <a:lnTo>
                    <a:pt x="64861" y="53277"/>
                  </a:lnTo>
                  <a:lnTo>
                    <a:pt x="64982" y="53096"/>
                  </a:lnTo>
                  <a:lnTo>
                    <a:pt x="65103" y="52854"/>
                  </a:lnTo>
                  <a:lnTo>
                    <a:pt x="65163" y="52673"/>
                  </a:lnTo>
                  <a:lnTo>
                    <a:pt x="65163" y="52432"/>
                  </a:lnTo>
                  <a:lnTo>
                    <a:pt x="65163" y="52191"/>
                  </a:lnTo>
                  <a:lnTo>
                    <a:pt x="65103" y="52010"/>
                  </a:lnTo>
                  <a:lnTo>
                    <a:pt x="64982" y="51768"/>
                  </a:lnTo>
                  <a:lnTo>
                    <a:pt x="64861" y="51587"/>
                  </a:lnTo>
                  <a:lnTo>
                    <a:pt x="64680" y="51467"/>
                  </a:lnTo>
                  <a:lnTo>
                    <a:pt x="64439" y="51346"/>
                  </a:lnTo>
                  <a:lnTo>
                    <a:pt x="64258" y="51286"/>
                  </a:lnTo>
                  <a:close/>
                  <a:moveTo>
                    <a:pt x="69567" y="51286"/>
                  </a:moveTo>
                  <a:lnTo>
                    <a:pt x="69386" y="51346"/>
                  </a:lnTo>
                  <a:lnTo>
                    <a:pt x="69145" y="51467"/>
                  </a:lnTo>
                  <a:lnTo>
                    <a:pt x="68964" y="51587"/>
                  </a:lnTo>
                  <a:lnTo>
                    <a:pt x="68843" y="51768"/>
                  </a:lnTo>
                  <a:lnTo>
                    <a:pt x="68723" y="52010"/>
                  </a:lnTo>
                  <a:lnTo>
                    <a:pt x="68662" y="52191"/>
                  </a:lnTo>
                  <a:lnTo>
                    <a:pt x="68662" y="52432"/>
                  </a:lnTo>
                  <a:lnTo>
                    <a:pt x="68662" y="52673"/>
                  </a:lnTo>
                  <a:lnTo>
                    <a:pt x="68723" y="52854"/>
                  </a:lnTo>
                  <a:lnTo>
                    <a:pt x="68843" y="53096"/>
                  </a:lnTo>
                  <a:lnTo>
                    <a:pt x="68964" y="53277"/>
                  </a:lnTo>
                  <a:lnTo>
                    <a:pt x="69145" y="53397"/>
                  </a:lnTo>
                  <a:lnTo>
                    <a:pt x="69386" y="53518"/>
                  </a:lnTo>
                  <a:lnTo>
                    <a:pt x="69567" y="53578"/>
                  </a:lnTo>
                  <a:lnTo>
                    <a:pt x="70050" y="53578"/>
                  </a:lnTo>
                  <a:lnTo>
                    <a:pt x="70231" y="53518"/>
                  </a:lnTo>
                  <a:lnTo>
                    <a:pt x="70472" y="53397"/>
                  </a:lnTo>
                  <a:lnTo>
                    <a:pt x="70653" y="53277"/>
                  </a:lnTo>
                  <a:lnTo>
                    <a:pt x="70774" y="53096"/>
                  </a:lnTo>
                  <a:lnTo>
                    <a:pt x="70895" y="52854"/>
                  </a:lnTo>
                  <a:lnTo>
                    <a:pt x="70955" y="52673"/>
                  </a:lnTo>
                  <a:lnTo>
                    <a:pt x="70955" y="52432"/>
                  </a:lnTo>
                  <a:lnTo>
                    <a:pt x="70955" y="52191"/>
                  </a:lnTo>
                  <a:lnTo>
                    <a:pt x="70895" y="52010"/>
                  </a:lnTo>
                  <a:lnTo>
                    <a:pt x="70774" y="51768"/>
                  </a:lnTo>
                  <a:lnTo>
                    <a:pt x="70653" y="51587"/>
                  </a:lnTo>
                  <a:lnTo>
                    <a:pt x="70472" y="51467"/>
                  </a:lnTo>
                  <a:lnTo>
                    <a:pt x="70231" y="51346"/>
                  </a:lnTo>
                  <a:lnTo>
                    <a:pt x="70050" y="51286"/>
                  </a:lnTo>
                  <a:close/>
                  <a:moveTo>
                    <a:pt x="3620" y="54242"/>
                  </a:moveTo>
                  <a:lnTo>
                    <a:pt x="4284" y="55630"/>
                  </a:lnTo>
                  <a:lnTo>
                    <a:pt x="4345" y="55328"/>
                  </a:lnTo>
                  <a:lnTo>
                    <a:pt x="4284" y="54966"/>
                  </a:lnTo>
                  <a:lnTo>
                    <a:pt x="4164" y="54664"/>
                  </a:lnTo>
                  <a:lnTo>
                    <a:pt x="3922" y="54423"/>
                  </a:lnTo>
                  <a:lnTo>
                    <a:pt x="3620" y="54242"/>
                  </a:lnTo>
                  <a:close/>
                  <a:moveTo>
                    <a:pt x="72283" y="54242"/>
                  </a:moveTo>
                  <a:lnTo>
                    <a:pt x="71981" y="54423"/>
                  </a:lnTo>
                  <a:lnTo>
                    <a:pt x="71740" y="54664"/>
                  </a:lnTo>
                  <a:lnTo>
                    <a:pt x="71619" y="54966"/>
                  </a:lnTo>
                  <a:lnTo>
                    <a:pt x="71559" y="55328"/>
                  </a:lnTo>
                  <a:lnTo>
                    <a:pt x="71619" y="55630"/>
                  </a:lnTo>
                  <a:lnTo>
                    <a:pt x="72283" y="54242"/>
                  </a:lnTo>
                  <a:close/>
                  <a:moveTo>
                    <a:pt x="8749" y="54182"/>
                  </a:moveTo>
                  <a:lnTo>
                    <a:pt x="8568" y="54242"/>
                  </a:lnTo>
                  <a:lnTo>
                    <a:pt x="8327" y="54363"/>
                  </a:lnTo>
                  <a:lnTo>
                    <a:pt x="8146" y="54483"/>
                  </a:lnTo>
                  <a:lnTo>
                    <a:pt x="8025" y="54664"/>
                  </a:lnTo>
                  <a:lnTo>
                    <a:pt x="7904" y="54906"/>
                  </a:lnTo>
                  <a:lnTo>
                    <a:pt x="7844" y="55087"/>
                  </a:lnTo>
                  <a:lnTo>
                    <a:pt x="7844" y="55328"/>
                  </a:lnTo>
                  <a:lnTo>
                    <a:pt x="7844" y="55569"/>
                  </a:lnTo>
                  <a:lnTo>
                    <a:pt x="7904" y="55750"/>
                  </a:lnTo>
                  <a:lnTo>
                    <a:pt x="8025" y="55992"/>
                  </a:lnTo>
                  <a:lnTo>
                    <a:pt x="8146" y="56173"/>
                  </a:lnTo>
                  <a:lnTo>
                    <a:pt x="8327" y="56293"/>
                  </a:lnTo>
                  <a:lnTo>
                    <a:pt x="8568" y="56414"/>
                  </a:lnTo>
                  <a:lnTo>
                    <a:pt x="8749" y="56474"/>
                  </a:lnTo>
                  <a:lnTo>
                    <a:pt x="9232" y="56474"/>
                  </a:lnTo>
                  <a:lnTo>
                    <a:pt x="9413" y="56414"/>
                  </a:lnTo>
                  <a:lnTo>
                    <a:pt x="9654" y="56293"/>
                  </a:lnTo>
                  <a:lnTo>
                    <a:pt x="9835" y="56173"/>
                  </a:lnTo>
                  <a:lnTo>
                    <a:pt x="9956" y="55992"/>
                  </a:lnTo>
                  <a:lnTo>
                    <a:pt x="10076" y="55750"/>
                  </a:lnTo>
                  <a:lnTo>
                    <a:pt x="10137" y="55569"/>
                  </a:lnTo>
                  <a:lnTo>
                    <a:pt x="10137" y="55328"/>
                  </a:lnTo>
                  <a:lnTo>
                    <a:pt x="10137" y="55087"/>
                  </a:lnTo>
                  <a:lnTo>
                    <a:pt x="10076" y="54906"/>
                  </a:lnTo>
                  <a:lnTo>
                    <a:pt x="9956" y="54664"/>
                  </a:lnTo>
                  <a:lnTo>
                    <a:pt x="9835" y="54483"/>
                  </a:lnTo>
                  <a:lnTo>
                    <a:pt x="9654" y="54363"/>
                  </a:lnTo>
                  <a:lnTo>
                    <a:pt x="9413" y="54242"/>
                  </a:lnTo>
                  <a:lnTo>
                    <a:pt x="9232" y="54182"/>
                  </a:lnTo>
                  <a:close/>
                  <a:moveTo>
                    <a:pt x="14541" y="54182"/>
                  </a:moveTo>
                  <a:lnTo>
                    <a:pt x="14360" y="54242"/>
                  </a:lnTo>
                  <a:lnTo>
                    <a:pt x="14119" y="54363"/>
                  </a:lnTo>
                  <a:lnTo>
                    <a:pt x="13938" y="54483"/>
                  </a:lnTo>
                  <a:lnTo>
                    <a:pt x="13817" y="54664"/>
                  </a:lnTo>
                  <a:lnTo>
                    <a:pt x="13697" y="54906"/>
                  </a:lnTo>
                  <a:lnTo>
                    <a:pt x="13636" y="55087"/>
                  </a:lnTo>
                  <a:lnTo>
                    <a:pt x="13636" y="55328"/>
                  </a:lnTo>
                  <a:lnTo>
                    <a:pt x="13636" y="55569"/>
                  </a:lnTo>
                  <a:lnTo>
                    <a:pt x="13697" y="55750"/>
                  </a:lnTo>
                  <a:lnTo>
                    <a:pt x="13817" y="55992"/>
                  </a:lnTo>
                  <a:lnTo>
                    <a:pt x="13938" y="56173"/>
                  </a:lnTo>
                  <a:lnTo>
                    <a:pt x="14119" y="56293"/>
                  </a:lnTo>
                  <a:lnTo>
                    <a:pt x="14360" y="56414"/>
                  </a:lnTo>
                  <a:lnTo>
                    <a:pt x="14541" y="56474"/>
                  </a:lnTo>
                  <a:lnTo>
                    <a:pt x="15024" y="56474"/>
                  </a:lnTo>
                  <a:lnTo>
                    <a:pt x="15205" y="56414"/>
                  </a:lnTo>
                  <a:lnTo>
                    <a:pt x="15446" y="56293"/>
                  </a:lnTo>
                  <a:lnTo>
                    <a:pt x="15627" y="56173"/>
                  </a:lnTo>
                  <a:lnTo>
                    <a:pt x="15748" y="55992"/>
                  </a:lnTo>
                  <a:lnTo>
                    <a:pt x="15869" y="55750"/>
                  </a:lnTo>
                  <a:lnTo>
                    <a:pt x="15929" y="55569"/>
                  </a:lnTo>
                  <a:lnTo>
                    <a:pt x="15929" y="55328"/>
                  </a:lnTo>
                  <a:lnTo>
                    <a:pt x="15929" y="55087"/>
                  </a:lnTo>
                  <a:lnTo>
                    <a:pt x="15869" y="54906"/>
                  </a:lnTo>
                  <a:lnTo>
                    <a:pt x="15748" y="54664"/>
                  </a:lnTo>
                  <a:lnTo>
                    <a:pt x="15627" y="54483"/>
                  </a:lnTo>
                  <a:lnTo>
                    <a:pt x="15446" y="54363"/>
                  </a:lnTo>
                  <a:lnTo>
                    <a:pt x="15205" y="54242"/>
                  </a:lnTo>
                  <a:lnTo>
                    <a:pt x="15024" y="54182"/>
                  </a:lnTo>
                  <a:close/>
                  <a:moveTo>
                    <a:pt x="20333" y="54182"/>
                  </a:moveTo>
                  <a:lnTo>
                    <a:pt x="20152" y="54242"/>
                  </a:lnTo>
                  <a:lnTo>
                    <a:pt x="19911" y="54363"/>
                  </a:lnTo>
                  <a:lnTo>
                    <a:pt x="19730" y="54483"/>
                  </a:lnTo>
                  <a:lnTo>
                    <a:pt x="19609" y="54664"/>
                  </a:lnTo>
                  <a:lnTo>
                    <a:pt x="19489" y="54906"/>
                  </a:lnTo>
                  <a:lnTo>
                    <a:pt x="19428" y="55087"/>
                  </a:lnTo>
                  <a:lnTo>
                    <a:pt x="19428" y="55328"/>
                  </a:lnTo>
                  <a:lnTo>
                    <a:pt x="19428" y="55569"/>
                  </a:lnTo>
                  <a:lnTo>
                    <a:pt x="19489" y="55750"/>
                  </a:lnTo>
                  <a:lnTo>
                    <a:pt x="19609" y="55992"/>
                  </a:lnTo>
                  <a:lnTo>
                    <a:pt x="19730" y="56173"/>
                  </a:lnTo>
                  <a:lnTo>
                    <a:pt x="19911" y="56293"/>
                  </a:lnTo>
                  <a:lnTo>
                    <a:pt x="20152" y="56414"/>
                  </a:lnTo>
                  <a:lnTo>
                    <a:pt x="20333" y="56474"/>
                  </a:lnTo>
                  <a:lnTo>
                    <a:pt x="20816" y="56474"/>
                  </a:lnTo>
                  <a:lnTo>
                    <a:pt x="20997" y="56414"/>
                  </a:lnTo>
                  <a:lnTo>
                    <a:pt x="21239" y="56293"/>
                  </a:lnTo>
                  <a:lnTo>
                    <a:pt x="21420" y="56173"/>
                  </a:lnTo>
                  <a:lnTo>
                    <a:pt x="21540" y="55992"/>
                  </a:lnTo>
                  <a:lnTo>
                    <a:pt x="21661" y="55750"/>
                  </a:lnTo>
                  <a:lnTo>
                    <a:pt x="21721" y="55569"/>
                  </a:lnTo>
                  <a:lnTo>
                    <a:pt x="21721" y="55328"/>
                  </a:lnTo>
                  <a:lnTo>
                    <a:pt x="21721" y="55087"/>
                  </a:lnTo>
                  <a:lnTo>
                    <a:pt x="21661" y="54906"/>
                  </a:lnTo>
                  <a:lnTo>
                    <a:pt x="21540" y="54664"/>
                  </a:lnTo>
                  <a:lnTo>
                    <a:pt x="21420" y="54483"/>
                  </a:lnTo>
                  <a:lnTo>
                    <a:pt x="21239" y="54363"/>
                  </a:lnTo>
                  <a:lnTo>
                    <a:pt x="20997" y="54242"/>
                  </a:lnTo>
                  <a:lnTo>
                    <a:pt x="20816" y="54182"/>
                  </a:lnTo>
                  <a:close/>
                  <a:moveTo>
                    <a:pt x="26126" y="54182"/>
                  </a:moveTo>
                  <a:lnTo>
                    <a:pt x="25945" y="54242"/>
                  </a:lnTo>
                  <a:lnTo>
                    <a:pt x="25703" y="54363"/>
                  </a:lnTo>
                  <a:lnTo>
                    <a:pt x="25522" y="54483"/>
                  </a:lnTo>
                  <a:lnTo>
                    <a:pt x="25402" y="54664"/>
                  </a:lnTo>
                  <a:lnTo>
                    <a:pt x="25281" y="54906"/>
                  </a:lnTo>
                  <a:lnTo>
                    <a:pt x="25221" y="55087"/>
                  </a:lnTo>
                  <a:lnTo>
                    <a:pt x="25221" y="55328"/>
                  </a:lnTo>
                  <a:lnTo>
                    <a:pt x="25221" y="55569"/>
                  </a:lnTo>
                  <a:lnTo>
                    <a:pt x="25281" y="55750"/>
                  </a:lnTo>
                  <a:lnTo>
                    <a:pt x="25402" y="55992"/>
                  </a:lnTo>
                  <a:lnTo>
                    <a:pt x="25522" y="56173"/>
                  </a:lnTo>
                  <a:lnTo>
                    <a:pt x="25703" y="56293"/>
                  </a:lnTo>
                  <a:lnTo>
                    <a:pt x="25945" y="56414"/>
                  </a:lnTo>
                  <a:lnTo>
                    <a:pt x="26126" y="56474"/>
                  </a:lnTo>
                  <a:lnTo>
                    <a:pt x="26608" y="56474"/>
                  </a:lnTo>
                  <a:lnTo>
                    <a:pt x="26789" y="56414"/>
                  </a:lnTo>
                  <a:lnTo>
                    <a:pt x="27031" y="56293"/>
                  </a:lnTo>
                  <a:lnTo>
                    <a:pt x="27212" y="56173"/>
                  </a:lnTo>
                  <a:lnTo>
                    <a:pt x="27332" y="55992"/>
                  </a:lnTo>
                  <a:lnTo>
                    <a:pt x="27453" y="55750"/>
                  </a:lnTo>
                  <a:lnTo>
                    <a:pt x="27513" y="55569"/>
                  </a:lnTo>
                  <a:lnTo>
                    <a:pt x="27513" y="55328"/>
                  </a:lnTo>
                  <a:lnTo>
                    <a:pt x="27513" y="55087"/>
                  </a:lnTo>
                  <a:lnTo>
                    <a:pt x="27453" y="54906"/>
                  </a:lnTo>
                  <a:lnTo>
                    <a:pt x="27332" y="54664"/>
                  </a:lnTo>
                  <a:lnTo>
                    <a:pt x="27212" y="54483"/>
                  </a:lnTo>
                  <a:lnTo>
                    <a:pt x="27031" y="54363"/>
                  </a:lnTo>
                  <a:lnTo>
                    <a:pt x="26789" y="54242"/>
                  </a:lnTo>
                  <a:lnTo>
                    <a:pt x="26608" y="54182"/>
                  </a:lnTo>
                  <a:close/>
                  <a:moveTo>
                    <a:pt x="31918" y="54182"/>
                  </a:moveTo>
                  <a:lnTo>
                    <a:pt x="31737" y="54242"/>
                  </a:lnTo>
                  <a:lnTo>
                    <a:pt x="31496" y="54363"/>
                  </a:lnTo>
                  <a:lnTo>
                    <a:pt x="31315" y="54483"/>
                  </a:lnTo>
                  <a:lnTo>
                    <a:pt x="31194" y="54664"/>
                  </a:lnTo>
                  <a:lnTo>
                    <a:pt x="31073" y="54906"/>
                  </a:lnTo>
                  <a:lnTo>
                    <a:pt x="31013" y="55087"/>
                  </a:lnTo>
                  <a:lnTo>
                    <a:pt x="31013" y="55328"/>
                  </a:lnTo>
                  <a:lnTo>
                    <a:pt x="31013" y="55569"/>
                  </a:lnTo>
                  <a:lnTo>
                    <a:pt x="31073" y="55750"/>
                  </a:lnTo>
                  <a:lnTo>
                    <a:pt x="31194" y="55992"/>
                  </a:lnTo>
                  <a:lnTo>
                    <a:pt x="31315" y="56173"/>
                  </a:lnTo>
                  <a:lnTo>
                    <a:pt x="31496" y="56293"/>
                  </a:lnTo>
                  <a:lnTo>
                    <a:pt x="31737" y="56414"/>
                  </a:lnTo>
                  <a:lnTo>
                    <a:pt x="31918" y="56474"/>
                  </a:lnTo>
                  <a:lnTo>
                    <a:pt x="32401" y="56474"/>
                  </a:lnTo>
                  <a:lnTo>
                    <a:pt x="32582" y="56414"/>
                  </a:lnTo>
                  <a:lnTo>
                    <a:pt x="32823" y="56293"/>
                  </a:lnTo>
                  <a:lnTo>
                    <a:pt x="33004" y="56173"/>
                  </a:lnTo>
                  <a:lnTo>
                    <a:pt x="33125" y="55992"/>
                  </a:lnTo>
                  <a:lnTo>
                    <a:pt x="33245" y="55750"/>
                  </a:lnTo>
                  <a:lnTo>
                    <a:pt x="33306" y="55569"/>
                  </a:lnTo>
                  <a:lnTo>
                    <a:pt x="33306" y="55328"/>
                  </a:lnTo>
                  <a:lnTo>
                    <a:pt x="33306" y="55087"/>
                  </a:lnTo>
                  <a:lnTo>
                    <a:pt x="33245" y="54906"/>
                  </a:lnTo>
                  <a:lnTo>
                    <a:pt x="33125" y="54664"/>
                  </a:lnTo>
                  <a:lnTo>
                    <a:pt x="33004" y="54483"/>
                  </a:lnTo>
                  <a:lnTo>
                    <a:pt x="32823" y="54363"/>
                  </a:lnTo>
                  <a:lnTo>
                    <a:pt x="32582" y="54242"/>
                  </a:lnTo>
                  <a:lnTo>
                    <a:pt x="32401" y="54182"/>
                  </a:lnTo>
                  <a:close/>
                  <a:moveTo>
                    <a:pt x="37710" y="54182"/>
                  </a:moveTo>
                  <a:lnTo>
                    <a:pt x="37529" y="54242"/>
                  </a:lnTo>
                  <a:lnTo>
                    <a:pt x="37288" y="54363"/>
                  </a:lnTo>
                  <a:lnTo>
                    <a:pt x="37107" y="54483"/>
                  </a:lnTo>
                  <a:lnTo>
                    <a:pt x="36986" y="54664"/>
                  </a:lnTo>
                  <a:lnTo>
                    <a:pt x="36865" y="54906"/>
                  </a:lnTo>
                  <a:lnTo>
                    <a:pt x="36805" y="55087"/>
                  </a:lnTo>
                  <a:lnTo>
                    <a:pt x="36805" y="55328"/>
                  </a:lnTo>
                  <a:lnTo>
                    <a:pt x="36805" y="55569"/>
                  </a:lnTo>
                  <a:lnTo>
                    <a:pt x="36865" y="55750"/>
                  </a:lnTo>
                  <a:lnTo>
                    <a:pt x="36986" y="55992"/>
                  </a:lnTo>
                  <a:lnTo>
                    <a:pt x="37107" y="56173"/>
                  </a:lnTo>
                  <a:lnTo>
                    <a:pt x="37288" y="56293"/>
                  </a:lnTo>
                  <a:lnTo>
                    <a:pt x="37529" y="56414"/>
                  </a:lnTo>
                  <a:lnTo>
                    <a:pt x="37710" y="56474"/>
                  </a:lnTo>
                  <a:lnTo>
                    <a:pt x="38193" y="56474"/>
                  </a:lnTo>
                  <a:lnTo>
                    <a:pt x="38374" y="56414"/>
                  </a:lnTo>
                  <a:lnTo>
                    <a:pt x="38615" y="56293"/>
                  </a:lnTo>
                  <a:lnTo>
                    <a:pt x="38796" y="56173"/>
                  </a:lnTo>
                  <a:lnTo>
                    <a:pt x="38917" y="55992"/>
                  </a:lnTo>
                  <a:lnTo>
                    <a:pt x="39038" y="55750"/>
                  </a:lnTo>
                  <a:lnTo>
                    <a:pt x="39098" y="55569"/>
                  </a:lnTo>
                  <a:lnTo>
                    <a:pt x="39098" y="55328"/>
                  </a:lnTo>
                  <a:lnTo>
                    <a:pt x="39098" y="55087"/>
                  </a:lnTo>
                  <a:lnTo>
                    <a:pt x="39038" y="54906"/>
                  </a:lnTo>
                  <a:lnTo>
                    <a:pt x="38917" y="54664"/>
                  </a:lnTo>
                  <a:lnTo>
                    <a:pt x="38796" y="54483"/>
                  </a:lnTo>
                  <a:lnTo>
                    <a:pt x="38615" y="54363"/>
                  </a:lnTo>
                  <a:lnTo>
                    <a:pt x="38374" y="54242"/>
                  </a:lnTo>
                  <a:lnTo>
                    <a:pt x="38193" y="54182"/>
                  </a:lnTo>
                  <a:close/>
                  <a:moveTo>
                    <a:pt x="43502" y="54182"/>
                  </a:moveTo>
                  <a:lnTo>
                    <a:pt x="43321" y="54242"/>
                  </a:lnTo>
                  <a:lnTo>
                    <a:pt x="43080" y="54363"/>
                  </a:lnTo>
                  <a:lnTo>
                    <a:pt x="42899" y="54483"/>
                  </a:lnTo>
                  <a:lnTo>
                    <a:pt x="42778" y="54664"/>
                  </a:lnTo>
                  <a:lnTo>
                    <a:pt x="42658" y="54906"/>
                  </a:lnTo>
                  <a:lnTo>
                    <a:pt x="42597" y="55087"/>
                  </a:lnTo>
                  <a:lnTo>
                    <a:pt x="42597" y="55328"/>
                  </a:lnTo>
                  <a:lnTo>
                    <a:pt x="42597" y="55569"/>
                  </a:lnTo>
                  <a:lnTo>
                    <a:pt x="42658" y="55750"/>
                  </a:lnTo>
                  <a:lnTo>
                    <a:pt x="42778" y="55992"/>
                  </a:lnTo>
                  <a:lnTo>
                    <a:pt x="42899" y="56173"/>
                  </a:lnTo>
                  <a:lnTo>
                    <a:pt x="43080" y="56293"/>
                  </a:lnTo>
                  <a:lnTo>
                    <a:pt x="43321" y="56414"/>
                  </a:lnTo>
                  <a:lnTo>
                    <a:pt x="43502" y="56474"/>
                  </a:lnTo>
                  <a:lnTo>
                    <a:pt x="43985" y="56474"/>
                  </a:lnTo>
                  <a:lnTo>
                    <a:pt x="44166" y="56414"/>
                  </a:lnTo>
                  <a:lnTo>
                    <a:pt x="44407" y="56293"/>
                  </a:lnTo>
                  <a:lnTo>
                    <a:pt x="44588" y="56173"/>
                  </a:lnTo>
                  <a:lnTo>
                    <a:pt x="44709" y="55992"/>
                  </a:lnTo>
                  <a:lnTo>
                    <a:pt x="44830" y="55750"/>
                  </a:lnTo>
                  <a:lnTo>
                    <a:pt x="44890" y="55569"/>
                  </a:lnTo>
                  <a:lnTo>
                    <a:pt x="44890" y="55328"/>
                  </a:lnTo>
                  <a:lnTo>
                    <a:pt x="44890" y="55087"/>
                  </a:lnTo>
                  <a:lnTo>
                    <a:pt x="44830" y="54906"/>
                  </a:lnTo>
                  <a:lnTo>
                    <a:pt x="44709" y="54664"/>
                  </a:lnTo>
                  <a:lnTo>
                    <a:pt x="44588" y="54483"/>
                  </a:lnTo>
                  <a:lnTo>
                    <a:pt x="44407" y="54363"/>
                  </a:lnTo>
                  <a:lnTo>
                    <a:pt x="44166" y="54242"/>
                  </a:lnTo>
                  <a:lnTo>
                    <a:pt x="43985" y="54182"/>
                  </a:lnTo>
                  <a:close/>
                  <a:moveTo>
                    <a:pt x="49295" y="54182"/>
                  </a:moveTo>
                  <a:lnTo>
                    <a:pt x="49114" y="54242"/>
                  </a:lnTo>
                  <a:lnTo>
                    <a:pt x="48872" y="54363"/>
                  </a:lnTo>
                  <a:lnTo>
                    <a:pt x="48691" y="54483"/>
                  </a:lnTo>
                  <a:lnTo>
                    <a:pt x="48571" y="54664"/>
                  </a:lnTo>
                  <a:lnTo>
                    <a:pt x="48450" y="54906"/>
                  </a:lnTo>
                  <a:lnTo>
                    <a:pt x="48390" y="55087"/>
                  </a:lnTo>
                  <a:lnTo>
                    <a:pt x="48390" y="55328"/>
                  </a:lnTo>
                  <a:lnTo>
                    <a:pt x="48390" y="55569"/>
                  </a:lnTo>
                  <a:lnTo>
                    <a:pt x="48450" y="55750"/>
                  </a:lnTo>
                  <a:lnTo>
                    <a:pt x="48571" y="55992"/>
                  </a:lnTo>
                  <a:lnTo>
                    <a:pt x="48691" y="56173"/>
                  </a:lnTo>
                  <a:lnTo>
                    <a:pt x="48872" y="56293"/>
                  </a:lnTo>
                  <a:lnTo>
                    <a:pt x="49114" y="56414"/>
                  </a:lnTo>
                  <a:lnTo>
                    <a:pt x="49295" y="56474"/>
                  </a:lnTo>
                  <a:lnTo>
                    <a:pt x="49777" y="56474"/>
                  </a:lnTo>
                  <a:lnTo>
                    <a:pt x="49958" y="56414"/>
                  </a:lnTo>
                  <a:lnTo>
                    <a:pt x="50200" y="56293"/>
                  </a:lnTo>
                  <a:lnTo>
                    <a:pt x="50381" y="56173"/>
                  </a:lnTo>
                  <a:lnTo>
                    <a:pt x="50501" y="55992"/>
                  </a:lnTo>
                  <a:lnTo>
                    <a:pt x="50622" y="55750"/>
                  </a:lnTo>
                  <a:lnTo>
                    <a:pt x="50682" y="55569"/>
                  </a:lnTo>
                  <a:lnTo>
                    <a:pt x="50682" y="55328"/>
                  </a:lnTo>
                  <a:lnTo>
                    <a:pt x="50682" y="55087"/>
                  </a:lnTo>
                  <a:lnTo>
                    <a:pt x="50622" y="54906"/>
                  </a:lnTo>
                  <a:lnTo>
                    <a:pt x="50501" y="54664"/>
                  </a:lnTo>
                  <a:lnTo>
                    <a:pt x="50381" y="54483"/>
                  </a:lnTo>
                  <a:lnTo>
                    <a:pt x="50200" y="54363"/>
                  </a:lnTo>
                  <a:lnTo>
                    <a:pt x="49958" y="54242"/>
                  </a:lnTo>
                  <a:lnTo>
                    <a:pt x="49777" y="54182"/>
                  </a:lnTo>
                  <a:close/>
                  <a:moveTo>
                    <a:pt x="55087" y="54182"/>
                  </a:moveTo>
                  <a:lnTo>
                    <a:pt x="54906" y="54242"/>
                  </a:lnTo>
                  <a:lnTo>
                    <a:pt x="54665" y="54363"/>
                  </a:lnTo>
                  <a:lnTo>
                    <a:pt x="54483" y="54483"/>
                  </a:lnTo>
                  <a:lnTo>
                    <a:pt x="54363" y="54664"/>
                  </a:lnTo>
                  <a:lnTo>
                    <a:pt x="54242" y="54906"/>
                  </a:lnTo>
                  <a:lnTo>
                    <a:pt x="54182" y="55087"/>
                  </a:lnTo>
                  <a:lnTo>
                    <a:pt x="54182" y="55328"/>
                  </a:lnTo>
                  <a:lnTo>
                    <a:pt x="54182" y="55569"/>
                  </a:lnTo>
                  <a:lnTo>
                    <a:pt x="54242" y="55750"/>
                  </a:lnTo>
                  <a:lnTo>
                    <a:pt x="54363" y="55992"/>
                  </a:lnTo>
                  <a:lnTo>
                    <a:pt x="54483" y="56173"/>
                  </a:lnTo>
                  <a:lnTo>
                    <a:pt x="54665" y="56293"/>
                  </a:lnTo>
                  <a:lnTo>
                    <a:pt x="54906" y="56414"/>
                  </a:lnTo>
                  <a:lnTo>
                    <a:pt x="55087" y="56474"/>
                  </a:lnTo>
                  <a:lnTo>
                    <a:pt x="55570" y="56474"/>
                  </a:lnTo>
                  <a:lnTo>
                    <a:pt x="55751" y="56414"/>
                  </a:lnTo>
                  <a:lnTo>
                    <a:pt x="55992" y="56293"/>
                  </a:lnTo>
                  <a:lnTo>
                    <a:pt x="56173" y="56173"/>
                  </a:lnTo>
                  <a:lnTo>
                    <a:pt x="56294" y="55992"/>
                  </a:lnTo>
                  <a:lnTo>
                    <a:pt x="56414" y="55750"/>
                  </a:lnTo>
                  <a:lnTo>
                    <a:pt x="56475" y="55569"/>
                  </a:lnTo>
                  <a:lnTo>
                    <a:pt x="56475" y="55328"/>
                  </a:lnTo>
                  <a:lnTo>
                    <a:pt x="56475" y="55087"/>
                  </a:lnTo>
                  <a:lnTo>
                    <a:pt x="56414" y="54906"/>
                  </a:lnTo>
                  <a:lnTo>
                    <a:pt x="56294" y="54664"/>
                  </a:lnTo>
                  <a:lnTo>
                    <a:pt x="56173" y="54483"/>
                  </a:lnTo>
                  <a:lnTo>
                    <a:pt x="55992" y="54363"/>
                  </a:lnTo>
                  <a:lnTo>
                    <a:pt x="55751" y="54242"/>
                  </a:lnTo>
                  <a:lnTo>
                    <a:pt x="55570" y="54182"/>
                  </a:lnTo>
                  <a:close/>
                  <a:moveTo>
                    <a:pt x="60879" y="54182"/>
                  </a:moveTo>
                  <a:lnTo>
                    <a:pt x="60698" y="54242"/>
                  </a:lnTo>
                  <a:lnTo>
                    <a:pt x="60457" y="54363"/>
                  </a:lnTo>
                  <a:lnTo>
                    <a:pt x="60276" y="54483"/>
                  </a:lnTo>
                  <a:lnTo>
                    <a:pt x="60155" y="54664"/>
                  </a:lnTo>
                  <a:lnTo>
                    <a:pt x="60034" y="54906"/>
                  </a:lnTo>
                  <a:lnTo>
                    <a:pt x="59974" y="55087"/>
                  </a:lnTo>
                  <a:lnTo>
                    <a:pt x="59974" y="55328"/>
                  </a:lnTo>
                  <a:lnTo>
                    <a:pt x="59974" y="55569"/>
                  </a:lnTo>
                  <a:lnTo>
                    <a:pt x="60034" y="55750"/>
                  </a:lnTo>
                  <a:lnTo>
                    <a:pt x="60155" y="55992"/>
                  </a:lnTo>
                  <a:lnTo>
                    <a:pt x="60276" y="56173"/>
                  </a:lnTo>
                  <a:lnTo>
                    <a:pt x="60457" y="56293"/>
                  </a:lnTo>
                  <a:lnTo>
                    <a:pt x="60698" y="56414"/>
                  </a:lnTo>
                  <a:lnTo>
                    <a:pt x="60879" y="56474"/>
                  </a:lnTo>
                  <a:lnTo>
                    <a:pt x="61362" y="56474"/>
                  </a:lnTo>
                  <a:lnTo>
                    <a:pt x="61543" y="56414"/>
                  </a:lnTo>
                  <a:lnTo>
                    <a:pt x="61784" y="56293"/>
                  </a:lnTo>
                  <a:lnTo>
                    <a:pt x="61965" y="56173"/>
                  </a:lnTo>
                  <a:lnTo>
                    <a:pt x="62086" y="55992"/>
                  </a:lnTo>
                  <a:lnTo>
                    <a:pt x="62206" y="55750"/>
                  </a:lnTo>
                  <a:lnTo>
                    <a:pt x="62267" y="55569"/>
                  </a:lnTo>
                  <a:lnTo>
                    <a:pt x="62267" y="55328"/>
                  </a:lnTo>
                  <a:lnTo>
                    <a:pt x="62267" y="55087"/>
                  </a:lnTo>
                  <a:lnTo>
                    <a:pt x="62206" y="54906"/>
                  </a:lnTo>
                  <a:lnTo>
                    <a:pt x="62086" y="54664"/>
                  </a:lnTo>
                  <a:lnTo>
                    <a:pt x="61965" y="54483"/>
                  </a:lnTo>
                  <a:lnTo>
                    <a:pt x="61784" y="54363"/>
                  </a:lnTo>
                  <a:lnTo>
                    <a:pt x="61543" y="54242"/>
                  </a:lnTo>
                  <a:lnTo>
                    <a:pt x="61362" y="54182"/>
                  </a:lnTo>
                  <a:close/>
                  <a:moveTo>
                    <a:pt x="66671" y="54182"/>
                  </a:moveTo>
                  <a:lnTo>
                    <a:pt x="66490" y="54242"/>
                  </a:lnTo>
                  <a:lnTo>
                    <a:pt x="66249" y="54363"/>
                  </a:lnTo>
                  <a:lnTo>
                    <a:pt x="66068" y="54483"/>
                  </a:lnTo>
                  <a:lnTo>
                    <a:pt x="65947" y="54664"/>
                  </a:lnTo>
                  <a:lnTo>
                    <a:pt x="65827" y="54906"/>
                  </a:lnTo>
                  <a:lnTo>
                    <a:pt x="65766" y="55087"/>
                  </a:lnTo>
                  <a:lnTo>
                    <a:pt x="65766" y="55328"/>
                  </a:lnTo>
                  <a:lnTo>
                    <a:pt x="65766" y="55569"/>
                  </a:lnTo>
                  <a:lnTo>
                    <a:pt x="65827" y="55750"/>
                  </a:lnTo>
                  <a:lnTo>
                    <a:pt x="65947" y="55992"/>
                  </a:lnTo>
                  <a:lnTo>
                    <a:pt x="66068" y="56173"/>
                  </a:lnTo>
                  <a:lnTo>
                    <a:pt x="66249" y="56293"/>
                  </a:lnTo>
                  <a:lnTo>
                    <a:pt x="66490" y="56414"/>
                  </a:lnTo>
                  <a:lnTo>
                    <a:pt x="66671" y="56474"/>
                  </a:lnTo>
                  <a:lnTo>
                    <a:pt x="67154" y="56474"/>
                  </a:lnTo>
                  <a:lnTo>
                    <a:pt x="67335" y="56414"/>
                  </a:lnTo>
                  <a:lnTo>
                    <a:pt x="67576" y="56293"/>
                  </a:lnTo>
                  <a:lnTo>
                    <a:pt x="67757" y="56173"/>
                  </a:lnTo>
                  <a:lnTo>
                    <a:pt x="67878" y="55992"/>
                  </a:lnTo>
                  <a:lnTo>
                    <a:pt x="67999" y="55750"/>
                  </a:lnTo>
                  <a:lnTo>
                    <a:pt x="68059" y="55569"/>
                  </a:lnTo>
                  <a:lnTo>
                    <a:pt x="68059" y="55328"/>
                  </a:lnTo>
                  <a:lnTo>
                    <a:pt x="68059" y="55087"/>
                  </a:lnTo>
                  <a:lnTo>
                    <a:pt x="67999" y="54906"/>
                  </a:lnTo>
                  <a:lnTo>
                    <a:pt x="67878" y="54664"/>
                  </a:lnTo>
                  <a:lnTo>
                    <a:pt x="67757" y="54483"/>
                  </a:lnTo>
                  <a:lnTo>
                    <a:pt x="67576" y="54363"/>
                  </a:lnTo>
                  <a:lnTo>
                    <a:pt x="67335" y="54242"/>
                  </a:lnTo>
                  <a:lnTo>
                    <a:pt x="67154" y="54182"/>
                  </a:lnTo>
                  <a:close/>
                  <a:moveTo>
                    <a:pt x="5853" y="57078"/>
                  </a:moveTo>
                  <a:lnTo>
                    <a:pt x="5672" y="57138"/>
                  </a:lnTo>
                  <a:lnTo>
                    <a:pt x="5431" y="57259"/>
                  </a:lnTo>
                  <a:lnTo>
                    <a:pt x="5310" y="57379"/>
                  </a:lnTo>
                  <a:lnTo>
                    <a:pt x="6517" y="59310"/>
                  </a:lnTo>
                  <a:lnTo>
                    <a:pt x="6818" y="59129"/>
                  </a:lnTo>
                  <a:lnTo>
                    <a:pt x="7060" y="58888"/>
                  </a:lnTo>
                  <a:lnTo>
                    <a:pt x="7180" y="58586"/>
                  </a:lnTo>
                  <a:lnTo>
                    <a:pt x="7241" y="58224"/>
                  </a:lnTo>
                  <a:lnTo>
                    <a:pt x="7241" y="57983"/>
                  </a:lnTo>
                  <a:lnTo>
                    <a:pt x="7180" y="57802"/>
                  </a:lnTo>
                  <a:lnTo>
                    <a:pt x="7060" y="57560"/>
                  </a:lnTo>
                  <a:lnTo>
                    <a:pt x="6939" y="57379"/>
                  </a:lnTo>
                  <a:lnTo>
                    <a:pt x="6758" y="57259"/>
                  </a:lnTo>
                  <a:lnTo>
                    <a:pt x="6517" y="57138"/>
                  </a:lnTo>
                  <a:lnTo>
                    <a:pt x="6336" y="57078"/>
                  </a:lnTo>
                  <a:close/>
                  <a:moveTo>
                    <a:pt x="69567" y="57078"/>
                  </a:moveTo>
                  <a:lnTo>
                    <a:pt x="69386" y="57138"/>
                  </a:lnTo>
                  <a:lnTo>
                    <a:pt x="69145" y="57259"/>
                  </a:lnTo>
                  <a:lnTo>
                    <a:pt x="68964" y="57379"/>
                  </a:lnTo>
                  <a:lnTo>
                    <a:pt x="68843" y="57560"/>
                  </a:lnTo>
                  <a:lnTo>
                    <a:pt x="68723" y="57802"/>
                  </a:lnTo>
                  <a:lnTo>
                    <a:pt x="68662" y="57983"/>
                  </a:lnTo>
                  <a:lnTo>
                    <a:pt x="68662" y="58224"/>
                  </a:lnTo>
                  <a:lnTo>
                    <a:pt x="68723" y="58586"/>
                  </a:lnTo>
                  <a:lnTo>
                    <a:pt x="68843" y="58888"/>
                  </a:lnTo>
                  <a:lnTo>
                    <a:pt x="69085" y="59129"/>
                  </a:lnTo>
                  <a:lnTo>
                    <a:pt x="69386" y="59310"/>
                  </a:lnTo>
                  <a:lnTo>
                    <a:pt x="70593" y="57379"/>
                  </a:lnTo>
                  <a:lnTo>
                    <a:pt x="70472" y="57259"/>
                  </a:lnTo>
                  <a:lnTo>
                    <a:pt x="70231" y="57138"/>
                  </a:lnTo>
                  <a:lnTo>
                    <a:pt x="70050" y="57078"/>
                  </a:lnTo>
                  <a:close/>
                  <a:moveTo>
                    <a:pt x="11645" y="57078"/>
                  </a:moveTo>
                  <a:lnTo>
                    <a:pt x="11464" y="57138"/>
                  </a:lnTo>
                  <a:lnTo>
                    <a:pt x="11223" y="57259"/>
                  </a:lnTo>
                  <a:lnTo>
                    <a:pt x="11042" y="57379"/>
                  </a:lnTo>
                  <a:lnTo>
                    <a:pt x="10921" y="57560"/>
                  </a:lnTo>
                  <a:lnTo>
                    <a:pt x="10800" y="57802"/>
                  </a:lnTo>
                  <a:lnTo>
                    <a:pt x="10740" y="57983"/>
                  </a:lnTo>
                  <a:lnTo>
                    <a:pt x="10740" y="58224"/>
                  </a:lnTo>
                  <a:lnTo>
                    <a:pt x="10740" y="58466"/>
                  </a:lnTo>
                  <a:lnTo>
                    <a:pt x="10800" y="58647"/>
                  </a:lnTo>
                  <a:lnTo>
                    <a:pt x="10921" y="58888"/>
                  </a:lnTo>
                  <a:lnTo>
                    <a:pt x="11042" y="59069"/>
                  </a:lnTo>
                  <a:lnTo>
                    <a:pt x="11223" y="59190"/>
                  </a:lnTo>
                  <a:lnTo>
                    <a:pt x="11464" y="59310"/>
                  </a:lnTo>
                  <a:lnTo>
                    <a:pt x="11645" y="59371"/>
                  </a:lnTo>
                  <a:lnTo>
                    <a:pt x="12128" y="59371"/>
                  </a:lnTo>
                  <a:lnTo>
                    <a:pt x="12309" y="59310"/>
                  </a:lnTo>
                  <a:lnTo>
                    <a:pt x="12550" y="59190"/>
                  </a:lnTo>
                  <a:lnTo>
                    <a:pt x="12731" y="59069"/>
                  </a:lnTo>
                  <a:lnTo>
                    <a:pt x="12852" y="58888"/>
                  </a:lnTo>
                  <a:lnTo>
                    <a:pt x="12973" y="58647"/>
                  </a:lnTo>
                  <a:lnTo>
                    <a:pt x="13033" y="58466"/>
                  </a:lnTo>
                  <a:lnTo>
                    <a:pt x="13033" y="58224"/>
                  </a:lnTo>
                  <a:lnTo>
                    <a:pt x="13033" y="57983"/>
                  </a:lnTo>
                  <a:lnTo>
                    <a:pt x="12973" y="57802"/>
                  </a:lnTo>
                  <a:lnTo>
                    <a:pt x="12852" y="57560"/>
                  </a:lnTo>
                  <a:lnTo>
                    <a:pt x="12731" y="57379"/>
                  </a:lnTo>
                  <a:lnTo>
                    <a:pt x="12550" y="57259"/>
                  </a:lnTo>
                  <a:lnTo>
                    <a:pt x="12309" y="57138"/>
                  </a:lnTo>
                  <a:lnTo>
                    <a:pt x="12128" y="57078"/>
                  </a:lnTo>
                  <a:close/>
                  <a:moveTo>
                    <a:pt x="17437" y="57078"/>
                  </a:moveTo>
                  <a:lnTo>
                    <a:pt x="17256" y="57138"/>
                  </a:lnTo>
                  <a:lnTo>
                    <a:pt x="17015" y="57259"/>
                  </a:lnTo>
                  <a:lnTo>
                    <a:pt x="16834" y="57379"/>
                  </a:lnTo>
                  <a:lnTo>
                    <a:pt x="16713" y="57560"/>
                  </a:lnTo>
                  <a:lnTo>
                    <a:pt x="16593" y="57802"/>
                  </a:lnTo>
                  <a:lnTo>
                    <a:pt x="16532" y="57983"/>
                  </a:lnTo>
                  <a:lnTo>
                    <a:pt x="16532" y="58224"/>
                  </a:lnTo>
                  <a:lnTo>
                    <a:pt x="16532" y="58466"/>
                  </a:lnTo>
                  <a:lnTo>
                    <a:pt x="16593" y="58647"/>
                  </a:lnTo>
                  <a:lnTo>
                    <a:pt x="16713" y="58888"/>
                  </a:lnTo>
                  <a:lnTo>
                    <a:pt x="16834" y="59069"/>
                  </a:lnTo>
                  <a:lnTo>
                    <a:pt x="17015" y="59190"/>
                  </a:lnTo>
                  <a:lnTo>
                    <a:pt x="17256" y="59310"/>
                  </a:lnTo>
                  <a:lnTo>
                    <a:pt x="17437" y="59371"/>
                  </a:lnTo>
                  <a:lnTo>
                    <a:pt x="17920" y="59371"/>
                  </a:lnTo>
                  <a:lnTo>
                    <a:pt x="18101" y="59310"/>
                  </a:lnTo>
                  <a:lnTo>
                    <a:pt x="18342" y="59190"/>
                  </a:lnTo>
                  <a:lnTo>
                    <a:pt x="18523" y="59069"/>
                  </a:lnTo>
                  <a:lnTo>
                    <a:pt x="18644" y="58888"/>
                  </a:lnTo>
                  <a:lnTo>
                    <a:pt x="18765" y="58647"/>
                  </a:lnTo>
                  <a:lnTo>
                    <a:pt x="18825" y="58466"/>
                  </a:lnTo>
                  <a:lnTo>
                    <a:pt x="18825" y="58224"/>
                  </a:lnTo>
                  <a:lnTo>
                    <a:pt x="18825" y="57983"/>
                  </a:lnTo>
                  <a:lnTo>
                    <a:pt x="18765" y="57802"/>
                  </a:lnTo>
                  <a:lnTo>
                    <a:pt x="18644" y="57560"/>
                  </a:lnTo>
                  <a:lnTo>
                    <a:pt x="18523" y="57379"/>
                  </a:lnTo>
                  <a:lnTo>
                    <a:pt x="18342" y="57259"/>
                  </a:lnTo>
                  <a:lnTo>
                    <a:pt x="18101" y="57138"/>
                  </a:lnTo>
                  <a:lnTo>
                    <a:pt x="17920" y="57078"/>
                  </a:lnTo>
                  <a:close/>
                  <a:moveTo>
                    <a:pt x="23230" y="57078"/>
                  </a:moveTo>
                  <a:lnTo>
                    <a:pt x="23049" y="57138"/>
                  </a:lnTo>
                  <a:lnTo>
                    <a:pt x="22807" y="57259"/>
                  </a:lnTo>
                  <a:lnTo>
                    <a:pt x="22626" y="57379"/>
                  </a:lnTo>
                  <a:lnTo>
                    <a:pt x="22506" y="57560"/>
                  </a:lnTo>
                  <a:lnTo>
                    <a:pt x="22385" y="57802"/>
                  </a:lnTo>
                  <a:lnTo>
                    <a:pt x="22325" y="57983"/>
                  </a:lnTo>
                  <a:lnTo>
                    <a:pt x="22325" y="58224"/>
                  </a:lnTo>
                  <a:lnTo>
                    <a:pt x="22325" y="58466"/>
                  </a:lnTo>
                  <a:lnTo>
                    <a:pt x="22385" y="58647"/>
                  </a:lnTo>
                  <a:lnTo>
                    <a:pt x="22506" y="58888"/>
                  </a:lnTo>
                  <a:lnTo>
                    <a:pt x="22626" y="59069"/>
                  </a:lnTo>
                  <a:lnTo>
                    <a:pt x="22807" y="59190"/>
                  </a:lnTo>
                  <a:lnTo>
                    <a:pt x="23049" y="59310"/>
                  </a:lnTo>
                  <a:lnTo>
                    <a:pt x="23230" y="59371"/>
                  </a:lnTo>
                  <a:lnTo>
                    <a:pt x="23712" y="59371"/>
                  </a:lnTo>
                  <a:lnTo>
                    <a:pt x="23893" y="59310"/>
                  </a:lnTo>
                  <a:lnTo>
                    <a:pt x="24135" y="59190"/>
                  </a:lnTo>
                  <a:lnTo>
                    <a:pt x="24316" y="59069"/>
                  </a:lnTo>
                  <a:lnTo>
                    <a:pt x="24436" y="58888"/>
                  </a:lnTo>
                  <a:lnTo>
                    <a:pt x="24557" y="58647"/>
                  </a:lnTo>
                  <a:lnTo>
                    <a:pt x="24617" y="58466"/>
                  </a:lnTo>
                  <a:lnTo>
                    <a:pt x="24617" y="58224"/>
                  </a:lnTo>
                  <a:lnTo>
                    <a:pt x="24617" y="57983"/>
                  </a:lnTo>
                  <a:lnTo>
                    <a:pt x="24557" y="57802"/>
                  </a:lnTo>
                  <a:lnTo>
                    <a:pt x="24436" y="57560"/>
                  </a:lnTo>
                  <a:lnTo>
                    <a:pt x="24316" y="57379"/>
                  </a:lnTo>
                  <a:lnTo>
                    <a:pt x="24135" y="57259"/>
                  </a:lnTo>
                  <a:lnTo>
                    <a:pt x="23893" y="57138"/>
                  </a:lnTo>
                  <a:lnTo>
                    <a:pt x="23712" y="57078"/>
                  </a:lnTo>
                  <a:close/>
                  <a:moveTo>
                    <a:pt x="29022" y="57078"/>
                  </a:moveTo>
                  <a:lnTo>
                    <a:pt x="28841" y="57138"/>
                  </a:lnTo>
                  <a:lnTo>
                    <a:pt x="28599" y="57259"/>
                  </a:lnTo>
                  <a:lnTo>
                    <a:pt x="28418" y="57379"/>
                  </a:lnTo>
                  <a:lnTo>
                    <a:pt x="28298" y="57560"/>
                  </a:lnTo>
                  <a:lnTo>
                    <a:pt x="28177" y="57802"/>
                  </a:lnTo>
                  <a:lnTo>
                    <a:pt x="28117" y="57983"/>
                  </a:lnTo>
                  <a:lnTo>
                    <a:pt x="28117" y="58224"/>
                  </a:lnTo>
                  <a:lnTo>
                    <a:pt x="28117" y="58466"/>
                  </a:lnTo>
                  <a:lnTo>
                    <a:pt x="28177" y="58647"/>
                  </a:lnTo>
                  <a:lnTo>
                    <a:pt x="28298" y="58888"/>
                  </a:lnTo>
                  <a:lnTo>
                    <a:pt x="28418" y="59069"/>
                  </a:lnTo>
                  <a:lnTo>
                    <a:pt x="28599" y="59190"/>
                  </a:lnTo>
                  <a:lnTo>
                    <a:pt x="28841" y="59310"/>
                  </a:lnTo>
                  <a:lnTo>
                    <a:pt x="29022" y="59371"/>
                  </a:lnTo>
                  <a:lnTo>
                    <a:pt x="29505" y="59371"/>
                  </a:lnTo>
                  <a:lnTo>
                    <a:pt x="29686" y="59310"/>
                  </a:lnTo>
                  <a:lnTo>
                    <a:pt x="29927" y="59190"/>
                  </a:lnTo>
                  <a:lnTo>
                    <a:pt x="30108" y="59069"/>
                  </a:lnTo>
                  <a:lnTo>
                    <a:pt x="30229" y="58888"/>
                  </a:lnTo>
                  <a:lnTo>
                    <a:pt x="30349" y="58647"/>
                  </a:lnTo>
                  <a:lnTo>
                    <a:pt x="30410" y="58466"/>
                  </a:lnTo>
                  <a:lnTo>
                    <a:pt x="30410" y="58224"/>
                  </a:lnTo>
                  <a:lnTo>
                    <a:pt x="30410" y="57983"/>
                  </a:lnTo>
                  <a:lnTo>
                    <a:pt x="30349" y="57802"/>
                  </a:lnTo>
                  <a:lnTo>
                    <a:pt x="30229" y="57560"/>
                  </a:lnTo>
                  <a:lnTo>
                    <a:pt x="30108" y="57379"/>
                  </a:lnTo>
                  <a:lnTo>
                    <a:pt x="29927" y="57259"/>
                  </a:lnTo>
                  <a:lnTo>
                    <a:pt x="29686" y="57138"/>
                  </a:lnTo>
                  <a:lnTo>
                    <a:pt x="29505" y="57078"/>
                  </a:lnTo>
                  <a:close/>
                  <a:moveTo>
                    <a:pt x="34814" y="57078"/>
                  </a:moveTo>
                  <a:lnTo>
                    <a:pt x="34633" y="57138"/>
                  </a:lnTo>
                  <a:lnTo>
                    <a:pt x="34392" y="57259"/>
                  </a:lnTo>
                  <a:lnTo>
                    <a:pt x="34211" y="57379"/>
                  </a:lnTo>
                  <a:lnTo>
                    <a:pt x="34090" y="57560"/>
                  </a:lnTo>
                  <a:lnTo>
                    <a:pt x="33969" y="57802"/>
                  </a:lnTo>
                  <a:lnTo>
                    <a:pt x="33909" y="57983"/>
                  </a:lnTo>
                  <a:lnTo>
                    <a:pt x="33909" y="58224"/>
                  </a:lnTo>
                  <a:lnTo>
                    <a:pt x="33909" y="58466"/>
                  </a:lnTo>
                  <a:lnTo>
                    <a:pt x="33969" y="58647"/>
                  </a:lnTo>
                  <a:lnTo>
                    <a:pt x="34090" y="58888"/>
                  </a:lnTo>
                  <a:lnTo>
                    <a:pt x="34211" y="59069"/>
                  </a:lnTo>
                  <a:lnTo>
                    <a:pt x="34392" y="59190"/>
                  </a:lnTo>
                  <a:lnTo>
                    <a:pt x="34633" y="59310"/>
                  </a:lnTo>
                  <a:lnTo>
                    <a:pt x="34814" y="59371"/>
                  </a:lnTo>
                  <a:lnTo>
                    <a:pt x="35297" y="59371"/>
                  </a:lnTo>
                  <a:lnTo>
                    <a:pt x="35478" y="59310"/>
                  </a:lnTo>
                  <a:lnTo>
                    <a:pt x="35719" y="59190"/>
                  </a:lnTo>
                  <a:lnTo>
                    <a:pt x="35900" y="59069"/>
                  </a:lnTo>
                  <a:lnTo>
                    <a:pt x="36021" y="58888"/>
                  </a:lnTo>
                  <a:lnTo>
                    <a:pt x="36141" y="58647"/>
                  </a:lnTo>
                  <a:lnTo>
                    <a:pt x="36202" y="58466"/>
                  </a:lnTo>
                  <a:lnTo>
                    <a:pt x="36202" y="58224"/>
                  </a:lnTo>
                  <a:lnTo>
                    <a:pt x="36202" y="57983"/>
                  </a:lnTo>
                  <a:lnTo>
                    <a:pt x="36141" y="57802"/>
                  </a:lnTo>
                  <a:lnTo>
                    <a:pt x="36021" y="57560"/>
                  </a:lnTo>
                  <a:lnTo>
                    <a:pt x="35900" y="57379"/>
                  </a:lnTo>
                  <a:lnTo>
                    <a:pt x="35719" y="57259"/>
                  </a:lnTo>
                  <a:lnTo>
                    <a:pt x="35478" y="57138"/>
                  </a:lnTo>
                  <a:lnTo>
                    <a:pt x="35297" y="57078"/>
                  </a:lnTo>
                  <a:close/>
                  <a:moveTo>
                    <a:pt x="40606" y="57078"/>
                  </a:moveTo>
                  <a:lnTo>
                    <a:pt x="40425" y="57138"/>
                  </a:lnTo>
                  <a:lnTo>
                    <a:pt x="40184" y="57259"/>
                  </a:lnTo>
                  <a:lnTo>
                    <a:pt x="40003" y="57379"/>
                  </a:lnTo>
                  <a:lnTo>
                    <a:pt x="39882" y="57560"/>
                  </a:lnTo>
                  <a:lnTo>
                    <a:pt x="39762" y="57802"/>
                  </a:lnTo>
                  <a:lnTo>
                    <a:pt x="39701" y="57983"/>
                  </a:lnTo>
                  <a:lnTo>
                    <a:pt x="39701" y="58224"/>
                  </a:lnTo>
                  <a:lnTo>
                    <a:pt x="39701" y="58466"/>
                  </a:lnTo>
                  <a:lnTo>
                    <a:pt x="39762" y="58647"/>
                  </a:lnTo>
                  <a:lnTo>
                    <a:pt x="39882" y="58888"/>
                  </a:lnTo>
                  <a:lnTo>
                    <a:pt x="40003" y="59069"/>
                  </a:lnTo>
                  <a:lnTo>
                    <a:pt x="40184" y="59190"/>
                  </a:lnTo>
                  <a:lnTo>
                    <a:pt x="40425" y="59310"/>
                  </a:lnTo>
                  <a:lnTo>
                    <a:pt x="40606" y="59371"/>
                  </a:lnTo>
                  <a:lnTo>
                    <a:pt x="41089" y="59371"/>
                  </a:lnTo>
                  <a:lnTo>
                    <a:pt x="41270" y="59310"/>
                  </a:lnTo>
                  <a:lnTo>
                    <a:pt x="41511" y="59190"/>
                  </a:lnTo>
                  <a:lnTo>
                    <a:pt x="41692" y="59069"/>
                  </a:lnTo>
                  <a:lnTo>
                    <a:pt x="41813" y="58888"/>
                  </a:lnTo>
                  <a:lnTo>
                    <a:pt x="41934" y="58647"/>
                  </a:lnTo>
                  <a:lnTo>
                    <a:pt x="41994" y="58466"/>
                  </a:lnTo>
                  <a:lnTo>
                    <a:pt x="41994" y="58224"/>
                  </a:lnTo>
                  <a:lnTo>
                    <a:pt x="41994" y="57983"/>
                  </a:lnTo>
                  <a:lnTo>
                    <a:pt x="41934" y="57802"/>
                  </a:lnTo>
                  <a:lnTo>
                    <a:pt x="41813" y="57560"/>
                  </a:lnTo>
                  <a:lnTo>
                    <a:pt x="41692" y="57379"/>
                  </a:lnTo>
                  <a:lnTo>
                    <a:pt x="41511" y="57259"/>
                  </a:lnTo>
                  <a:lnTo>
                    <a:pt x="41270" y="57138"/>
                  </a:lnTo>
                  <a:lnTo>
                    <a:pt x="41089" y="57078"/>
                  </a:lnTo>
                  <a:close/>
                  <a:moveTo>
                    <a:pt x="46399" y="57078"/>
                  </a:moveTo>
                  <a:lnTo>
                    <a:pt x="46218" y="57138"/>
                  </a:lnTo>
                  <a:lnTo>
                    <a:pt x="45976" y="57259"/>
                  </a:lnTo>
                  <a:lnTo>
                    <a:pt x="45795" y="57379"/>
                  </a:lnTo>
                  <a:lnTo>
                    <a:pt x="45674" y="57560"/>
                  </a:lnTo>
                  <a:lnTo>
                    <a:pt x="45554" y="57802"/>
                  </a:lnTo>
                  <a:lnTo>
                    <a:pt x="45493" y="57983"/>
                  </a:lnTo>
                  <a:lnTo>
                    <a:pt x="45493" y="58224"/>
                  </a:lnTo>
                  <a:lnTo>
                    <a:pt x="45493" y="58466"/>
                  </a:lnTo>
                  <a:lnTo>
                    <a:pt x="45554" y="58647"/>
                  </a:lnTo>
                  <a:lnTo>
                    <a:pt x="45674" y="58888"/>
                  </a:lnTo>
                  <a:lnTo>
                    <a:pt x="45795" y="59069"/>
                  </a:lnTo>
                  <a:lnTo>
                    <a:pt x="45976" y="59190"/>
                  </a:lnTo>
                  <a:lnTo>
                    <a:pt x="46218" y="59310"/>
                  </a:lnTo>
                  <a:lnTo>
                    <a:pt x="46399" y="59371"/>
                  </a:lnTo>
                  <a:lnTo>
                    <a:pt x="46881" y="59371"/>
                  </a:lnTo>
                  <a:lnTo>
                    <a:pt x="47062" y="59310"/>
                  </a:lnTo>
                  <a:lnTo>
                    <a:pt x="47304" y="59190"/>
                  </a:lnTo>
                  <a:lnTo>
                    <a:pt x="47485" y="59069"/>
                  </a:lnTo>
                  <a:lnTo>
                    <a:pt x="47605" y="58888"/>
                  </a:lnTo>
                  <a:lnTo>
                    <a:pt x="47726" y="58647"/>
                  </a:lnTo>
                  <a:lnTo>
                    <a:pt x="47786" y="58466"/>
                  </a:lnTo>
                  <a:lnTo>
                    <a:pt x="47786" y="58224"/>
                  </a:lnTo>
                  <a:lnTo>
                    <a:pt x="47786" y="57983"/>
                  </a:lnTo>
                  <a:lnTo>
                    <a:pt x="47726" y="57802"/>
                  </a:lnTo>
                  <a:lnTo>
                    <a:pt x="47605" y="57560"/>
                  </a:lnTo>
                  <a:lnTo>
                    <a:pt x="47485" y="57379"/>
                  </a:lnTo>
                  <a:lnTo>
                    <a:pt x="47304" y="57259"/>
                  </a:lnTo>
                  <a:lnTo>
                    <a:pt x="47062" y="57138"/>
                  </a:lnTo>
                  <a:lnTo>
                    <a:pt x="46881" y="57078"/>
                  </a:lnTo>
                  <a:close/>
                  <a:moveTo>
                    <a:pt x="52191" y="57078"/>
                  </a:moveTo>
                  <a:lnTo>
                    <a:pt x="52010" y="57138"/>
                  </a:lnTo>
                  <a:lnTo>
                    <a:pt x="51768" y="57259"/>
                  </a:lnTo>
                  <a:lnTo>
                    <a:pt x="51587" y="57379"/>
                  </a:lnTo>
                  <a:lnTo>
                    <a:pt x="51467" y="57560"/>
                  </a:lnTo>
                  <a:lnTo>
                    <a:pt x="51346" y="57802"/>
                  </a:lnTo>
                  <a:lnTo>
                    <a:pt x="51286" y="57983"/>
                  </a:lnTo>
                  <a:lnTo>
                    <a:pt x="51286" y="58224"/>
                  </a:lnTo>
                  <a:lnTo>
                    <a:pt x="51286" y="58466"/>
                  </a:lnTo>
                  <a:lnTo>
                    <a:pt x="51346" y="58647"/>
                  </a:lnTo>
                  <a:lnTo>
                    <a:pt x="51467" y="58888"/>
                  </a:lnTo>
                  <a:lnTo>
                    <a:pt x="51587" y="59069"/>
                  </a:lnTo>
                  <a:lnTo>
                    <a:pt x="51768" y="59190"/>
                  </a:lnTo>
                  <a:lnTo>
                    <a:pt x="52010" y="59310"/>
                  </a:lnTo>
                  <a:lnTo>
                    <a:pt x="52191" y="59371"/>
                  </a:lnTo>
                  <a:lnTo>
                    <a:pt x="52673" y="59371"/>
                  </a:lnTo>
                  <a:lnTo>
                    <a:pt x="52854" y="59310"/>
                  </a:lnTo>
                  <a:lnTo>
                    <a:pt x="53096" y="59190"/>
                  </a:lnTo>
                  <a:lnTo>
                    <a:pt x="53277" y="59069"/>
                  </a:lnTo>
                  <a:lnTo>
                    <a:pt x="53397" y="58888"/>
                  </a:lnTo>
                  <a:lnTo>
                    <a:pt x="53518" y="58647"/>
                  </a:lnTo>
                  <a:lnTo>
                    <a:pt x="53578" y="58466"/>
                  </a:lnTo>
                  <a:lnTo>
                    <a:pt x="53578" y="58224"/>
                  </a:lnTo>
                  <a:lnTo>
                    <a:pt x="53578" y="57983"/>
                  </a:lnTo>
                  <a:lnTo>
                    <a:pt x="53518" y="57802"/>
                  </a:lnTo>
                  <a:lnTo>
                    <a:pt x="53397" y="57560"/>
                  </a:lnTo>
                  <a:lnTo>
                    <a:pt x="53277" y="57379"/>
                  </a:lnTo>
                  <a:lnTo>
                    <a:pt x="53096" y="57259"/>
                  </a:lnTo>
                  <a:lnTo>
                    <a:pt x="52854" y="57138"/>
                  </a:lnTo>
                  <a:lnTo>
                    <a:pt x="52673" y="57078"/>
                  </a:lnTo>
                  <a:close/>
                  <a:moveTo>
                    <a:pt x="57983" y="57078"/>
                  </a:moveTo>
                  <a:lnTo>
                    <a:pt x="57802" y="57138"/>
                  </a:lnTo>
                  <a:lnTo>
                    <a:pt x="57561" y="57259"/>
                  </a:lnTo>
                  <a:lnTo>
                    <a:pt x="57380" y="57379"/>
                  </a:lnTo>
                  <a:lnTo>
                    <a:pt x="57259" y="57560"/>
                  </a:lnTo>
                  <a:lnTo>
                    <a:pt x="57138" y="57802"/>
                  </a:lnTo>
                  <a:lnTo>
                    <a:pt x="57078" y="57983"/>
                  </a:lnTo>
                  <a:lnTo>
                    <a:pt x="57078" y="58224"/>
                  </a:lnTo>
                  <a:lnTo>
                    <a:pt x="57078" y="58466"/>
                  </a:lnTo>
                  <a:lnTo>
                    <a:pt x="57138" y="58647"/>
                  </a:lnTo>
                  <a:lnTo>
                    <a:pt x="57259" y="58888"/>
                  </a:lnTo>
                  <a:lnTo>
                    <a:pt x="57380" y="59069"/>
                  </a:lnTo>
                  <a:lnTo>
                    <a:pt x="57561" y="59190"/>
                  </a:lnTo>
                  <a:lnTo>
                    <a:pt x="57802" y="59310"/>
                  </a:lnTo>
                  <a:lnTo>
                    <a:pt x="57983" y="59371"/>
                  </a:lnTo>
                  <a:lnTo>
                    <a:pt x="58466" y="59371"/>
                  </a:lnTo>
                  <a:lnTo>
                    <a:pt x="58647" y="59310"/>
                  </a:lnTo>
                  <a:lnTo>
                    <a:pt x="58888" y="59190"/>
                  </a:lnTo>
                  <a:lnTo>
                    <a:pt x="59069" y="59069"/>
                  </a:lnTo>
                  <a:lnTo>
                    <a:pt x="59190" y="58888"/>
                  </a:lnTo>
                  <a:lnTo>
                    <a:pt x="59310" y="58647"/>
                  </a:lnTo>
                  <a:lnTo>
                    <a:pt x="59371" y="58466"/>
                  </a:lnTo>
                  <a:lnTo>
                    <a:pt x="59371" y="58224"/>
                  </a:lnTo>
                  <a:lnTo>
                    <a:pt x="59371" y="57983"/>
                  </a:lnTo>
                  <a:lnTo>
                    <a:pt x="59310" y="57802"/>
                  </a:lnTo>
                  <a:lnTo>
                    <a:pt x="59190" y="57560"/>
                  </a:lnTo>
                  <a:lnTo>
                    <a:pt x="59069" y="57379"/>
                  </a:lnTo>
                  <a:lnTo>
                    <a:pt x="58888" y="57259"/>
                  </a:lnTo>
                  <a:lnTo>
                    <a:pt x="58647" y="57138"/>
                  </a:lnTo>
                  <a:lnTo>
                    <a:pt x="58466" y="57078"/>
                  </a:lnTo>
                  <a:close/>
                  <a:moveTo>
                    <a:pt x="63775" y="57078"/>
                  </a:moveTo>
                  <a:lnTo>
                    <a:pt x="63594" y="57138"/>
                  </a:lnTo>
                  <a:lnTo>
                    <a:pt x="63353" y="57259"/>
                  </a:lnTo>
                  <a:lnTo>
                    <a:pt x="63172" y="57379"/>
                  </a:lnTo>
                  <a:lnTo>
                    <a:pt x="63051" y="57560"/>
                  </a:lnTo>
                  <a:lnTo>
                    <a:pt x="62931" y="57802"/>
                  </a:lnTo>
                  <a:lnTo>
                    <a:pt x="62870" y="57983"/>
                  </a:lnTo>
                  <a:lnTo>
                    <a:pt x="62870" y="58224"/>
                  </a:lnTo>
                  <a:lnTo>
                    <a:pt x="62870" y="58466"/>
                  </a:lnTo>
                  <a:lnTo>
                    <a:pt x="62931" y="58647"/>
                  </a:lnTo>
                  <a:lnTo>
                    <a:pt x="63051" y="58888"/>
                  </a:lnTo>
                  <a:lnTo>
                    <a:pt x="63172" y="59069"/>
                  </a:lnTo>
                  <a:lnTo>
                    <a:pt x="63353" y="59190"/>
                  </a:lnTo>
                  <a:lnTo>
                    <a:pt x="63594" y="59310"/>
                  </a:lnTo>
                  <a:lnTo>
                    <a:pt x="63775" y="59371"/>
                  </a:lnTo>
                  <a:lnTo>
                    <a:pt x="64258" y="59371"/>
                  </a:lnTo>
                  <a:lnTo>
                    <a:pt x="64439" y="59310"/>
                  </a:lnTo>
                  <a:lnTo>
                    <a:pt x="64680" y="59190"/>
                  </a:lnTo>
                  <a:lnTo>
                    <a:pt x="64861" y="59069"/>
                  </a:lnTo>
                  <a:lnTo>
                    <a:pt x="64982" y="58888"/>
                  </a:lnTo>
                  <a:lnTo>
                    <a:pt x="65103" y="58647"/>
                  </a:lnTo>
                  <a:lnTo>
                    <a:pt x="65163" y="58466"/>
                  </a:lnTo>
                  <a:lnTo>
                    <a:pt x="65163" y="58224"/>
                  </a:lnTo>
                  <a:lnTo>
                    <a:pt x="65163" y="57983"/>
                  </a:lnTo>
                  <a:lnTo>
                    <a:pt x="65103" y="57802"/>
                  </a:lnTo>
                  <a:lnTo>
                    <a:pt x="64982" y="57560"/>
                  </a:lnTo>
                  <a:lnTo>
                    <a:pt x="64861" y="57379"/>
                  </a:lnTo>
                  <a:lnTo>
                    <a:pt x="64680" y="57259"/>
                  </a:lnTo>
                  <a:lnTo>
                    <a:pt x="64439" y="57138"/>
                  </a:lnTo>
                  <a:lnTo>
                    <a:pt x="64258" y="57078"/>
                  </a:lnTo>
                  <a:close/>
                  <a:moveTo>
                    <a:pt x="8689" y="59974"/>
                  </a:moveTo>
                  <a:lnTo>
                    <a:pt x="8447" y="60095"/>
                  </a:lnTo>
                  <a:lnTo>
                    <a:pt x="8206" y="60276"/>
                  </a:lnTo>
                  <a:lnTo>
                    <a:pt x="8025" y="60457"/>
                  </a:lnTo>
                  <a:lnTo>
                    <a:pt x="7904" y="60758"/>
                  </a:lnTo>
                  <a:lnTo>
                    <a:pt x="7844" y="61120"/>
                  </a:lnTo>
                  <a:lnTo>
                    <a:pt x="8689" y="62267"/>
                  </a:lnTo>
                  <a:lnTo>
                    <a:pt x="9232" y="62267"/>
                  </a:lnTo>
                  <a:lnTo>
                    <a:pt x="9413" y="62206"/>
                  </a:lnTo>
                  <a:lnTo>
                    <a:pt x="9654" y="62086"/>
                  </a:lnTo>
                  <a:lnTo>
                    <a:pt x="9835" y="61965"/>
                  </a:lnTo>
                  <a:lnTo>
                    <a:pt x="9956" y="61784"/>
                  </a:lnTo>
                  <a:lnTo>
                    <a:pt x="10076" y="61543"/>
                  </a:lnTo>
                  <a:lnTo>
                    <a:pt x="10137" y="61362"/>
                  </a:lnTo>
                  <a:lnTo>
                    <a:pt x="10137" y="61120"/>
                  </a:lnTo>
                  <a:lnTo>
                    <a:pt x="10076" y="60758"/>
                  </a:lnTo>
                  <a:lnTo>
                    <a:pt x="9956" y="60457"/>
                  </a:lnTo>
                  <a:lnTo>
                    <a:pt x="9775" y="60276"/>
                  </a:lnTo>
                  <a:lnTo>
                    <a:pt x="9533" y="60095"/>
                  </a:lnTo>
                  <a:lnTo>
                    <a:pt x="9292" y="59974"/>
                  </a:lnTo>
                  <a:close/>
                  <a:moveTo>
                    <a:pt x="14481" y="59974"/>
                  </a:moveTo>
                  <a:lnTo>
                    <a:pt x="14240" y="60095"/>
                  </a:lnTo>
                  <a:lnTo>
                    <a:pt x="13998" y="60276"/>
                  </a:lnTo>
                  <a:lnTo>
                    <a:pt x="13817" y="60457"/>
                  </a:lnTo>
                  <a:lnTo>
                    <a:pt x="13697" y="60758"/>
                  </a:lnTo>
                  <a:lnTo>
                    <a:pt x="13636" y="61120"/>
                  </a:lnTo>
                  <a:lnTo>
                    <a:pt x="13636" y="61362"/>
                  </a:lnTo>
                  <a:lnTo>
                    <a:pt x="13697" y="61543"/>
                  </a:lnTo>
                  <a:lnTo>
                    <a:pt x="13817" y="61784"/>
                  </a:lnTo>
                  <a:lnTo>
                    <a:pt x="13938" y="61965"/>
                  </a:lnTo>
                  <a:lnTo>
                    <a:pt x="14119" y="62086"/>
                  </a:lnTo>
                  <a:lnTo>
                    <a:pt x="14360" y="62206"/>
                  </a:lnTo>
                  <a:lnTo>
                    <a:pt x="14541" y="62267"/>
                  </a:lnTo>
                  <a:lnTo>
                    <a:pt x="15024" y="62267"/>
                  </a:lnTo>
                  <a:lnTo>
                    <a:pt x="15205" y="62206"/>
                  </a:lnTo>
                  <a:lnTo>
                    <a:pt x="15446" y="62086"/>
                  </a:lnTo>
                  <a:lnTo>
                    <a:pt x="15627" y="61965"/>
                  </a:lnTo>
                  <a:lnTo>
                    <a:pt x="15748" y="61784"/>
                  </a:lnTo>
                  <a:lnTo>
                    <a:pt x="15869" y="61543"/>
                  </a:lnTo>
                  <a:lnTo>
                    <a:pt x="15929" y="61362"/>
                  </a:lnTo>
                  <a:lnTo>
                    <a:pt x="15929" y="61120"/>
                  </a:lnTo>
                  <a:lnTo>
                    <a:pt x="15869" y="60758"/>
                  </a:lnTo>
                  <a:lnTo>
                    <a:pt x="15748" y="60457"/>
                  </a:lnTo>
                  <a:lnTo>
                    <a:pt x="15567" y="60276"/>
                  </a:lnTo>
                  <a:lnTo>
                    <a:pt x="15326" y="60095"/>
                  </a:lnTo>
                  <a:lnTo>
                    <a:pt x="15084" y="59974"/>
                  </a:lnTo>
                  <a:close/>
                  <a:moveTo>
                    <a:pt x="20273" y="59974"/>
                  </a:moveTo>
                  <a:lnTo>
                    <a:pt x="20032" y="60095"/>
                  </a:lnTo>
                  <a:lnTo>
                    <a:pt x="19790" y="60276"/>
                  </a:lnTo>
                  <a:lnTo>
                    <a:pt x="19609" y="60457"/>
                  </a:lnTo>
                  <a:lnTo>
                    <a:pt x="19489" y="60758"/>
                  </a:lnTo>
                  <a:lnTo>
                    <a:pt x="19428" y="61120"/>
                  </a:lnTo>
                  <a:lnTo>
                    <a:pt x="19428" y="61362"/>
                  </a:lnTo>
                  <a:lnTo>
                    <a:pt x="19489" y="61543"/>
                  </a:lnTo>
                  <a:lnTo>
                    <a:pt x="19609" y="61784"/>
                  </a:lnTo>
                  <a:lnTo>
                    <a:pt x="19730" y="61965"/>
                  </a:lnTo>
                  <a:lnTo>
                    <a:pt x="19911" y="62086"/>
                  </a:lnTo>
                  <a:lnTo>
                    <a:pt x="20152" y="62206"/>
                  </a:lnTo>
                  <a:lnTo>
                    <a:pt x="20333" y="62267"/>
                  </a:lnTo>
                  <a:lnTo>
                    <a:pt x="20816" y="62267"/>
                  </a:lnTo>
                  <a:lnTo>
                    <a:pt x="20997" y="62206"/>
                  </a:lnTo>
                  <a:lnTo>
                    <a:pt x="21239" y="62086"/>
                  </a:lnTo>
                  <a:lnTo>
                    <a:pt x="21420" y="61965"/>
                  </a:lnTo>
                  <a:lnTo>
                    <a:pt x="21540" y="61784"/>
                  </a:lnTo>
                  <a:lnTo>
                    <a:pt x="21661" y="61543"/>
                  </a:lnTo>
                  <a:lnTo>
                    <a:pt x="21721" y="61362"/>
                  </a:lnTo>
                  <a:lnTo>
                    <a:pt x="21721" y="61120"/>
                  </a:lnTo>
                  <a:lnTo>
                    <a:pt x="21661" y="60758"/>
                  </a:lnTo>
                  <a:lnTo>
                    <a:pt x="21540" y="60457"/>
                  </a:lnTo>
                  <a:lnTo>
                    <a:pt x="21359" y="60276"/>
                  </a:lnTo>
                  <a:lnTo>
                    <a:pt x="21118" y="60095"/>
                  </a:lnTo>
                  <a:lnTo>
                    <a:pt x="20876" y="59974"/>
                  </a:lnTo>
                  <a:close/>
                  <a:moveTo>
                    <a:pt x="26065" y="59974"/>
                  </a:moveTo>
                  <a:lnTo>
                    <a:pt x="25824" y="60095"/>
                  </a:lnTo>
                  <a:lnTo>
                    <a:pt x="25583" y="60276"/>
                  </a:lnTo>
                  <a:lnTo>
                    <a:pt x="25402" y="60457"/>
                  </a:lnTo>
                  <a:lnTo>
                    <a:pt x="25281" y="60758"/>
                  </a:lnTo>
                  <a:lnTo>
                    <a:pt x="25221" y="61120"/>
                  </a:lnTo>
                  <a:lnTo>
                    <a:pt x="25221" y="61362"/>
                  </a:lnTo>
                  <a:lnTo>
                    <a:pt x="25281" y="61543"/>
                  </a:lnTo>
                  <a:lnTo>
                    <a:pt x="25402" y="61784"/>
                  </a:lnTo>
                  <a:lnTo>
                    <a:pt x="25522" y="61965"/>
                  </a:lnTo>
                  <a:lnTo>
                    <a:pt x="25703" y="62086"/>
                  </a:lnTo>
                  <a:lnTo>
                    <a:pt x="25945" y="62206"/>
                  </a:lnTo>
                  <a:lnTo>
                    <a:pt x="26126" y="62267"/>
                  </a:lnTo>
                  <a:lnTo>
                    <a:pt x="26608" y="62267"/>
                  </a:lnTo>
                  <a:lnTo>
                    <a:pt x="26789" y="62206"/>
                  </a:lnTo>
                  <a:lnTo>
                    <a:pt x="27031" y="62086"/>
                  </a:lnTo>
                  <a:lnTo>
                    <a:pt x="27212" y="61965"/>
                  </a:lnTo>
                  <a:lnTo>
                    <a:pt x="27332" y="61784"/>
                  </a:lnTo>
                  <a:lnTo>
                    <a:pt x="27453" y="61543"/>
                  </a:lnTo>
                  <a:lnTo>
                    <a:pt x="27513" y="61362"/>
                  </a:lnTo>
                  <a:lnTo>
                    <a:pt x="27513" y="61120"/>
                  </a:lnTo>
                  <a:lnTo>
                    <a:pt x="27453" y="60758"/>
                  </a:lnTo>
                  <a:lnTo>
                    <a:pt x="27332" y="60457"/>
                  </a:lnTo>
                  <a:lnTo>
                    <a:pt x="27151" y="60276"/>
                  </a:lnTo>
                  <a:lnTo>
                    <a:pt x="26910" y="60095"/>
                  </a:lnTo>
                  <a:lnTo>
                    <a:pt x="26669" y="59974"/>
                  </a:lnTo>
                  <a:close/>
                  <a:moveTo>
                    <a:pt x="31858" y="59974"/>
                  </a:moveTo>
                  <a:lnTo>
                    <a:pt x="31616" y="60095"/>
                  </a:lnTo>
                  <a:lnTo>
                    <a:pt x="31375" y="60276"/>
                  </a:lnTo>
                  <a:lnTo>
                    <a:pt x="31194" y="60457"/>
                  </a:lnTo>
                  <a:lnTo>
                    <a:pt x="31073" y="60758"/>
                  </a:lnTo>
                  <a:lnTo>
                    <a:pt x="31013" y="61120"/>
                  </a:lnTo>
                  <a:lnTo>
                    <a:pt x="31013" y="61362"/>
                  </a:lnTo>
                  <a:lnTo>
                    <a:pt x="31073" y="61543"/>
                  </a:lnTo>
                  <a:lnTo>
                    <a:pt x="31194" y="61784"/>
                  </a:lnTo>
                  <a:lnTo>
                    <a:pt x="31315" y="61965"/>
                  </a:lnTo>
                  <a:lnTo>
                    <a:pt x="31496" y="62086"/>
                  </a:lnTo>
                  <a:lnTo>
                    <a:pt x="31737" y="62206"/>
                  </a:lnTo>
                  <a:lnTo>
                    <a:pt x="31918" y="62267"/>
                  </a:lnTo>
                  <a:lnTo>
                    <a:pt x="32401" y="62267"/>
                  </a:lnTo>
                  <a:lnTo>
                    <a:pt x="32582" y="62206"/>
                  </a:lnTo>
                  <a:lnTo>
                    <a:pt x="32823" y="62086"/>
                  </a:lnTo>
                  <a:lnTo>
                    <a:pt x="33004" y="61965"/>
                  </a:lnTo>
                  <a:lnTo>
                    <a:pt x="33125" y="61784"/>
                  </a:lnTo>
                  <a:lnTo>
                    <a:pt x="33245" y="61543"/>
                  </a:lnTo>
                  <a:lnTo>
                    <a:pt x="33306" y="61362"/>
                  </a:lnTo>
                  <a:lnTo>
                    <a:pt x="33306" y="61120"/>
                  </a:lnTo>
                  <a:lnTo>
                    <a:pt x="33245" y="60758"/>
                  </a:lnTo>
                  <a:lnTo>
                    <a:pt x="33125" y="60457"/>
                  </a:lnTo>
                  <a:lnTo>
                    <a:pt x="32944" y="60276"/>
                  </a:lnTo>
                  <a:lnTo>
                    <a:pt x="32702" y="60095"/>
                  </a:lnTo>
                  <a:lnTo>
                    <a:pt x="32461" y="59974"/>
                  </a:lnTo>
                  <a:close/>
                  <a:moveTo>
                    <a:pt x="37650" y="59974"/>
                  </a:moveTo>
                  <a:lnTo>
                    <a:pt x="37408" y="60095"/>
                  </a:lnTo>
                  <a:lnTo>
                    <a:pt x="37167" y="60276"/>
                  </a:lnTo>
                  <a:lnTo>
                    <a:pt x="36986" y="60457"/>
                  </a:lnTo>
                  <a:lnTo>
                    <a:pt x="36865" y="60758"/>
                  </a:lnTo>
                  <a:lnTo>
                    <a:pt x="36805" y="61120"/>
                  </a:lnTo>
                  <a:lnTo>
                    <a:pt x="36805" y="61362"/>
                  </a:lnTo>
                  <a:lnTo>
                    <a:pt x="36865" y="61543"/>
                  </a:lnTo>
                  <a:lnTo>
                    <a:pt x="36986" y="61784"/>
                  </a:lnTo>
                  <a:lnTo>
                    <a:pt x="37107" y="61965"/>
                  </a:lnTo>
                  <a:lnTo>
                    <a:pt x="37288" y="62086"/>
                  </a:lnTo>
                  <a:lnTo>
                    <a:pt x="37529" y="62206"/>
                  </a:lnTo>
                  <a:lnTo>
                    <a:pt x="37710" y="62267"/>
                  </a:lnTo>
                  <a:lnTo>
                    <a:pt x="38193" y="62267"/>
                  </a:lnTo>
                  <a:lnTo>
                    <a:pt x="38374" y="62206"/>
                  </a:lnTo>
                  <a:lnTo>
                    <a:pt x="38615" y="62086"/>
                  </a:lnTo>
                  <a:lnTo>
                    <a:pt x="38796" y="61965"/>
                  </a:lnTo>
                  <a:lnTo>
                    <a:pt x="38917" y="61784"/>
                  </a:lnTo>
                  <a:lnTo>
                    <a:pt x="39038" y="61543"/>
                  </a:lnTo>
                  <a:lnTo>
                    <a:pt x="39098" y="61362"/>
                  </a:lnTo>
                  <a:lnTo>
                    <a:pt x="39098" y="61120"/>
                  </a:lnTo>
                  <a:lnTo>
                    <a:pt x="39038" y="60758"/>
                  </a:lnTo>
                  <a:lnTo>
                    <a:pt x="38917" y="60457"/>
                  </a:lnTo>
                  <a:lnTo>
                    <a:pt x="38736" y="60276"/>
                  </a:lnTo>
                  <a:lnTo>
                    <a:pt x="38495" y="60095"/>
                  </a:lnTo>
                  <a:lnTo>
                    <a:pt x="38253" y="59974"/>
                  </a:lnTo>
                  <a:close/>
                  <a:moveTo>
                    <a:pt x="43442" y="59974"/>
                  </a:moveTo>
                  <a:lnTo>
                    <a:pt x="43201" y="60095"/>
                  </a:lnTo>
                  <a:lnTo>
                    <a:pt x="42959" y="60276"/>
                  </a:lnTo>
                  <a:lnTo>
                    <a:pt x="42778" y="60457"/>
                  </a:lnTo>
                  <a:lnTo>
                    <a:pt x="42658" y="60758"/>
                  </a:lnTo>
                  <a:lnTo>
                    <a:pt x="42597" y="61120"/>
                  </a:lnTo>
                  <a:lnTo>
                    <a:pt x="42597" y="61362"/>
                  </a:lnTo>
                  <a:lnTo>
                    <a:pt x="42658" y="61543"/>
                  </a:lnTo>
                  <a:lnTo>
                    <a:pt x="42778" y="61784"/>
                  </a:lnTo>
                  <a:lnTo>
                    <a:pt x="42899" y="61965"/>
                  </a:lnTo>
                  <a:lnTo>
                    <a:pt x="43080" y="62086"/>
                  </a:lnTo>
                  <a:lnTo>
                    <a:pt x="43321" y="62206"/>
                  </a:lnTo>
                  <a:lnTo>
                    <a:pt x="43502" y="62267"/>
                  </a:lnTo>
                  <a:lnTo>
                    <a:pt x="43985" y="62267"/>
                  </a:lnTo>
                  <a:lnTo>
                    <a:pt x="44166" y="62206"/>
                  </a:lnTo>
                  <a:lnTo>
                    <a:pt x="44407" y="62086"/>
                  </a:lnTo>
                  <a:lnTo>
                    <a:pt x="44588" y="61965"/>
                  </a:lnTo>
                  <a:lnTo>
                    <a:pt x="44709" y="61784"/>
                  </a:lnTo>
                  <a:lnTo>
                    <a:pt x="44830" y="61543"/>
                  </a:lnTo>
                  <a:lnTo>
                    <a:pt x="44890" y="61362"/>
                  </a:lnTo>
                  <a:lnTo>
                    <a:pt x="44890" y="61120"/>
                  </a:lnTo>
                  <a:lnTo>
                    <a:pt x="44830" y="60758"/>
                  </a:lnTo>
                  <a:lnTo>
                    <a:pt x="44709" y="60457"/>
                  </a:lnTo>
                  <a:lnTo>
                    <a:pt x="44528" y="60276"/>
                  </a:lnTo>
                  <a:lnTo>
                    <a:pt x="44287" y="60095"/>
                  </a:lnTo>
                  <a:lnTo>
                    <a:pt x="44045" y="59974"/>
                  </a:lnTo>
                  <a:close/>
                  <a:moveTo>
                    <a:pt x="49234" y="59974"/>
                  </a:moveTo>
                  <a:lnTo>
                    <a:pt x="48993" y="60095"/>
                  </a:lnTo>
                  <a:lnTo>
                    <a:pt x="48752" y="60276"/>
                  </a:lnTo>
                  <a:lnTo>
                    <a:pt x="48571" y="60457"/>
                  </a:lnTo>
                  <a:lnTo>
                    <a:pt x="48450" y="60758"/>
                  </a:lnTo>
                  <a:lnTo>
                    <a:pt x="48390" y="61120"/>
                  </a:lnTo>
                  <a:lnTo>
                    <a:pt x="48390" y="61362"/>
                  </a:lnTo>
                  <a:lnTo>
                    <a:pt x="48450" y="61543"/>
                  </a:lnTo>
                  <a:lnTo>
                    <a:pt x="48571" y="61784"/>
                  </a:lnTo>
                  <a:lnTo>
                    <a:pt x="48691" y="61965"/>
                  </a:lnTo>
                  <a:lnTo>
                    <a:pt x="48872" y="62086"/>
                  </a:lnTo>
                  <a:lnTo>
                    <a:pt x="49114" y="62206"/>
                  </a:lnTo>
                  <a:lnTo>
                    <a:pt x="49295" y="62267"/>
                  </a:lnTo>
                  <a:lnTo>
                    <a:pt x="49777" y="62267"/>
                  </a:lnTo>
                  <a:lnTo>
                    <a:pt x="49958" y="62206"/>
                  </a:lnTo>
                  <a:lnTo>
                    <a:pt x="50200" y="62086"/>
                  </a:lnTo>
                  <a:lnTo>
                    <a:pt x="50381" y="61965"/>
                  </a:lnTo>
                  <a:lnTo>
                    <a:pt x="50501" y="61784"/>
                  </a:lnTo>
                  <a:lnTo>
                    <a:pt x="50622" y="61543"/>
                  </a:lnTo>
                  <a:lnTo>
                    <a:pt x="50682" y="61362"/>
                  </a:lnTo>
                  <a:lnTo>
                    <a:pt x="50682" y="61120"/>
                  </a:lnTo>
                  <a:lnTo>
                    <a:pt x="50622" y="60758"/>
                  </a:lnTo>
                  <a:lnTo>
                    <a:pt x="50501" y="60457"/>
                  </a:lnTo>
                  <a:lnTo>
                    <a:pt x="50320" y="60276"/>
                  </a:lnTo>
                  <a:lnTo>
                    <a:pt x="50079" y="60095"/>
                  </a:lnTo>
                  <a:lnTo>
                    <a:pt x="49838" y="59974"/>
                  </a:lnTo>
                  <a:close/>
                  <a:moveTo>
                    <a:pt x="55027" y="59974"/>
                  </a:moveTo>
                  <a:lnTo>
                    <a:pt x="54785" y="60095"/>
                  </a:lnTo>
                  <a:lnTo>
                    <a:pt x="54544" y="60276"/>
                  </a:lnTo>
                  <a:lnTo>
                    <a:pt x="54363" y="60457"/>
                  </a:lnTo>
                  <a:lnTo>
                    <a:pt x="54242" y="60758"/>
                  </a:lnTo>
                  <a:lnTo>
                    <a:pt x="54182" y="61120"/>
                  </a:lnTo>
                  <a:lnTo>
                    <a:pt x="54182" y="61362"/>
                  </a:lnTo>
                  <a:lnTo>
                    <a:pt x="54242" y="61543"/>
                  </a:lnTo>
                  <a:lnTo>
                    <a:pt x="54363" y="61784"/>
                  </a:lnTo>
                  <a:lnTo>
                    <a:pt x="54483" y="61965"/>
                  </a:lnTo>
                  <a:lnTo>
                    <a:pt x="54665" y="62086"/>
                  </a:lnTo>
                  <a:lnTo>
                    <a:pt x="54906" y="62206"/>
                  </a:lnTo>
                  <a:lnTo>
                    <a:pt x="55087" y="62267"/>
                  </a:lnTo>
                  <a:lnTo>
                    <a:pt x="55570" y="62267"/>
                  </a:lnTo>
                  <a:lnTo>
                    <a:pt x="55751" y="62206"/>
                  </a:lnTo>
                  <a:lnTo>
                    <a:pt x="55992" y="62086"/>
                  </a:lnTo>
                  <a:lnTo>
                    <a:pt x="56173" y="61965"/>
                  </a:lnTo>
                  <a:lnTo>
                    <a:pt x="56294" y="61784"/>
                  </a:lnTo>
                  <a:lnTo>
                    <a:pt x="56414" y="61543"/>
                  </a:lnTo>
                  <a:lnTo>
                    <a:pt x="56475" y="61362"/>
                  </a:lnTo>
                  <a:lnTo>
                    <a:pt x="56475" y="61120"/>
                  </a:lnTo>
                  <a:lnTo>
                    <a:pt x="56414" y="60758"/>
                  </a:lnTo>
                  <a:lnTo>
                    <a:pt x="56294" y="60457"/>
                  </a:lnTo>
                  <a:lnTo>
                    <a:pt x="56113" y="60276"/>
                  </a:lnTo>
                  <a:lnTo>
                    <a:pt x="55871" y="60095"/>
                  </a:lnTo>
                  <a:lnTo>
                    <a:pt x="55630" y="59974"/>
                  </a:lnTo>
                  <a:close/>
                  <a:moveTo>
                    <a:pt x="60819" y="59974"/>
                  </a:moveTo>
                  <a:lnTo>
                    <a:pt x="60577" y="60095"/>
                  </a:lnTo>
                  <a:lnTo>
                    <a:pt x="60336" y="60276"/>
                  </a:lnTo>
                  <a:lnTo>
                    <a:pt x="60155" y="60457"/>
                  </a:lnTo>
                  <a:lnTo>
                    <a:pt x="60034" y="60758"/>
                  </a:lnTo>
                  <a:lnTo>
                    <a:pt x="59974" y="61120"/>
                  </a:lnTo>
                  <a:lnTo>
                    <a:pt x="59974" y="61362"/>
                  </a:lnTo>
                  <a:lnTo>
                    <a:pt x="60034" y="61543"/>
                  </a:lnTo>
                  <a:lnTo>
                    <a:pt x="60155" y="61784"/>
                  </a:lnTo>
                  <a:lnTo>
                    <a:pt x="60276" y="61965"/>
                  </a:lnTo>
                  <a:lnTo>
                    <a:pt x="60457" y="62086"/>
                  </a:lnTo>
                  <a:lnTo>
                    <a:pt x="60698" y="62206"/>
                  </a:lnTo>
                  <a:lnTo>
                    <a:pt x="60879" y="62267"/>
                  </a:lnTo>
                  <a:lnTo>
                    <a:pt x="61362" y="62267"/>
                  </a:lnTo>
                  <a:lnTo>
                    <a:pt x="61543" y="62206"/>
                  </a:lnTo>
                  <a:lnTo>
                    <a:pt x="61784" y="62086"/>
                  </a:lnTo>
                  <a:lnTo>
                    <a:pt x="61965" y="61965"/>
                  </a:lnTo>
                  <a:lnTo>
                    <a:pt x="62086" y="61784"/>
                  </a:lnTo>
                  <a:lnTo>
                    <a:pt x="62206" y="61543"/>
                  </a:lnTo>
                  <a:lnTo>
                    <a:pt x="62267" y="61362"/>
                  </a:lnTo>
                  <a:lnTo>
                    <a:pt x="62267" y="61120"/>
                  </a:lnTo>
                  <a:lnTo>
                    <a:pt x="62206" y="60758"/>
                  </a:lnTo>
                  <a:lnTo>
                    <a:pt x="62086" y="60457"/>
                  </a:lnTo>
                  <a:lnTo>
                    <a:pt x="61905" y="60276"/>
                  </a:lnTo>
                  <a:lnTo>
                    <a:pt x="61663" y="60095"/>
                  </a:lnTo>
                  <a:lnTo>
                    <a:pt x="61422" y="59974"/>
                  </a:lnTo>
                  <a:close/>
                  <a:moveTo>
                    <a:pt x="66611" y="59974"/>
                  </a:moveTo>
                  <a:lnTo>
                    <a:pt x="66370" y="60095"/>
                  </a:lnTo>
                  <a:lnTo>
                    <a:pt x="66128" y="60276"/>
                  </a:lnTo>
                  <a:lnTo>
                    <a:pt x="65947" y="60457"/>
                  </a:lnTo>
                  <a:lnTo>
                    <a:pt x="65827" y="60758"/>
                  </a:lnTo>
                  <a:lnTo>
                    <a:pt x="65766" y="61120"/>
                  </a:lnTo>
                  <a:lnTo>
                    <a:pt x="65766" y="61362"/>
                  </a:lnTo>
                  <a:lnTo>
                    <a:pt x="65827" y="61543"/>
                  </a:lnTo>
                  <a:lnTo>
                    <a:pt x="65947" y="61784"/>
                  </a:lnTo>
                  <a:lnTo>
                    <a:pt x="66068" y="61965"/>
                  </a:lnTo>
                  <a:lnTo>
                    <a:pt x="66249" y="62086"/>
                  </a:lnTo>
                  <a:lnTo>
                    <a:pt x="66490" y="62206"/>
                  </a:lnTo>
                  <a:lnTo>
                    <a:pt x="66671" y="62267"/>
                  </a:lnTo>
                  <a:lnTo>
                    <a:pt x="67214" y="62267"/>
                  </a:lnTo>
                  <a:lnTo>
                    <a:pt x="68059" y="61120"/>
                  </a:lnTo>
                  <a:lnTo>
                    <a:pt x="67999" y="60758"/>
                  </a:lnTo>
                  <a:lnTo>
                    <a:pt x="67878" y="60457"/>
                  </a:lnTo>
                  <a:lnTo>
                    <a:pt x="67697" y="60276"/>
                  </a:lnTo>
                  <a:lnTo>
                    <a:pt x="67456" y="60095"/>
                  </a:lnTo>
                  <a:lnTo>
                    <a:pt x="67214" y="59974"/>
                  </a:lnTo>
                  <a:close/>
                  <a:moveTo>
                    <a:pt x="11645" y="62870"/>
                  </a:moveTo>
                  <a:lnTo>
                    <a:pt x="11464" y="62930"/>
                  </a:lnTo>
                  <a:lnTo>
                    <a:pt x="11223" y="63051"/>
                  </a:lnTo>
                  <a:lnTo>
                    <a:pt x="11042" y="63172"/>
                  </a:lnTo>
                  <a:lnTo>
                    <a:pt x="10921" y="63353"/>
                  </a:lnTo>
                  <a:lnTo>
                    <a:pt x="10800" y="63594"/>
                  </a:lnTo>
                  <a:lnTo>
                    <a:pt x="10740" y="63775"/>
                  </a:lnTo>
                  <a:lnTo>
                    <a:pt x="10740" y="64016"/>
                  </a:lnTo>
                  <a:lnTo>
                    <a:pt x="10740" y="64197"/>
                  </a:lnTo>
                  <a:lnTo>
                    <a:pt x="10800" y="64439"/>
                  </a:lnTo>
                  <a:lnTo>
                    <a:pt x="10981" y="64740"/>
                  </a:lnTo>
                  <a:lnTo>
                    <a:pt x="11162" y="64921"/>
                  </a:lnTo>
                  <a:lnTo>
                    <a:pt x="11464" y="65102"/>
                  </a:lnTo>
                  <a:lnTo>
                    <a:pt x="11705" y="65163"/>
                  </a:lnTo>
                  <a:lnTo>
                    <a:pt x="12128" y="65163"/>
                  </a:lnTo>
                  <a:lnTo>
                    <a:pt x="12309" y="65102"/>
                  </a:lnTo>
                  <a:lnTo>
                    <a:pt x="12550" y="64982"/>
                  </a:lnTo>
                  <a:lnTo>
                    <a:pt x="12731" y="64861"/>
                  </a:lnTo>
                  <a:lnTo>
                    <a:pt x="12852" y="64680"/>
                  </a:lnTo>
                  <a:lnTo>
                    <a:pt x="12973" y="64439"/>
                  </a:lnTo>
                  <a:lnTo>
                    <a:pt x="13033" y="64258"/>
                  </a:lnTo>
                  <a:lnTo>
                    <a:pt x="13033" y="64016"/>
                  </a:lnTo>
                  <a:lnTo>
                    <a:pt x="13033" y="63775"/>
                  </a:lnTo>
                  <a:lnTo>
                    <a:pt x="12973" y="63594"/>
                  </a:lnTo>
                  <a:lnTo>
                    <a:pt x="12852" y="63353"/>
                  </a:lnTo>
                  <a:lnTo>
                    <a:pt x="12731" y="63172"/>
                  </a:lnTo>
                  <a:lnTo>
                    <a:pt x="12550" y="63051"/>
                  </a:lnTo>
                  <a:lnTo>
                    <a:pt x="12309" y="62930"/>
                  </a:lnTo>
                  <a:lnTo>
                    <a:pt x="12128" y="62870"/>
                  </a:lnTo>
                  <a:close/>
                  <a:moveTo>
                    <a:pt x="17437" y="62870"/>
                  </a:moveTo>
                  <a:lnTo>
                    <a:pt x="17256" y="62930"/>
                  </a:lnTo>
                  <a:lnTo>
                    <a:pt x="17015" y="63051"/>
                  </a:lnTo>
                  <a:lnTo>
                    <a:pt x="16834" y="63172"/>
                  </a:lnTo>
                  <a:lnTo>
                    <a:pt x="16713" y="63353"/>
                  </a:lnTo>
                  <a:lnTo>
                    <a:pt x="16593" y="63594"/>
                  </a:lnTo>
                  <a:lnTo>
                    <a:pt x="16532" y="63775"/>
                  </a:lnTo>
                  <a:lnTo>
                    <a:pt x="16532" y="64016"/>
                  </a:lnTo>
                  <a:lnTo>
                    <a:pt x="16532" y="64258"/>
                  </a:lnTo>
                  <a:lnTo>
                    <a:pt x="16593" y="64439"/>
                  </a:lnTo>
                  <a:lnTo>
                    <a:pt x="16713" y="64680"/>
                  </a:lnTo>
                  <a:lnTo>
                    <a:pt x="16834" y="64861"/>
                  </a:lnTo>
                  <a:lnTo>
                    <a:pt x="17015" y="64982"/>
                  </a:lnTo>
                  <a:lnTo>
                    <a:pt x="17256" y="65102"/>
                  </a:lnTo>
                  <a:lnTo>
                    <a:pt x="17437" y="65163"/>
                  </a:lnTo>
                  <a:lnTo>
                    <a:pt x="17920" y="65163"/>
                  </a:lnTo>
                  <a:lnTo>
                    <a:pt x="18101" y="65102"/>
                  </a:lnTo>
                  <a:lnTo>
                    <a:pt x="18342" y="64982"/>
                  </a:lnTo>
                  <a:lnTo>
                    <a:pt x="18523" y="64861"/>
                  </a:lnTo>
                  <a:lnTo>
                    <a:pt x="18644" y="64680"/>
                  </a:lnTo>
                  <a:lnTo>
                    <a:pt x="18765" y="64439"/>
                  </a:lnTo>
                  <a:lnTo>
                    <a:pt x="18825" y="64258"/>
                  </a:lnTo>
                  <a:lnTo>
                    <a:pt x="18825" y="64016"/>
                  </a:lnTo>
                  <a:lnTo>
                    <a:pt x="18825" y="63775"/>
                  </a:lnTo>
                  <a:lnTo>
                    <a:pt x="18765" y="63594"/>
                  </a:lnTo>
                  <a:lnTo>
                    <a:pt x="18644" y="63353"/>
                  </a:lnTo>
                  <a:lnTo>
                    <a:pt x="18523" y="63172"/>
                  </a:lnTo>
                  <a:lnTo>
                    <a:pt x="18342" y="63051"/>
                  </a:lnTo>
                  <a:lnTo>
                    <a:pt x="18101" y="62930"/>
                  </a:lnTo>
                  <a:lnTo>
                    <a:pt x="17920" y="62870"/>
                  </a:lnTo>
                  <a:close/>
                  <a:moveTo>
                    <a:pt x="23230" y="62870"/>
                  </a:moveTo>
                  <a:lnTo>
                    <a:pt x="23049" y="62930"/>
                  </a:lnTo>
                  <a:lnTo>
                    <a:pt x="22807" y="63051"/>
                  </a:lnTo>
                  <a:lnTo>
                    <a:pt x="22626" y="63172"/>
                  </a:lnTo>
                  <a:lnTo>
                    <a:pt x="22506" y="63353"/>
                  </a:lnTo>
                  <a:lnTo>
                    <a:pt x="22385" y="63594"/>
                  </a:lnTo>
                  <a:lnTo>
                    <a:pt x="22325" y="63775"/>
                  </a:lnTo>
                  <a:lnTo>
                    <a:pt x="22325" y="64016"/>
                  </a:lnTo>
                  <a:lnTo>
                    <a:pt x="22325" y="64258"/>
                  </a:lnTo>
                  <a:lnTo>
                    <a:pt x="22385" y="64439"/>
                  </a:lnTo>
                  <a:lnTo>
                    <a:pt x="22506" y="64680"/>
                  </a:lnTo>
                  <a:lnTo>
                    <a:pt x="22626" y="64861"/>
                  </a:lnTo>
                  <a:lnTo>
                    <a:pt x="22807" y="64982"/>
                  </a:lnTo>
                  <a:lnTo>
                    <a:pt x="23049" y="65102"/>
                  </a:lnTo>
                  <a:lnTo>
                    <a:pt x="23230" y="65163"/>
                  </a:lnTo>
                  <a:lnTo>
                    <a:pt x="23712" y="65163"/>
                  </a:lnTo>
                  <a:lnTo>
                    <a:pt x="23893" y="65102"/>
                  </a:lnTo>
                  <a:lnTo>
                    <a:pt x="24135" y="64982"/>
                  </a:lnTo>
                  <a:lnTo>
                    <a:pt x="24316" y="64861"/>
                  </a:lnTo>
                  <a:lnTo>
                    <a:pt x="24436" y="64680"/>
                  </a:lnTo>
                  <a:lnTo>
                    <a:pt x="24557" y="64439"/>
                  </a:lnTo>
                  <a:lnTo>
                    <a:pt x="24617" y="64258"/>
                  </a:lnTo>
                  <a:lnTo>
                    <a:pt x="24617" y="64016"/>
                  </a:lnTo>
                  <a:lnTo>
                    <a:pt x="24617" y="63775"/>
                  </a:lnTo>
                  <a:lnTo>
                    <a:pt x="24557" y="63594"/>
                  </a:lnTo>
                  <a:lnTo>
                    <a:pt x="24436" y="63353"/>
                  </a:lnTo>
                  <a:lnTo>
                    <a:pt x="24316" y="63172"/>
                  </a:lnTo>
                  <a:lnTo>
                    <a:pt x="24135" y="63051"/>
                  </a:lnTo>
                  <a:lnTo>
                    <a:pt x="23893" y="62930"/>
                  </a:lnTo>
                  <a:lnTo>
                    <a:pt x="23712" y="62870"/>
                  </a:lnTo>
                  <a:close/>
                  <a:moveTo>
                    <a:pt x="29022" y="62870"/>
                  </a:moveTo>
                  <a:lnTo>
                    <a:pt x="28841" y="62930"/>
                  </a:lnTo>
                  <a:lnTo>
                    <a:pt x="28599" y="63051"/>
                  </a:lnTo>
                  <a:lnTo>
                    <a:pt x="28418" y="63172"/>
                  </a:lnTo>
                  <a:lnTo>
                    <a:pt x="28298" y="63353"/>
                  </a:lnTo>
                  <a:lnTo>
                    <a:pt x="28177" y="63594"/>
                  </a:lnTo>
                  <a:lnTo>
                    <a:pt x="28117" y="63775"/>
                  </a:lnTo>
                  <a:lnTo>
                    <a:pt x="28117" y="64016"/>
                  </a:lnTo>
                  <a:lnTo>
                    <a:pt x="28117" y="64258"/>
                  </a:lnTo>
                  <a:lnTo>
                    <a:pt x="28177" y="64439"/>
                  </a:lnTo>
                  <a:lnTo>
                    <a:pt x="28298" y="64680"/>
                  </a:lnTo>
                  <a:lnTo>
                    <a:pt x="28418" y="64861"/>
                  </a:lnTo>
                  <a:lnTo>
                    <a:pt x="28599" y="64982"/>
                  </a:lnTo>
                  <a:lnTo>
                    <a:pt x="28841" y="65102"/>
                  </a:lnTo>
                  <a:lnTo>
                    <a:pt x="29022" y="65163"/>
                  </a:lnTo>
                  <a:lnTo>
                    <a:pt x="29505" y="65163"/>
                  </a:lnTo>
                  <a:lnTo>
                    <a:pt x="29686" y="65102"/>
                  </a:lnTo>
                  <a:lnTo>
                    <a:pt x="29927" y="64982"/>
                  </a:lnTo>
                  <a:lnTo>
                    <a:pt x="30108" y="64861"/>
                  </a:lnTo>
                  <a:lnTo>
                    <a:pt x="30229" y="64680"/>
                  </a:lnTo>
                  <a:lnTo>
                    <a:pt x="30349" y="64439"/>
                  </a:lnTo>
                  <a:lnTo>
                    <a:pt x="30410" y="64258"/>
                  </a:lnTo>
                  <a:lnTo>
                    <a:pt x="30410" y="64016"/>
                  </a:lnTo>
                  <a:lnTo>
                    <a:pt x="30410" y="63775"/>
                  </a:lnTo>
                  <a:lnTo>
                    <a:pt x="30349" y="63594"/>
                  </a:lnTo>
                  <a:lnTo>
                    <a:pt x="30229" y="63353"/>
                  </a:lnTo>
                  <a:lnTo>
                    <a:pt x="30108" y="63172"/>
                  </a:lnTo>
                  <a:lnTo>
                    <a:pt x="29927" y="63051"/>
                  </a:lnTo>
                  <a:lnTo>
                    <a:pt x="29686" y="62930"/>
                  </a:lnTo>
                  <a:lnTo>
                    <a:pt x="29505" y="62870"/>
                  </a:lnTo>
                  <a:close/>
                  <a:moveTo>
                    <a:pt x="34814" y="62870"/>
                  </a:moveTo>
                  <a:lnTo>
                    <a:pt x="34633" y="62930"/>
                  </a:lnTo>
                  <a:lnTo>
                    <a:pt x="34392" y="63051"/>
                  </a:lnTo>
                  <a:lnTo>
                    <a:pt x="34211" y="63172"/>
                  </a:lnTo>
                  <a:lnTo>
                    <a:pt x="34090" y="63353"/>
                  </a:lnTo>
                  <a:lnTo>
                    <a:pt x="33969" y="63594"/>
                  </a:lnTo>
                  <a:lnTo>
                    <a:pt x="33909" y="63775"/>
                  </a:lnTo>
                  <a:lnTo>
                    <a:pt x="33909" y="64016"/>
                  </a:lnTo>
                  <a:lnTo>
                    <a:pt x="33909" y="64258"/>
                  </a:lnTo>
                  <a:lnTo>
                    <a:pt x="33969" y="64439"/>
                  </a:lnTo>
                  <a:lnTo>
                    <a:pt x="34090" y="64680"/>
                  </a:lnTo>
                  <a:lnTo>
                    <a:pt x="34211" y="64861"/>
                  </a:lnTo>
                  <a:lnTo>
                    <a:pt x="34392" y="64982"/>
                  </a:lnTo>
                  <a:lnTo>
                    <a:pt x="34633" y="65102"/>
                  </a:lnTo>
                  <a:lnTo>
                    <a:pt x="34814" y="65163"/>
                  </a:lnTo>
                  <a:lnTo>
                    <a:pt x="35297" y="65163"/>
                  </a:lnTo>
                  <a:lnTo>
                    <a:pt x="35478" y="65102"/>
                  </a:lnTo>
                  <a:lnTo>
                    <a:pt x="35719" y="64982"/>
                  </a:lnTo>
                  <a:lnTo>
                    <a:pt x="35900" y="64861"/>
                  </a:lnTo>
                  <a:lnTo>
                    <a:pt x="36021" y="64680"/>
                  </a:lnTo>
                  <a:lnTo>
                    <a:pt x="36141" y="64439"/>
                  </a:lnTo>
                  <a:lnTo>
                    <a:pt x="36202" y="64258"/>
                  </a:lnTo>
                  <a:lnTo>
                    <a:pt x="36202" y="64016"/>
                  </a:lnTo>
                  <a:lnTo>
                    <a:pt x="36202" y="63775"/>
                  </a:lnTo>
                  <a:lnTo>
                    <a:pt x="36141" y="63594"/>
                  </a:lnTo>
                  <a:lnTo>
                    <a:pt x="36021" y="63353"/>
                  </a:lnTo>
                  <a:lnTo>
                    <a:pt x="35900" y="63172"/>
                  </a:lnTo>
                  <a:lnTo>
                    <a:pt x="35719" y="63051"/>
                  </a:lnTo>
                  <a:lnTo>
                    <a:pt x="35478" y="62930"/>
                  </a:lnTo>
                  <a:lnTo>
                    <a:pt x="35297" y="62870"/>
                  </a:lnTo>
                  <a:close/>
                  <a:moveTo>
                    <a:pt x="40606" y="62870"/>
                  </a:moveTo>
                  <a:lnTo>
                    <a:pt x="40425" y="62930"/>
                  </a:lnTo>
                  <a:lnTo>
                    <a:pt x="40184" y="63051"/>
                  </a:lnTo>
                  <a:lnTo>
                    <a:pt x="40003" y="63172"/>
                  </a:lnTo>
                  <a:lnTo>
                    <a:pt x="39882" y="63353"/>
                  </a:lnTo>
                  <a:lnTo>
                    <a:pt x="39762" y="63594"/>
                  </a:lnTo>
                  <a:lnTo>
                    <a:pt x="39701" y="63775"/>
                  </a:lnTo>
                  <a:lnTo>
                    <a:pt x="39701" y="64016"/>
                  </a:lnTo>
                  <a:lnTo>
                    <a:pt x="39701" y="64258"/>
                  </a:lnTo>
                  <a:lnTo>
                    <a:pt x="39762" y="64439"/>
                  </a:lnTo>
                  <a:lnTo>
                    <a:pt x="39882" y="64680"/>
                  </a:lnTo>
                  <a:lnTo>
                    <a:pt x="40003" y="64861"/>
                  </a:lnTo>
                  <a:lnTo>
                    <a:pt x="40184" y="64982"/>
                  </a:lnTo>
                  <a:lnTo>
                    <a:pt x="40425" y="65102"/>
                  </a:lnTo>
                  <a:lnTo>
                    <a:pt x="40606" y="65163"/>
                  </a:lnTo>
                  <a:lnTo>
                    <a:pt x="41089" y="65163"/>
                  </a:lnTo>
                  <a:lnTo>
                    <a:pt x="41270" y="65102"/>
                  </a:lnTo>
                  <a:lnTo>
                    <a:pt x="41511" y="64982"/>
                  </a:lnTo>
                  <a:lnTo>
                    <a:pt x="41692" y="64861"/>
                  </a:lnTo>
                  <a:lnTo>
                    <a:pt x="41813" y="64680"/>
                  </a:lnTo>
                  <a:lnTo>
                    <a:pt x="41934" y="64439"/>
                  </a:lnTo>
                  <a:lnTo>
                    <a:pt x="41994" y="64258"/>
                  </a:lnTo>
                  <a:lnTo>
                    <a:pt x="41994" y="64016"/>
                  </a:lnTo>
                  <a:lnTo>
                    <a:pt x="41994" y="63775"/>
                  </a:lnTo>
                  <a:lnTo>
                    <a:pt x="41934" y="63594"/>
                  </a:lnTo>
                  <a:lnTo>
                    <a:pt x="41813" y="63353"/>
                  </a:lnTo>
                  <a:lnTo>
                    <a:pt x="41692" y="63172"/>
                  </a:lnTo>
                  <a:lnTo>
                    <a:pt x="41511" y="63051"/>
                  </a:lnTo>
                  <a:lnTo>
                    <a:pt x="41270" y="62930"/>
                  </a:lnTo>
                  <a:lnTo>
                    <a:pt x="41089" y="62870"/>
                  </a:lnTo>
                  <a:close/>
                  <a:moveTo>
                    <a:pt x="46399" y="62870"/>
                  </a:moveTo>
                  <a:lnTo>
                    <a:pt x="46218" y="62930"/>
                  </a:lnTo>
                  <a:lnTo>
                    <a:pt x="45976" y="63051"/>
                  </a:lnTo>
                  <a:lnTo>
                    <a:pt x="45795" y="63172"/>
                  </a:lnTo>
                  <a:lnTo>
                    <a:pt x="45674" y="63353"/>
                  </a:lnTo>
                  <a:lnTo>
                    <a:pt x="45554" y="63594"/>
                  </a:lnTo>
                  <a:lnTo>
                    <a:pt x="45493" y="63775"/>
                  </a:lnTo>
                  <a:lnTo>
                    <a:pt x="45493" y="64016"/>
                  </a:lnTo>
                  <a:lnTo>
                    <a:pt x="45493" y="64258"/>
                  </a:lnTo>
                  <a:lnTo>
                    <a:pt x="45554" y="64439"/>
                  </a:lnTo>
                  <a:lnTo>
                    <a:pt x="45674" y="64680"/>
                  </a:lnTo>
                  <a:lnTo>
                    <a:pt x="45795" y="64861"/>
                  </a:lnTo>
                  <a:lnTo>
                    <a:pt x="45976" y="64982"/>
                  </a:lnTo>
                  <a:lnTo>
                    <a:pt x="46218" y="65102"/>
                  </a:lnTo>
                  <a:lnTo>
                    <a:pt x="46399" y="65163"/>
                  </a:lnTo>
                  <a:lnTo>
                    <a:pt x="46881" y="65163"/>
                  </a:lnTo>
                  <a:lnTo>
                    <a:pt x="47062" y="65102"/>
                  </a:lnTo>
                  <a:lnTo>
                    <a:pt x="47304" y="64982"/>
                  </a:lnTo>
                  <a:lnTo>
                    <a:pt x="47485" y="64861"/>
                  </a:lnTo>
                  <a:lnTo>
                    <a:pt x="47605" y="64680"/>
                  </a:lnTo>
                  <a:lnTo>
                    <a:pt x="47726" y="64439"/>
                  </a:lnTo>
                  <a:lnTo>
                    <a:pt x="47786" y="64258"/>
                  </a:lnTo>
                  <a:lnTo>
                    <a:pt x="47786" y="64016"/>
                  </a:lnTo>
                  <a:lnTo>
                    <a:pt x="47786" y="63775"/>
                  </a:lnTo>
                  <a:lnTo>
                    <a:pt x="47726" y="63594"/>
                  </a:lnTo>
                  <a:lnTo>
                    <a:pt x="47605" y="63353"/>
                  </a:lnTo>
                  <a:lnTo>
                    <a:pt x="47485" y="63172"/>
                  </a:lnTo>
                  <a:lnTo>
                    <a:pt x="47304" y="63051"/>
                  </a:lnTo>
                  <a:lnTo>
                    <a:pt x="47062" y="62930"/>
                  </a:lnTo>
                  <a:lnTo>
                    <a:pt x="46881" y="62870"/>
                  </a:lnTo>
                  <a:close/>
                  <a:moveTo>
                    <a:pt x="52191" y="62870"/>
                  </a:moveTo>
                  <a:lnTo>
                    <a:pt x="52010" y="62930"/>
                  </a:lnTo>
                  <a:lnTo>
                    <a:pt x="51768" y="63051"/>
                  </a:lnTo>
                  <a:lnTo>
                    <a:pt x="51587" y="63172"/>
                  </a:lnTo>
                  <a:lnTo>
                    <a:pt x="51467" y="63353"/>
                  </a:lnTo>
                  <a:lnTo>
                    <a:pt x="51346" y="63594"/>
                  </a:lnTo>
                  <a:lnTo>
                    <a:pt x="51286" y="63775"/>
                  </a:lnTo>
                  <a:lnTo>
                    <a:pt x="51286" y="64016"/>
                  </a:lnTo>
                  <a:lnTo>
                    <a:pt x="51286" y="64258"/>
                  </a:lnTo>
                  <a:lnTo>
                    <a:pt x="51346" y="64439"/>
                  </a:lnTo>
                  <a:lnTo>
                    <a:pt x="51467" y="64680"/>
                  </a:lnTo>
                  <a:lnTo>
                    <a:pt x="51587" y="64861"/>
                  </a:lnTo>
                  <a:lnTo>
                    <a:pt x="51768" y="64982"/>
                  </a:lnTo>
                  <a:lnTo>
                    <a:pt x="52010" y="65102"/>
                  </a:lnTo>
                  <a:lnTo>
                    <a:pt x="52191" y="65163"/>
                  </a:lnTo>
                  <a:lnTo>
                    <a:pt x="52673" y="65163"/>
                  </a:lnTo>
                  <a:lnTo>
                    <a:pt x="52854" y="65102"/>
                  </a:lnTo>
                  <a:lnTo>
                    <a:pt x="53096" y="64982"/>
                  </a:lnTo>
                  <a:lnTo>
                    <a:pt x="53277" y="64861"/>
                  </a:lnTo>
                  <a:lnTo>
                    <a:pt x="53397" y="64680"/>
                  </a:lnTo>
                  <a:lnTo>
                    <a:pt x="53518" y="64439"/>
                  </a:lnTo>
                  <a:lnTo>
                    <a:pt x="53578" y="64258"/>
                  </a:lnTo>
                  <a:lnTo>
                    <a:pt x="53578" y="64016"/>
                  </a:lnTo>
                  <a:lnTo>
                    <a:pt x="53578" y="63775"/>
                  </a:lnTo>
                  <a:lnTo>
                    <a:pt x="53518" y="63594"/>
                  </a:lnTo>
                  <a:lnTo>
                    <a:pt x="53397" y="63353"/>
                  </a:lnTo>
                  <a:lnTo>
                    <a:pt x="53277" y="63172"/>
                  </a:lnTo>
                  <a:lnTo>
                    <a:pt x="53096" y="63051"/>
                  </a:lnTo>
                  <a:lnTo>
                    <a:pt x="52854" y="62930"/>
                  </a:lnTo>
                  <a:lnTo>
                    <a:pt x="52673" y="62870"/>
                  </a:lnTo>
                  <a:close/>
                  <a:moveTo>
                    <a:pt x="57983" y="62870"/>
                  </a:moveTo>
                  <a:lnTo>
                    <a:pt x="57802" y="62930"/>
                  </a:lnTo>
                  <a:lnTo>
                    <a:pt x="57561" y="63051"/>
                  </a:lnTo>
                  <a:lnTo>
                    <a:pt x="57380" y="63172"/>
                  </a:lnTo>
                  <a:lnTo>
                    <a:pt x="57259" y="63353"/>
                  </a:lnTo>
                  <a:lnTo>
                    <a:pt x="57138" y="63594"/>
                  </a:lnTo>
                  <a:lnTo>
                    <a:pt x="57078" y="63775"/>
                  </a:lnTo>
                  <a:lnTo>
                    <a:pt x="57078" y="64016"/>
                  </a:lnTo>
                  <a:lnTo>
                    <a:pt x="57078" y="64258"/>
                  </a:lnTo>
                  <a:lnTo>
                    <a:pt x="57138" y="64439"/>
                  </a:lnTo>
                  <a:lnTo>
                    <a:pt x="57259" y="64680"/>
                  </a:lnTo>
                  <a:lnTo>
                    <a:pt x="57380" y="64861"/>
                  </a:lnTo>
                  <a:lnTo>
                    <a:pt x="57561" y="64982"/>
                  </a:lnTo>
                  <a:lnTo>
                    <a:pt x="57802" y="65102"/>
                  </a:lnTo>
                  <a:lnTo>
                    <a:pt x="57983" y="65163"/>
                  </a:lnTo>
                  <a:lnTo>
                    <a:pt x="58466" y="65163"/>
                  </a:lnTo>
                  <a:lnTo>
                    <a:pt x="58647" y="65102"/>
                  </a:lnTo>
                  <a:lnTo>
                    <a:pt x="58888" y="64982"/>
                  </a:lnTo>
                  <a:lnTo>
                    <a:pt x="59069" y="64861"/>
                  </a:lnTo>
                  <a:lnTo>
                    <a:pt x="59190" y="64680"/>
                  </a:lnTo>
                  <a:lnTo>
                    <a:pt x="59310" y="64439"/>
                  </a:lnTo>
                  <a:lnTo>
                    <a:pt x="59371" y="64258"/>
                  </a:lnTo>
                  <a:lnTo>
                    <a:pt x="59371" y="64016"/>
                  </a:lnTo>
                  <a:lnTo>
                    <a:pt x="59371" y="63775"/>
                  </a:lnTo>
                  <a:lnTo>
                    <a:pt x="59310" y="63594"/>
                  </a:lnTo>
                  <a:lnTo>
                    <a:pt x="59190" y="63353"/>
                  </a:lnTo>
                  <a:lnTo>
                    <a:pt x="59069" y="63172"/>
                  </a:lnTo>
                  <a:lnTo>
                    <a:pt x="58888" y="63051"/>
                  </a:lnTo>
                  <a:lnTo>
                    <a:pt x="58647" y="62930"/>
                  </a:lnTo>
                  <a:lnTo>
                    <a:pt x="58466" y="62870"/>
                  </a:lnTo>
                  <a:close/>
                  <a:moveTo>
                    <a:pt x="63775" y="62870"/>
                  </a:moveTo>
                  <a:lnTo>
                    <a:pt x="63594" y="62930"/>
                  </a:lnTo>
                  <a:lnTo>
                    <a:pt x="63353" y="63051"/>
                  </a:lnTo>
                  <a:lnTo>
                    <a:pt x="63172" y="63172"/>
                  </a:lnTo>
                  <a:lnTo>
                    <a:pt x="63051" y="63353"/>
                  </a:lnTo>
                  <a:lnTo>
                    <a:pt x="62931" y="63594"/>
                  </a:lnTo>
                  <a:lnTo>
                    <a:pt x="62870" y="63775"/>
                  </a:lnTo>
                  <a:lnTo>
                    <a:pt x="62870" y="64016"/>
                  </a:lnTo>
                  <a:lnTo>
                    <a:pt x="62870" y="64258"/>
                  </a:lnTo>
                  <a:lnTo>
                    <a:pt x="62931" y="64439"/>
                  </a:lnTo>
                  <a:lnTo>
                    <a:pt x="63051" y="64680"/>
                  </a:lnTo>
                  <a:lnTo>
                    <a:pt x="63172" y="64861"/>
                  </a:lnTo>
                  <a:lnTo>
                    <a:pt x="63353" y="64982"/>
                  </a:lnTo>
                  <a:lnTo>
                    <a:pt x="63594" y="65102"/>
                  </a:lnTo>
                  <a:lnTo>
                    <a:pt x="63775" y="65163"/>
                  </a:lnTo>
                  <a:lnTo>
                    <a:pt x="64198" y="65163"/>
                  </a:lnTo>
                  <a:lnTo>
                    <a:pt x="64439" y="65102"/>
                  </a:lnTo>
                  <a:lnTo>
                    <a:pt x="64741" y="64921"/>
                  </a:lnTo>
                  <a:lnTo>
                    <a:pt x="64922" y="64740"/>
                  </a:lnTo>
                  <a:lnTo>
                    <a:pt x="65103" y="64439"/>
                  </a:lnTo>
                  <a:lnTo>
                    <a:pt x="65163" y="64197"/>
                  </a:lnTo>
                  <a:lnTo>
                    <a:pt x="65163" y="64016"/>
                  </a:lnTo>
                  <a:lnTo>
                    <a:pt x="65163" y="63775"/>
                  </a:lnTo>
                  <a:lnTo>
                    <a:pt x="65103" y="63594"/>
                  </a:lnTo>
                  <a:lnTo>
                    <a:pt x="64982" y="63353"/>
                  </a:lnTo>
                  <a:lnTo>
                    <a:pt x="64861" y="63172"/>
                  </a:lnTo>
                  <a:lnTo>
                    <a:pt x="64680" y="63051"/>
                  </a:lnTo>
                  <a:lnTo>
                    <a:pt x="64439" y="62930"/>
                  </a:lnTo>
                  <a:lnTo>
                    <a:pt x="64258" y="62870"/>
                  </a:lnTo>
                  <a:close/>
                  <a:moveTo>
                    <a:pt x="14541" y="65766"/>
                  </a:moveTo>
                  <a:lnTo>
                    <a:pt x="14360" y="65826"/>
                  </a:lnTo>
                  <a:lnTo>
                    <a:pt x="14119" y="65947"/>
                  </a:lnTo>
                  <a:lnTo>
                    <a:pt x="13938" y="66068"/>
                  </a:lnTo>
                  <a:lnTo>
                    <a:pt x="13817" y="66249"/>
                  </a:lnTo>
                  <a:lnTo>
                    <a:pt x="13697" y="66490"/>
                  </a:lnTo>
                  <a:lnTo>
                    <a:pt x="13636" y="66671"/>
                  </a:lnTo>
                  <a:lnTo>
                    <a:pt x="13636" y="66912"/>
                  </a:lnTo>
                  <a:lnTo>
                    <a:pt x="13636" y="67214"/>
                  </a:lnTo>
                  <a:lnTo>
                    <a:pt x="14783" y="68059"/>
                  </a:lnTo>
                  <a:lnTo>
                    <a:pt x="15024" y="68059"/>
                  </a:lnTo>
                  <a:lnTo>
                    <a:pt x="15205" y="67999"/>
                  </a:lnTo>
                  <a:lnTo>
                    <a:pt x="15446" y="67878"/>
                  </a:lnTo>
                  <a:lnTo>
                    <a:pt x="15627" y="67757"/>
                  </a:lnTo>
                  <a:lnTo>
                    <a:pt x="15748" y="67576"/>
                  </a:lnTo>
                  <a:lnTo>
                    <a:pt x="15869" y="67335"/>
                  </a:lnTo>
                  <a:lnTo>
                    <a:pt x="15929" y="67154"/>
                  </a:lnTo>
                  <a:lnTo>
                    <a:pt x="15929" y="66912"/>
                  </a:lnTo>
                  <a:lnTo>
                    <a:pt x="15929" y="66671"/>
                  </a:lnTo>
                  <a:lnTo>
                    <a:pt x="15869" y="66490"/>
                  </a:lnTo>
                  <a:lnTo>
                    <a:pt x="15748" y="66249"/>
                  </a:lnTo>
                  <a:lnTo>
                    <a:pt x="15627" y="66068"/>
                  </a:lnTo>
                  <a:lnTo>
                    <a:pt x="15446" y="65947"/>
                  </a:lnTo>
                  <a:lnTo>
                    <a:pt x="15205" y="65826"/>
                  </a:lnTo>
                  <a:lnTo>
                    <a:pt x="15024" y="65766"/>
                  </a:lnTo>
                  <a:close/>
                  <a:moveTo>
                    <a:pt x="20333" y="65766"/>
                  </a:moveTo>
                  <a:lnTo>
                    <a:pt x="20152" y="65826"/>
                  </a:lnTo>
                  <a:lnTo>
                    <a:pt x="19911" y="65947"/>
                  </a:lnTo>
                  <a:lnTo>
                    <a:pt x="19730" y="66068"/>
                  </a:lnTo>
                  <a:lnTo>
                    <a:pt x="19609" y="66249"/>
                  </a:lnTo>
                  <a:lnTo>
                    <a:pt x="19489" y="66490"/>
                  </a:lnTo>
                  <a:lnTo>
                    <a:pt x="19428" y="66671"/>
                  </a:lnTo>
                  <a:lnTo>
                    <a:pt x="19428" y="66912"/>
                  </a:lnTo>
                  <a:lnTo>
                    <a:pt x="19428" y="67154"/>
                  </a:lnTo>
                  <a:lnTo>
                    <a:pt x="19489" y="67335"/>
                  </a:lnTo>
                  <a:lnTo>
                    <a:pt x="19609" y="67576"/>
                  </a:lnTo>
                  <a:lnTo>
                    <a:pt x="19730" y="67757"/>
                  </a:lnTo>
                  <a:lnTo>
                    <a:pt x="19911" y="67878"/>
                  </a:lnTo>
                  <a:lnTo>
                    <a:pt x="20152" y="67999"/>
                  </a:lnTo>
                  <a:lnTo>
                    <a:pt x="20333" y="68059"/>
                  </a:lnTo>
                  <a:lnTo>
                    <a:pt x="20816" y="68059"/>
                  </a:lnTo>
                  <a:lnTo>
                    <a:pt x="20997" y="67999"/>
                  </a:lnTo>
                  <a:lnTo>
                    <a:pt x="21239" y="67878"/>
                  </a:lnTo>
                  <a:lnTo>
                    <a:pt x="21420" y="67757"/>
                  </a:lnTo>
                  <a:lnTo>
                    <a:pt x="21540" y="67576"/>
                  </a:lnTo>
                  <a:lnTo>
                    <a:pt x="21661" y="67335"/>
                  </a:lnTo>
                  <a:lnTo>
                    <a:pt x="21721" y="67154"/>
                  </a:lnTo>
                  <a:lnTo>
                    <a:pt x="21721" y="66912"/>
                  </a:lnTo>
                  <a:lnTo>
                    <a:pt x="21721" y="66671"/>
                  </a:lnTo>
                  <a:lnTo>
                    <a:pt x="21661" y="66490"/>
                  </a:lnTo>
                  <a:lnTo>
                    <a:pt x="21540" y="66249"/>
                  </a:lnTo>
                  <a:lnTo>
                    <a:pt x="21420" y="66068"/>
                  </a:lnTo>
                  <a:lnTo>
                    <a:pt x="21239" y="65947"/>
                  </a:lnTo>
                  <a:lnTo>
                    <a:pt x="20997" y="65826"/>
                  </a:lnTo>
                  <a:lnTo>
                    <a:pt x="20816" y="65766"/>
                  </a:lnTo>
                  <a:close/>
                  <a:moveTo>
                    <a:pt x="26126" y="65766"/>
                  </a:moveTo>
                  <a:lnTo>
                    <a:pt x="25945" y="65826"/>
                  </a:lnTo>
                  <a:lnTo>
                    <a:pt x="25703" y="65947"/>
                  </a:lnTo>
                  <a:lnTo>
                    <a:pt x="25522" y="66068"/>
                  </a:lnTo>
                  <a:lnTo>
                    <a:pt x="25402" y="66249"/>
                  </a:lnTo>
                  <a:lnTo>
                    <a:pt x="25281" y="66490"/>
                  </a:lnTo>
                  <a:lnTo>
                    <a:pt x="25221" y="66671"/>
                  </a:lnTo>
                  <a:lnTo>
                    <a:pt x="25221" y="66912"/>
                  </a:lnTo>
                  <a:lnTo>
                    <a:pt x="25221" y="67154"/>
                  </a:lnTo>
                  <a:lnTo>
                    <a:pt x="25281" y="67335"/>
                  </a:lnTo>
                  <a:lnTo>
                    <a:pt x="25402" y="67576"/>
                  </a:lnTo>
                  <a:lnTo>
                    <a:pt x="25522" y="67757"/>
                  </a:lnTo>
                  <a:lnTo>
                    <a:pt x="25703" y="67878"/>
                  </a:lnTo>
                  <a:lnTo>
                    <a:pt x="25945" y="67999"/>
                  </a:lnTo>
                  <a:lnTo>
                    <a:pt x="26126" y="68059"/>
                  </a:lnTo>
                  <a:lnTo>
                    <a:pt x="26608" y="68059"/>
                  </a:lnTo>
                  <a:lnTo>
                    <a:pt x="26789" y="67999"/>
                  </a:lnTo>
                  <a:lnTo>
                    <a:pt x="27031" y="67878"/>
                  </a:lnTo>
                  <a:lnTo>
                    <a:pt x="27212" y="67757"/>
                  </a:lnTo>
                  <a:lnTo>
                    <a:pt x="27332" y="67576"/>
                  </a:lnTo>
                  <a:lnTo>
                    <a:pt x="27453" y="67335"/>
                  </a:lnTo>
                  <a:lnTo>
                    <a:pt x="27513" y="67154"/>
                  </a:lnTo>
                  <a:lnTo>
                    <a:pt x="27513" y="66912"/>
                  </a:lnTo>
                  <a:lnTo>
                    <a:pt x="27513" y="66671"/>
                  </a:lnTo>
                  <a:lnTo>
                    <a:pt x="27453" y="66490"/>
                  </a:lnTo>
                  <a:lnTo>
                    <a:pt x="27332" y="66249"/>
                  </a:lnTo>
                  <a:lnTo>
                    <a:pt x="27212" y="66068"/>
                  </a:lnTo>
                  <a:lnTo>
                    <a:pt x="27031" y="65947"/>
                  </a:lnTo>
                  <a:lnTo>
                    <a:pt x="26789" y="65826"/>
                  </a:lnTo>
                  <a:lnTo>
                    <a:pt x="26608" y="65766"/>
                  </a:lnTo>
                  <a:close/>
                  <a:moveTo>
                    <a:pt x="31918" y="65766"/>
                  </a:moveTo>
                  <a:lnTo>
                    <a:pt x="31737" y="65826"/>
                  </a:lnTo>
                  <a:lnTo>
                    <a:pt x="31496" y="65947"/>
                  </a:lnTo>
                  <a:lnTo>
                    <a:pt x="31315" y="66068"/>
                  </a:lnTo>
                  <a:lnTo>
                    <a:pt x="31194" y="66249"/>
                  </a:lnTo>
                  <a:lnTo>
                    <a:pt x="31073" y="66490"/>
                  </a:lnTo>
                  <a:lnTo>
                    <a:pt x="31013" y="66671"/>
                  </a:lnTo>
                  <a:lnTo>
                    <a:pt x="31013" y="66912"/>
                  </a:lnTo>
                  <a:lnTo>
                    <a:pt x="31013" y="67154"/>
                  </a:lnTo>
                  <a:lnTo>
                    <a:pt x="31073" y="67335"/>
                  </a:lnTo>
                  <a:lnTo>
                    <a:pt x="31194" y="67576"/>
                  </a:lnTo>
                  <a:lnTo>
                    <a:pt x="31315" y="67757"/>
                  </a:lnTo>
                  <a:lnTo>
                    <a:pt x="31496" y="67878"/>
                  </a:lnTo>
                  <a:lnTo>
                    <a:pt x="31737" y="67999"/>
                  </a:lnTo>
                  <a:lnTo>
                    <a:pt x="31918" y="68059"/>
                  </a:lnTo>
                  <a:lnTo>
                    <a:pt x="32401" y="68059"/>
                  </a:lnTo>
                  <a:lnTo>
                    <a:pt x="32582" y="67999"/>
                  </a:lnTo>
                  <a:lnTo>
                    <a:pt x="32823" y="67878"/>
                  </a:lnTo>
                  <a:lnTo>
                    <a:pt x="33004" y="67757"/>
                  </a:lnTo>
                  <a:lnTo>
                    <a:pt x="33125" y="67576"/>
                  </a:lnTo>
                  <a:lnTo>
                    <a:pt x="33245" y="67335"/>
                  </a:lnTo>
                  <a:lnTo>
                    <a:pt x="33306" y="67154"/>
                  </a:lnTo>
                  <a:lnTo>
                    <a:pt x="33306" y="66912"/>
                  </a:lnTo>
                  <a:lnTo>
                    <a:pt x="33306" y="66671"/>
                  </a:lnTo>
                  <a:lnTo>
                    <a:pt x="33245" y="66490"/>
                  </a:lnTo>
                  <a:lnTo>
                    <a:pt x="33125" y="66249"/>
                  </a:lnTo>
                  <a:lnTo>
                    <a:pt x="33004" y="66068"/>
                  </a:lnTo>
                  <a:lnTo>
                    <a:pt x="32823" y="65947"/>
                  </a:lnTo>
                  <a:lnTo>
                    <a:pt x="32582" y="65826"/>
                  </a:lnTo>
                  <a:lnTo>
                    <a:pt x="32401" y="65766"/>
                  </a:lnTo>
                  <a:close/>
                  <a:moveTo>
                    <a:pt x="37710" y="65766"/>
                  </a:moveTo>
                  <a:lnTo>
                    <a:pt x="37529" y="65826"/>
                  </a:lnTo>
                  <a:lnTo>
                    <a:pt x="37288" y="65947"/>
                  </a:lnTo>
                  <a:lnTo>
                    <a:pt x="37107" y="66068"/>
                  </a:lnTo>
                  <a:lnTo>
                    <a:pt x="36986" y="66249"/>
                  </a:lnTo>
                  <a:lnTo>
                    <a:pt x="36865" y="66490"/>
                  </a:lnTo>
                  <a:lnTo>
                    <a:pt x="36805" y="66671"/>
                  </a:lnTo>
                  <a:lnTo>
                    <a:pt x="36805" y="66912"/>
                  </a:lnTo>
                  <a:lnTo>
                    <a:pt x="36805" y="67154"/>
                  </a:lnTo>
                  <a:lnTo>
                    <a:pt x="36865" y="67335"/>
                  </a:lnTo>
                  <a:lnTo>
                    <a:pt x="36986" y="67576"/>
                  </a:lnTo>
                  <a:lnTo>
                    <a:pt x="37107" y="67757"/>
                  </a:lnTo>
                  <a:lnTo>
                    <a:pt x="37288" y="67878"/>
                  </a:lnTo>
                  <a:lnTo>
                    <a:pt x="37529" y="67999"/>
                  </a:lnTo>
                  <a:lnTo>
                    <a:pt x="37710" y="68059"/>
                  </a:lnTo>
                  <a:lnTo>
                    <a:pt x="38193" y="68059"/>
                  </a:lnTo>
                  <a:lnTo>
                    <a:pt x="38374" y="67999"/>
                  </a:lnTo>
                  <a:lnTo>
                    <a:pt x="38615" y="67878"/>
                  </a:lnTo>
                  <a:lnTo>
                    <a:pt x="38796" y="67757"/>
                  </a:lnTo>
                  <a:lnTo>
                    <a:pt x="38917" y="67576"/>
                  </a:lnTo>
                  <a:lnTo>
                    <a:pt x="39038" y="67335"/>
                  </a:lnTo>
                  <a:lnTo>
                    <a:pt x="39098" y="67154"/>
                  </a:lnTo>
                  <a:lnTo>
                    <a:pt x="39098" y="66912"/>
                  </a:lnTo>
                  <a:lnTo>
                    <a:pt x="39098" y="66671"/>
                  </a:lnTo>
                  <a:lnTo>
                    <a:pt x="39038" y="66490"/>
                  </a:lnTo>
                  <a:lnTo>
                    <a:pt x="38917" y="66249"/>
                  </a:lnTo>
                  <a:lnTo>
                    <a:pt x="38796" y="66068"/>
                  </a:lnTo>
                  <a:lnTo>
                    <a:pt x="38615" y="65947"/>
                  </a:lnTo>
                  <a:lnTo>
                    <a:pt x="38374" y="65826"/>
                  </a:lnTo>
                  <a:lnTo>
                    <a:pt x="38193" y="65766"/>
                  </a:lnTo>
                  <a:close/>
                  <a:moveTo>
                    <a:pt x="43502" y="65766"/>
                  </a:moveTo>
                  <a:lnTo>
                    <a:pt x="43321" y="65826"/>
                  </a:lnTo>
                  <a:lnTo>
                    <a:pt x="43080" y="65947"/>
                  </a:lnTo>
                  <a:lnTo>
                    <a:pt x="42899" y="66068"/>
                  </a:lnTo>
                  <a:lnTo>
                    <a:pt x="42778" y="66249"/>
                  </a:lnTo>
                  <a:lnTo>
                    <a:pt x="42658" y="66490"/>
                  </a:lnTo>
                  <a:lnTo>
                    <a:pt x="42597" y="66671"/>
                  </a:lnTo>
                  <a:lnTo>
                    <a:pt x="42597" y="66912"/>
                  </a:lnTo>
                  <a:lnTo>
                    <a:pt x="42597" y="67154"/>
                  </a:lnTo>
                  <a:lnTo>
                    <a:pt x="42658" y="67335"/>
                  </a:lnTo>
                  <a:lnTo>
                    <a:pt x="42778" y="67576"/>
                  </a:lnTo>
                  <a:lnTo>
                    <a:pt x="42899" y="67757"/>
                  </a:lnTo>
                  <a:lnTo>
                    <a:pt x="43080" y="67878"/>
                  </a:lnTo>
                  <a:lnTo>
                    <a:pt x="43321" y="67999"/>
                  </a:lnTo>
                  <a:lnTo>
                    <a:pt x="43502" y="68059"/>
                  </a:lnTo>
                  <a:lnTo>
                    <a:pt x="43985" y="68059"/>
                  </a:lnTo>
                  <a:lnTo>
                    <a:pt x="44166" y="67999"/>
                  </a:lnTo>
                  <a:lnTo>
                    <a:pt x="44407" y="67878"/>
                  </a:lnTo>
                  <a:lnTo>
                    <a:pt x="44588" y="67757"/>
                  </a:lnTo>
                  <a:lnTo>
                    <a:pt x="44709" y="67576"/>
                  </a:lnTo>
                  <a:lnTo>
                    <a:pt x="44830" y="67335"/>
                  </a:lnTo>
                  <a:lnTo>
                    <a:pt x="44890" y="67154"/>
                  </a:lnTo>
                  <a:lnTo>
                    <a:pt x="44890" y="66912"/>
                  </a:lnTo>
                  <a:lnTo>
                    <a:pt x="44890" y="66671"/>
                  </a:lnTo>
                  <a:lnTo>
                    <a:pt x="44830" y="66490"/>
                  </a:lnTo>
                  <a:lnTo>
                    <a:pt x="44709" y="66249"/>
                  </a:lnTo>
                  <a:lnTo>
                    <a:pt x="44588" y="66068"/>
                  </a:lnTo>
                  <a:lnTo>
                    <a:pt x="44407" y="65947"/>
                  </a:lnTo>
                  <a:lnTo>
                    <a:pt x="44166" y="65826"/>
                  </a:lnTo>
                  <a:lnTo>
                    <a:pt x="43985" y="65766"/>
                  </a:lnTo>
                  <a:close/>
                  <a:moveTo>
                    <a:pt x="49295" y="65766"/>
                  </a:moveTo>
                  <a:lnTo>
                    <a:pt x="49114" y="65826"/>
                  </a:lnTo>
                  <a:lnTo>
                    <a:pt x="48872" y="65947"/>
                  </a:lnTo>
                  <a:lnTo>
                    <a:pt x="48691" y="66068"/>
                  </a:lnTo>
                  <a:lnTo>
                    <a:pt x="48571" y="66249"/>
                  </a:lnTo>
                  <a:lnTo>
                    <a:pt x="48450" y="66490"/>
                  </a:lnTo>
                  <a:lnTo>
                    <a:pt x="48390" y="66671"/>
                  </a:lnTo>
                  <a:lnTo>
                    <a:pt x="48390" y="66912"/>
                  </a:lnTo>
                  <a:lnTo>
                    <a:pt x="48390" y="67154"/>
                  </a:lnTo>
                  <a:lnTo>
                    <a:pt x="48450" y="67335"/>
                  </a:lnTo>
                  <a:lnTo>
                    <a:pt x="48571" y="67576"/>
                  </a:lnTo>
                  <a:lnTo>
                    <a:pt x="48691" y="67757"/>
                  </a:lnTo>
                  <a:lnTo>
                    <a:pt x="48872" y="67878"/>
                  </a:lnTo>
                  <a:lnTo>
                    <a:pt x="49114" y="67999"/>
                  </a:lnTo>
                  <a:lnTo>
                    <a:pt x="49295" y="68059"/>
                  </a:lnTo>
                  <a:lnTo>
                    <a:pt x="49777" y="68059"/>
                  </a:lnTo>
                  <a:lnTo>
                    <a:pt x="49958" y="67999"/>
                  </a:lnTo>
                  <a:lnTo>
                    <a:pt x="50200" y="67878"/>
                  </a:lnTo>
                  <a:lnTo>
                    <a:pt x="50381" y="67757"/>
                  </a:lnTo>
                  <a:lnTo>
                    <a:pt x="50501" y="67576"/>
                  </a:lnTo>
                  <a:lnTo>
                    <a:pt x="50622" y="67335"/>
                  </a:lnTo>
                  <a:lnTo>
                    <a:pt x="50682" y="67154"/>
                  </a:lnTo>
                  <a:lnTo>
                    <a:pt x="50682" y="66912"/>
                  </a:lnTo>
                  <a:lnTo>
                    <a:pt x="50682" y="66671"/>
                  </a:lnTo>
                  <a:lnTo>
                    <a:pt x="50622" y="66490"/>
                  </a:lnTo>
                  <a:lnTo>
                    <a:pt x="50501" y="66249"/>
                  </a:lnTo>
                  <a:lnTo>
                    <a:pt x="50381" y="66068"/>
                  </a:lnTo>
                  <a:lnTo>
                    <a:pt x="50200" y="65947"/>
                  </a:lnTo>
                  <a:lnTo>
                    <a:pt x="49958" y="65826"/>
                  </a:lnTo>
                  <a:lnTo>
                    <a:pt x="49777" y="65766"/>
                  </a:lnTo>
                  <a:close/>
                  <a:moveTo>
                    <a:pt x="55087" y="65766"/>
                  </a:moveTo>
                  <a:lnTo>
                    <a:pt x="54906" y="65826"/>
                  </a:lnTo>
                  <a:lnTo>
                    <a:pt x="54665" y="65947"/>
                  </a:lnTo>
                  <a:lnTo>
                    <a:pt x="54483" y="66068"/>
                  </a:lnTo>
                  <a:lnTo>
                    <a:pt x="54363" y="66249"/>
                  </a:lnTo>
                  <a:lnTo>
                    <a:pt x="54242" y="66490"/>
                  </a:lnTo>
                  <a:lnTo>
                    <a:pt x="54182" y="66671"/>
                  </a:lnTo>
                  <a:lnTo>
                    <a:pt x="54182" y="66912"/>
                  </a:lnTo>
                  <a:lnTo>
                    <a:pt x="54182" y="67154"/>
                  </a:lnTo>
                  <a:lnTo>
                    <a:pt x="54242" y="67335"/>
                  </a:lnTo>
                  <a:lnTo>
                    <a:pt x="54363" y="67576"/>
                  </a:lnTo>
                  <a:lnTo>
                    <a:pt x="54483" y="67757"/>
                  </a:lnTo>
                  <a:lnTo>
                    <a:pt x="54665" y="67878"/>
                  </a:lnTo>
                  <a:lnTo>
                    <a:pt x="54906" y="67999"/>
                  </a:lnTo>
                  <a:lnTo>
                    <a:pt x="55087" y="68059"/>
                  </a:lnTo>
                  <a:lnTo>
                    <a:pt x="55570" y="68059"/>
                  </a:lnTo>
                  <a:lnTo>
                    <a:pt x="55751" y="67999"/>
                  </a:lnTo>
                  <a:lnTo>
                    <a:pt x="55992" y="67878"/>
                  </a:lnTo>
                  <a:lnTo>
                    <a:pt x="56173" y="67757"/>
                  </a:lnTo>
                  <a:lnTo>
                    <a:pt x="56294" y="67576"/>
                  </a:lnTo>
                  <a:lnTo>
                    <a:pt x="56414" y="67335"/>
                  </a:lnTo>
                  <a:lnTo>
                    <a:pt x="56475" y="67154"/>
                  </a:lnTo>
                  <a:lnTo>
                    <a:pt x="56475" y="66912"/>
                  </a:lnTo>
                  <a:lnTo>
                    <a:pt x="56475" y="66671"/>
                  </a:lnTo>
                  <a:lnTo>
                    <a:pt x="56414" y="66490"/>
                  </a:lnTo>
                  <a:lnTo>
                    <a:pt x="56294" y="66249"/>
                  </a:lnTo>
                  <a:lnTo>
                    <a:pt x="56173" y="66068"/>
                  </a:lnTo>
                  <a:lnTo>
                    <a:pt x="55992" y="65947"/>
                  </a:lnTo>
                  <a:lnTo>
                    <a:pt x="55751" y="65826"/>
                  </a:lnTo>
                  <a:lnTo>
                    <a:pt x="55570" y="65766"/>
                  </a:lnTo>
                  <a:close/>
                  <a:moveTo>
                    <a:pt x="60879" y="65766"/>
                  </a:moveTo>
                  <a:lnTo>
                    <a:pt x="60698" y="65826"/>
                  </a:lnTo>
                  <a:lnTo>
                    <a:pt x="60457" y="65947"/>
                  </a:lnTo>
                  <a:lnTo>
                    <a:pt x="60276" y="66068"/>
                  </a:lnTo>
                  <a:lnTo>
                    <a:pt x="60155" y="66249"/>
                  </a:lnTo>
                  <a:lnTo>
                    <a:pt x="60034" y="66490"/>
                  </a:lnTo>
                  <a:lnTo>
                    <a:pt x="59974" y="66671"/>
                  </a:lnTo>
                  <a:lnTo>
                    <a:pt x="59974" y="66912"/>
                  </a:lnTo>
                  <a:lnTo>
                    <a:pt x="59974" y="67154"/>
                  </a:lnTo>
                  <a:lnTo>
                    <a:pt x="60034" y="67335"/>
                  </a:lnTo>
                  <a:lnTo>
                    <a:pt x="60155" y="67576"/>
                  </a:lnTo>
                  <a:lnTo>
                    <a:pt x="60276" y="67757"/>
                  </a:lnTo>
                  <a:lnTo>
                    <a:pt x="60457" y="67878"/>
                  </a:lnTo>
                  <a:lnTo>
                    <a:pt x="60698" y="67999"/>
                  </a:lnTo>
                  <a:lnTo>
                    <a:pt x="60879" y="68059"/>
                  </a:lnTo>
                  <a:lnTo>
                    <a:pt x="61120" y="68059"/>
                  </a:lnTo>
                  <a:lnTo>
                    <a:pt x="62267" y="67214"/>
                  </a:lnTo>
                  <a:lnTo>
                    <a:pt x="62267" y="66912"/>
                  </a:lnTo>
                  <a:lnTo>
                    <a:pt x="62267" y="66671"/>
                  </a:lnTo>
                  <a:lnTo>
                    <a:pt x="62206" y="66490"/>
                  </a:lnTo>
                  <a:lnTo>
                    <a:pt x="62086" y="66249"/>
                  </a:lnTo>
                  <a:lnTo>
                    <a:pt x="61965" y="66068"/>
                  </a:lnTo>
                  <a:lnTo>
                    <a:pt x="61784" y="65947"/>
                  </a:lnTo>
                  <a:lnTo>
                    <a:pt x="61543" y="65826"/>
                  </a:lnTo>
                  <a:lnTo>
                    <a:pt x="61362" y="65766"/>
                  </a:lnTo>
                  <a:close/>
                  <a:moveTo>
                    <a:pt x="17679" y="68662"/>
                  </a:moveTo>
                  <a:lnTo>
                    <a:pt x="17317" y="68723"/>
                  </a:lnTo>
                  <a:lnTo>
                    <a:pt x="17015" y="68843"/>
                  </a:lnTo>
                  <a:lnTo>
                    <a:pt x="16774" y="69085"/>
                  </a:lnTo>
                  <a:lnTo>
                    <a:pt x="16593" y="69386"/>
                  </a:lnTo>
                  <a:lnTo>
                    <a:pt x="18523" y="70593"/>
                  </a:lnTo>
                  <a:lnTo>
                    <a:pt x="18644" y="70472"/>
                  </a:lnTo>
                  <a:lnTo>
                    <a:pt x="18765" y="70231"/>
                  </a:lnTo>
                  <a:lnTo>
                    <a:pt x="18825" y="70050"/>
                  </a:lnTo>
                  <a:lnTo>
                    <a:pt x="18825" y="69809"/>
                  </a:lnTo>
                  <a:lnTo>
                    <a:pt x="18825" y="69567"/>
                  </a:lnTo>
                  <a:lnTo>
                    <a:pt x="18765" y="69386"/>
                  </a:lnTo>
                  <a:lnTo>
                    <a:pt x="18644" y="69145"/>
                  </a:lnTo>
                  <a:lnTo>
                    <a:pt x="18523" y="68964"/>
                  </a:lnTo>
                  <a:lnTo>
                    <a:pt x="18342" y="68843"/>
                  </a:lnTo>
                  <a:lnTo>
                    <a:pt x="18101" y="68723"/>
                  </a:lnTo>
                  <a:lnTo>
                    <a:pt x="17920" y="68662"/>
                  </a:lnTo>
                  <a:close/>
                  <a:moveTo>
                    <a:pt x="57983" y="68662"/>
                  </a:moveTo>
                  <a:lnTo>
                    <a:pt x="57802" y="68723"/>
                  </a:lnTo>
                  <a:lnTo>
                    <a:pt x="57561" y="68843"/>
                  </a:lnTo>
                  <a:lnTo>
                    <a:pt x="57380" y="68964"/>
                  </a:lnTo>
                  <a:lnTo>
                    <a:pt x="57259" y="69145"/>
                  </a:lnTo>
                  <a:lnTo>
                    <a:pt x="57138" y="69386"/>
                  </a:lnTo>
                  <a:lnTo>
                    <a:pt x="57078" y="69567"/>
                  </a:lnTo>
                  <a:lnTo>
                    <a:pt x="57078" y="69809"/>
                  </a:lnTo>
                  <a:lnTo>
                    <a:pt x="57078" y="70050"/>
                  </a:lnTo>
                  <a:lnTo>
                    <a:pt x="57138" y="70231"/>
                  </a:lnTo>
                  <a:lnTo>
                    <a:pt x="57259" y="70472"/>
                  </a:lnTo>
                  <a:lnTo>
                    <a:pt x="57380" y="70593"/>
                  </a:lnTo>
                  <a:lnTo>
                    <a:pt x="59310" y="69386"/>
                  </a:lnTo>
                  <a:lnTo>
                    <a:pt x="59129" y="69085"/>
                  </a:lnTo>
                  <a:lnTo>
                    <a:pt x="58888" y="68843"/>
                  </a:lnTo>
                  <a:lnTo>
                    <a:pt x="58586" y="68723"/>
                  </a:lnTo>
                  <a:lnTo>
                    <a:pt x="58224" y="68662"/>
                  </a:lnTo>
                  <a:close/>
                  <a:moveTo>
                    <a:pt x="23230" y="68662"/>
                  </a:moveTo>
                  <a:lnTo>
                    <a:pt x="23049" y="68723"/>
                  </a:lnTo>
                  <a:lnTo>
                    <a:pt x="22807" y="68843"/>
                  </a:lnTo>
                  <a:lnTo>
                    <a:pt x="22626" y="68964"/>
                  </a:lnTo>
                  <a:lnTo>
                    <a:pt x="22506" y="69145"/>
                  </a:lnTo>
                  <a:lnTo>
                    <a:pt x="22385" y="69386"/>
                  </a:lnTo>
                  <a:lnTo>
                    <a:pt x="22325" y="69567"/>
                  </a:lnTo>
                  <a:lnTo>
                    <a:pt x="22325" y="69809"/>
                  </a:lnTo>
                  <a:lnTo>
                    <a:pt x="22325" y="70050"/>
                  </a:lnTo>
                  <a:lnTo>
                    <a:pt x="22385" y="70231"/>
                  </a:lnTo>
                  <a:lnTo>
                    <a:pt x="22506" y="70472"/>
                  </a:lnTo>
                  <a:lnTo>
                    <a:pt x="22626" y="70653"/>
                  </a:lnTo>
                  <a:lnTo>
                    <a:pt x="22807" y="70774"/>
                  </a:lnTo>
                  <a:lnTo>
                    <a:pt x="23049" y="70895"/>
                  </a:lnTo>
                  <a:lnTo>
                    <a:pt x="23230" y="70955"/>
                  </a:lnTo>
                  <a:lnTo>
                    <a:pt x="23712" y="70955"/>
                  </a:lnTo>
                  <a:lnTo>
                    <a:pt x="23893" y="70895"/>
                  </a:lnTo>
                  <a:lnTo>
                    <a:pt x="24135" y="70774"/>
                  </a:lnTo>
                  <a:lnTo>
                    <a:pt x="24316" y="70653"/>
                  </a:lnTo>
                  <a:lnTo>
                    <a:pt x="24436" y="70472"/>
                  </a:lnTo>
                  <a:lnTo>
                    <a:pt x="24557" y="70231"/>
                  </a:lnTo>
                  <a:lnTo>
                    <a:pt x="24617" y="70050"/>
                  </a:lnTo>
                  <a:lnTo>
                    <a:pt x="24617" y="69809"/>
                  </a:lnTo>
                  <a:lnTo>
                    <a:pt x="24617" y="69567"/>
                  </a:lnTo>
                  <a:lnTo>
                    <a:pt x="24557" y="69386"/>
                  </a:lnTo>
                  <a:lnTo>
                    <a:pt x="24436" y="69145"/>
                  </a:lnTo>
                  <a:lnTo>
                    <a:pt x="24316" y="68964"/>
                  </a:lnTo>
                  <a:lnTo>
                    <a:pt x="24135" y="68843"/>
                  </a:lnTo>
                  <a:lnTo>
                    <a:pt x="23893" y="68723"/>
                  </a:lnTo>
                  <a:lnTo>
                    <a:pt x="23712" y="68662"/>
                  </a:lnTo>
                  <a:close/>
                  <a:moveTo>
                    <a:pt x="29022" y="68662"/>
                  </a:moveTo>
                  <a:lnTo>
                    <a:pt x="28841" y="68723"/>
                  </a:lnTo>
                  <a:lnTo>
                    <a:pt x="28599" y="68843"/>
                  </a:lnTo>
                  <a:lnTo>
                    <a:pt x="28418" y="68964"/>
                  </a:lnTo>
                  <a:lnTo>
                    <a:pt x="28298" y="69145"/>
                  </a:lnTo>
                  <a:lnTo>
                    <a:pt x="28177" y="69386"/>
                  </a:lnTo>
                  <a:lnTo>
                    <a:pt x="28117" y="69567"/>
                  </a:lnTo>
                  <a:lnTo>
                    <a:pt x="28117" y="69809"/>
                  </a:lnTo>
                  <a:lnTo>
                    <a:pt x="28117" y="70050"/>
                  </a:lnTo>
                  <a:lnTo>
                    <a:pt x="28177" y="70231"/>
                  </a:lnTo>
                  <a:lnTo>
                    <a:pt x="28298" y="70472"/>
                  </a:lnTo>
                  <a:lnTo>
                    <a:pt x="28418" y="70653"/>
                  </a:lnTo>
                  <a:lnTo>
                    <a:pt x="28599" y="70774"/>
                  </a:lnTo>
                  <a:lnTo>
                    <a:pt x="28841" y="70895"/>
                  </a:lnTo>
                  <a:lnTo>
                    <a:pt x="29022" y="70955"/>
                  </a:lnTo>
                  <a:lnTo>
                    <a:pt x="29505" y="70955"/>
                  </a:lnTo>
                  <a:lnTo>
                    <a:pt x="29686" y="70895"/>
                  </a:lnTo>
                  <a:lnTo>
                    <a:pt x="29927" y="70774"/>
                  </a:lnTo>
                  <a:lnTo>
                    <a:pt x="30108" y="70653"/>
                  </a:lnTo>
                  <a:lnTo>
                    <a:pt x="30229" y="70472"/>
                  </a:lnTo>
                  <a:lnTo>
                    <a:pt x="30349" y="70231"/>
                  </a:lnTo>
                  <a:lnTo>
                    <a:pt x="30410" y="70050"/>
                  </a:lnTo>
                  <a:lnTo>
                    <a:pt x="30410" y="69809"/>
                  </a:lnTo>
                  <a:lnTo>
                    <a:pt x="30410" y="69567"/>
                  </a:lnTo>
                  <a:lnTo>
                    <a:pt x="30349" y="69386"/>
                  </a:lnTo>
                  <a:lnTo>
                    <a:pt x="30229" y="69145"/>
                  </a:lnTo>
                  <a:lnTo>
                    <a:pt x="30108" y="68964"/>
                  </a:lnTo>
                  <a:lnTo>
                    <a:pt x="29927" y="68843"/>
                  </a:lnTo>
                  <a:lnTo>
                    <a:pt x="29686" y="68723"/>
                  </a:lnTo>
                  <a:lnTo>
                    <a:pt x="29505" y="68662"/>
                  </a:lnTo>
                  <a:close/>
                  <a:moveTo>
                    <a:pt x="34814" y="68662"/>
                  </a:moveTo>
                  <a:lnTo>
                    <a:pt x="34633" y="68723"/>
                  </a:lnTo>
                  <a:lnTo>
                    <a:pt x="34392" y="68843"/>
                  </a:lnTo>
                  <a:lnTo>
                    <a:pt x="34211" y="68964"/>
                  </a:lnTo>
                  <a:lnTo>
                    <a:pt x="34090" y="69145"/>
                  </a:lnTo>
                  <a:lnTo>
                    <a:pt x="33969" y="69386"/>
                  </a:lnTo>
                  <a:lnTo>
                    <a:pt x="33909" y="69567"/>
                  </a:lnTo>
                  <a:lnTo>
                    <a:pt x="33909" y="69809"/>
                  </a:lnTo>
                  <a:lnTo>
                    <a:pt x="33909" y="70050"/>
                  </a:lnTo>
                  <a:lnTo>
                    <a:pt x="33969" y="70231"/>
                  </a:lnTo>
                  <a:lnTo>
                    <a:pt x="34090" y="70472"/>
                  </a:lnTo>
                  <a:lnTo>
                    <a:pt x="34211" y="70653"/>
                  </a:lnTo>
                  <a:lnTo>
                    <a:pt x="34392" y="70774"/>
                  </a:lnTo>
                  <a:lnTo>
                    <a:pt x="34633" y="70895"/>
                  </a:lnTo>
                  <a:lnTo>
                    <a:pt x="34814" y="70955"/>
                  </a:lnTo>
                  <a:lnTo>
                    <a:pt x="35297" y="70955"/>
                  </a:lnTo>
                  <a:lnTo>
                    <a:pt x="35478" y="70895"/>
                  </a:lnTo>
                  <a:lnTo>
                    <a:pt x="35719" y="70774"/>
                  </a:lnTo>
                  <a:lnTo>
                    <a:pt x="35900" y="70653"/>
                  </a:lnTo>
                  <a:lnTo>
                    <a:pt x="36021" y="70472"/>
                  </a:lnTo>
                  <a:lnTo>
                    <a:pt x="36141" y="70231"/>
                  </a:lnTo>
                  <a:lnTo>
                    <a:pt x="36202" y="70050"/>
                  </a:lnTo>
                  <a:lnTo>
                    <a:pt x="36202" y="69809"/>
                  </a:lnTo>
                  <a:lnTo>
                    <a:pt x="36202" y="69567"/>
                  </a:lnTo>
                  <a:lnTo>
                    <a:pt x="36141" y="69386"/>
                  </a:lnTo>
                  <a:lnTo>
                    <a:pt x="36021" y="69145"/>
                  </a:lnTo>
                  <a:lnTo>
                    <a:pt x="35900" y="68964"/>
                  </a:lnTo>
                  <a:lnTo>
                    <a:pt x="35719" y="68843"/>
                  </a:lnTo>
                  <a:lnTo>
                    <a:pt x="35478" y="68723"/>
                  </a:lnTo>
                  <a:lnTo>
                    <a:pt x="35297" y="68662"/>
                  </a:lnTo>
                  <a:close/>
                  <a:moveTo>
                    <a:pt x="40606" y="68662"/>
                  </a:moveTo>
                  <a:lnTo>
                    <a:pt x="40425" y="68723"/>
                  </a:lnTo>
                  <a:lnTo>
                    <a:pt x="40184" y="68843"/>
                  </a:lnTo>
                  <a:lnTo>
                    <a:pt x="40003" y="68964"/>
                  </a:lnTo>
                  <a:lnTo>
                    <a:pt x="39882" y="69145"/>
                  </a:lnTo>
                  <a:lnTo>
                    <a:pt x="39762" y="69386"/>
                  </a:lnTo>
                  <a:lnTo>
                    <a:pt x="39701" y="69567"/>
                  </a:lnTo>
                  <a:lnTo>
                    <a:pt x="39701" y="69809"/>
                  </a:lnTo>
                  <a:lnTo>
                    <a:pt x="39701" y="70050"/>
                  </a:lnTo>
                  <a:lnTo>
                    <a:pt x="39762" y="70231"/>
                  </a:lnTo>
                  <a:lnTo>
                    <a:pt x="39882" y="70472"/>
                  </a:lnTo>
                  <a:lnTo>
                    <a:pt x="40003" y="70653"/>
                  </a:lnTo>
                  <a:lnTo>
                    <a:pt x="40184" y="70774"/>
                  </a:lnTo>
                  <a:lnTo>
                    <a:pt x="40425" y="70895"/>
                  </a:lnTo>
                  <a:lnTo>
                    <a:pt x="40606" y="70955"/>
                  </a:lnTo>
                  <a:lnTo>
                    <a:pt x="41089" y="70955"/>
                  </a:lnTo>
                  <a:lnTo>
                    <a:pt x="41270" y="70895"/>
                  </a:lnTo>
                  <a:lnTo>
                    <a:pt x="41511" y="70774"/>
                  </a:lnTo>
                  <a:lnTo>
                    <a:pt x="41692" y="70653"/>
                  </a:lnTo>
                  <a:lnTo>
                    <a:pt x="41813" y="70472"/>
                  </a:lnTo>
                  <a:lnTo>
                    <a:pt x="41934" y="70231"/>
                  </a:lnTo>
                  <a:lnTo>
                    <a:pt x="41994" y="70050"/>
                  </a:lnTo>
                  <a:lnTo>
                    <a:pt x="41994" y="69809"/>
                  </a:lnTo>
                  <a:lnTo>
                    <a:pt x="41994" y="69567"/>
                  </a:lnTo>
                  <a:lnTo>
                    <a:pt x="41934" y="69386"/>
                  </a:lnTo>
                  <a:lnTo>
                    <a:pt x="41813" y="69145"/>
                  </a:lnTo>
                  <a:lnTo>
                    <a:pt x="41692" y="68964"/>
                  </a:lnTo>
                  <a:lnTo>
                    <a:pt x="41511" y="68843"/>
                  </a:lnTo>
                  <a:lnTo>
                    <a:pt x="41270" y="68723"/>
                  </a:lnTo>
                  <a:lnTo>
                    <a:pt x="41089" y="68662"/>
                  </a:lnTo>
                  <a:close/>
                  <a:moveTo>
                    <a:pt x="46399" y="68662"/>
                  </a:moveTo>
                  <a:lnTo>
                    <a:pt x="46218" y="68723"/>
                  </a:lnTo>
                  <a:lnTo>
                    <a:pt x="45976" y="68843"/>
                  </a:lnTo>
                  <a:lnTo>
                    <a:pt x="45795" y="68964"/>
                  </a:lnTo>
                  <a:lnTo>
                    <a:pt x="45674" y="69145"/>
                  </a:lnTo>
                  <a:lnTo>
                    <a:pt x="45554" y="69386"/>
                  </a:lnTo>
                  <a:lnTo>
                    <a:pt x="45493" y="69567"/>
                  </a:lnTo>
                  <a:lnTo>
                    <a:pt x="45493" y="69809"/>
                  </a:lnTo>
                  <a:lnTo>
                    <a:pt x="45493" y="70050"/>
                  </a:lnTo>
                  <a:lnTo>
                    <a:pt x="45554" y="70231"/>
                  </a:lnTo>
                  <a:lnTo>
                    <a:pt x="45674" y="70472"/>
                  </a:lnTo>
                  <a:lnTo>
                    <a:pt x="45795" y="70653"/>
                  </a:lnTo>
                  <a:lnTo>
                    <a:pt x="45976" y="70774"/>
                  </a:lnTo>
                  <a:lnTo>
                    <a:pt x="46218" y="70895"/>
                  </a:lnTo>
                  <a:lnTo>
                    <a:pt x="46399" y="70955"/>
                  </a:lnTo>
                  <a:lnTo>
                    <a:pt x="46881" y="70955"/>
                  </a:lnTo>
                  <a:lnTo>
                    <a:pt x="47062" y="70895"/>
                  </a:lnTo>
                  <a:lnTo>
                    <a:pt x="47304" y="70774"/>
                  </a:lnTo>
                  <a:lnTo>
                    <a:pt x="47485" y="70653"/>
                  </a:lnTo>
                  <a:lnTo>
                    <a:pt x="47605" y="70472"/>
                  </a:lnTo>
                  <a:lnTo>
                    <a:pt x="47726" y="70231"/>
                  </a:lnTo>
                  <a:lnTo>
                    <a:pt x="47786" y="70050"/>
                  </a:lnTo>
                  <a:lnTo>
                    <a:pt x="47786" y="69809"/>
                  </a:lnTo>
                  <a:lnTo>
                    <a:pt x="47786" y="69567"/>
                  </a:lnTo>
                  <a:lnTo>
                    <a:pt x="47726" y="69386"/>
                  </a:lnTo>
                  <a:lnTo>
                    <a:pt x="47605" y="69145"/>
                  </a:lnTo>
                  <a:lnTo>
                    <a:pt x="47485" y="68964"/>
                  </a:lnTo>
                  <a:lnTo>
                    <a:pt x="47304" y="68843"/>
                  </a:lnTo>
                  <a:lnTo>
                    <a:pt x="47062" y="68723"/>
                  </a:lnTo>
                  <a:lnTo>
                    <a:pt x="46881" y="68662"/>
                  </a:lnTo>
                  <a:close/>
                  <a:moveTo>
                    <a:pt x="52191" y="68662"/>
                  </a:moveTo>
                  <a:lnTo>
                    <a:pt x="52010" y="68723"/>
                  </a:lnTo>
                  <a:lnTo>
                    <a:pt x="51768" y="68843"/>
                  </a:lnTo>
                  <a:lnTo>
                    <a:pt x="51587" y="68964"/>
                  </a:lnTo>
                  <a:lnTo>
                    <a:pt x="51467" y="69145"/>
                  </a:lnTo>
                  <a:lnTo>
                    <a:pt x="51346" y="69386"/>
                  </a:lnTo>
                  <a:lnTo>
                    <a:pt x="51286" y="69567"/>
                  </a:lnTo>
                  <a:lnTo>
                    <a:pt x="51286" y="69809"/>
                  </a:lnTo>
                  <a:lnTo>
                    <a:pt x="51286" y="70050"/>
                  </a:lnTo>
                  <a:lnTo>
                    <a:pt x="51346" y="70231"/>
                  </a:lnTo>
                  <a:lnTo>
                    <a:pt x="51467" y="70472"/>
                  </a:lnTo>
                  <a:lnTo>
                    <a:pt x="51587" y="70653"/>
                  </a:lnTo>
                  <a:lnTo>
                    <a:pt x="51768" y="70774"/>
                  </a:lnTo>
                  <a:lnTo>
                    <a:pt x="52010" y="70895"/>
                  </a:lnTo>
                  <a:lnTo>
                    <a:pt x="52191" y="70955"/>
                  </a:lnTo>
                  <a:lnTo>
                    <a:pt x="52673" y="70955"/>
                  </a:lnTo>
                  <a:lnTo>
                    <a:pt x="52854" y="70895"/>
                  </a:lnTo>
                  <a:lnTo>
                    <a:pt x="53096" y="70774"/>
                  </a:lnTo>
                  <a:lnTo>
                    <a:pt x="53277" y="70653"/>
                  </a:lnTo>
                  <a:lnTo>
                    <a:pt x="53397" y="70472"/>
                  </a:lnTo>
                  <a:lnTo>
                    <a:pt x="53518" y="70231"/>
                  </a:lnTo>
                  <a:lnTo>
                    <a:pt x="53578" y="70050"/>
                  </a:lnTo>
                  <a:lnTo>
                    <a:pt x="53578" y="69809"/>
                  </a:lnTo>
                  <a:lnTo>
                    <a:pt x="53578" y="69567"/>
                  </a:lnTo>
                  <a:lnTo>
                    <a:pt x="53518" y="69386"/>
                  </a:lnTo>
                  <a:lnTo>
                    <a:pt x="53397" y="69145"/>
                  </a:lnTo>
                  <a:lnTo>
                    <a:pt x="53277" y="68964"/>
                  </a:lnTo>
                  <a:lnTo>
                    <a:pt x="53096" y="68843"/>
                  </a:lnTo>
                  <a:lnTo>
                    <a:pt x="52854" y="68723"/>
                  </a:lnTo>
                  <a:lnTo>
                    <a:pt x="52673" y="68662"/>
                  </a:lnTo>
                  <a:close/>
                  <a:moveTo>
                    <a:pt x="20575" y="71558"/>
                  </a:moveTo>
                  <a:lnTo>
                    <a:pt x="20273" y="71619"/>
                  </a:lnTo>
                  <a:lnTo>
                    <a:pt x="21661" y="72282"/>
                  </a:lnTo>
                  <a:lnTo>
                    <a:pt x="21540" y="72041"/>
                  </a:lnTo>
                  <a:lnTo>
                    <a:pt x="21359" y="71860"/>
                  </a:lnTo>
                  <a:lnTo>
                    <a:pt x="21118" y="71679"/>
                  </a:lnTo>
                  <a:lnTo>
                    <a:pt x="20876" y="71558"/>
                  </a:lnTo>
                  <a:close/>
                  <a:moveTo>
                    <a:pt x="55027" y="71558"/>
                  </a:moveTo>
                  <a:lnTo>
                    <a:pt x="54785" y="71679"/>
                  </a:lnTo>
                  <a:lnTo>
                    <a:pt x="54544" y="71860"/>
                  </a:lnTo>
                  <a:lnTo>
                    <a:pt x="54363" y="72041"/>
                  </a:lnTo>
                  <a:lnTo>
                    <a:pt x="54242" y="72282"/>
                  </a:lnTo>
                  <a:lnTo>
                    <a:pt x="55630" y="71619"/>
                  </a:lnTo>
                  <a:lnTo>
                    <a:pt x="55328" y="71558"/>
                  </a:lnTo>
                  <a:close/>
                  <a:moveTo>
                    <a:pt x="26065" y="71558"/>
                  </a:moveTo>
                  <a:lnTo>
                    <a:pt x="25824" y="71679"/>
                  </a:lnTo>
                  <a:lnTo>
                    <a:pt x="25583" y="71860"/>
                  </a:lnTo>
                  <a:lnTo>
                    <a:pt x="25402" y="72041"/>
                  </a:lnTo>
                  <a:lnTo>
                    <a:pt x="25281" y="72343"/>
                  </a:lnTo>
                  <a:lnTo>
                    <a:pt x="25221" y="72705"/>
                  </a:lnTo>
                  <a:lnTo>
                    <a:pt x="25221" y="72946"/>
                  </a:lnTo>
                  <a:lnTo>
                    <a:pt x="25281" y="73127"/>
                  </a:lnTo>
                  <a:lnTo>
                    <a:pt x="25402" y="73368"/>
                  </a:lnTo>
                  <a:lnTo>
                    <a:pt x="25522" y="73549"/>
                  </a:lnTo>
                  <a:lnTo>
                    <a:pt x="25703" y="73670"/>
                  </a:lnTo>
                  <a:lnTo>
                    <a:pt x="25945" y="73791"/>
                  </a:lnTo>
                  <a:lnTo>
                    <a:pt x="26126" y="73851"/>
                  </a:lnTo>
                  <a:lnTo>
                    <a:pt x="26608" y="73851"/>
                  </a:lnTo>
                  <a:lnTo>
                    <a:pt x="26789" y="73791"/>
                  </a:lnTo>
                  <a:lnTo>
                    <a:pt x="27031" y="73670"/>
                  </a:lnTo>
                  <a:lnTo>
                    <a:pt x="27212" y="73549"/>
                  </a:lnTo>
                  <a:lnTo>
                    <a:pt x="27332" y="73368"/>
                  </a:lnTo>
                  <a:lnTo>
                    <a:pt x="27453" y="73127"/>
                  </a:lnTo>
                  <a:lnTo>
                    <a:pt x="27513" y="72946"/>
                  </a:lnTo>
                  <a:lnTo>
                    <a:pt x="27513" y="72705"/>
                  </a:lnTo>
                  <a:lnTo>
                    <a:pt x="27453" y="72343"/>
                  </a:lnTo>
                  <a:lnTo>
                    <a:pt x="27332" y="72041"/>
                  </a:lnTo>
                  <a:lnTo>
                    <a:pt x="27151" y="71860"/>
                  </a:lnTo>
                  <a:lnTo>
                    <a:pt x="26910" y="71679"/>
                  </a:lnTo>
                  <a:lnTo>
                    <a:pt x="26669" y="71558"/>
                  </a:lnTo>
                  <a:close/>
                  <a:moveTo>
                    <a:pt x="31858" y="71558"/>
                  </a:moveTo>
                  <a:lnTo>
                    <a:pt x="31616" y="71679"/>
                  </a:lnTo>
                  <a:lnTo>
                    <a:pt x="31375" y="71860"/>
                  </a:lnTo>
                  <a:lnTo>
                    <a:pt x="31194" y="72041"/>
                  </a:lnTo>
                  <a:lnTo>
                    <a:pt x="31073" y="72343"/>
                  </a:lnTo>
                  <a:lnTo>
                    <a:pt x="31013" y="72705"/>
                  </a:lnTo>
                  <a:lnTo>
                    <a:pt x="31013" y="72946"/>
                  </a:lnTo>
                  <a:lnTo>
                    <a:pt x="31073" y="73127"/>
                  </a:lnTo>
                  <a:lnTo>
                    <a:pt x="31194" y="73368"/>
                  </a:lnTo>
                  <a:lnTo>
                    <a:pt x="31315" y="73549"/>
                  </a:lnTo>
                  <a:lnTo>
                    <a:pt x="31496" y="73670"/>
                  </a:lnTo>
                  <a:lnTo>
                    <a:pt x="31737" y="73791"/>
                  </a:lnTo>
                  <a:lnTo>
                    <a:pt x="31918" y="73851"/>
                  </a:lnTo>
                  <a:lnTo>
                    <a:pt x="32401" y="73851"/>
                  </a:lnTo>
                  <a:lnTo>
                    <a:pt x="32582" y="73791"/>
                  </a:lnTo>
                  <a:lnTo>
                    <a:pt x="32823" y="73670"/>
                  </a:lnTo>
                  <a:lnTo>
                    <a:pt x="33004" y="73549"/>
                  </a:lnTo>
                  <a:lnTo>
                    <a:pt x="33125" y="73368"/>
                  </a:lnTo>
                  <a:lnTo>
                    <a:pt x="33245" y="73127"/>
                  </a:lnTo>
                  <a:lnTo>
                    <a:pt x="33306" y="72946"/>
                  </a:lnTo>
                  <a:lnTo>
                    <a:pt x="33306" y="72705"/>
                  </a:lnTo>
                  <a:lnTo>
                    <a:pt x="33245" y="72343"/>
                  </a:lnTo>
                  <a:lnTo>
                    <a:pt x="33125" y="72041"/>
                  </a:lnTo>
                  <a:lnTo>
                    <a:pt x="32944" y="71860"/>
                  </a:lnTo>
                  <a:lnTo>
                    <a:pt x="32702" y="71679"/>
                  </a:lnTo>
                  <a:lnTo>
                    <a:pt x="32461" y="71558"/>
                  </a:lnTo>
                  <a:close/>
                  <a:moveTo>
                    <a:pt x="37650" y="71558"/>
                  </a:moveTo>
                  <a:lnTo>
                    <a:pt x="37408" y="71679"/>
                  </a:lnTo>
                  <a:lnTo>
                    <a:pt x="37167" y="71860"/>
                  </a:lnTo>
                  <a:lnTo>
                    <a:pt x="36986" y="72041"/>
                  </a:lnTo>
                  <a:lnTo>
                    <a:pt x="36865" y="72343"/>
                  </a:lnTo>
                  <a:lnTo>
                    <a:pt x="36805" y="72705"/>
                  </a:lnTo>
                  <a:lnTo>
                    <a:pt x="36805" y="72946"/>
                  </a:lnTo>
                  <a:lnTo>
                    <a:pt x="36865" y="73127"/>
                  </a:lnTo>
                  <a:lnTo>
                    <a:pt x="36986" y="73368"/>
                  </a:lnTo>
                  <a:lnTo>
                    <a:pt x="37107" y="73549"/>
                  </a:lnTo>
                  <a:lnTo>
                    <a:pt x="37288" y="73670"/>
                  </a:lnTo>
                  <a:lnTo>
                    <a:pt x="37529" y="73791"/>
                  </a:lnTo>
                  <a:lnTo>
                    <a:pt x="37710" y="73851"/>
                  </a:lnTo>
                  <a:lnTo>
                    <a:pt x="38193" y="73851"/>
                  </a:lnTo>
                  <a:lnTo>
                    <a:pt x="38374" y="73791"/>
                  </a:lnTo>
                  <a:lnTo>
                    <a:pt x="38615" y="73670"/>
                  </a:lnTo>
                  <a:lnTo>
                    <a:pt x="38796" y="73549"/>
                  </a:lnTo>
                  <a:lnTo>
                    <a:pt x="38917" y="73368"/>
                  </a:lnTo>
                  <a:lnTo>
                    <a:pt x="39038" y="73127"/>
                  </a:lnTo>
                  <a:lnTo>
                    <a:pt x="39098" y="72946"/>
                  </a:lnTo>
                  <a:lnTo>
                    <a:pt x="39098" y="72705"/>
                  </a:lnTo>
                  <a:lnTo>
                    <a:pt x="39038" y="72343"/>
                  </a:lnTo>
                  <a:lnTo>
                    <a:pt x="38917" y="72041"/>
                  </a:lnTo>
                  <a:lnTo>
                    <a:pt x="38736" y="71860"/>
                  </a:lnTo>
                  <a:lnTo>
                    <a:pt x="38495" y="71679"/>
                  </a:lnTo>
                  <a:lnTo>
                    <a:pt x="38253" y="71558"/>
                  </a:lnTo>
                  <a:close/>
                  <a:moveTo>
                    <a:pt x="43442" y="71558"/>
                  </a:moveTo>
                  <a:lnTo>
                    <a:pt x="43201" y="71679"/>
                  </a:lnTo>
                  <a:lnTo>
                    <a:pt x="42959" y="71860"/>
                  </a:lnTo>
                  <a:lnTo>
                    <a:pt x="42778" y="72041"/>
                  </a:lnTo>
                  <a:lnTo>
                    <a:pt x="42658" y="72343"/>
                  </a:lnTo>
                  <a:lnTo>
                    <a:pt x="42597" y="72705"/>
                  </a:lnTo>
                  <a:lnTo>
                    <a:pt x="42597" y="72946"/>
                  </a:lnTo>
                  <a:lnTo>
                    <a:pt x="42658" y="73127"/>
                  </a:lnTo>
                  <a:lnTo>
                    <a:pt x="42778" y="73368"/>
                  </a:lnTo>
                  <a:lnTo>
                    <a:pt x="42899" y="73549"/>
                  </a:lnTo>
                  <a:lnTo>
                    <a:pt x="43080" y="73670"/>
                  </a:lnTo>
                  <a:lnTo>
                    <a:pt x="43321" y="73791"/>
                  </a:lnTo>
                  <a:lnTo>
                    <a:pt x="43502" y="73851"/>
                  </a:lnTo>
                  <a:lnTo>
                    <a:pt x="43985" y="73851"/>
                  </a:lnTo>
                  <a:lnTo>
                    <a:pt x="44166" y="73791"/>
                  </a:lnTo>
                  <a:lnTo>
                    <a:pt x="44407" y="73670"/>
                  </a:lnTo>
                  <a:lnTo>
                    <a:pt x="44588" y="73549"/>
                  </a:lnTo>
                  <a:lnTo>
                    <a:pt x="44709" y="73368"/>
                  </a:lnTo>
                  <a:lnTo>
                    <a:pt x="44830" y="73127"/>
                  </a:lnTo>
                  <a:lnTo>
                    <a:pt x="44890" y="72946"/>
                  </a:lnTo>
                  <a:lnTo>
                    <a:pt x="44890" y="72705"/>
                  </a:lnTo>
                  <a:lnTo>
                    <a:pt x="44830" y="72343"/>
                  </a:lnTo>
                  <a:lnTo>
                    <a:pt x="44709" y="72041"/>
                  </a:lnTo>
                  <a:lnTo>
                    <a:pt x="44528" y="71860"/>
                  </a:lnTo>
                  <a:lnTo>
                    <a:pt x="44287" y="71679"/>
                  </a:lnTo>
                  <a:lnTo>
                    <a:pt x="44045" y="71558"/>
                  </a:lnTo>
                  <a:close/>
                  <a:moveTo>
                    <a:pt x="49234" y="71558"/>
                  </a:moveTo>
                  <a:lnTo>
                    <a:pt x="48993" y="71679"/>
                  </a:lnTo>
                  <a:lnTo>
                    <a:pt x="48752" y="71860"/>
                  </a:lnTo>
                  <a:lnTo>
                    <a:pt x="48571" y="72041"/>
                  </a:lnTo>
                  <a:lnTo>
                    <a:pt x="48450" y="72343"/>
                  </a:lnTo>
                  <a:lnTo>
                    <a:pt x="48390" y="72705"/>
                  </a:lnTo>
                  <a:lnTo>
                    <a:pt x="48390" y="72946"/>
                  </a:lnTo>
                  <a:lnTo>
                    <a:pt x="48450" y="73127"/>
                  </a:lnTo>
                  <a:lnTo>
                    <a:pt x="48571" y="73368"/>
                  </a:lnTo>
                  <a:lnTo>
                    <a:pt x="48691" y="73549"/>
                  </a:lnTo>
                  <a:lnTo>
                    <a:pt x="48872" y="73670"/>
                  </a:lnTo>
                  <a:lnTo>
                    <a:pt x="49114" y="73791"/>
                  </a:lnTo>
                  <a:lnTo>
                    <a:pt x="49295" y="73851"/>
                  </a:lnTo>
                  <a:lnTo>
                    <a:pt x="49777" y="73851"/>
                  </a:lnTo>
                  <a:lnTo>
                    <a:pt x="49958" y="73791"/>
                  </a:lnTo>
                  <a:lnTo>
                    <a:pt x="50200" y="73670"/>
                  </a:lnTo>
                  <a:lnTo>
                    <a:pt x="50381" y="73549"/>
                  </a:lnTo>
                  <a:lnTo>
                    <a:pt x="50501" y="73368"/>
                  </a:lnTo>
                  <a:lnTo>
                    <a:pt x="50622" y="73127"/>
                  </a:lnTo>
                  <a:lnTo>
                    <a:pt x="50682" y="72946"/>
                  </a:lnTo>
                  <a:lnTo>
                    <a:pt x="50682" y="72705"/>
                  </a:lnTo>
                  <a:lnTo>
                    <a:pt x="50622" y="72343"/>
                  </a:lnTo>
                  <a:lnTo>
                    <a:pt x="50501" y="72041"/>
                  </a:lnTo>
                  <a:lnTo>
                    <a:pt x="50320" y="71860"/>
                  </a:lnTo>
                  <a:lnTo>
                    <a:pt x="50079" y="71679"/>
                  </a:lnTo>
                  <a:lnTo>
                    <a:pt x="49838" y="71558"/>
                  </a:lnTo>
                  <a:close/>
                  <a:moveTo>
                    <a:pt x="29022" y="74454"/>
                  </a:moveTo>
                  <a:lnTo>
                    <a:pt x="28841" y="74515"/>
                  </a:lnTo>
                  <a:lnTo>
                    <a:pt x="28660" y="74635"/>
                  </a:lnTo>
                  <a:lnTo>
                    <a:pt x="28479" y="74756"/>
                  </a:lnTo>
                  <a:lnTo>
                    <a:pt x="30349" y="75178"/>
                  </a:lnTo>
                  <a:lnTo>
                    <a:pt x="30349" y="75178"/>
                  </a:lnTo>
                  <a:lnTo>
                    <a:pt x="30168" y="74877"/>
                  </a:lnTo>
                  <a:lnTo>
                    <a:pt x="29927" y="74635"/>
                  </a:lnTo>
                  <a:lnTo>
                    <a:pt x="29625" y="74515"/>
                  </a:lnTo>
                  <a:lnTo>
                    <a:pt x="29263" y="74454"/>
                  </a:lnTo>
                  <a:close/>
                  <a:moveTo>
                    <a:pt x="46640" y="74454"/>
                  </a:moveTo>
                  <a:lnTo>
                    <a:pt x="46278" y="74515"/>
                  </a:lnTo>
                  <a:lnTo>
                    <a:pt x="45976" y="74635"/>
                  </a:lnTo>
                  <a:lnTo>
                    <a:pt x="45735" y="74877"/>
                  </a:lnTo>
                  <a:lnTo>
                    <a:pt x="45554" y="75178"/>
                  </a:lnTo>
                  <a:lnTo>
                    <a:pt x="45554" y="75178"/>
                  </a:lnTo>
                  <a:lnTo>
                    <a:pt x="47424" y="74756"/>
                  </a:lnTo>
                  <a:lnTo>
                    <a:pt x="47243" y="74635"/>
                  </a:lnTo>
                  <a:lnTo>
                    <a:pt x="47062" y="74515"/>
                  </a:lnTo>
                  <a:lnTo>
                    <a:pt x="46881" y="74454"/>
                  </a:lnTo>
                  <a:close/>
                  <a:moveTo>
                    <a:pt x="34814" y="74454"/>
                  </a:moveTo>
                  <a:lnTo>
                    <a:pt x="34633" y="74515"/>
                  </a:lnTo>
                  <a:lnTo>
                    <a:pt x="34392" y="74635"/>
                  </a:lnTo>
                  <a:lnTo>
                    <a:pt x="34211" y="74756"/>
                  </a:lnTo>
                  <a:lnTo>
                    <a:pt x="34090" y="74937"/>
                  </a:lnTo>
                  <a:lnTo>
                    <a:pt x="33969" y="75178"/>
                  </a:lnTo>
                  <a:lnTo>
                    <a:pt x="33909" y="75359"/>
                  </a:lnTo>
                  <a:lnTo>
                    <a:pt x="33909" y="75601"/>
                  </a:lnTo>
                  <a:lnTo>
                    <a:pt x="33909" y="75721"/>
                  </a:lnTo>
                  <a:lnTo>
                    <a:pt x="36141" y="75903"/>
                  </a:lnTo>
                  <a:lnTo>
                    <a:pt x="36202" y="75601"/>
                  </a:lnTo>
                  <a:lnTo>
                    <a:pt x="36202" y="75359"/>
                  </a:lnTo>
                  <a:lnTo>
                    <a:pt x="36141" y="75178"/>
                  </a:lnTo>
                  <a:lnTo>
                    <a:pt x="36021" y="74937"/>
                  </a:lnTo>
                  <a:lnTo>
                    <a:pt x="35900" y="74756"/>
                  </a:lnTo>
                  <a:lnTo>
                    <a:pt x="35719" y="74635"/>
                  </a:lnTo>
                  <a:lnTo>
                    <a:pt x="35478" y="74515"/>
                  </a:lnTo>
                  <a:lnTo>
                    <a:pt x="35297" y="74454"/>
                  </a:lnTo>
                  <a:close/>
                  <a:moveTo>
                    <a:pt x="40606" y="74454"/>
                  </a:moveTo>
                  <a:lnTo>
                    <a:pt x="40425" y="74515"/>
                  </a:lnTo>
                  <a:lnTo>
                    <a:pt x="40184" y="74635"/>
                  </a:lnTo>
                  <a:lnTo>
                    <a:pt x="40003" y="74756"/>
                  </a:lnTo>
                  <a:lnTo>
                    <a:pt x="39882" y="74937"/>
                  </a:lnTo>
                  <a:lnTo>
                    <a:pt x="39762" y="75178"/>
                  </a:lnTo>
                  <a:lnTo>
                    <a:pt x="39701" y="75359"/>
                  </a:lnTo>
                  <a:lnTo>
                    <a:pt x="39701" y="75601"/>
                  </a:lnTo>
                  <a:lnTo>
                    <a:pt x="39762" y="75903"/>
                  </a:lnTo>
                  <a:lnTo>
                    <a:pt x="41994" y="75721"/>
                  </a:lnTo>
                  <a:lnTo>
                    <a:pt x="41994" y="75601"/>
                  </a:lnTo>
                  <a:lnTo>
                    <a:pt x="41994" y="75359"/>
                  </a:lnTo>
                  <a:lnTo>
                    <a:pt x="41934" y="75178"/>
                  </a:lnTo>
                  <a:lnTo>
                    <a:pt x="41813" y="74937"/>
                  </a:lnTo>
                  <a:lnTo>
                    <a:pt x="41692" y="74756"/>
                  </a:lnTo>
                  <a:lnTo>
                    <a:pt x="41511" y="74635"/>
                  </a:lnTo>
                  <a:lnTo>
                    <a:pt x="41270" y="74515"/>
                  </a:lnTo>
                  <a:lnTo>
                    <a:pt x="41089" y="74454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133504" y="-85397"/>
              <a:ext cx="231300" cy="231300"/>
            </a:xfrm>
            <a:prstGeom prst="ellipse">
              <a:avLst/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1" name="Google Shape;71;p4"/>
            <p:cNvSpPr/>
            <p:nvPr/>
          </p:nvSpPr>
          <p:spPr>
            <a:xfrm rot="10800000">
              <a:off x="343825" y="4290619"/>
              <a:ext cx="333300" cy="288300"/>
            </a:xfrm>
            <a:prstGeom prst="triangle">
              <a:avLst>
                <a:gd name="adj" fmla="val 50000"/>
              </a:avLst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2" name="Google Shape;72;p4"/>
            <p:cNvSpPr/>
            <p:nvPr/>
          </p:nvSpPr>
          <p:spPr>
            <a:xfrm rot="10800000">
              <a:off x="7891383" y="4473451"/>
              <a:ext cx="421500" cy="3651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7800077" y="94976"/>
              <a:ext cx="307200" cy="265800"/>
            </a:xfrm>
            <a:prstGeom prst="triangle">
              <a:avLst>
                <a:gd name="adj" fmla="val 50000"/>
              </a:avLst>
            </a:pr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8578651" y="3939150"/>
              <a:ext cx="421500" cy="421500"/>
            </a:xfrm>
            <a:prstGeom prst="donut">
              <a:avLst>
                <a:gd name="adj" fmla="val 19671"/>
              </a:avLst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888873" y="4577655"/>
              <a:ext cx="456600" cy="456600"/>
            </a:xfrm>
            <a:prstGeom prst="ellipse">
              <a:avLst/>
            </a:prstGeom>
            <a:noFill/>
            <a:ln w="9525" cap="flat" cmpd="sng">
              <a:solidFill>
                <a:srgbClr val="6D9EEB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6" name="Google Shape;76;p4"/>
            <p:cNvSpPr/>
            <p:nvPr/>
          </p:nvSpPr>
          <p:spPr>
            <a:xfrm rot="10800000">
              <a:off x="47429" y="4473462"/>
              <a:ext cx="621103" cy="475235"/>
            </a:xfrm>
            <a:custGeom>
              <a:avLst/>
              <a:gdLst/>
              <a:ahLst/>
              <a:cxnLst/>
              <a:rect l="l" t="t" r="r" b="b"/>
              <a:pathLst>
                <a:path w="88634" h="67818" extrusionOk="0">
                  <a:moveTo>
                    <a:pt x="0" y="0"/>
                  </a:moveTo>
                  <a:lnTo>
                    <a:pt x="4284" y="6637"/>
                  </a:lnTo>
                  <a:lnTo>
                    <a:pt x="4284" y="0"/>
                  </a:lnTo>
                  <a:close/>
                  <a:moveTo>
                    <a:pt x="84289" y="0"/>
                  </a:moveTo>
                  <a:lnTo>
                    <a:pt x="84289" y="6637"/>
                  </a:lnTo>
                  <a:lnTo>
                    <a:pt x="88633" y="0"/>
                  </a:lnTo>
                  <a:close/>
                  <a:moveTo>
                    <a:pt x="7844" y="0"/>
                  </a:moveTo>
                  <a:lnTo>
                    <a:pt x="7844" y="12007"/>
                  </a:lnTo>
                  <a:lnTo>
                    <a:pt x="12791" y="19609"/>
                  </a:lnTo>
                  <a:lnTo>
                    <a:pt x="12791" y="0"/>
                  </a:lnTo>
                  <a:close/>
                  <a:moveTo>
                    <a:pt x="75842" y="0"/>
                  </a:moveTo>
                  <a:lnTo>
                    <a:pt x="75842" y="19609"/>
                  </a:lnTo>
                  <a:lnTo>
                    <a:pt x="80790" y="12007"/>
                  </a:lnTo>
                  <a:lnTo>
                    <a:pt x="80790" y="0"/>
                  </a:lnTo>
                  <a:close/>
                  <a:moveTo>
                    <a:pt x="16351" y="0"/>
                  </a:moveTo>
                  <a:lnTo>
                    <a:pt x="16351" y="25039"/>
                  </a:lnTo>
                  <a:lnTo>
                    <a:pt x="21299" y="32581"/>
                  </a:lnTo>
                  <a:lnTo>
                    <a:pt x="21299" y="0"/>
                  </a:lnTo>
                  <a:close/>
                  <a:moveTo>
                    <a:pt x="67335" y="0"/>
                  </a:moveTo>
                  <a:lnTo>
                    <a:pt x="67335" y="32581"/>
                  </a:lnTo>
                  <a:lnTo>
                    <a:pt x="72282" y="25039"/>
                  </a:lnTo>
                  <a:lnTo>
                    <a:pt x="72282" y="0"/>
                  </a:lnTo>
                  <a:close/>
                  <a:moveTo>
                    <a:pt x="24859" y="0"/>
                  </a:moveTo>
                  <a:lnTo>
                    <a:pt x="24859" y="38012"/>
                  </a:lnTo>
                  <a:lnTo>
                    <a:pt x="29806" y="45614"/>
                  </a:lnTo>
                  <a:lnTo>
                    <a:pt x="29806" y="0"/>
                  </a:lnTo>
                  <a:close/>
                  <a:moveTo>
                    <a:pt x="58828" y="0"/>
                  </a:moveTo>
                  <a:lnTo>
                    <a:pt x="58828" y="45614"/>
                  </a:lnTo>
                  <a:lnTo>
                    <a:pt x="63775" y="38012"/>
                  </a:lnTo>
                  <a:lnTo>
                    <a:pt x="63775" y="0"/>
                  </a:lnTo>
                  <a:close/>
                  <a:moveTo>
                    <a:pt x="33306" y="0"/>
                  </a:moveTo>
                  <a:lnTo>
                    <a:pt x="33306" y="51044"/>
                  </a:lnTo>
                  <a:lnTo>
                    <a:pt x="38313" y="58586"/>
                  </a:lnTo>
                  <a:lnTo>
                    <a:pt x="38313" y="0"/>
                  </a:lnTo>
                  <a:close/>
                  <a:moveTo>
                    <a:pt x="50320" y="0"/>
                  </a:moveTo>
                  <a:lnTo>
                    <a:pt x="50320" y="58586"/>
                  </a:lnTo>
                  <a:lnTo>
                    <a:pt x="55268" y="51044"/>
                  </a:lnTo>
                  <a:lnTo>
                    <a:pt x="55268" y="0"/>
                  </a:lnTo>
                  <a:close/>
                  <a:moveTo>
                    <a:pt x="41813" y="0"/>
                  </a:moveTo>
                  <a:lnTo>
                    <a:pt x="41813" y="64016"/>
                  </a:lnTo>
                  <a:lnTo>
                    <a:pt x="44287" y="67817"/>
                  </a:lnTo>
                  <a:lnTo>
                    <a:pt x="46760" y="64016"/>
                  </a:lnTo>
                  <a:lnTo>
                    <a:pt x="4676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7" name="Google Shape;77;p4"/>
            <p:cNvSpPr/>
            <p:nvPr/>
          </p:nvSpPr>
          <p:spPr>
            <a:xfrm rot="7294922">
              <a:off x="8507862" y="1506795"/>
              <a:ext cx="486330" cy="462608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8" name="Google Shape;78;p4"/>
            <p:cNvSpPr/>
            <p:nvPr/>
          </p:nvSpPr>
          <p:spPr>
            <a:xfrm rot="1902">
              <a:off x="-76804" y="1095525"/>
              <a:ext cx="542100" cy="5154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28575" cap="flat" cmpd="sng">
              <a:solidFill>
                <a:srgbClr val="C20E9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8217614" y="4442536"/>
              <a:ext cx="885029" cy="885029"/>
            </a:xfrm>
            <a:custGeom>
              <a:avLst/>
              <a:gdLst/>
              <a:ahLst/>
              <a:cxnLst/>
              <a:rect l="l" t="t" r="r" b="b"/>
              <a:pathLst>
                <a:path w="75903" h="75903" extrusionOk="0">
                  <a:moveTo>
                    <a:pt x="30349" y="724"/>
                  </a:moveTo>
                  <a:lnTo>
                    <a:pt x="28479" y="1147"/>
                  </a:lnTo>
                  <a:lnTo>
                    <a:pt x="28599" y="1267"/>
                  </a:lnTo>
                  <a:lnTo>
                    <a:pt x="28841" y="1388"/>
                  </a:lnTo>
                  <a:lnTo>
                    <a:pt x="29022" y="1448"/>
                  </a:lnTo>
                  <a:lnTo>
                    <a:pt x="29263" y="1448"/>
                  </a:lnTo>
                  <a:lnTo>
                    <a:pt x="29625" y="1388"/>
                  </a:lnTo>
                  <a:lnTo>
                    <a:pt x="29927" y="1267"/>
                  </a:lnTo>
                  <a:lnTo>
                    <a:pt x="30168" y="1026"/>
                  </a:lnTo>
                  <a:lnTo>
                    <a:pt x="30349" y="724"/>
                  </a:lnTo>
                  <a:close/>
                  <a:moveTo>
                    <a:pt x="36141" y="0"/>
                  </a:moveTo>
                  <a:lnTo>
                    <a:pt x="33909" y="181"/>
                  </a:lnTo>
                  <a:lnTo>
                    <a:pt x="33909" y="302"/>
                  </a:lnTo>
                  <a:lnTo>
                    <a:pt x="33909" y="543"/>
                  </a:lnTo>
                  <a:lnTo>
                    <a:pt x="33969" y="724"/>
                  </a:lnTo>
                  <a:lnTo>
                    <a:pt x="34090" y="966"/>
                  </a:lnTo>
                  <a:lnTo>
                    <a:pt x="34211" y="1147"/>
                  </a:lnTo>
                  <a:lnTo>
                    <a:pt x="34392" y="1267"/>
                  </a:lnTo>
                  <a:lnTo>
                    <a:pt x="34633" y="1388"/>
                  </a:lnTo>
                  <a:lnTo>
                    <a:pt x="34814" y="1448"/>
                  </a:lnTo>
                  <a:lnTo>
                    <a:pt x="35297" y="1448"/>
                  </a:lnTo>
                  <a:lnTo>
                    <a:pt x="35478" y="1388"/>
                  </a:lnTo>
                  <a:lnTo>
                    <a:pt x="35719" y="1267"/>
                  </a:lnTo>
                  <a:lnTo>
                    <a:pt x="35900" y="1147"/>
                  </a:lnTo>
                  <a:lnTo>
                    <a:pt x="36021" y="966"/>
                  </a:lnTo>
                  <a:lnTo>
                    <a:pt x="36141" y="724"/>
                  </a:lnTo>
                  <a:lnTo>
                    <a:pt x="36202" y="543"/>
                  </a:lnTo>
                  <a:lnTo>
                    <a:pt x="36202" y="302"/>
                  </a:lnTo>
                  <a:lnTo>
                    <a:pt x="36141" y="0"/>
                  </a:lnTo>
                  <a:close/>
                  <a:moveTo>
                    <a:pt x="39762" y="0"/>
                  </a:moveTo>
                  <a:lnTo>
                    <a:pt x="39701" y="302"/>
                  </a:lnTo>
                  <a:lnTo>
                    <a:pt x="39701" y="543"/>
                  </a:lnTo>
                  <a:lnTo>
                    <a:pt x="39762" y="724"/>
                  </a:lnTo>
                  <a:lnTo>
                    <a:pt x="39882" y="966"/>
                  </a:lnTo>
                  <a:lnTo>
                    <a:pt x="40003" y="1147"/>
                  </a:lnTo>
                  <a:lnTo>
                    <a:pt x="40184" y="1267"/>
                  </a:lnTo>
                  <a:lnTo>
                    <a:pt x="40425" y="1388"/>
                  </a:lnTo>
                  <a:lnTo>
                    <a:pt x="40606" y="1448"/>
                  </a:lnTo>
                  <a:lnTo>
                    <a:pt x="41089" y="1448"/>
                  </a:lnTo>
                  <a:lnTo>
                    <a:pt x="41270" y="1388"/>
                  </a:lnTo>
                  <a:lnTo>
                    <a:pt x="41511" y="1267"/>
                  </a:lnTo>
                  <a:lnTo>
                    <a:pt x="41692" y="1147"/>
                  </a:lnTo>
                  <a:lnTo>
                    <a:pt x="41813" y="966"/>
                  </a:lnTo>
                  <a:lnTo>
                    <a:pt x="41934" y="724"/>
                  </a:lnTo>
                  <a:lnTo>
                    <a:pt x="41994" y="543"/>
                  </a:lnTo>
                  <a:lnTo>
                    <a:pt x="41994" y="302"/>
                  </a:lnTo>
                  <a:lnTo>
                    <a:pt x="41994" y="181"/>
                  </a:lnTo>
                  <a:lnTo>
                    <a:pt x="39762" y="0"/>
                  </a:lnTo>
                  <a:close/>
                  <a:moveTo>
                    <a:pt x="45554" y="724"/>
                  </a:moveTo>
                  <a:lnTo>
                    <a:pt x="45735" y="1026"/>
                  </a:lnTo>
                  <a:lnTo>
                    <a:pt x="45976" y="1267"/>
                  </a:lnTo>
                  <a:lnTo>
                    <a:pt x="46278" y="1388"/>
                  </a:lnTo>
                  <a:lnTo>
                    <a:pt x="46640" y="1448"/>
                  </a:lnTo>
                  <a:lnTo>
                    <a:pt x="46881" y="1448"/>
                  </a:lnTo>
                  <a:lnTo>
                    <a:pt x="47062" y="1388"/>
                  </a:lnTo>
                  <a:lnTo>
                    <a:pt x="47243" y="1267"/>
                  </a:lnTo>
                  <a:lnTo>
                    <a:pt x="47424" y="1147"/>
                  </a:lnTo>
                  <a:lnTo>
                    <a:pt x="45554" y="724"/>
                  </a:lnTo>
                  <a:close/>
                  <a:moveTo>
                    <a:pt x="21661" y="3620"/>
                  </a:moveTo>
                  <a:lnTo>
                    <a:pt x="20273" y="4284"/>
                  </a:lnTo>
                  <a:lnTo>
                    <a:pt x="20575" y="4344"/>
                  </a:lnTo>
                  <a:lnTo>
                    <a:pt x="20937" y="4284"/>
                  </a:lnTo>
                  <a:lnTo>
                    <a:pt x="21239" y="4163"/>
                  </a:lnTo>
                  <a:lnTo>
                    <a:pt x="21480" y="3922"/>
                  </a:lnTo>
                  <a:lnTo>
                    <a:pt x="21661" y="3620"/>
                  </a:lnTo>
                  <a:close/>
                  <a:moveTo>
                    <a:pt x="26065" y="2052"/>
                  </a:moveTo>
                  <a:lnTo>
                    <a:pt x="25824" y="2172"/>
                  </a:lnTo>
                  <a:lnTo>
                    <a:pt x="25583" y="2353"/>
                  </a:lnTo>
                  <a:lnTo>
                    <a:pt x="25402" y="2534"/>
                  </a:lnTo>
                  <a:lnTo>
                    <a:pt x="25281" y="2836"/>
                  </a:lnTo>
                  <a:lnTo>
                    <a:pt x="25221" y="3198"/>
                  </a:lnTo>
                  <a:lnTo>
                    <a:pt x="25221" y="3439"/>
                  </a:lnTo>
                  <a:lnTo>
                    <a:pt x="25281" y="3620"/>
                  </a:lnTo>
                  <a:lnTo>
                    <a:pt x="25402" y="3862"/>
                  </a:lnTo>
                  <a:lnTo>
                    <a:pt x="25522" y="4043"/>
                  </a:lnTo>
                  <a:lnTo>
                    <a:pt x="25703" y="4163"/>
                  </a:lnTo>
                  <a:lnTo>
                    <a:pt x="25945" y="4284"/>
                  </a:lnTo>
                  <a:lnTo>
                    <a:pt x="26126" y="4344"/>
                  </a:lnTo>
                  <a:lnTo>
                    <a:pt x="26608" y="4344"/>
                  </a:lnTo>
                  <a:lnTo>
                    <a:pt x="26789" y="4284"/>
                  </a:lnTo>
                  <a:lnTo>
                    <a:pt x="27031" y="4163"/>
                  </a:lnTo>
                  <a:lnTo>
                    <a:pt x="27212" y="4043"/>
                  </a:lnTo>
                  <a:lnTo>
                    <a:pt x="27332" y="3862"/>
                  </a:lnTo>
                  <a:lnTo>
                    <a:pt x="27453" y="3620"/>
                  </a:lnTo>
                  <a:lnTo>
                    <a:pt x="27513" y="3439"/>
                  </a:lnTo>
                  <a:lnTo>
                    <a:pt x="27513" y="3198"/>
                  </a:lnTo>
                  <a:lnTo>
                    <a:pt x="27453" y="2836"/>
                  </a:lnTo>
                  <a:lnTo>
                    <a:pt x="27332" y="2534"/>
                  </a:lnTo>
                  <a:lnTo>
                    <a:pt x="27151" y="2353"/>
                  </a:lnTo>
                  <a:lnTo>
                    <a:pt x="26910" y="2172"/>
                  </a:lnTo>
                  <a:lnTo>
                    <a:pt x="26669" y="2052"/>
                  </a:lnTo>
                  <a:close/>
                  <a:moveTo>
                    <a:pt x="31858" y="2052"/>
                  </a:moveTo>
                  <a:lnTo>
                    <a:pt x="31616" y="2172"/>
                  </a:lnTo>
                  <a:lnTo>
                    <a:pt x="31375" y="2353"/>
                  </a:lnTo>
                  <a:lnTo>
                    <a:pt x="31194" y="2534"/>
                  </a:lnTo>
                  <a:lnTo>
                    <a:pt x="31073" y="2836"/>
                  </a:lnTo>
                  <a:lnTo>
                    <a:pt x="31013" y="3198"/>
                  </a:lnTo>
                  <a:lnTo>
                    <a:pt x="31013" y="3439"/>
                  </a:lnTo>
                  <a:lnTo>
                    <a:pt x="31073" y="3620"/>
                  </a:lnTo>
                  <a:lnTo>
                    <a:pt x="31194" y="3862"/>
                  </a:lnTo>
                  <a:lnTo>
                    <a:pt x="31315" y="4043"/>
                  </a:lnTo>
                  <a:lnTo>
                    <a:pt x="31496" y="4163"/>
                  </a:lnTo>
                  <a:lnTo>
                    <a:pt x="31737" y="4284"/>
                  </a:lnTo>
                  <a:lnTo>
                    <a:pt x="31918" y="4344"/>
                  </a:lnTo>
                  <a:lnTo>
                    <a:pt x="32401" y="4344"/>
                  </a:lnTo>
                  <a:lnTo>
                    <a:pt x="32582" y="4284"/>
                  </a:lnTo>
                  <a:lnTo>
                    <a:pt x="32823" y="4163"/>
                  </a:lnTo>
                  <a:lnTo>
                    <a:pt x="33004" y="4043"/>
                  </a:lnTo>
                  <a:lnTo>
                    <a:pt x="33125" y="3862"/>
                  </a:lnTo>
                  <a:lnTo>
                    <a:pt x="33245" y="3620"/>
                  </a:lnTo>
                  <a:lnTo>
                    <a:pt x="33306" y="3439"/>
                  </a:lnTo>
                  <a:lnTo>
                    <a:pt x="33306" y="3198"/>
                  </a:lnTo>
                  <a:lnTo>
                    <a:pt x="33245" y="2836"/>
                  </a:lnTo>
                  <a:lnTo>
                    <a:pt x="33125" y="2534"/>
                  </a:lnTo>
                  <a:lnTo>
                    <a:pt x="32944" y="2353"/>
                  </a:lnTo>
                  <a:lnTo>
                    <a:pt x="32702" y="2172"/>
                  </a:lnTo>
                  <a:lnTo>
                    <a:pt x="32461" y="2052"/>
                  </a:lnTo>
                  <a:close/>
                  <a:moveTo>
                    <a:pt x="37650" y="2052"/>
                  </a:moveTo>
                  <a:lnTo>
                    <a:pt x="37408" y="2172"/>
                  </a:lnTo>
                  <a:lnTo>
                    <a:pt x="37167" y="2353"/>
                  </a:lnTo>
                  <a:lnTo>
                    <a:pt x="36986" y="2534"/>
                  </a:lnTo>
                  <a:lnTo>
                    <a:pt x="36865" y="2836"/>
                  </a:lnTo>
                  <a:lnTo>
                    <a:pt x="36805" y="3198"/>
                  </a:lnTo>
                  <a:lnTo>
                    <a:pt x="36805" y="3439"/>
                  </a:lnTo>
                  <a:lnTo>
                    <a:pt x="36865" y="3620"/>
                  </a:lnTo>
                  <a:lnTo>
                    <a:pt x="36986" y="3862"/>
                  </a:lnTo>
                  <a:lnTo>
                    <a:pt x="37107" y="4043"/>
                  </a:lnTo>
                  <a:lnTo>
                    <a:pt x="37288" y="4163"/>
                  </a:lnTo>
                  <a:lnTo>
                    <a:pt x="37529" y="4284"/>
                  </a:lnTo>
                  <a:lnTo>
                    <a:pt x="37710" y="4344"/>
                  </a:lnTo>
                  <a:lnTo>
                    <a:pt x="38193" y="4344"/>
                  </a:lnTo>
                  <a:lnTo>
                    <a:pt x="38374" y="4284"/>
                  </a:lnTo>
                  <a:lnTo>
                    <a:pt x="38615" y="4163"/>
                  </a:lnTo>
                  <a:lnTo>
                    <a:pt x="38796" y="4043"/>
                  </a:lnTo>
                  <a:lnTo>
                    <a:pt x="38917" y="3862"/>
                  </a:lnTo>
                  <a:lnTo>
                    <a:pt x="39038" y="3620"/>
                  </a:lnTo>
                  <a:lnTo>
                    <a:pt x="39098" y="3439"/>
                  </a:lnTo>
                  <a:lnTo>
                    <a:pt x="39098" y="3198"/>
                  </a:lnTo>
                  <a:lnTo>
                    <a:pt x="39038" y="2836"/>
                  </a:lnTo>
                  <a:lnTo>
                    <a:pt x="38917" y="2534"/>
                  </a:lnTo>
                  <a:lnTo>
                    <a:pt x="38736" y="2353"/>
                  </a:lnTo>
                  <a:lnTo>
                    <a:pt x="38495" y="2172"/>
                  </a:lnTo>
                  <a:lnTo>
                    <a:pt x="38253" y="2052"/>
                  </a:lnTo>
                  <a:close/>
                  <a:moveTo>
                    <a:pt x="43442" y="2052"/>
                  </a:moveTo>
                  <a:lnTo>
                    <a:pt x="43201" y="2172"/>
                  </a:lnTo>
                  <a:lnTo>
                    <a:pt x="42959" y="2353"/>
                  </a:lnTo>
                  <a:lnTo>
                    <a:pt x="42778" y="2534"/>
                  </a:lnTo>
                  <a:lnTo>
                    <a:pt x="42658" y="2836"/>
                  </a:lnTo>
                  <a:lnTo>
                    <a:pt x="42597" y="3198"/>
                  </a:lnTo>
                  <a:lnTo>
                    <a:pt x="42597" y="3439"/>
                  </a:lnTo>
                  <a:lnTo>
                    <a:pt x="42658" y="3620"/>
                  </a:lnTo>
                  <a:lnTo>
                    <a:pt x="42778" y="3862"/>
                  </a:lnTo>
                  <a:lnTo>
                    <a:pt x="42899" y="4043"/>
                  </a:lnTo>
                  <a:lnTo>
                    <a:pt x="43080" y="4163"/>
                  </a:lnTo>
                  <a:lnTo>
                    <a:pt x="43321" y="4284"/>
                  </a:lnTo>
                  <a:lnTo>
                    <a:pt x="43502" y="4344"/>
                  </a:lnTo>
                  <a:lnTo>
                    <a:pt x="43985" y="4344"/>
                  </a:lnTo>
                  <a:lnTo>
                    <a:pt x="44166" y="4284"/>
                  </a:lnTo>
                  <a:lnTo>
                    <a:pt x="44407" y="4163"/>
                  </a:lnTo>
                  <a:lnTo>
                    <a:pt x="44588" y="4043"/>
                  </a:lnTo>
                  <a:lnTo>
                    <a:pt x="44709" y="3862"/>
                  </a:lnTo>
                  <a:lnTo>
                    <a:pt x="44830" y="3620"/>
                  </a:lnTo>
                  <a:lnTo>
                    <a:pt x="44890" y="3439"/>
                  </a:lnTo>
                  <a:lnTo>
                    <a:pt x="44890" y="3198"/>
                  </a:lnTo>
                  <a:lnTo>
                    <a:pt x="44830" y="2836"/>
                  </a:lnTo>
                  <a:lnTo>
                    <a:pt x="44709" y="2534"/>
                  </a:lnTo>
                  <a:lnTo>
                    <a:pt x="44528" y="2353"/>
                  </a:lnTo>
                  <a:lnTo>
                    <a:pt x="44287" y="2172"/>
                  </a:lnTo>
                  <a:lnTo>
                    <a:pt x="44045" y="2052"/>
                  </a:lnTo>
                  <a:close/>
                  <a:moveTo>
                    <a:pt x="49234" y="2052"/>
                  </a:moveTo>
                  <a:lnTo>
                    <a:pt x="48993" y="2172"/>
                  </a:lnTo>
                  <a:lnTo>
                    <a:pt x="48752" y="2353"/>
                  </a:lnTo>
                  <a:lnTo>
                    <a:pt x="48571" y="2534"/>
                  </a:lnTo>
                  <a:lnTo>
                    <a:pt x="48450" y="2836"/>
                  </a:lnTo>
                  <a:lnTo>
                    <a:pt x="48390" y="3198"/>
                  </a:lnTo>
                  <a:lnTo>
                    <a:pt x="48390" y="3439"/>
                  </a:lnTo>
                  <a:lnTo>
                    <a:pt x="48450" y="3620"/>
                  </a:lnTo>
                  <a:lnTo>
                    <a:pt x="48571" y="3862"/>
                  </a:lnTo>
                  <a:lnTo>
                    <a:pt x="48691" y="4043"/>
                  </a:lnTo>
                  <a:lnTo>
                    <a:pt x="48872" y="4163"/>
                  </a:lnTo>
                  <a:lnTo>
                    <a:pt x="49114" y="4284"/>
                  </a:lnTo>
                  <a:lnTo>
                    <a:pt x="49295" y="4344"/>
                  </a:lnTo>
                  <a:lnTo>
                    <a:pt x="49777" y="4344"/>
                  </a:lnTo>
                  <a:lnTo>
                    <a:pt x="49958" y="4284"/>
                  </a:lnTo>
                  <a:lnTo>
                    <a:pt x="50200" y="4163"/>
                  </a:lnTo>
                  <a:lnTo>
                    <a:pt x="50381" y="4043"/>
                  </a:lnTo>
                  <a:lnTo>
                    <a:pt x="50501" y="3862"/>
                  </a:lnTo>
                  <a:lnTo>
                    <a:pt x="50622" y="3620"/>
                  </a:lnTo>
                  <a:lnTo>
                    <a:pt x="50682" y="3439"/>
                  </a:lnTo>
                  <a:lnTo>
                    <a:pt x="50682" y="3198"/>
                  </a:lnTo>
                  <a:lnTo>
                    <a:pt x="50622" y="2836"/>
                  </a:lnTo>
                  <a:lnTo>
                    <a:pt x="50501" y="2534"/>
                  </a:lnTo>
                  <a:lnTo>
                    <a:pt x="50320" y="2353"/>
                  </a:lnTo>
                  <a:lnTo>
                    <a:pt x="50079" y="2172"/>
                  </a:lnTo>
                  <a:lnTo>
                    <a:pt x="49838" y="2052"/>
                  </a:lnTo>
                  <a:close/>
                  <a:moveTo>
                    <a:pt x="54242" y="3620"/>
                  </a:moveTo>
                  <a:lnTo>
                    <a:pt x="54423" y="3922"/>
                  </a:lnTo>
                  <a:lnTo>
                    <a:pt x="54665" y="4163"/>
                  </a:lnTo>
                  <a:lnTo>
                    <a:pt x="54966" y="4284"/>
                  </a:lnTo>
                  <a:lnTo>
                    <a:pt x="55328" y="4344"/>
                  </a:lnTo>
                  <a:lnTo>
                    <a:pt x="55630" y="4284"/>
                  </a:lnTo>
                  <a:lnTo>
                    <a:pt x="54242" y="3620"/>
                  </a:lnTo>
                  <a:close/>
                  <a:moveTo>
                    <a:pt x="18523" y="5310"/>
                  </a:moveTo>
                  <a:lnTo>
                    <a:pt x="16593" y="6517"/>
                  </a:lnTo>
                  <a:lnTo>
                    <a:pt x="16774" y="6818"/>
                  </a:lnTo>
                  <a:lnTo>
                    <a:pt x="17015" y="7060"/>
                  </a:lnTo>
                  <a:lnTo>
                    <a:pt x="17317" y="7180"/>
                  </a:lnTo>
                  <a:lnTo>
                    <a:pt x="17679" y="7241"/>
                  </a:lnTo>
                  <a:lnTo>
                    <a:pt x="17920" y="7241"/>
                  </a:lnTo>
                  <a:lnTo>
                    <a:pt x="18101" y="7180"/>
                  </a:lnTo>
                  <a:lnTo>
                    <a:pt x="18342" y="7060"/>
                  </a:lnTo>
                  <a:lnTo>
                    <a:pt x="18523" y="6939"/>
                  </a:lnTo>
                  <a:lnTo>
                    <a:pt x="18644" y="6758"/>
                  </a:lnTo>
                  <a:lnTo>
                    <a:pt x="18765" y="6517"/>
                  </a:lnTo>
                  <a:lnTo>
                    <a:pt x="18825" y="6336"/>
                  </a:lnTo>
                  <a:lnTo>
                    <a:pt x="18825" y="6094"/>
                  </a:lnTo>
                  <a:lnTo>
                    <a:pt x="18825" y="5853"/>
                  </a:lnTo>
                  <a:lnTo>
                    <a:pt x="18765" y="5672"/>
                  </a:lnTo>
                  <a:lnTo>
                    <a:pt x="18644" y="5430"/>
                  </a:lnTo>
                  <a:lnTo>
                    <a:pt x="18523" y="5310"/>
                  </a:lnTo>
                  <a:close/>
                  <a:moveTo>
                    <a:pt x="23230" y="4948"/>
                  </a:moveTo>
                  <a:lnTo>
                    <a:pt x="23049" y="5008"/>
                  </a:lnTo>
                  <a:lnTo>
                    <a:pt x="22807" y="5129"/>
                  </a:lnTo>
                  <a:lnTo>
                    <a:pt x="22626" y="5249"/>
                  </a:lnTo>
                  <a:lnTo>
                    <a:pt x="22506" y="5430"/>
                  </a:lnTo>
                  <a:lnTo>
                    <a:pt x="22385" y="5672"/>
                  </a:lnTo>
                  <a:lnTo>
                    <a:pt x="22325" y="5853"/>
                  </a:lnTo>
                  <a:lnTo>
                    <a:pt x="22325" y="6094"/>
                  </a:lnTo>
                  <a:lnTo>
                    <a:pt x="22325" y="6336"/>
                  </a:lnTo>
                  <a:lnTo>
                    <a:pt x="22385" y="6517"/>
                  </a:lnTo>
                  <a:lnTo>
                    <a:pt x="22506" y="6758"/>
                  </a:lnTo>
                  <a:lnTo>
                    <a:pt x="22626" y="6939"/>
                  </a:lnTo>
                  <a:lnTo>
                    <a:pt x="22807" y="7060"/>
                  </a:lnTo>
                  <a:lnTo>
                    <a:pt x="23049" y="7180"/>
                  </a:lnTo>
                  <a:lnTo>
                    <a:pt x="23230" y="7241"/>
                  </a:lnTo>
                  <a:lnTo>
                    <a:pt x="23712" y="7241"/>
                  </a:lnTo>
                  <a:lnTo>
                    <a:pt x="23893" y="7180"/>
                  </a:lnTo>
                  <a:lnTo>
                    <a:pt x="24135" y="7060"/>
                  </a:lnTo>
                  <a:lnTo>
                    <a:pt x="24316" y="6939"/>
                  </a:lnTo>
                  <a:lnTo>
                    <a:pt x="24436" y="6758"/>
                  </a:lnTo>
                  <a:lnTo>
                    <a:pt x="24557" y="6517"/>
                  </a:lnTo>
                  <a:lnTo>
                    <a:pt x="24617" y="6336"/>
                  </a:lnTo>
                  <a:lnTo>
                    <a:pt x="24617" y="6094"/>
                  </a:lnTo>
                  <a:lnTo>
                    <a:pt x="24617" y="5853"/>
                  </a:lnTo>
                  <a:lnTo>
                    <a:pt x="24557" y="5672"/>
                  </a:lnTo>
                  <a:lnTo>
                    <a:pt x="24436" y="5430"/>
                  </a:lnTo>
                  <a:lnTo>
                    <a:pt x="24316" y="5249"/>
                  </a:lnTo>
                  <a:lnTo>
                    <a:pt x="24135" y="5129"/>
                  </a:lnTo>
                  <a:lnTo>
                    <a:pt x="23893" y="5008"/>
                  </a:lnTo>
                  <a:lnTo>
                    <a:pt x="23712" y="4948"/>
                  </a:lnTo>
                  <a:close/>
                  <a:moveTo>
                    <a:pt x="29022" y="4948"/>
                  </a:moveTo>
                  <a:lnTo>
                    <a:pt x="28841" y="5008"/>
                  </a:lnTo>
                  <a:lnTo>
                    <a:pt x="28599" y="5129"/>
                  </a:lnTo>
                  <a:lnTo>
                    <a:pt x="28418" y="5249"/>
                  </a:lnTo>
                  <a:lnTo>
                    <a:pt x="28298" y="5430"/>
                  </a:lnTo>
                  <a:lnTo>
                    <a:pt x="28177" y="5672"/>
                  </a:lnTo>
                  <a:lnTo>
                    <a:pt x="28117" y="5853"/>
                  </a:lnTo>
                  <a:lnTo>
                    <a:pt x="28117" y="6094"/>
                  </a:lnTo>
                  <a:lnTo>
                    <a:pt x="28117" y="6336"/>
                  </a:lnTo>
                  <a:lnTo>
                    <a:pt x="28177" y="6517"/>
                  </a:lnTo>
                  <a:lnTo>
                    <a:pt x="28298" y="6758"/>
                  </a:lnTo>
                  <a:lnTo>
                    <a:pt x="28418" y="6939"/>
                  </a:lnTo>
                  <a:lnTo>
                    <a:pt x="28599" y="7060"/>
                  </a:lnTo>
                  <a:lnTo>
                    <a:pt x="28841" y="7180"/>
                  </a:lnTo>
                  <a:lnTo>
                    <a:pt x="29022" y="7241"/>
                  </a:lnTo>
                  <a:lnTo>
                    <a:pt x="29505" y="7241"/>
                  </a:lnTo>
                  <a:lnTo>
                    <a:pt x="29686" y="7180"/>
                  </a:lnTo>
                  <a:lnTo>
                    <a:pt x="29927" y="7060"/>
                  </a:lnTo>
                  <a:lnTo>
                    <a:pt x="30108" y="6939"/>
                  </a:lnTo>
                  <a:lnTo>
                    <a:pt x="30229" y="6758"/>
                  </a:lnTo>
                  <a:lnTo>
                    <a:pt x="30349" y="6517"/>
                  </a:lnTo>
                  <a:lnTo>
                    <a:pt x="30410" y="6336"/>
                  </a:lnTo>
                  <a:lnTo>
                    <a:pt x="30410" y="6094"/>
                  </a:lnTo>
                  <a:lnTo>
                    <a:pt x="30410" y="5853"/>
                  </a:lnTo>
                  <a:lnTo>
                    <a:pt x="30349" y="5672"/>
                  </a:lnTo>
                  <a:lnTo>
                    <a:pt x="30229" y="5430"/>
                  </a:lnTo>
                  <a:lnTo>
                    <a:pt x="30108" y="5249"/>
                  </a:lnTo>
                  <a:lnTo>
                    <a:pt x="29927" y="5129"/>
                  </a:lnTo>
                  <a:lnTo>
                    <a:pt x="29686" y="5008"/>
                  </a:lnTo>
                  <a:lnTo>
                    <a:pt x="29505" y="4948"/>
                  </a:lnTo>
                  <a:close/>
                  <a:moveTo>
                    <a:pt x="34814" y="4948"/>
                  </a:moveTo>
                  <a:lnTo>
                    <a:pt x="34633" y="5008"/>
                  </a:lnTo>
                  <a:lnTo>
                    <a:pt x="34392" y="5129"/>
                  </a:lnTo>
                  <a:lnTo>
                    <a:pt x="34211" y="5249"/>
                  </a:lnTo>
                  <a:lnTo>
                    <a:pt x="34090" y="5430"/>
                  </a:lnTo>
                  <a:lnTo>
                    <a:pt x="33969" y="5672"/>
                  </a:lnTo>
                  <a:lnTo>
                    <a:pt x="33909" y="5853"/>
                  </a:lnTo>
                  <a:lnTo>
                    <a:pt x="33909" y="6094"/>
                  </a:lnTo>
                  <a:lnTo>
                    <a:pt x="33909" y="6336"/>
                  </a:lnTo>
                  <a:lnTo>
                    <a:pt x="33969" y="6517"/>
                  </a:lnTo>
                  <a:lnTo>
                    <a:pt x="34090" y="6758"/>
                  </a:lnTo>
                  <a:lnTo>
                    <a:pt x="34211" y="6939"/>
                  </a:lnTo>
                  <a:lnTo>
                    <a:pt x="34392" y="7060"/>
                  </a:lnTo>
                  <a:lnTo>
                    <a:pt x="34633" y="7180"/>
                  </a:lnTo>
                  <a:lnTo>
                    <a:pt x="34814" y="7241"/>
                  </a:lnTo>
                  <a:lnTo>
                    <a:pt x="35297" y="7241"/>
                  </a:lnTo>
                  <a:lnTo>
                    <a:pt x="35478" y="7180"/>
                  </a:lnTo>
                  <a:lnTo>
                    <a:pt x="35719" y="7060"/>
                  </a:lnTo>
                  <a:lnTo>
                    <a:pt x="35900" y="6939"/>
                  </a:lnTo>
                  <a:lnTo>
                    <a:pt x="36021" y="6758"/>
                  </a:lnTo>
                  <a:lnTo>
                    <a:pt x="36141" y="6517"/>
                  </a:lnTo>
                  <a:lnTo>
                    <a:pt x="36202" y="6336"/>
                  </a:lnTo>
                  <a:lnTo>
                    <a:pt x="36202" y="6094"/>
                  </a:lnTo>
                  <a:lnTo>
                    <a:pt x="36202" y="5853"/>
                  </a:lnTo>
                  <a:lnTo>
                    <a:pt x="36141" y="5672"/>
                  </a:lnTo>
                  <a:lnTo>
                    <a:pt x="36021" y="5430"/>
                  </a:lnTo>
                  <a:lnTo>
                    <a:pt x="35900" y="5249"/>
                  </a:lnTo>
                  <a:lnTo>
                    <a:pt x="35719" y="5129"/>
                  </a:lnTo>
                  <a:lnTo>
                    <a:pt x="35478" y="5008"/>
                  </a:lnTo>
                  <a:lnTo>
                    <a:pt x="35297" y="4948"/>
                  </a:lnTo>
                  <a:close/>
                  <a:moveTo>
                    <a:pt x="40606" y="4948"/>
                  </a:moveTo>
                  <a:lnTo>
                    <a:pt x="40425" y="5008"/>
                  </a:lnTo>
                  <a:lnTo>
                    <a:pt x="40184" y="5129"/>
                  </a:lnTo>
                  <a:lnTo>
                    <a:pt x="40003" y="5249"/>
                  </a:lnTo>
                  <a:lnTo>
                    <a:pt x="39882" y="5430"/>
                  </a:lnTo>
                  <a:lnTo>
                    <a:pt x="39762" y="5672"/>
                  </a:lnTo>
                  <a:lnTo>
                    <a:pt x="39701" y="5853"/>
                  </a:lnTo>
                  <a:lnTo>
                    <a:pt x="39701" y="6094"/>
                  </a:lnTo>
                  <a:lnTo>
                    <a:pt x="39701" y="6336"/>
                  </a:lnTo>
                  <a:lnTo>
                    <a:pt x="39762" y="6517"/>
                  </a:lnTo>
                  <a:lnTo>
                    <a:pt x="39882" y="6758"/>
                  </a:lnTo>
                  <a:lnTo>
                    <a:pt x="40003" y="6939"/>
                  </a:lnTo>
                  <a:lnTo>
                    <a:pt x="40184" y="7060"/>
                  </a:lnTo>
                  <a:lnTo>
                    <a:pt x="40425" y="7180"/>
                  </a:lnTo>
                  <a:lnTo>
                    <a:pt x="40606" y="7241"/>
                  </a:lnTo>
                  <a:lnTo>
                    <a:pt x="41089" y="7241"/>
                  </a:lnTo>
                  <a:lnTo>
                    <a:pt x="41270" y="7180"/>
                  </a:lnTo>
                  <a:lnTo>
                    <a:pt x="41511" y="7060"/>
                  </a:lnTo>
                  <a:lnTo>
                    <a:pt x="41692" y="6939"/>
                  </a:lnTo>
                  <a:lnTo>
                    <a:pt x="41813" y="6758"/>
                  </a:lnTo>
                  <a:lnTo>
                    <a:pt x="41934" y="6517"/>
                  </a:lnTo>
                  <a:lnTo>
                    <a:pt x="41994" y="6336"/>
                  </a:lnTo>
                  <a:lnTo>
                    <a:pt x="41994" y="6094"/>
                  </a:lnTo>
                  <a:lnTo>
                    <a:pt x="41994" y="5853"/>
                  </a:lnTo>
                  <a:lnTo>
                    <a:pt x="41934" y="5672"/>
                  </a:lnTo>
                  <a:lnTo>
                    <a:pt x="41813" y="5430"/>
                  </a:lnTo>
                  <a:lnTo>
                    <a:pt x="41692" y="5249"/>
                  </a:lnTo>
                  <a:lnTo>
                    <a:pt x="41511" y="5129"/>
                  </a:lnTo>
                  <a:lnTo>
                    <a:pt x="41270" y="5008"/>
                  </a:lnTo>
                  <a:lnTo>
                    <a:pt x="41089" y="4948"/>
                  </a:lnTo>
                  <a:close/>
                  <a:moveTo>
                    <a:pt x="46399" y="4948"/>
                  </a:moveTo>
                  <a:lnTo>
                    <a:pt x="46218" y="5008"/>
                  </a:lnTo>
                  <a:lnTo>
                    <a:pt x="45976" y="5129"/>
                  </a:lnTo>
                  <a:lnTo>
                    <a:pt x="45795" y="5249"/>
                  </a:lnTo>
                  <a:lnTo>
                    <a:pt x="45674" y="5430"/>
                  </a:lnTo>
                  <a:lnTo>
                    <a:pt x="45554" y="5672"/>
                  </a:lnTo>
                  <a:lnTo>
                    <a:pt x="45493" y="5853"/>
                  </a:lnTo>
                  <a:lnTo>
                    <a:pt x="45493" y="6094"/>
                  </a:lnTo>
                  <a:lnTo>
                    <a:pt x="45493" y="6336"/>
                  </a:lnTo>
                  <a:lnTo>
                    <a:pt x="45554" y="6517"/>
                  </a:lnTo>
                  <a:lnTo>
                    <a:pt x="45674" y="6758"/>
                  </a:lnTo>
                  <a:lnTo>
                    <a:pt x="45795" y="6939"/>
                  </a:lnTo>
                  <a:lnTo>
                    <a:pt x="45976" y="7060"/>
                  </a:lnTo>
                  <a:lnTo>
                    <a:pt x="46218" y="7180"/>
                  </a:lnTo>
                  <a:lnTo>
                    <a:pt x="46399" y="7241"/>
                  </a:lnTo>
                  <a:lnTo>
                    <a:pt x="46881" y="7241"/>
                  </a:lnTo>
                  <a:lnTo>
                    <a:pt x="47062" y="7180"/>
                  </a:lnTo>
                  <a:lnTo>
                    <a:pt x="47304" y="7060"/>
                  </a:lnTo>
                  <a:lnTo>
                    <a:pt x="47485" y="6939"/>
                  </a:lnTo>
                  <a:lnTo>
                    <a:pt x="47605" y="6758"/>
                  </a:lnTo>
                  <a:lnTo>
                    <a:pt x="47726" y="6517"/>
                  </a:lnTo>
                  <a:lnTo>
                    <a:pt x="47786" y="6336"/>
                  </a:lnTo>
                  <a:lnTo>
                    <a:pt x="47786" y="6094"/>
                  </a:lnTo>
                  <a:lnTo>
                    <a:pt x="47786" y="5853"/>
                  </a:lnTo>
                  <a:lnTo>
                    <a:pt x="47726" y="5672"/>
                  </a:lnTo>
                  <a:lnTo>
                    <a:pt x="47605" y="5430"/>
                  </a:lnTo>
                  <a:lnTo>
                    <a:pt x="47485" y="5249"/>
                  </a:lnTo>
                  <a:lnTo>
                    <a:pt x="47304" y="5129"/>
                  </a:lnTo>
                  <a:lnTo>
                    <a:pt x="47062" y="5008"/>
                  </a:lnTo>
                  <a:lnTo>
                    <a:pt x="46881" y="4948"/>
                  </a:lnTo>
                  <a:close/>
                  <a:moveTo>
                    <a:pt x="52191" y="4948"/>
                  </a:moveTo>
                  <a:lnTo>
                    <a:pt x="52010" y="5008"/>
                  </a:lnTo>
                  <a:lnTo>
                    <a:pt x="51768" y="5129"/>
                  </a:lnTo>
                  <a:lnTo>
                    <a:pt x="51587" y="5249"/>
                  </a:lnTo>
                  <a:lnTo>
                    <a:pt x="51467" y="5430"/>
                  </a:lnTo>
                  <a:lnTo>
                    <a:pt x="51346" y="5672"/>
                  </a:lnTo>
                  <a:lnTo>
                    <a:pt x="51286" y="5853"/>
                  </a:lnTo>
                  <a:lnTo>
                    <a:pt x="51286" y="6094"/>
                  </a:lnTo>
                  <a:lnTo>
                    <a:pt x="51286" y="6336"/>
                  </a:lnTo>
                  <a:lnTo>
                    <a:pt x="51346" y="6517"/>
                  </a:lnTo>
                  <a:lnTo>
                    <a:pt x="51467" y="6758"/>
                  </a:lnTo>
                  <a:lnTo>
                    <a:pt x="51587" y="6939"/>
                  </a:lnTo>
                  <a:lnTo>
                    <a:pt x="51768" y="7060"/>
                  </a:lnTo>
                  <a:lnTo>
                    <a:pt x="52010" y="7180"/>
                  </a:lnTo>
                  <a:lnTo>
                    <a:pt x="52191" y="7241"/>
                  </a:lnTo>
                  <a:lnTo>
                    <a:pt x="52673" y="7241"/>
                  </a:lnTo>
                  <a:lnTo>
                    <a:pt x="52854" y="7180"/>
                  </a:lnTo>
                  <a:lnTo>
                    <a:pt x="53096" y="7060"/>
                  </a:lnTo>
                  <a:lnTo>
                    <a:pt x="53277" y="6939"/>
                  </a:lnTo>
                  <a:lnTo>
                    <a:pt x="53397" y="6758"/>
                  </a:lnTo>
                  <a:lnTo>
                    <a:pt x="53518" y="6517"/>
                  </a:lnTo>
                  <a:lnTo>
                    <a:pt x="53578" y="6336"/>
                  </a:lnTo>
                  <a:lnTo>
                    <a:pt x="53578" y="6094"/>
                  </a:lnTo>
                  <a:lnTo>
                    <a:pt x="53578" y="5853"/>
                  </a:lnTo>
                  <a:lnTo>
                    <a:pt x="53518" y="5672"/>
                  </a:lnTo>
                  <a:lnTo>
                    <a:pt x="53397" y="5430"/>
                  </a:lnTo>
                  <a:lnTo>
                    <a:pt x="53277" y="5249"/>
                  </a:lnTo>
                  <a:lnTo>
                    <a:pt x="53096" y="5129"/>
                  </a:lnTo>
                  <a:lnTo>
                    <a:pt x="52854" y="5008"/>
                  </a:lnTo>
                  <a:lnTo>
                    <a:pt x="52673" y="4948"/>
                  </a:lnTo>
                  <a:close/>
                  <a:moveTo>
                    <a:pt x="57380" y="5310"/>
                  </a:moveTo>
                  <a:lnTo>
                    <a:pt x="57259" y="5430"/>
                  </a:lnTo>
                  <a:lnTo>
                    <a:pt x="57138" y="5672"/>
                  </a:lnTo>
                  <a:lnTo>
                    <a:pt x="57078" y="5853"/>
                  </a:lnTo>
                  <a:lnTo>
                    <a:pt x="57078" y="6094"/>
                  </a:lnTo>
                  <a:lnTo>
                    <a:pt x="57078" y="6336"/>
                  </a:lnTo>
                  <a:lnTo>
                    <a:pt x="57138" y="6517"/>
                  </a:lnTo>
                  <a:lnTo>
                    <a:pt x="57259" y="6758"/>
                  </a:lnTo>
                  <a:lnTo>
                    <a:pt x="57380" y="6939"/>
                  </a:lnTo>
                  <a:lnTo>
                    <a:pt x="57561" y="7060"/>
                  </a:lnTo>
                  <a:lnTo>
                    <a:pt x="57802" y="7180"/>
                  </a:lnTo>
                  <a:lnTo>
                    <a:pt x="57983" y="7241"/>
                  </a:lnTo>
                  <a:lnTo>
                    <a:pt x="58224" y="7241"/>
                  </a:lnTo>
                  <a:lnTo>
                    <a:pt x="58586" y="7180"/>
                  </a:lnTo>
                  <a:lnTo>
                    <a:pt x="58888" y="7060"/>
                  </a:lnTo>
                  <a:lnTo>
                    <a:pt x="59129" y="6818"/>
                  </a:lnTo>
                  <a:lnTo>
                    <a:pt x="59310" y="6517"/>
                  </a:lnTo>
                  <a:lnTo>
                    <a:pt x="57380" y="5310"/>
                  </a:lnTo>
                  <a:close/>
                  <a:moveTo>
                    <a:pt x="14783" y="7844"/>
                  </a:moveTo>
                  <a:lnTo>
                    <a:pt x="13636" y="8689"/>
                  </a:lnTo>
                  <a:lnTo>
                    <a:pt x="13636" y="8990"/>
                  </a:lnTo>
                  <a:lnTo>
                    <a:pt x="13636" y="9232"/>
                  </a:lnTo>
                  <a:lnTo>
                    <a:pt x="13697" y="9413"/>
                  </a:lnTo>
                  <a:lnTo>
                    <a:pt x="13817" y="9654"/>
                  </a:lnTo>
                  <a:lnTo>
                    <a:pt x="13938" y="9835"/>
                  </a:lnTo>
                  <a:lnTo>
                    <a:pt x="14119" y="9956"/>
                  </a:lnTo>
                  <a:lnTo>
                    <a:pt x="14360" y="10076"/>
                  </a:lnTo>
                  <a:lnTo>
                    <a:pt x="14541" y="10137"/>
                  </a:lnTo>
                  <a:lnTo>
                    <a:pt x="15024" y="10137"/>
                  </a:lnTo>
                  <a:lnTo>
                    <a:pt x="15205" y="10076"/>
                  </a:lnTo>
                  <a:lnTo>
                    <a:pt x="15446" y="9956"/>
                  </a:lnTo>
                  <a:lnTo>
                    <a:pt x="15627" y="9835"/>
                  </a:lnTo>
                  <a:lnTo>
                    <a:pt x="15748" y="9654"/>
                  </a:lnTo>
                  <a:lnTo>
                    <a:pt x="15869" y="9413"/>
                  </a:lnTo>
                  <a:lnTo>
                    <a:pt x="15929" y="9232"/>
                  </a:lnTo>
                  <a:lnTo>
                    <a:pt x="15929" y="8990"/>
                  </a:lnTo>
                  <a:lnTo>
                    <a:pt x="15929" y="8749"/>
                  </a:lnTo>
                  <a:lnTo>
                    <a:pt x="15869" y="8568"/>
                  </a:lnTo>
                  <a:lnTo>
                    <a:pt x="15748" y="8327"/>
                  </a:lnTo>
                  <a:lnTo>
                    <a:pt x="15627" y="8146"/>
                  </a:lnTo>
                  <a:lnTo>
                    <a:pt x="15446" y="8025"/>
                  </a:lnTo>
                  <a:lnTo>
                    <a:pt x="15205" y="7904"/>
                  </a:lnTo>
                  <a:lnTo>
                    <a:pt x="15024" y="7844"/>
                  </a:lnTo>
                  <a:close/>
                  <a:moveTo>
                    <a:pt x="20333" y="7844"/>
                  </a:moveTo>
                  <a:lnTo>
                    <a:pt x="20152" y="7904"/>
                  </a:lnTo>
                  <a:lnTo>
                    <a:pt x="19911" y="8025"/>
                  </a:lnTo>
                  <a:lnTo>
                    <a:pt x="19730" y="8146"/>
                  </a:lnTo>
                  <a:lnTo>
                    <a:pt x="19609" y="8327"/>
                  </a:lnTo>
                  <a:lnTo>
                    <a:pt x="19489" y="8568"/>
                  </a:lnTo>
                  <a:lnTo>
                    <a:pt x="19428" y="8749"/>
                  </a:lnTo>
                  <a:lnTo>
                    <a:pt x="19428" y="8990"/>
                  </a:lnTo>
                  <a:lnTo>
                    <a:pt x="19428" y="9232"/>
                  </a:lnTo>
                  <a:lnTo>
                    <a:pt x="19489" y="9413"/>
                  </a:lnTo>
                  <a:lnTo>
                    <a:pt x="19609" y="9654"/>
                  </a:lnTo>
                  <a:lnTo>
                    <a:pt x="19730" y="9835"/>
                  </a:lnTo>
                  <a:lnTo>
                    <a:pt x="19911" y="9956"/>
                  </a:lnTo>
                  <a:lnTo>
                    <a:pt x="20152" y="10076"/>
                  </a:lnTo>
                  <a:lnTo>
                    <a:pt x="20333" y="10137"/>
                  </a:lnTo>
                  <a:lnTo>
                    <a:pt x="20816" y="10137"/>
                  </a:lnTo>
                  <a:lnTo>
                    <a:pt x="20997" y="10076"/>
                  </a:lnTo>
                  <a:lnTo>
                    <a:pt x="21239" y="9956"/>
                  </a:lnTo>
                  <a:lnTo>
                    <a:pt x="21420" y="9835"/>
                  </a:lnTo>
                  <a:lnTo>
                    <a:pt x="21540" y="9654"/>
                  </a:lnTo>
                  <a:lnTo>
                    <a:pt x="21661" y="9413"/>
                  </a:lnTo>
                  <a:lnTo>
                    <a:pt x="21721" y="9232"/>
                  </a:lnTo>
                  <a:lnTo>
                    <a:pt x="21721" y="8990"/>
                  </a:lnTo>
                  <a:lnTo>
                    <a:pt x="21721" y="8749"/>
                  </a:lnTo>
                  <a:lnTo>
                    <a:pt x="21661" y="8568"/>
                  </a:lnTo>
                  <a:lnTo>
                    <a:pt x="21540" y="8327"/>
                  </a:lnTo>
                  <a:lnTo>
                    <a:pt x="21420" y="8146"/>
                  </a:lnTo>
                  <a:lnTo>
                    <a:pt x="21239" y="8025"/>
                  </a:lnTo>
                  <a:lnTo>
                    <a:pt x="20997" y="7904"/>
                  </a:lnTo>
                  <a:lnTo>
                    <a:pt x="20816" y="7844"/>
                  </a:lnTo>
                  <a:close/>
                  <a:moveTo>
                    <a:pt x="26126" y="7844"/>
                  </a:moveTo>
                  <a:lnTo>
                    <a:pt x="25945" y="7904"/>
                  </a:lnTo>
                  <a:lnTo>
                    <a:pt x="25703" y="8025"/>
                  </a:lnTo>
                  <a:lnTo>
                    <a:pt x="25522" y="8146"/>
                  </a:lnTo>
                  <a:lnTo>
                    <a:pt x="25402" y="8327"/>
                  </a:lnTo>
                  <a:lnTo>
                    <a:pt x="25281" y="8568"/>
                  </a:lnTo>
                  <a:lnTo>
                    <a:pt x="25221" y="8749"/>
                  </a:lnTo>
                  <a:lnTo>
                    <a:pt x="25221" y="8990"/>
                  </a:lnTo>
                  <a:lnTo>
                    <a:pt x="25221" y="9232"/>
                  </a:lnTo>
                  <a:lnTo>
                    <a:pt x="25281" y="9413"/>
                  </a:lnTo>
                  <a:lnTo>
                    <a:pt x="25402" y="9654"/>
                  </a:lnTo>
                  <a:lnTo>
                    <a:pt x="25522" y="9835"/>
                  </a:lnTo>
                  <a:lnTo>
                    <a:pt x="25703" y="9956"/>
                  </a:lnTo>
                  <a:lnTo>
                    <a:pt x="25945" y="10076"/>
                  </a:lnTo>
                  <a:lnTo>
                    <a:pt x="26126" y="10137"/>
                  </a:lnTo>
                  <a:lnTo>
                    <a:pt x="26608" y="10137"/>
                  </a:lnTo>
                  <a:lnTo>
                    <a:pt x="26789" y="10076"/>
                  </a:lnTo>
                  <a:lnTo>
                    <a:pt x="27031" y="9956"/>
                  </a:lnTo>
                  <a:lnTo>
                    <a:pt x="27212" y="9835"/>
                  </a:lnTo>
                  <a:lnTo>
                    <a:pt x="27332" y="9654"/>
                  </a:lnTo>
                  <a:lnTo>
                    <a:pt x="27453" y="9413"/>
                  </a:lnTo>
                  <a:lnTo>
                    <a:pt x="27513" y="9232"/>
                  </a:lnTo>
                  <a:lnTo>
                    <a:pt x="27513" y="8990"/>
                  </a:lnTo>
                  <a:lnTo>
                    <a:pt x="27513" y="8749"/>
                  </a:lnTo>
                  <a:lnTo>
                    <a:pt x="27453" y="8568"/>
                  </a:lnTo>
                  <a:lnTo>
                    <a:pt x="27332" y="8327"/>
                  </a:lnTo>
                  <a:lnTo>
                    <a:pt x="27212" y="8146"/>
                  </a:lnTo>
                  <a:lnTo>
                    <a:pt x="27031" y="8025"/>
                  </a:lnTo>
                  <a:lnTo>
                    <a:pt x="26789" y="7904"/>
                  </a:lnTo>
                  <a:lnTo>
                    <a:pt x="26608" y="7844"/>
                  </a:lnTo>
                  <a:close/>
                  <a:moveTo>
                    <a:pt x="31918" y="7844"/>
                  </a:moveTo>
                  <a:lnTo>
                    <a:pt x="31737" y="7904"/>
                  </a:lnTo>
                  <a:lnTo>
                    <a:pt x="31496" y="8025"/>
                  </a:lnTo>
                  <a:lnTo>
                    <a:pt x="31315" y="8146"/>
                  </a:lnTo>
                  <a:lnTo>
                    <a:pt x="31194" y="8327"/>
                  </a:lnTo>
                  <a:lnTo>
                    <a:pt x="31073" y="8568"/>
                  </a:lnTo>
                  <a:lnTo>
                    <a:pt x="31013" y="8749"/>
                  </a:lnTo>
                  <a:lnTo>
                    <a:pt x="31013" y="8990"/>
                  </a:lnTo>
                  <a:lnTo>
                    <a:pt x="31013" y="9232"/>
                  </a:lnTo>
                  <a:lnTo>
                    <a:pt x="31073" y="9413"/>
                  </a:lnTo>
                  <a:lnTo>
                    <a:pt x="31194" y="9654"/>
                  </a:lnTo>
                  <a:lnTo>
                    <a:pt x="31315" y="9835"/>
                  </a:lnTo>
                  <a:lnTo>
                    <a:pt x="31496" y="9956"/>
                  </a:lnTo>
                  <a:lnTo>
                    <a:pt x="31737" y="10076"/>
                  </a:lnTo>
                  <a:lnTo>
                    <a:pt x="31918" y="10137"/>
                  </a:lnTo>
                  <a:lnTo>
                    <a:pt x="32401" y="10137"/>
                  </a:lnTo>
                  <a:lnTo>
                    <a:pt x="32582" y="10076"/>
                  </a:lnTo>
                  <a:lnTo>
                    <a:pt x="32823" y="9956"/>
                  </a:lnTo>
                  <a:lnTo>
                    <a:pt x="33004" y="9835"/>
                  </a:lnTo>
                  <a:lnTo>
                    <a:pt x="33125" y="9654"/>
                  </a:lnTo>
                  <a:lnTo>
                    <a:pt x="33245" y="9413"/>
                  </a:lnTo>
                  <a:lnTo>
                    <a:pt x="33306" y="9232"/>
                  </a:lnTo>
                  <a:lnTo>
                    <a:pt x="33306" y="8990"/>
                  </a:lnTo>
                  <a:lnTo>
                    <a:pt x="33306" y="8749"/>
                  </a:lnTo>
                  <a:lnTo>
                    <a:pt x="33245" y="8568"/>
                  </a:lnTo>
                  <a:lnTo>
                    <a:pt x="33125" y="8327"/>
                  </a:lnTo>
                  <a:lnTo>
                    <a:pt x="33004" y="8146"/>
                  </a:lnTo>
                  <a:lnTo>
                    <a:pt x="32823" y="8025"/>
                  </a:lnTo>
                  <a:lnTo>
                    <a:pt x="32582" y="7904"/>
                  </a:lnTo>
                  <a:lnTo>
                    <a:pt x="32401" y="7844"/>
                  </a:lnTo>
                  <a:close/>
                  <a:moveTo>
                    <a:pt x="37710" y="7844"/>
                  </a:moveTo>
                  <a:lnTo>
                    <a:pt x="37529" y="7904"/>
                  </a:lnTo>
                  <a:lnTo>
                    <a:pt x="37288" y="8025"/>
                  </a:lnTo>
                  <a:lnTo>
                    <a:pt x="37107" y="8146"/>
                  </a:lnTo>
                  <a:lnTo>
                    <a:pt x="36986" y="8327"/>
                  </a:lnTo>
                  <a:lnTo>
                    <a:pt x="36865" y="8568"/>
                  </a:lnTo>
                  <a:lnTo>
                    <a:pt x="36805" y="8749"/>
                  </a:lnTo>
                  <a:lnTo>
                    <a:pt x="36805" y="8990"/>
                  </a:lnTo>
                  <a:lnTo>
                    <a:pt x="36805" y="9232"/>
                  </a:lnTo>
                  <a:lnTo>
                    <a:pt x="36865" y="9413"/>
                  </a:lnTo>
                  <a:lnTo>
                    <a:pt x="36986" y="9654"/>
                  </a:lnTo>
                  <a:lnTo>
                    <a:pt x="37107" y="9835"/>
                  </a:lnTo>
                  <a:lnTo>
                    <a:pt x="37288" y="9956"/>
                  </a:lnTo>
                  <a:lnTo>
                    <a:pt x="37529" y="10076"/>
                  </a:lnTo>
                  <a:lnTo>
                    <a:pt x="37710" y="10137"/>
                  </a:lnTo>
                  <a:lnTo>
                    <a:pt x="38193" y="10137"/>
                  </a:lnTo>
                  <a:lnTo>
                    <a:pt x="38374" y="10076"/>
                  </a:lnTo>
                  <a:lnTo>
                    <a:pt x="38615" y="9956"/>
                  </a:lnTo>
                  <a:lnTo>
                    <a:pt x="38796" y="9835"/>
                  </a:lnTo>
                  <a:lnTo>
                    <a:pt x="38917" y="9654"/>
                  </a:lnTo>
                  <a:lnTo>
                    <a:pt x="39038" y="9413"/>
                  </a:lnTo>
                  <a:lnTo>
                    <a:pt x="39098" y="9232"/>
                  </a:lnTo>
                  <a:lnTo>
                    <a:pt x="39098" y="8990"/>
                  </a:lnTo>
                  <a:lnTo>
                    <a:pt x="39098" y="8749"/>
                  </a:lnTo>
                  <a:lnTo>
                    <a:pt x="39038" y="8568"/>
                  </a:lnTo>
                  <a:lnTo>
                    <a:pt x="38917" y="8327"/>
                  </a:lnTo>
                  <a:lnTo>
                    <a:pt x="38796" y="8146"/>
                  </a:lnTo>
                  <a:lnTo>
                    <a:pt x="38615" y="8025"/>
                  </a:lnTo>
                  <a:lnTo>
                    <a:pt x="38374" y="7904"/>
                  </a:lnTo>
                  <a:lnTo>
                    <a:pt x="38193" y="7844"/>
                  </a:lnTo>
                  <a:close/>
                  <a:moveTo>
                    <a:pt x="43502" y="7844"/>
                  </a:moveTo>
                  <a:lnTo>
                    <a:pt x="43321" y="7904"/>
                  </a:lnTo>
                  <a:lnTo>
                    <a:pt x="43080" y="8025"/>
                  </a:lnTo>
                  <a:lnTo>
                    <a:pt x="42899" y="8146"/>
                  </a:lnTo>
                  <a:lnTo>
                    <a:pt x="42778" y="8327"/>
                  </a:lnTo>
                  <a:lnTo>
                    <a:pt x="42658" y="8568"/>
                  </a:lnTo>
                  <a:lnTo>
                    <a:pt x="42597" y="8749"/>
                  </a:lnTo>
                  <a:lnTo>
                    <a:pt x="42597" y="8990"/>
                  </a:lnTo>
                  <a:lnTo>
                    <a:pt x="42597" y="9232"/>
                  </a:lnTo>
                  <a:lnTo>
                    <a:pt x="42658" y="9413"/>
                  </a:lnTo>
                  <a:lnTo>
                    <a:pt x="42778" y="9654"/>
                  </a:lnTo>
                  <a:lnTo>
                    <a:pt x="42899" y="9835"/>
                  </a:lnTo>
                  <a:lnTo>
                    <a:pt x="43080" y="9956"/>
                  </a:lnTo>
                  <a:lnTo>
                    <a:pt x="43321" y="10076"/>
                  </a:lnTo>
                  <a:lnTo>
                    <a:pt x="43502" y="10137"/>
                  </a:lnTo>
                  <a:lnTo>
                    <a:pt x="43985" y="10137"/>
                  </a:lnTo>
                  <a:lnTo>
                    <a:pt x="44166" y="10076"/>
                  </a:lnTo>
                  <a:lnTo>
                    <a:pt x="44407" y="9956"/>
                  </a:lnTo>
                  <a:lnTo>
                    <a:pt x="44588" y="9835"/>
                  </a:lnTo>
                  <a:lnTo>
                    <a:pt x="44709" y="9654"/>
                  </a:lnTo>
                  <a:lnTo>
                    <a:pt x="44830" y="9413"/>
                  </a:lnTo>
                  <a:lnTo>
                    <a:pt x="44890" y="9232"/>
                  </a:lnTo>
                  <a:lnTo>
                    <a:pt x="44890" y="8990"/>
                  </a:lnTo>
                  <a:lnTo>
                    <a:pt x="44890" y="8749"/>
                  </a:lnTo>
                  <a:lnTo>
                    <a:pt x="44830" y="8568"/>
                  </a:lnTo>
                  <a:lnTo>
                    <a:pt x="44709" y="8327"/>
                  </a:lnTo>
                  <a:lnTo>
                    <a:pt x="44588" y="8146"/>
                  </a:lnTo>
                  <a:lnTo>
                    <a:pt x="44407" y="8025"/>
                  </a:lnTo>
                  <a:lnTo>
                    <a:pt x="44166" y="7904"/>
                  </a:lnTo>
                  <a:lnTo>
                    <a:pt x="43985" y="7844"/>
                  </a:lnTo>
                  <a:close/>
                  <a:moveTo>
                    <a:pt x="49295" y="7844"/>
                  </a:moveTo>
                  <a:lnTo>
                    <a:pt x="49114" y="7904"/>
                  </a:lnTo>
                  <a:lnTo>
                    <a:pt x="48872" y="8025"/>
                  </a:lnTo>
                  <a:lnTo>
                    <a:pt x="48691" y="8146"/>
                  </a:lnTo>
                  <a:lnTo>
                    <a:pt x="48571" y="8327"/>
                  </a:lnTo>
                  <a:lnTo>
                    <a:pt x="48450" y="8568"/>
                  </a:lnTo>
                  <a:lnTo>
                    <a:pt x="48390" y="8749"/>
                  </a:lnTo>
                  <a:lnTo>
                    <a:pt x="48390" y="8990"/>
                  </a:lnTo>
                  <a:lnTo>
                    <a:pt x="48390" y="9232"/>
                  </a:lnTo>
                  <a:lnTo>
                    <a:pt x="48450" y="9413"/>
                  </a:lnTo>
                  <a:lnTo>
                    <a:pt x="48571" y="9654"/>
                  </a:lnTo>
                  <a:lnTo>
                    <a:pt x="48691" y="9835"/>
                  </a:lnTo>
                  <a:lnTo>
                    <a:pt x="48872" y="9956"/>
                  </a:lnTo>
                  <a:lnTo>
                    <a:pt x="49114" y="10076"/>
                  </a:lnTo>
                  <a:lnTo>
                    <a:pt x="49295" y="10137"/>
                  </a:lnTo>
                  <a:lnTo>
                    <a:pt x="49777" y="10137"/>
                  </a:lnTo>
                  <a:lnTo>
                    <a:pt x="49958" y="10076"/>
                  </a:lnTo>
                  <a:lnTo>
                    <a:pt x="50200" y="9956"/>
                  </a:lnTo>
                  <a:lnTo>
                    <a:pt x="50381" y="9835"/>
                  </a:lnTo>
                  <a:lnTo>
                    <a:pt x="50501" y="9654"/>
                  </a:lnTo>
                  <a:lnTo>
                    <a:pt x="50622" y="9413"/>
                  </a:lnTo>
                  <a:lnTo>
                    <a:pt x="50682" y="9232"/>
                  </a:lnTo>
                  <a:lnTo>
                    <a:pt x="50682" y="8990"/>
                  </a:lnTo>
                  <a:lnTo>
                    <a:pt x="50682" y="8749"/>
                  </a:lnTo>
                  <a:lnTo>
                    <a:pt x="50622" y="8568"/>
                  </a:lnTo>
                  <a:lnTo>
                    <a:pt x="50501" y="8327"/>
                  </a:lnTo>
                  <a:lnTo>
                    <a:pt x="50381" y="8146"/>
                  </a:lnTo>
                  <a:lnTo>
                    <a:pt x="50200" y="8025"/>
                  </a:lnTo>
                  <a:lnTo>
                    <a:pt x="49958" y="7904"/>
                  </a:lnTo>
                  <a:lnTo>
                    <a:pt x="49777" y="7844"/>
                  </a:lnTo>
                  <a:close/>
                  <a:moveTo>
                    <a:pt x="55087" y="7844"/>
                  </a:moveTo>
                  <a:lnTo>
                    <a:pt x="54906" y="7904"/>
                  </a:lnTo>
                  <a:lnTo>
                    <a:pt x="54665" y="8025"/>
                  </a:lnTo>
                  <a:lnTo>
                    <a:pt x="54483" y="8146"/>
                  </a:lnTo>
                  <a:lnTo>
                    <a:pt x="54363" y="8327"/>
                  </a:lnTo>
                  <a:lnTo>
                    <a:pt x="54242" y="8568"/>
                  </a:lnTo>
                  <a:lnTo>
                    <a:pt x="54182" y="8749"/>
                  </a:lnTo>
                  <a:lnTo>
                    <a:pt x="54182" y="8990"/>
                  </a:lnTo>
                  <a:lnTo>
                    <a:pt x="54182" y="9232"/>
                  </a:lnTo>
                  <a:lnTo>
                    <a:pt x="54242" y="9413"/>
                  </a:lnTo>
                  <a:lnTo>
                    <a:pt x="54363" y="9654"/>
                  </a:lnTo>
                  <a:lnTo>
                    <a:pt x="54483" y="9835"/>
                  </a:lnTo>
                  <a:lnTo>
                    <a:pt x="54665" y="9956"/>
                  </a:lnTo>
                  <a:lnTo>
                    <a:pt x="54906" y="10076"/>
                  </a:lnTo>
                  <a:lnTo>
                    <a:pt x="55087" y="10137"/>
                  </a:lnTo>
                  <a:lnTo>
                    <a:pt x="55570" y="10137"/>
                  </a:lnTo>
                  <a:lnTo>
                    <a:pt x="55751" y="10076"/>
                  </a:lnTo>
                  <a:lnTo>
                    <a:pt x="55992" y="9956"/>
                  </a:lnTo>
                  <a:lnTo>
                    <a:pt x="56173" y="9835"/>
                  </a:lnTo>
                  <a:lnTo>
                    <a:pt x="56294" y="9654"/>
                  </a:lnTo>
                  <a:lnTo>
                    <a:pt x="56414" y="9413"/>
                  </a:lnTo>
                  <a:lnTo>
                    <a:pt x="56475" y="9232"/>
                  </a:lnTo>
                  <a:lnTo>
                    <a:pt x="56475" y="8990"/>
                  </a:lnTo>
                  <a:lnTo>
                    <a:pt x="56475" y="8749"/>
                  </a:lnTo>
                  <a:lnTo>
                    <a:pt x="56414" y="8568"/>
                  </a:lnTo>
                  <a:lnTo>
                    <a:pt x="56294" y="8327"/>
                  </a:lnTo>
                  <a:lnTo>
                    <a:pt x="56173" y="8146"/>
                  </a:lnTo>
                  <a:lnTo>
                    <a:pt x="55992" y="8025"/>
                  </a:lnTo>
                  <a:lnTo>
                    <a:pt x="55751" y="7904"/>
                  </a:lnTo>
                  <a:lnTo>
                    <a:pt x="55570" y="7844"/>
                  </a:lnTo>
                  <a:close/>
                  <a:moveTo>
                    <a:pt x="60879" y="7844"/>
                  </a:moveTo>
                  <a:lnTo>
                    <a:pt x="60698" y="7904"/>
                  </a:lnTo>
                  <a:lnTo>
                    <a:pt x="60457" y="8025"/>
                  </a:lnTo>
                  <a:lnTo>
                    <a:pt x="60276" y="8146"/>
                  </a:lnTo>
                  <a:lnTo>
                    <a:pt x="60155" y="8327"/>
                  </a:lnTo>
                  <a:lnTo>
                    <a:pt x="60034" y="8568"/>
                  </a:lnTo>
                  <a:lnTo>
                    <a:pt x="59974" y="8749"/>
                  </a:lnTo>
                  <a:lnTo>
                    <a:pt x="59974" y="8990"/>
                  </a:lnTo>
                  <a:lnTo>
                    <a:pt x="59974" y="9232"/>
                  </a:lnTo>
                  <a:lnTo>
                    <a:pt x="60034" y="9413"/>
                  </a:lnTo>
                  <a:lnTo>
                    <a:pt x="60155" y="9654"/>
                  </a:lnTo>
                  <a:lnTo>
                    <a:pt x="60276" y="9835"/>
                  </a:lnTo>
                  <a:lnTo>
                    <a:pt x="60457" y="9956"/>
                  </a:lnTo>
                  <a:lnTo>
                    <a:pt x="60698" y="10076"/>
                  </a:lnTo>
                  <a:lnTo>
                    <a:pt x="60879" y="10137"/>
                  </a:lnTo>
                  <a:lnTo>
                    <a:pt x="61362" y="10137"/>
                  </a:lnTo>
                  <a:lnTo>
                    <a:pt x="61543" y="10076"/>
                  </a:lnTo>
                  <a:lnTo>
                    <a:pt x="61784" y="9956"/>
                  </a:lnTo>
                  <a:lnTo>
                    <a:pt x="61965" y="9835"/>
                  </a:lnTo>
                  <a:lnTo>
                    <a:pt x="62086" y="9654"/>
                  </a:lnTo>
                  <a:lnTo>
                    <a:pt x="62206" y="9413"/>
                  </a:lnTo>
                  <a:lnTo>
                    <a:pt x="62267" y="9232"/>
                  </a:lnTo>
                  <a:lnTo>
                    <a:pt x="62267" y="8990"/>
                  </a:lnTo>
                  <a:lnTo>
                    <a:pt x="62267" y="8689"/>
                  </a:lnTo>
                  <a:lnTo>
                    <a:pt x="61120" y="7844"/>
                  </a:lnTo>
                  <a:close/>
                  <a:moveTo>
                    <a:pt x="11705" y="10740"/>
                  </a:moveTo>
                  <a:lnTo>
                    <a:pt x="11464" y="10800"/>
                  </a:lnTo>
                  <a:lnTo>
                    <a:pt x="11162" y="10981"/>
                  </a:lnTo>
                  <a:lnTo>
                    <a:pt x="10981" y="11162"/>
                  </a:lnTo>
                  <a:lnTo>
                    <a:pt x="10800" y="11464"/>
                  </a:lnTo>
                  <a:lnTo>
                    <a:pt x="10740" y="11705"/>
                  </a:lnTo>
                  <a:lnTo>
                    <a:pt x="10740" y="11886"/>
                  </a:lnTo>
                  <a:lnTo>
                    <a:pt x="10740" y="12128"/>
                  </a:lnTo>
                  <a:lnTo>
                    <a:pt x="10800" y="12309"/>
                  </a:lnTo>
                  <a:lnTo>
                    <a:pt x="10921" y="12550"/>
                  </a:lnTo>
                  <a:lnTo>
                    <a:pt x="11042" y="12731"/>
                  </a:lnTo>
                  <a:lnTo>
                    <a:pt x="11223" y="12852"/>
                  </a:lnTo>
                  <a:lnTo>
                    <a:pt x="11464" y="12972"/>
                  </a:lnTo>
                  <a:lnTo>
                    <a:pt x="11645" y="13033"/>
                  </a:lnTo>
                  <a:lnTo>
                    <a:pt x="12128" y="13033"/>
                  </a:lnTo>
                  <a:lnTo>
                    <a:pt x="12309" y="12972"/>
                  </a:lnTo>
                  <a:lnTo>
                    <a:pt x="12550" y="12852"/>
                  </a:lnTo>
                  <a:lnTo>
                    <a:pt x="12731" y="12731"/>
                  </a:lnTo>
                  <a:lnTo>
                    <a:pt x="12852" y="12550"/>
                  </a:lnTo>
                  <a:lnTo>
                    <a:pt x="12973" y="12309"/>
                  </a:lnTo>
                  <a:lnTo>
                    <a:pt x="13033" y="12128"/>
                  </a:lnTo>
                  <a:lnTo>
                    <a:pt x="13033" y="11886"/>
                  </a:lnTo>
                  <a:lnTo>
                    <a:pt x="13033" y="11645"/>
                  </a:lnTo>
                  <a:lnTo>
                    <a:pt x="12973" y="11464"/>
                  </a:lnTo>
                  <a:lnTo>
                    <a:pt x="12852" y="11223"/>
                  </a:lnTo>
                  <a:lnTo>
                    <a:pt x="12731" y="11042"/>
                  </a:lnTo>
                  <a:lnTo>
                    <a:pt x="12550" y="10921"/>
                  </a:lnTo>
                  <a:lnTo>
                    <a:pt x="12309" y="10800"/>
                  </a:lnTo>
                  <a:lnTo>
                    <a:pt x="12128" y="10740"/>
                  </a:lnTo>
                  <a:close/>
                  <a:moveTo>
                    <a:pt x="17437" y="10740"/>
                  </a:moveTo>
                  <a:lnTo>
                    <a:pt x="17256" y="10800"/>
                  </a:lnTo>
                  <a:lnTo>
                    <a:pt x="17015" y="10921"/>
                  </a:lnTo>
                  <a:lnTo>
                    <a:pt x="16834" y="11042"/>
                  </a:lnTo>
                  <a:lnTo>
                    <a:pt x="16713" y="11223"/>
                  </a:lnTo>
                  <a:lnTo>
                    <a:pt x="16593" y="11464"/>
                  </a:lnTo>
                  <a:lnTo>
                    <a:pt x="16532" y="11645"/>
                  </a:lnTo>
                  <a:lnTo>
                    <a:pt x="16532" y="11886"/>
                  </a:lnTo>
                  <a:lnTo>
                    <a:pt x="16532" y="12128"/>
                  </a:lnTo>
                  <a:lnTo>
                    <a:pt x="16593" y="12309"/>
                  </a:lnTo>
                  <a:lnTo>
                    <a:pt x="16713" y="12550"/>
                  </a:lnTo>
                  <a:lnTo>
                    <a:pt x="16834" y="12731"/>
                  </a:lnTo>
                  <a:lnTo>
                    <a:pt x="17015" y="12852"/>
                  </a:lnTo>
                  <a:lnTo>
                    <a:pt x="17256" y="12972"/>
                  </a:lnTo>
                  <a:lnTo>
                    <a:pt x="17437" y="13033"/>
                  </a:lnTo>
                  <a:lnTo>
                    <a:pt x="17920" y="13033"/>
                  </a:lnTo>
                  <a:lnTo>
                    <a:pt x="18101" y="12972"/>
                  </a:lnTo>
                  <a:lnTo>
                    <a:pt x="18342" y="12852"/>
                  </a:lnTo>
                  <a:lnTo>
                    <a:pt x="18523" y="12731"/>
                  </a:lnTo>
                  <a:lnTo>
                    <a:pt x="18644" y="12550"/>
                  </a:lnTo>
                  <a:lnTo>
                    <a:pt x="18765" y="12309"/>
                  </a:lnTo>
                  <a:lnTo>
                    <a:pt x="18825" y="12128"/>
                  </a:lnTo>
                  <a:lnTo>
                    <a:pt x="18825" y="11886"/>
                  </a:lnTo>
                  <a:lnTo>
                    <a:pt x="18825" y="11645"/>
                  </a:lnTo>
                  <a:lnTo>
                    <a:pt x="18765" y="11464"/>
                  </a:lnTo>
                  <a:lnTo>
                    <a:pt x="18644" y="11223"/>
                  </a:lnTo>
                  <a:lnTo>
                    <a:pt x="18523" y="11042"/>
                  </a:lnTo>
                  <a:lnTo>
                    <a:pt x="18342" y="10921"/>
                  </a:lnTo>
                  <a:lnTo>
                    <a:pt x="18101" y="10800"/>
                  </a:lnTo>
                  <a:lnTo>
                    <a:pt x="17920" y="10740"/>
                  </a:lnTo>
                  <a:close/>
                  <a:moveTo>
                    <a:pt x="23230" y="10740"/>
                  </a:moveTo>
                  <a:lnTo>
                    <a:pt x="23049" y="10800"/>
                  </a:lnTo>
                  <a:lnTo>
                    <a:pt x="22807" y="10921"/>
                  </a:lnTo>
                  <a:lnTo>
                    <a:pt x="22626" y="11042"/>
                  </a:lnTo>
                  <a:lnTo>
                    <a:pt x="22506" y="11223"/>
                  </a:lnTo>
                  <a:lnTo>
                    <a:pt x="22385" y="11464"/>
                  </a:lnTo>
                  <a:lnTo>
                    <a:pt x="22325" y="11645"/>
                  </a:lnTo>
                  <a:lnTo>
                    <a:pt x="22325" y="11886"/>
                  </a:lnTo>
                  <a:lnTo>
                    <a:pt x="22325" y="12128"/>
                  </a:lnTo>
                  <a:lnTo>
                    <a:pt x="22385" y="12309"/>
                  </a:lnTo>
                  <a:lnTo>
                    <a:pt x="22506" y="12550"/>
                  </a:lnTo>
                  <a:lnTo>
                    <a:pt x="22626" y="12731"/>
                  </a:lnTo>
                  <a:lnTo>
                    <a:pt x="22807" y="12852"/>
                  </a:lnTo>
                  <a:lnTo>
                    <a:pt x="23049" y="12972"/>
                  </a:lnTo>
                  <a:lnTo>
                    <a:pt x="23230" y="13033"/>
                  </a:lnTo>
                  <a:lnTo>
                    <a:pt x="23712" y="13033"/>
                  </a:lnTo>
                  <a:lnTo>
                    <a:pt x="23893" y="12972"/>
                  </a:lnTo>
                  <a:lnTo>
                    <a:pt x="24135" y="12852"/>
                  </a:lnTo>
                  <a:lnTo>
                    <a:pt x="24316" y="12731"/>
                  </a:lnTo>
                  <a:lnTo>
                    <a:pt x="24436" y="12550"/>
                  </a:lnTo>
                  <a:lnTo>
                    <a:pt x="24557" y="12309"/>
                  </a:lnTo>
                  <a:lnTo>
                    <a:pt x="24617" y="12128"/>
                  </a:lnTo>
                  <a:lnTo>
                    <a:pt x="24617" y="11886"/>
                  </a:lnTo>
                  <a:lnTo>
                    <a:pt x="24617" y="11645"/>
                  </a:lnTo>
                  <a:lnTo>
                    <a:pt x="24557" y="11464"/>
                  </a:lnTo>
                  <a:lnTo>
                    <a:pt x="24436" y="11223"/>
                  </a:lnTo>
                  <a:lnTo>
                    <a:pt x="24316" y="11042"/>
                  </a:lnTo>
                  <a:lnTo>
                    <a:pt x="24135" y="10921"/>
                  </a:lnTo>
                  <a:lnTo>
                    <a:pt x="23893" y="10800"/>
                  </a:lnTo>
                  <a:lnTo>
                    <a:pt x="23712" y="10740"/>
                  </a:lnTo>
                  <a:close/>
                  <a:moveTo>
                    <a:pt x="29022" y="10740"/>
                  </a:moveTo>
                  <a:lnTo>
                    <a:pt x="28841" y="10800"/>
                  </a:lnTo>
                  <a:lnTo>
                    <a:pt x="28599" y="10921"/>
                  </a:lnTo>
                  <a:lnTo>
                    <a:pt x="28418" y="11042"/>
                  </a:lnTo>
                  <a:lnTo>
                    <a:pt x="28298" y="11223"/>
                  </a:lnTo>
                  <a:lnTo>
                    <a:pt x="28177" y="11464"/>
                  </a:lnTo>
                  <a:lnTo>
                    <a:pt x="28117" y="11645"/>
                  </a:lnTo>
                  <a:lnTo>
                    <a:pt x="28117" y="11886"/>
                  </a:lnTo>
                  <a:lnTo>
                    <a:pt x="28117" y="12128"/>
                  </a:lnTo>
                  <a:lnTo>
                    <a:pt x="28177" y="12309"/>
                  </a:lnTo>
                  <a:lnTo>
                    <a:pt x="28298" y="12550"/>
                  </a:lnTo>
                  <a:lnTo>
                    <a:pt x="28418" y="12731"/>
                  </a:lnTo>
                  <a:lnTo>
                    <a:pt x="28599" y="12852"/>
                  </a:lnTo>
                  <a:lnTo>
                    <a:pt x="28841" y="12972"/>
                  </a:lnTo>
                  <a:lnTo>
                    <a:pt x="29022" y="13033"/>
                  </a:lnTo>
                  <a:lnTo>
                    <a:pt x="29505" y="13033"/>
                  </a:lnTo>
                  <a:lnTo>
                    <a:pt x="29686" y="12972"/>
                  </a:lnTo>
                  <a:lnTo>
                    <a:pt x="29927" y="12852"/>
                  </a:lnTo>
                  <a:lnTo>
                    <a:pt x="30108" y="12731"/>
                  </a:lnTo>
                  <a:lnTo>
                    <a:pt x="30229" y="12550"/>
                  </a:lnTo>
                  <a:lnTo>
                    <a:pt x="30349" y="12309"/>
                  </a:lnTo>
                  <a:lnTo>
                    <a:pt x="30410" y="12128"/>
                  </a:lnTo>
                  <a:lnTo>
                    <a:pt x="30410" y="11886"/>
                  </a:lnTo>
                  <a:lnTo>
                    <a:pt x="30410" y="11645"/>
                  </a:lnTo>
                  <a:lnTo>
                    <a:pt x="30349" y="11464"/>
                  </a:lnTo>
                  <a:lnTo>
                    <a:pt x="30229" y="11223"/>
                  </a:lnTo>
                  <a:lnTo>
                    <a:pt x="30108" y="11042"/>
                  </a:lnTo>
                  <a:lnTo>
                    <a:pt x="29927" y="10921"/>
                  </a:lnTo>
                  <a:lnTo>
                    <a:pt x="29686" y="10800"/>
                  </a:lnTo>
                  <a:lnTo>
                    <a:pt x="29505" y="10740"/>
                  </a:lnTo>
                  <a:close/>
                  <a:moveTo>
                    <a:pt x="34814" y="10740"/>
                  </a:moveTo>
                  <a:lnTo>
                    <a:pt x="34633" y="10800"/>
                  </a:lnTo>
                  <a:lnTo>
                    <a:pt x="34392" y="10921"/>
                  </a:lnTo>
                  <a:lnTo>
                    <a:pt x="34211" y="11042"/>
                  </a:lnTo>
                  <a:lnTo>
                    <a:pt x="34090" y="11223"/>
                  </a:lnTo>
                  <a:lnTo>
                    <a:pt x="33969" y="11464"/>
                  </a:lnTo>
                  <a:lnTo>
                    <a:pt x="33909" y="11645"/>
                  </a:lnTo>
                  <a:lnTo>
                    <a:pt x="33909" y="11886"/>
                  </a:lnTo>
                  <a:lnTo>
                    <a:pt x="33909" y="12128"/>
                  </a:lnTo>
                  <a:lnTo>
                    <a:pt x="33969" y="12309"/>
                  </a:lnTo>
                  <a:lnTo>
                    <a:pt x="34090" y="12550"/>
                  </a:lnTo>
                  <a:lnTo>
                    <a:pt x="34211" y="12731"/>
                  </a:lnTo>
                  <a:lnTo>
                    <a:pt x="34392" y="12852"/>
                  </a:lnTo>
                  <a:lnTo>
                    <a:pt x="34633" y="12972"/>
                  </a:lnTo>
                  <a:lnTo>
                    <a:pt x="34814" y="13033"/>
                  </a:lnTo>
                  <a:lnTo>
                    <a:pt x="35297" y="13033"/>
                  </a:lnTo>
                  <a:lnTo>
                    <a:pt x="35478" y="12972"/>
                  </a:lnTo>
                  <a:lnTo>
                    <a:pt x="35719" y="12852"/>
                  </a:lnTo>
                  <a:lnTo>
                    <a:pt x="35900" y="12731"/>
                  </a:lnTo>
                  <a:lnTo>
                    <a:pt x="36021" y="12550"/>
                  </a:lnTo>
                  <a:lnTo>
                    <a:pt x="36141" y="12309"/>
                  </a:lnTo>
                  <a:lnTo>
                    <a:pt x="36202" y="12128"/>
                  </a:lnTo>
                  <a:lnTo>
                    <a:pt x="36202" y="11886"/>
                  </a:lnTo>
                  <a:lnTo>
                    <a:pt x="36202" y="11645"/>
                  </a:lnTo>
                  <a:lnTo>
                    <a:pt x="36141" y="11464"/>
                  </a:lnTo>
                  <a:lnTo>
                    <a:pt x="36021" y="11223"/>
                  </a:lnTo>
                  <a:lnTo>
                    <a:pt x="35900" y="11042"/>
                  </a:lnTo>
                  <a:lnTo>
                    <a:pt x="35719" y="10921"/>
                  </a:lnTo>
                  <a:lnTo>
                    <a:pt x="35478" y="10800"/>
                  </a:lnTo>
                  <a:lnTo>
                    <a:pt x="35297" y="10740"/>
                  </a:lnTo>
                  <a:close/>
                  <a:moveTo>
                    <a:pt x="40606" y="10740"/>
                  </a:moveTo>
                  <a:lnTo>
                    <a:pt x="40425" y="10800"/>
                  </a:lnTo>
                  <a:lnTo>
                    <a:pt x="40184" y="10921"/>
                  </a:lnTo>
                  <a:lnTo>
                    <a:pt x="40003" y="11042"/>
                  </a:lnTo>
                  <a:lnTo>
                    <a:pt x="39882" y="11223"/>
                  </a:lnTo>
                  <a:lnTo>
                    <a:pt x="39762" y="11464"/>
                  </a:lnTo>
                  <a:lnTo>
                    <a:pt x="39701" y="11645"/>
                  </a:lnTo>
                  <a:lnTo>
                    <a:pt x="39701" y="11886"/>
                  </a:lnTo>
                  <a:lnTo>
                    <a:pt x="39701" y="12128"/>
                  </a:lnTo>
                  <a:lnTo>
                    <a:pt x="39762" y="12309"/>
                  </a:lnTo>
                  <a:lnTo>
                    <a:pt x="39882" y="12550"/>
                  </a:lnTo>
                  <a:lnTo>
                    <a:pt x="40003" y="12731"/>
                  </a:lnTo>
                  <a:lnTo>
                    <a:pt x="40184" y="12852"/>
                  </a:lnTo>
                  <a:lnTo>
                    <a:pt x="40425" y="12972"/>
                  </a:lnTo>
                  <a:lnTo>
                    <a:pt x="40606" y="13033"/>
                  </a:lnTo>
                  <a:lnTo>
                    <a:pt x="41089" y="13033"/>
                  </a:lnTo>
                  <a:lnTo>
                    <a:pt x="41270" y="12972"/>
                  </a:lnTo>
                  <a:lnTo>
                    <a:pt x="41511" y="12852"/>
                  </a:lnTo>
                  <a:lnTo>
                    <a:pt x="41692" y="12731"/>
                  </a:lnTo>
                  <a:lnTo>
                    <a:pt x="41813" y="12550"/>
                  </a:lnTo>
                  <a:lnTo>
                    <a:pt x="41934" y="12309"/>
                  </a:lnTo>
                  <a:lnTo>
                    <a:pt x="41994" y="12128"/>
                  </a:lnTo>
                  <a:lnTo>
                    <a:pt x="41994" y="11886"/>
                  </a:lnTo>
                  <a:lnTo>
                    <a:pt x="41994" y="11645"/>
                  </a:lnTo>
                  <a:lnTo>
                    <a:pt x="41934" y="11464"/>
                  </a:lnTo>
                  <a:lnTo>
                    <a:pt x="41813" y="11223"/>
                  </a:lnTo>
                  <a:lnTo>
                    <a:pt x="41692" y="11042"/>
                  </a:lnTo>
                  <a:lnTo>
                    <a:pt x="41511" y="10921"/>
                  </a:lnTo>
                  <a:lnTo>
                    <a:pt x="41270" y="10800"/>
                  </a:lnTo>
                  <a:lnTo>
                    <a:pt x="41089" y="10740"/>
                  </a:lnTo>
                  <a:close/>
                  <a:moveTo>
                    <a:pt x="46399" y="10740"/>
                  </a:moveTo>
                  <a:lnTo>
                    <a:pt x="46218" y="10800"/>
                  </a:lnTo>
                  <a:lnTo>
                    <a:pt x="45976" y="10921"/>
                  </a:lnTo>
                  <a:lnTo>
                    <a:pt x="45795" y="11042"/>
                  </a:lnTo>
                  <a:lnTo>
                    <a:pt x="45674" y="11223"/>
                  </a:lnTo>
                  <a:lnTo>
                    <a:pt x="45554" y="11464"/>
                  </a:lnTo>
                  <a:lnTo>
                    <a:pt x="45493" y="11645"/>
                  </a:lnTo>
                  <a:lnTo>
                    <a:pt x="45493" y="11886"/>
                  </a:lnTo>
                  <a:lnTo>
                    <a:pt x="45493" y="12128"/>
                  </a:lnTo>
                  <a:lnTo>
                    <a:pt x="45554" y="12309"/>
                  </a:lnTo>
                  <a:lnTo>
                    <a:pt x="45674" y="12550"/>
                  </a:lnTo>
                  <a:lnTo>
                    <a:pt x="45795" y="12731"/>
                  </a:lnTo>
                  <a:lnTo>
                    <a:pt x="45976" y="12852"/>
                  </a:lnTo>
                  <a:lnTo>
                    <a:pt x="46218" y="12972"/>
                  </a:lnTo>
                  <a:lnTo>
                    <a:pt x="46399" y="13033"/>
                  </a:lnTo>
                  <a:lnTo>
                    <a:pt x="46881" y="13033"/>
                  </a:lnTo>
                  <a:lnTo>
                    <a:pt x="47062" y="12972"/>
                  </a:lnTo>
                  <a:lnTo>
                    <a:pt x="47304" y="12852"/>
                  </a:lnTo>
                  <a:lnTo>
                    <a:pt x="47485" y="12731"/>
                  </a:lnTo>
                  <a:lnTo>
                    <a:pt x="47605" y="12550"/>
                  </a:lnTo>
                  <a:lnTo>
                    <a:pt x="47726" y="12309"/>
                  </a:lnTo>
                  <a:lnTo>
                    <a:pt x="47786" y="12128"/>
                  </a:lnTo>
                  <a:lnTo>
                    <a:pt x="47786" y="11886"/>
                  </a:lnTo>
                  <a:lnTo>
                    <a:pt x="47786" y="11645"/>
                  </a:lnTo>
                  <a:lnTo>
                    <a:pt x="47726" y="11464"/>
                  </a:lnTo>
                  <a:lnTo>
                    <a:pt x="47605" y="11223"/>
                  </a:lnTo>
                  <a:lnTo>
                    <a:pt x="47485" y="11042"/>
                  </a:lnTo>
                  <a:lnTo>
                    <a:pt x="47304" y="10921"/>
                  </a:lnTo>
                  <a:lnTo>
                    <a:pt x="47062" y="10800"/>
                  </a:lnTo>
                  <a:lnTo>
                    <a:pt x="46881" y="10740"/>
                  </a:lnTo>
                  <a:close/>
                  <a:moveTo>
                    <a:pt x="52191" y="10740"/>
                  </a:moveTo>
                  <a:lnTo>
                    <a:pt x="52010" y="10800"/>
                  </a:lnTo>
                  <a:lnTo>
                    <a:pt x="51768" y="10921"/>
                  </a:lnTo>
                  <a:lnTo>
                    <a:pt x="51587" y="11042"/>
                  </a:lnTo>
                  <a:lnTo>
                    <a:pt x="51467" y="11223"/>
                  </a:lnTo>
                  <a:lnTo>
                    <a:pt x="51346" y="11464"/>
                  </a:lnTo>
                  <a:lnTo>
                    <a:pt x="51286" y="11645"/>
                  </a:lnTo>
                  <a:lnTo>
                    <a:pt x="51286" y="11886"/>
                  </a:lnTo>
                  <a:lnTo>
                    <a:pt x="51286" y="12128"/>
                  </a:lnTo>
                  <a:lnTo>
                    <a:pt x="51346" y="12309"/>
                  </a:lnTo>
                  <a:lnTo>
                    <a:pt x="51467" y="12550"/>
                  </a:lnTo>
                  <a:lnTo>
                    <a:pt x="51587" y="12731"/>
                  </a:lnTo>
                  <a:lnTo>
                    <a:pt x="51768" y="12852"/>
                  </a:lnTo>
                  <a:lnTo>
                    <a:pt x="52010" y="12972"/>
                  </a:lnTo>
                  <a:lnTo>
                    <a:pt x="52191" y="13033"/>
                  </a:lnTo>
                  <a:lnTo>
                    <a:pt x="52673" y="13033"/>
                  </a:lnTo>
                  <a:lnTo>
                    <a:pt x="52854" y="12972"/>
                  </a:lnTo>
                  <a:lnTo>
                    <a:pt x="53096" y="12852"/>
                  </a:lnTo>
                  <a:lnTo>
                    <a:pt x="53277" y="12731"/>
                  </a:lnTo>
                  <a:lnTo>
                    <a:pt x="53397" y="12550"/>
                  </a:lnTo>
                  <a:lnTo>
                    <a:pt x="53518" y="12309"/>
                  </a:lnTo>
                  <a:lnTo>
                    <a:pt x="53578" y="12128"/>
                  </a:lnTo>
                  <a:lnTo>
                    <a:pt x="53578" y="11886"/>
                  </a:lnTo>
                  <a:lnTo>
                    <a:pt x="53578" y="11645"/>
                  </a:lnTo>
                  <a:lnTo>
                    <a:pt x="53518" y="11464"/>
                  </a:lnTo>
                  <a:lnTo>
                    <a:pt x="53397" y="11223"/>
                  </a:lnTo>
                  <a:lnTo>
                    <a:pt x="53277" y="11042"/>
                  </a:lnTo>
                  <a:lnTo>
                    <a:pt x="53096" y="10921"/>
                  </a:lnTo>
                  <a:lnTo>
                    <a:pt x="52854" y="10800"/>
                  </a:lnTo>
                  <a:lnTo>
                    <a:pt x="52673" y="10740"/>
                  </a:lnTo>
                  <a:close/>
                  <a:moveTo>
                    <a:pt x="57983" y="10740"/>
                  </a:moveTo>
                  <a:lnTo>
                    <a:pt x="57802" y="10800"/>
                  </a:lnTo>
                  <a:lnTo>
                    <a:pt x="57561" y="10921"/>
                  </a:lnTo>
                  <a:lnTo>
                    <a:pt x="57380" y="11042"/>
                  </a:lnTo>
                  <a:lnTo>
                    <a:pt x="57259" y="11223"/>
                  </a:lnTo>
                  <a:lnTo>
                    <a:pt x="57138" y="11464"/>
                  </a:lnTo>
                  <a:lnTo>
                    <a:pt x="57078" y="11645"/>
                  </a:lnTo>
                  <a:lnTo>
                    <a:pt x="57078" y="11886"/>
                  </a:lnTo>
                  <a:lnTo>
                    <a:pt x="57078" y="12128"/>
                  </a:lnTo>
                  <a:lnTo>
                    <a:pt x="57138" y="12309"/>
                  </a:lnTo>
                  <a:lnTo>
                    <a:pt x="57259" y="12550"/>
                  </a:lnTo>
                  <a:lnTo>
                    <a:pt x="57380" y="12731"/>
                  </a:lnTo>
                  <a:lnTo>
                    <a:pt x="57561" y="12852"/>
                  </a:lnTo>
                  <a:lnTo>
                    <a:pt x="57802" y="12972"/>
                  </a:lnTo>
                  <a:lnTo>
                    <a:pt x="57983" y="13033"/>
                  </a:lnTo>
                  <a:lnTo>
                    <a:pt x="58466" y="13033"/>
                  </a:lnTo>
                  <a:lnTo>
                    <a:pt x="58647" y="12972"/>
                  </a:lnTo>
                  <a:lnTo>
                    <a:pt x="58888" y="12852"/>
                  </a:lnTo>
                  <a:lnTo>
                    <a:pt x="59069" y="12731"/>
                  </a:lnTo>
                  <a:lnTo>
                    <a:pt x="59190" y="12550"/>
                  </a:lnTo>
                  <a:lnTo>
                    <a:pt x="59310" y="12309"/>
                  </a:lnTo>
                  <a:lnTo>
                    <a:pt x="59371" y="12128"/>
                  </a:lnTo>
                  <a:lnTo>
                    <a:pt x="59371" y="11886"/>
                  </a:lnTo>
                  <a:lnTo>
                    <a:pt x="59371" y="11645"/>
                  </a:lnTo>
                  <a:lnTo>
                    <a:pt x="59310" y="11464"/>
                  </a:lnTo>
                  <a:lnTo>
                    <a:pt x="59190" y="11223"/>
                  </a:lnTo>
                  <a:lnTo>
                    <a:pt x="59069" y="11042"/>
                  </a:lnTo>
                  <a:lnTo>
                    <a:pt x="58888" y="10921"/>
                  </a:lnTo>
                  <a:lnTo>
                    <a:pt x="58647" y="10800"/>
                  </a:lnTo>
                  <a:lnTo>
                    <a:pt x="58466" y="10740"/>
                  </a:lnTo>
                  <a:close/>
                  <a:moveTo>
                    <a:pt x="63775" y="10740"/>
                  </a:moveTo>
                  <a:lnTo>
                    <a:pt x="63594" y="10800"/>
                  </a:lnTo>
                  <a:lnTo>
                    <a:pt x="63353" y="10921"/>
                  </a:lnTo>
                  <a:lnTo>
                    <a:pt x="63172" y="11042"/>
                  </a:lnTo>
                  <a:lnTo>
                    <a:pt x="63051" y="11223"/>
                  </a:lnTo>
                  <a:lnTo>
                    <a:pt x="62931" y="11464"/>
                  </a:lnTo>
                  <a:lnTo>
                    <a:pt x="62870" y="11645"/>
                  </a:lnTo>
                  <a:lnTo>
                    <a:pt x="62870" y="11886"/>
                  </a:lnTo>
                  <a:lnTo>
                    <a:pt x="62870" y="12128"/>
                  </a:lnTo>
                  <a:lnTo>
                    <a:pt x="62931" y="12309"/>
                  </a:lnTo>
                  <a:lnTo>
                    <a:pt x="63051" y="12550"/>
                  </a:lnTo>
                  <a:lnTo>
                    <a:pt x="63172" y="12731"/>
                  </a:lnTo>
                  <a:lnTo>
                    <a:pt x="63353" y="12852"/>
                  </a:lnTo>
                  <a:lnTo>
                    <a:pt x="63594" y="12972"/>
                  </a:lnTo>
                  <a:lnTo>
                    <a:pt x="63775" y="13033"/>
                  </a:lnTo>
                  <a:lnTo>
                    <a:pt x="64258" y="13033"/>
                  </a:lnTo>
                  <a:lnTo>
                    <a:pt x="64439" y="12972"/>
                  </a:lnTo>
                  <a:lnTo>
                    <a:pt x="64680" y="12852"/>
                  </a:lnTo>
                  <a:lnTo>
                    <a:pt x="64861" y="12731"/>
                  </a:lnTo>
                  <a:lnTo>
                    <a:pt x="64982" y="12550"/>
                  </a:lnTo>
                  <a:lnTo>
                    <a:pt x="65103" y="12309"/>
                  </a:lnTo>
                  <a:lnTo>
                    <a:pt x="65163" y="12128"/>
                  </a:lnTo>
                  <a:lnTo>
                    <a:pt x="65163" y="11886"/>
                  </a:lnTo>
                  <a:lnTo>
                    <a:pt x="65163" y="11705"/>
                  </a:lnTo>
                  <a:lnTo>
                    <a:pt x="65103" y="11464"/>
                  </a:lnTo>
                  <a:lnTo>
                    <a:pt x="64922" y="11162"/>
                  </a:lnTo>
                  <a:lnTo>
                    <a:pt x="64741" y="10981"/>
                  </a:lnTo>
                  <a:lnTo>
                    <a:pt x="64439" y="10800"/>
                  </a:lnTo>
                  <a:lnTo>
                    <a:pt x="64198" y="10740"/>
                  </a:lnTo>
                  <a:close/>
                  <a:moveTo>
                    <a:pt x="8689" y="13636"/>
                  </a:moveTo>
                  <a:lnTo>
                    <a:pt x="7844" y="14783"/>
                  </a:lnTo>
                  <a:lnTo>
                    <a:pt x="7844" y="15024"/>
                  </a:lnTo>
                  <a:lnTo>
                    <a:pt x="7904" y="15205"/>
                  </a:lnTo>
                  <a:lnTo>
                    <a:pt x="8025" y="15446"/>
                  </a:lnTo>
                  <a:lnTo>
                    <a:pt x="8146" y="15627"/>
                  </a:lnTo>
                  <a:lnTo>
                    <a:pt x="8327" y="15748"/>
                  </a:lnTo>
                  <a:lnTo>
                    <a:pt x="8568" y="15869"/>
                  </a:lnTo>
                  <a:lnTo>
                    <a:pt x="8749" y="15929"/>
                  </a:lnTo>
                  <a:lnTo>
                    <a:pt x="9232" y="15929"/>
                  </a:lnTo>
                  <a:lnTo>
                    <a:pt x="9413" y="15869"/>
                  </a:lnTo>
                  <a:lnTo>
                    <a:pt x="9654" y="15748"/>
                  </a:lnTo>
                  <a:lnTo>
                    <a:pt x="9835" y="15627"/>
                  </a:lnTo>
                  <a:lnTo>
                    <a:pt x="9956" y="15446"/>
                  </a:lnTo>
                  <a:lnTo>
                    <a:pt x="10076" y="15205"/>
                  </a:lnTo>
                  <a:lnTo>
                    <a:pt x="10137" y="15024"/>
                  </a:lnTo>
                  <a:lnTo>
                    <a:pt x="10137" y="14783"/>
                  </a:lnTo>
                  <a:lnTo>
                    <a:pt x="10076" y="14420"/>
                  </a:lnTo>
                  <a:lnTo>
                    <a:pt x="9956" y="14119"/>
                  </a:lnTo>
                  <a:lnTo>
                    <a:pt x="9775" y="13938"/>
                  </a:lnTo>
                  <a:lnTo>
                    <a:pt x="9533" y="13757"/>
                  </a:lnTo>
                  <a:lnTo>
                    <a:pt x="9292" y="13636"/>
                  </a:lnTo>
                  <a:close/>
                  <a:moveTo>
                    <a:pt x="14481" y="13636"/>
                  </a:moveTo>
                  <a:lnTo>
                    <a:pt x="14240" y="13757"/>
                  </a:lnTo>
                  <a:lnTo>
                    <a:pt x="13998" y="13938"/>
                  </a:lnTo>
                  <a:lnTo>
                    <a:pt x="13817" y="14119"/>
                  </a:lnTo>
                  <a:lnTo>
                    <a:pt x="13697" y="14420"/>
                  </a:lnTo>
                  <a:lnTo>
                    <a:pt x="13636" y="14783"/>
                  </a:lnTo>
                  <a:lnTo>
                    <a:pt x="13636" y="15024"/>
                  </a:lnTo>
                  <a:lnTo>
                    <a:pt x="13697" y="15205"/>
                  </a:lnTo>
                  <a:lnTo>
                    <a:pt x="13817" y="15446"/>
                  </a:lnTo>
                  <a:lnTo>
                    <a:pt x="13938" y="15627"/>
                  </a:lnTo>
                  <a:lnTo>
                    <a:pt x="14119" y="15748"/>
                  </a:lnTo>
                  <a:lnTo>
                    <a:pt x="14360" y="15869"/>
                  </a:lnTo>
                  <a:lnTo>
                    <a:pt x="14541" y="15929"/>
                  </a:lnTo>
                  <a:lnTo>
                    <a:pt x="15024" y="15929"/>
                  </a:lnTo>
                  <a:lnTo>
                    <a:pt x="15205" y="15869"/>
                  </a:lnTo>
                  <a:lnTo>
                    <a:pt x="15446" y="15748"/>
                  </a:lnTo>
                  <a:lnTo>
                    <a:pt x="15627" y="15627"/>
                  </a:lnTo>
                  <a:lnTo>
                    <a:pt x="15748" y="15446"/>
                  </a:lnTo>
                  <a:lnTo>
                    <a:pt x="15869" y="15205"/>
                  </a:lnTo>
                  <a:lnTo>
                    <a:pt x="15929" y="15024"/>
                  </a:lnTo>
                  <a:lnTo>
                    <a:pt x="15929" y="14783"/>
                  </a:lnTo>
                  <a:lnTo>
                    <a:pt x="15869" y="14420"/>
                  </a:lnTo>
                  <a:lnTo>
                    <a:pt x="15748" y="14119"/>
                  </a:lnTo>
                  <a:lnTo>
                    <a:pt x="15567" y="13938"/>
                  </a:lnTo>
                  <a:lnTo>
                    <a:pt x="15326" y="13757"/>
                  </a:lnTo>
                  <a:lnTo>
                    <a:pt x="15084" y="13636"/>
                  </a:lnTo>
                  <a:close/>
                  <a:moveTo>
                    <a:pt x="20273" y="13636"/>
                  </a:moveTo>
                  <a:lnTo>
                    <a:pt x="20032" y="13757"/>
                  </a:lnTo>
                  <a:lnTo>
                    <a:pt x="19790" y="13938"/>
                  </a:lnTo>
                  <a:lnTo>
                    <a:pt x="19609" y="14119"/>
                  </a:lnTo>
                  <a:lnTo>
                    <a:pt x="19489" y="14420"/>
                  </a:lnTo>
                  <a:lnTo>
                    <a:pt x="19428" y="14783"/>
                  </a:lnTo>
                  <a:lnTo>
                    <a:pt x="19428" y="15024"/>
                  </a:lnTo>
                  <a:lnTo>
                    <a:pt x="19489" y="15205"/>
                  </a:lnTo>
                  <a:lnTo>
                    <a:pt x="19609" y="15446"/>
                  </a:lnTo>
                  <a:lnTo>
                    <a:pt x="19730" y="15627"/>
                  </a:lnTo>
                  <a:lnTo>
                    <a:pt x="19911" y="15748"/>
                  </a:lnTo>
                  <a:lnTo>
                    <a:pt x="20152" y="15869"/>
                  </a:lnTo>
                  <a:lnTo>
                    <a:pt x="20333" y="15929"/>
                  </a:lnTo>
                  <a:lnTo>
                    <a:pt x="20816" y="15929"/>
                  </a:lnTo>
                  <a:lnTo>
                    <a:pt x="20997" y="15869"/>
                  </a:lnTo>
                  <a:lnTo>
                    <a:pt x="21239" y="15748"/>
                  </a:lnTo>
                  <a:lnTo>
                    <a:pt x="21420" y="15627"/>
                  </a:lnTo>
                  <a:lnTo>
                    <a:pt x="21540" y="15446"/>
                  </a:lnTo>
                  <a:lnTo>
                    <a:pt x="21661" y="15205"/>
                  </a:lnTo>
                  <a:lnTo>
                    <a:pt x="21721" y="15024"/>
                  </a:lnTo>
                  <a:lnTo>
                    <a:pt x="21721" y="14783"/>
                  </a:lnTo>
                  <a:lnTo>
                    <a:pt x="21661" y="14420"/>
                  </a:lnTo>
                  <a:lnTo>
                    <a:pt x="21540" y="14119"/>
                  </a:lnTo>
                  <a:lnTo>
                    <a:pt x="21359" y="13938"/>
                  </a:lnTo>
                  <a:lnTo>
                    <a:pt x="21118" y="13757"/>
                  </a:lnTo>
                  <a:lnTo>
                    <a:pt x="20876" y="13636"/>
                  </a:lnTo>
                  <a:close/>
                  <a:moveTo>
                    <a:pt x="26065" y="13636"/>
                  </a:moveTo>
                  <a:lnTo>
                    <a:pt x="25824" y="13757"/>
                  </a:lnTo>
                  <a:lnTo>
                    <a:pt x="25583" y="13938"/>
                  </a:lnTo>
                  <a:lnTo>
                    <a:pt x="25402" y="14119"/>
                  </a:lnTo>
                  <a:lnTo>
                    <a:pt x="25281" y="14420"/>
                  </a:lnTo>
                  <a:lnTo>
                    <a:pt x="25221" y="14783"/>
                  </a:lnTo>
                  <a:lnTo>
                    <a:pt x="25221" y="15024"/>
                  </a:lnTo>
                  <a:lnTo>
                    <a:pt x="25281" y="15205"/>
                  </a:lnTo>
                  <a:lnTo>
                    <a:pt x="25402" y="15446"/>
                  </a:lnTo>
                  <a:lnTo>
                    <a:pt x="25522" y="15627"/>
                  </a:lnTo>
                  <a:lnTo>
                    <a:pt x="25703" y="15748"/>
                  </a:lnTo>
                  <a:lnTo>
                    <a:pt x="25945" y="15869"/>
                  </a:lnTo>
                  <a:lnTo>
                    <a:pt x="26126" y="15929"/>
                  </a:lnTo>
                  <a:lnTo>
                    <a:pt x="26608" y="15929"/>
                  </a:lnTo>
                  <a:lnTo>
                    <a:pt x="26789" y="15869"/>
                  </a:lnTo>
                  <a:lnTo>
                    <a:pt x="27031" y="15748"/>
                  </a:lnTo>
                  <a:lnTo>
                    <a:pt x="27212" y="15627"/>
                  </a:lnTo>
                  <a:lnTo>
                    <a:pt x="27332" y="15446"/>
                  </a:lnTo>
                  <a:lnTo>
                    <a:pt x="27453" y="15205"/>
                  </a:lnTo>
                  <a:lnTo>
                    <a:pt x="27513" y="15024"/>
                  </a:lnTo>
                  <a:lnTo>
                    <a:pt x="27513" y="14783"/>
                  </a:lnTo>
                  <a:lnTo>
                    <a:pt x="27453" y="14420"/>
                  </a:lnTo>
                  <a:lnTo>
                    <a:pt x="27332" y="14119"/>
                  </a:lnTo>
                  <a:lnTo>
                    <a:pt x="27151" y="13938"/>
                  </a:lnTo>
                  <a:lnTo>
                    <a:pt x="26910" y="13757"/>
                  </a:lnTo>
                  <a:lnTo>
                    <a:pt x="26669" y="13636"/>
                  </a:lnTo>
                  <a:close/>
                  <a:moveTo>
                    <a:pt x="31858" y="13636"/>
                  </a:moveTo>
                  <a:lnTo>
                    <a:pt x="31616" y="13757"/>
                  </a:lnTo>
                  <a:lnTo>
                    <a:pt x="31375" y="13938"/>
                  </a:lnTo>
                  <a:lnTo>
                    <a:pt x="31194" y="14119"/>
                  </a:lnTo>
                  <a:lnTo>
                    <a:pt x="31073" y="14420"/>
                  </a:lnTo>
                  <a:lnTo>
                    <a:pt x="31013" y="14783"/>
                  </a:lnTo>
                  <a:lnTo>
                    <a:pt x="31013" y="15024"/>
                  </a:lnTo>
                  <a:lnTo>
                    <a:pt x="31073" y="15205"/>
                  </a:lnTo>
                  <a:lnTo>
                    <a:pt x="31194" y="15446"/>
                  </a:lnTo>
                  <a:lnTo>
                    <a:pt x="31315" y="15627"/>
                  </a:lnTo>
                  <a:lnTo>
                    <a:pt x="31496" y="15748"/>
                  </a:lnTo>
                  <a:lnTo>
                    <a:pt x="31737" y="15869"/>
                  </a:lnTo>
                  <a:lnTo>
                    <a:pt x="31918" y="15929"/>
                  </a:lnTo>
                  <a:lnTo>
                    <a:pt x="32401" y="15929"/>
                  </a:lnTo>
                  <a:lnTo>
                    <a:pt x="32582" y="15869"/>
                  </a:lnTo>
                  <a:lnTo>
                    <a:pt x="32823" y="15748"/>
                  </a:lnTo>
                  <a:lnTo>
                    <a:pt x="33004" y="15627"/>
                  </a:lnTo>
                  <a:lnTo>
                    <a:pt x="33125" y="15446"/>
                  </a:lnTo>
                  <a:lnTo>
                    <a:pt x="33245" y="15205"/>
                  </a:lnTo>
                  <a:lnTo>
                    <a:pt x="33306" y="15024"/>
                  </a:lnTo>
                  <a:lnTo>
                    <a:pt x="33306" y="14783"/>
                  </a:lnTo>
                  <a:lnTo>
                    <a:pt x="33245" y="14420"/>
                  </a:lnTo>
                  <a:lnTo>
                    <a:pt x="33125" y="14119"/>
                  </a:lnTo>
                  <a:lnTo>
                    <a:pt x="32944" y="13938"/>
                  </a:lnTo>
                  <a:lnTo>
                    <a:pt x="32702" y="13757"/>
                  </a:lnTo>
                  <a:lnTo>
                    <a:pt x="32461" y="13636"/>
                  </a:lnTo>
                  <a:close/>
                  <a:moveTo>
                    <a:pt x="37650" y="13636"/>
                  </a:moveTo>
                  <a:lnTo>
                    <a:pt x="37408" y="13757"/>
                  </a:lnTo>
                  <a:lnTo>
                    <a:pt x="37167" y="13938"/>
                  </a:lnTo>
                  <a:lnTo>
                    <a:pt x="36986" y="14119"/>
                  </a:lnTo>
                  <a:lnTo>
                    <a:pt x="36865" y="14420"/>
                  </a:lnTo>
                  <a:lnTo>
                    <a:pt x="36805" y="14783"/>
                  </a:lnTo>
                  <a:lnTo>
                    <a:pt x="36805" y="15024"/>
                  </a:lnTo>
                  <a:lnTo>
                    <a:pt x="36865" y="15205"/>
                  </a:lnTo>
                  <a:lnTo>
                    <a:pt x="36986" y="15446"/>
                  </a:lnTo>
                  <a:lnTo>
                    <a:pt x="37107" y="15627"/>
                  </a:lnTo>
                  <a:lnTo>
                    <a:pt x="37288" y="15748"/>
                  </a:lnTo>
                  <a:lnTo>
                    <a:pt x="37529" y="15869"/>
                  </a:lnTo>
                  <a:lnTo>
                    <a:pt x="37710" y="15929"/>
                  </a:lnTo>
                  <a:lnTo>
                    <a:pt x="38193" y="15929"/>
                  </a:lnTo>
                  <a:lnTo>
                    <a:pt x="38374" y="15869"/>
                  </a:lnTo>
                  <a:lnTo>
                    <a:pt x="38615" y="15748"/>
                  </a:lnTo>
                  <a:lnTo>
                    <a:pt x="38796" y="15627"/>
                  </a:lnTo>
                  <a:lnTo>
                    <a:pt x="38917" y="15446"/>
                  </a:lnTo>
                  <a:lnTo>
                    <a:pt x="39038" y="15205"/>
                  </a:lnTo>
                  <a:lnTo>
                    <a:pt x="39098" y="15024"/>
                  </a:lnTo>
                  <a:lnTo>
                    <a:pt x="39098" y="14783"/>
                  </a:lnTo>
                  <a:lnTo>
                    <a:pt x="39038" y="14420"/>
                  </a:lnTo>
                  <a:lnTo>
                    <a:pt x="38917" y="14119"/>
                  </a:lnTo>
                  <a:lnTo>
                    <a:pt x="38736" y="13938"/>
                  </a:lnTo>
                  <a:lnTo>
                    <a:pt x="38495" y="13757"/>
                  </a:lnTo>
                  <a:lnTo>
                    <a:pt x="38253" y="13636"/>
                  </a:lnTo>
                  <a:close/>
                  <a:moveTo>
                    <a:pt x="43442" y="13636"/>
                  </a:moveTo>
                  <a:lnTo>
                    <a:pt x="43201" y="13757"/>
                  </a:lnTo>
                  <a:lnTo>
                    <a:pt x="42959" y="13938"/>
                  </a:lnTo>
                  <a:lnTo>
                    <a:pt x="42778" y="14119"/>
                  </a:lnTo>
                  <a:lnTo>
                    <a:pt x="42658" y="14420"/>
                  </a:lnTo>
                  <a:lnTo>
                    <a:pt x="42597" y="14783"/>
                  </a:lnTo>
                  <a:lnTo>
                    <a:pt x="42597" y="15024"/>
                  </a:lnTo>
                  <a:lnTo>
                    <a:pt x="42658" y="15205"/>
                  </a:lnTo>
                  <a:lnTo>
                    <a:pt x="42778" y="15446"/>
                  </a:lnTo>
                  <a:lnTo>
                    <a:pt x="42899" y="15627"/>
                  </a:lnTo>
                  <a:lnTo>
                    <a:pt x="43080" y="15748"/>
                  </a:lnTo>
                  <a:lnTo>
                    <a:pt x="43321" y="15869"/>
                  </a:lnTo>
                  <a:lnTo>
                    <a:pt x="43502" y="15929"/>
                  </a:lnTo>
                  <a:lnTo>
                    <a:pt x="43985" y="15929"/>
                  </a:lnTo>
                  <a:lnTo>
                    <a:pt x="44166" y="15869"/>
                  </a:lnTo>
                  <a:lnTo>
                    <a:pt x="44407" y="15748"/>
                  </a:lnTo>
                  <a:lnTo>
                    <a:pt x="44588" y="15627"/>
                  </a:lnTo>
                  <a:lnTo>
                    <a:pt x="44709" y="15446"/>
                  </a:lnTo>
                  <a:lnTo>
                    <a:pt x="44830" y="15205"/>
                  </a:lnTo>
                  <a:lnTo>
                    <a:pt x="44890" y="15024"/>
                  </a:lnTo>
                  <a:lnTo>
                    <a:pt x="44890" y="14783"/>
                  </a:lnTo>
                  <a:lnTo>
                    <a:pt x="44830" y="14420"/>
                  </a:lnTo>
                  <a:lnTo>
                    <a:pt x="44709" y="14119"/>
                  </a:lnTo>
                  <a:lnTo>
                    <a:pt x="44528" y="13938"/>
                  </a:lnTo>
                  <a:lnTo>
                    <a:pt x="44287" y="13757"/>
                  </a:lnTo>
                  <a:lnTo>
                    <a:pt x="44045" y="13636"/>
                  </a:lnTo>
                  <a:close/>
                  <a:moveTo>
                    <a:pt x="49234" y="13636"/>
                  </a:moveTo>
                  <a:lnTo>
                    <a:pt x="48993" y="13757"/>
                  </a:lnTo>
                  <a:lnTo>
                    <a:pt x="48752" y="13938"/>
                  </a:lnTo>
                  <a:lnTo>
                    <a:pt x="48571" y="14119"/>
                  </a:lnTo>
                  <a:lnTo>
                    <a:pt x="48450" y="14420"/>
                  </a:lnTo>
                  <a:lnTo>
                    <a:pt x="48390" y="14783"/>
                  </a:lnTo>
                  <a:lnTo>
                    <a:pt x="48390" y="15024"/>
                  </a:lnTo>
                  <a:lnTo>
                    <a:pt x="48450" y="15205"/>
                  </a:lnTo>
                  <a:lnTo>
                    <a:pt x="48571" y="15446"/>
                  </a:lnTo>
                  <a:lnTo>
                    <a:pt x="48691" y="15627"/>
                  </a:lnTo>
                  <a:lnTo>
                    <a:pt x="48872" y="15748"/>
                  </a:lnTo>
                  <a:lnTo>
                    <a:pt x="49114" y="15869"/>
                  </a:lnTo>
                  <a:lnTo>
                    <a:pt x="49295" y="15929"/>
                  </a:lnTo>
                  <a:lnTo>
                    <a:pt x="49777" y="15929"/>
                  </a:lnTo>
                  <a:lnTo>
                    <a:pt x="49958" y="15869"/>
                  </a:lnTo>
                  <a:lnTo>
                    <a:pt x="50200" y="15748"/>
                  </a:lnTo>
                  <a:lnTo>
                    <a:pt x="50381" y="15627"/>
                  </a:lnTo>
                  <a:lnTo>
                    <a:pt x="50501" y="15446"/>
                  </a:lnTo>
                  <a:lnTo>
                    <a:pt x="50622" y="15205"/>
                  </a:lnTo>
                  <a:lnTo>
                    <a:pt x="50682" y="15024"/>
                  </a:lnTo>
                  <a:lnTo>
                    <a:pt x="50682" y="14783"/>
                  </a:lnTo>
                  <a:lnTo>
                    <a:pt x="50622" y="14420"/>
                  </a:lnTo>
                  <a:lnTo>
                    <a:pt x="50501" y="14119"/>
                  </a:lnTo>
                  <a:lnTo>
                    <a:pt x="50320" y="13938"/>
                  </a:lnTo>
                  <a:lnTo>
                    <a:pt x="50079" y="13757"/>
                  </a:lnTo>
                  <a:lnTo>
                    <a:pt x="49838" y="13636"/>
                  </a:lnTo>
                  <a:close/>
                  <a:moveTo>
                    <a:pt x="55027" y="13636"/>
                  </a:moveTo>
                  <a:lnTo>
                    <a:pt x="54785" y="13757"/>
                  </a:lnTo>
                  <a:lnTo>
                    <a:pt x="54544" y="13938"/>
                  </a:lnTo>
                  <a:lnTo>
                    <a:pt x="54363" y="14119"/>
                  </a:lnTo>
                  <a:lnTo>
                    <a:pt x="54242" y="14420"/>
                  </a:lnTo>
                  <a:lnTo>
                    <a:pt x="54182" y="14783"/>
                  </a:lnTo>
                  <a:lnTo>
                    <a:pt x="54182" y="15024"/>
                  </a:lnTo>
                  <a:lnTo>
                    <a:pt x="54242" y="15205"/>
                  </a:lnTo>
                  <a:lnTo>
                    <a:pt x="54363" y="15446"/>
                  </a:lnTo>
                  <a:lnTo>
                    <a:pt x="54483" y="15627"/>
                  </a:lnTo>
                  <a:lnTo>
                    <a:pt x="54665" y="15748"/>
                  </a:lnTo>
                  <a:lnTo>
                    <a:pt x="54906" y="15869"/>
                  </a:lnTo>
                  <a:lnTo>
                    <a:pt x="55087" y="15929"/>
                  </a:lnTo>
                  <a:lnTo>
                    <a:pt x="55570" y="15929"/>
                  </a:lnTo>
                  <a:lnTo>
                    <a:pt x="55751" y="15869"/>
                  </a:lnTo>
                  <a:lnTo>
                    <a:pt x="55992" y="15748"/>
                  </a:lnTo>
                  <a:lnTo>
                    <a:pt x="56173" y="15627"/>
                  </a:lnTo>
                  <a:lnTo>
                    <a:pt x="56294" y="15446"/>
                  </a:lnTo>
                  <a:lnTo>
                    <a:pt x="56414" y="15205"/>
                  </a:lnTo>
                  <a:lnTo>
                    <a:pt x="56475" y="15024"/>
                  </a:lnTo>
                  <a:lnTo>
                    <a:pt x="56475" y="14783"/>
                  </a:lnTo>
                  <a:lnTo>
                    <a:pt x="56414" y="14420"/>
                  </a:lnTo>
                  <a:lnTo>
                    <a:pt x="56294" y="14119"/>
                  </a:lnTo>
                  <a:lnTo>
                    <a:pt x="56113" y="13938"/>
                  </a:lnTo>
                  <a:lnTo>
                    <a:pt x="55871" y="13757"/>
                  </a:lnTo>
                  <a:lnTo>
                    <a:pt x="55630" y="13636"/>
                  </a:lnTo>
                  <a:close/>
                  <a:moveTo>
                    <a:pt x="60819" y="13636"/>
                  </a:moveTo>
                  <a:lnTo>
                    <a:pt x="60577" y="13757"/>
                  </a:lnTo>
                  <a:lnTo>
                    <a:pt x="60336" y="13938"/>
                  </a:lnTo>
                  <a:lnTo>
                    <a:pt x="60155" y="14119"/>
                  </a:lnTo>
                  <a:lnTo>
                    <a:pt x="60034" y="14420"/>
                  </a:lnTo>
                  <a:lnTo>
                    <a:pt x="59974" y="14783"/>
                  </a:lnTo>
                  <a:lnTo>
                    <a:pt x="59974" y="15024"/>
                  </a:lnTo>
                  <a:lnTo>
                    <a:pt x="60034" y="15205"/>
                  </a:lnTo>
                  <a:lnTo>
                    <a:pt x="60155" y="15446"/>
                  </a:lnTo>
                  <a:lnTo>
                    <a:pt x="60276" y="15627"/>
                  </a:lnTo>
                  <a:lnTo>
                    <a:pt x="60457" y="15748"/>
                  </a:lnTo>
                  <a:lnTo>
                    <a:pt x="60698" y="15869"/>
                  </a:lnTo>
                  <a:lnTo>
                    <a:pt x="60879" y="15929"/>
                  </a:lnTo>
                  <a:lnTo>
                    <a:pt x="61362" y="15929"/>
                  </a:lnTo>
                  <a:lnTo>
                    <a:pt x="61543" y="15869"/>
                  </a:lnTo>
                  <a:lnTo>
                    <a:pt x="61784" y="15748"/>
                  </a:lnTo>
                  <a:lnTo>
                    <a:pt x="61965" y="15627"/>
                  </a:lnTo>
                  <a:lnTo>
                    <a:pt x="62086" y="15446"/>
                  </a:lnTo>
                  <a:lnTo>
                    <a:pt x="62206" y="15205"/>
                  </a:lnTo>
                  <a:lnTo>
                    <a:pt x="62267" y="15024"/>
                  </a:lnTo>
                  <a:lnTo>
                    <a:pt x="62267" y="14783"/>
                  </a:lnTo>
                  <a:lnTo>
                    <a:pt x="62206" y="14420"/>
                  </a:lnTo>
                  <a:lnTo>
                    <a:pt x="62086" y="14119"/>
                  </a:lnTo>
                  <a:lnTo>
                    <a:pt x="61905" y="13938"/>
                  </a:lnTo>
                  <a:lnTo>
                    <a:pt x="61663" y="13757"/>
                  </a:lnTo>
                  <a:lnTo>
                    <a:pt x="61422" y="13636"/>
                  </a:lnTo>
                  <a:close/>
                  <a:moveTo>
                    <a:pt x="66611" y="13636"/>
                  </a:moveTo>
                  <a:lnTo>
                    <a:pt x="66370" y="13757"/>
                  </a:lnTo>
                  <a:lnTo>
                    <a:pt x="66128" y="13938"/>
                  </a:lnTo>
                  <a:lnTo>
                    <a:pt x="65947" y="14119"/>
                  </a:lnTo>
                  <a:lnTo>
                    <a:pt x="65827" y="14420"/>
                  </a:lnTo>
                  <a:lnTo>
                    <a:pt x="65766" y="14783"/>
                  </a:lnTo>
                  <a:lnTo>
                    <a:pt x="65766" y="15024"/>
                  </a:lnTo>
                  <a:lnTo>
                    <a:pt x="65827" y="15205"/>
                  </a:lnTo>
                  <a:lnTo>
                    <a:pt x="65947" y="15446"/>
                  </a:lnTo>
                  <a:lnTo>
                    <a:pt x="66068" y="15627"/>
                  </a:lnTo>
                  <a:lnTo>
                    <a:pt x="66249" y="15748"/>
                  </a:lnTo>
                  <a:lnTo>
                    <a:pt x="66490" y="15869"/>
                  </a:lnTo>
                  <a:lnTo>
                    <a:pt x="66671" y="15929"/>
                  </a:lnTo>
                  <a:lnTo>
                    <a:pt x="67154" y="15929"/>
                  </a:lnTo>
                  <a:lnTo>
                    <a:pt x="67335" y="15869"/>
                  </a:lnTo>
                  <a:lnTo>
                    <a:pt x="67576" y="15748"/>
                  </a:lnTo>
                  <a:lnTo>
                    <a:pt x="67757" y="15627"/>
                  </a:lnTo>
                  <a:lnTo>
                    <a:pt x="67878" y="15446"/>
                  </a:lnTo>
                  <a:lnTo>
                    <a:pt x="67999" y="15205"/>
                  </a:lnTo>
                  <a:lnTo>
                    <a:pt x="68059" y="15024"/>
                  </a:lnTo>
                  <a:lnTo>
                    <a:pt x="68059" y="14783"/>
                  </a:lnTo>
                  <a:lnTo>
                    <a:pt x="67214" y="13636"/>
                  </a:lnTo>
                  <a:close/>
                  <a:moveTo>
                    <a:pt x="6517" y="16593"/>
                  </a:moveTo>
                  <a:lnTo>
                    <a:pt x="5310" y="18523"/>
                  </a:lnTo>
                  <a:lnTo>
                    <a:pt x="5431" y="18644"/>
                  </a:lnTo>
                  <a:lnTo>
                    <a:pt x="5672" y="18765"/>
                  </a:lnTo>
                  <a:lnTo>
                    <a:pt x="5853" y="18825"/>
                  </a:lnTo>
                  <a:lnTo>
                    <a:pt x="6336" y="18825"/>
                  </a:lnTo>
                  <a:lnTo>
                    <a:pt x="6517" y="18765"/>
                  </a:lnTo>
                  <a:lnTo>
                    <a:pt x="6758" y="18644"/>
                  </a:lnTo>
                  <a:lnTo>
                    <a:pt x="6939" y="18523"/>
                  </a:lnTo>
                  <a:lnTo>
                    <a:pt x="7060" y="18342"/>
                  </a:lnTo>
                  <a:lnTo>
                    <a:pt x="7180" y="18101"/>
                  </a:lnTo>
                  <a:lnTo>
                    <a:pt x="7241" y="17920"/>
                  </a:lnTo>
                  <a:lnTo>
                    <a:pt x="7241" y="17679"/>
                  </a:lnTo>
                  <a:lnTo>
                    <a:pt x="7180" y="17317"/>
                  </a:lnTo>
                  <a:lnTo>
                    <a:pt x="7060" y="17015"/>
                  </a:lnTo>
                  <a:lnTo>
                    <a:pt x="6818" y="16774"/>
                  </a:lnTo>
                  <a:lnTo>
                    <a:pt x="6517" y="16593"/>
                  </a:lnTo>
                  <a:close/>
                  <a:moveTo>
                    <a:pt x="11645" y="16532"/>
                  </a:moveTo>
                  <a:lnTo>
                    <a:pt x="11464" y="16593"/>
                  </a:lnTo>
                  <a:lnTo>
                    <a:pt x="11223" y="16713"/>
                  </a:lnTo>
                  <a:lnTo>
                    <a:pt x="11042" y="16834"/>
                  </a:lnTo>
                  <a:lnTo>
                    <a:pt x="10921" y="17015"/>
                  </a:lnTo>
                  <a:lnTo>
                    <a:pt x="10800" y="17256"/>
                  </a:lnTo>
                  <a:lnTo>
                    <a:pt x="10740" y="17437"/>
                  </a:lnTo>
                  <a:lnTo>
                    <a:pt x="10740" y="17679"/>
                  </a:lnTo>
                  <a:lnTo>
                    <a:pt x="10740" y="17920"/>
                  </a:lnTo>
                  <a:lnTo>
                    <a:pt x="10800" y="18101"/>
                  </a:lnTo>
                  <a:lnTo>
                    <a:pt x="10921" y="18342"/>
                  </a:lnTo>
                  <a:lnTo>
                    <a:pt x="11042" y="18523"/>
                  </a:lnTo>
                  <a:lnTo>
                    <a:pt x="11223" y="18644"/>
                  </a:lnTo>
                  <a:lnTo>
                    <a:pt x="11464" y="18765"/>
                  </a:lnTo>
                  <a:lnTo>
                    <a:pt x="11645" y="18825"/>
                  </a:lnTo>
                  <a:lnTo>
                    <a:pt x="12128" y="18825"/>
                  </a:lnTo>
                  <a:lnTo>
                    <a:pt x="12309" y="18765"/>
                  </a:lnTo>
                  <a:lnTo>
                    <a:pt x="12550" y="18644"/>
                  </a:lnTo>
                  <a:lnTo>
                    <a:pt x="12731" y="18523"/>
                  </a:lnTo>
                  <a:lnTo>
                    <a:pt x="12852" y="18342"/>
                  </a:lnTo>
                  <a:lnTo>
                    <a:pt x="12973" y="18101"/>
                  </a:lnTo>
                  <a:lnTo>
                    <a:pt x="13033" y="17920"/>
                  </a:lnTo>
                  <a:lnTo>
                    <a:pt x="13033" y="17679"/>
                  </a:lnTo>
                  <a:lnTo>
                    <a:pt x="13033" y="17437"/>
                  </a:lnTo>
                  <a:lnTo>
                    <a:pt x="12973" y="17256"/>
                  </a:lnTo>
                  <a:lnTo>
                    <a:pt x="12852" y="17015"/>
                  </a:lnTo>
                  <a:lnTo>
                    <a:pt x="12731" y="16834"/>
                  </a:lnTo>
                  <a:lnTo>
                    <a:pt x="12550" y="16713"/>
                  </a:lnTo>
                  <a:lnTo>
                    <a:pt x="12309" y="16593"/>
                  </a:lnTo>
                  <a:lnTo>
                    <a:pt x="12128" y="16532"/>
                  </a:lnTo>
                  <a:close/>
                  <a:moveTo>
                    <a:pt x="17437" y="16532"/>
                  </a:moveTo>
                  <a:lnTo>
                    <a:pt x="17256" y="16593"/>
                  </a:lnTo>
                  <a:lnTo>
                    <a:pt x="17015" y="16713"/>
                  </a:lnTo>
                  <a:lnTo>
                    <a:pt x="16834" y="16834"/>
                  </a:lnTo>
                  <a:lnTo>
                    <a:pt x="16713" y="17015"/>
                  </a:lnTo>
                  <a:lnTo>
                    <a:pt x="16593" y="17256"/>
                  </a:lnTo>
                  <a:lnTo>
                    <a:pt x="16532" y="17437"/>
                  </a:lnTo>
                  <a:lnTo>
                    <a:pt x="16532" y="17679"/>
                  </a:lnTo>
                  <a:lnTo>
                    <a:pt x="16532" y="17920"/>
                  </a:lnTo>
                  <a:lnTo>
                    <a:pt x="16593" y="18101"/>
                  </a:lnTo>
                  <a:lnTo>
                    <a:pt x="16713" y="18342"/>
                  </a:lnTo>
                  <a:lnTo>
                    <a:pt x="16834" y="18523"/>
                  </a:lnTo>
                  <a:lnTo>
                    <a:pt x="17015" y="18644"/>
                  </a:lnTo>
                  <a:lnTo>
                    <a:pt x="17256" y="18765"/>
                  </a:lnTo>
                  <a:lnTo>
                    <a:pt x="17437" y="18825"/>
                  </a:lnTo>
                  <a:lnTo>
                    <a:pt x="17920" y="18825"/>
                  </a:lnTo>
                  <a:lnTo>
                    <a:pt x="18101" y="18765"/>
                  </a:lnTo>
                  <a:lnTo>
                    <a:pt x="18342" y="18644"/>
                  </a:lnTo>
                  <a:lnTo>
                    <a:pt x="18523" y="18523"/>
                  </a:lnTo>
                  <a:lnTo>
                    <a:pt x="18644" y="18342"/>
                  </a:lnTo>
                  <a:lnTo>
                    <a:pt x="18765" y="18101"/>
                  </a:lnTo>
                  <a:lnTo>
                    <a:pt x="18825" y="17920"/>
                  </a:lnTo>
                  <a:lnTo>
                    <a:pt x="18825" y="17679"/>
                  </a:lnTo>
                  <a:lnTo>
                    <a:pt x="18825" y="17437"/>
                  </a:lnTo>
                  <a:lnTo>
                    <a:pt x="18765" y="17256"/>
                  </a:lnTo>
                  <a:lnTo>
                    <a:pt x="18644" y="17015"/>
                  </a:lnTo>
                  <a:lnTo>
                    <a:pt x="18523" y="16834"/>
                  </a:lnTo>
                  <a:lnTo>
                    <a:pt x="18342" y="16713"/>
                  </a:lnTo>
                  <a:lnTo>
                    <a:pt x="18101" y="16593"/>
                  </a:lnTo>
                  <a:lnTo>
                    <a:pt x="17920" y="16532"/>
                  </a:lnTo>
                  <a:close/>
                  <a:moveTo>
                    <a:pt x="23230" y="16532"/>
                  </a:moveTo>
                  <a:lnTo>
                    <a:pt x="23049" y="16593"/>
                  </a:lnTo>
                  <a:lnTo>
                    <a:pt x="22807" y="16713"/>
                  </a:lnTo>
                  <a:lnTo>
                    <a:pt x="22626" y="16834"/>
                  </a:lnTo>
                  <a:lnTo>
                    <a:pt x="22506" y="17015"/>
                  </a:lnTo>
                  <a:lnTo>
                    <a:pt x="22385" y="17256"/>
                  </a:lnTo>
                  <a:lnTo>
                    <a:pt x="22325" y="17437"/>
                  </a:lnTo>
                  <a:lnTo>
                    <a:pt x="22325" y="17679"/>
                  </a:lnTo>
                  <a:lnTo>
                    <a:pt x="22325" y="17920"/>
                  </a:lnTo>
                  <a:lnTo>
                    <a:pt x="22385" y="18101"/>
                  </a:lnTo>
                  <a:lnTo>
                    <a:pt x="22506" y="18342"/>
                  </a:lnTo>
                  <a:lnTo>
                    <a:pt x="22626" y="18523"/>
                  </a:lnTo>
                  <a:lnTo>
                    <a:pt x="22807" y="18644"/>
                  </a:lnTo>
                  <a:lnTo>
                    <a:pt x="23049" y="18765"/>
                  </a:lnTo>
                  <a:lnTo>
                    <a:pt x="23230" y="18825"/>
                  </a:lnTo>
                  <a:lnTo>
                    <a:pt x="23712" y="18825"/>
                  </a:lnTo>
                  <a:lnTo>
                    <a:pt x="23893" y="18765"/>
                  </a:lnTo>
                  <a:lnTo>
                    <a:pt x="24135" y="18644"/>
                  </a:lnTo>
                  <a:lnTo>
                    <a:pt x="24316" y="18523"/>
                  </a:lnTo>
                  <a:lnTo>
                    <a:pt x="24436" y="18342"/>
                  </a:lnTo>
                  <a:lnTo>
                    <a:pt x="24557" y="18101"/>
                  </a:lnTo>
                  <a:lnTo>
                    <a:pt x="24617" y="17920"/>
                  </a:lnTo>
                  <a:lnTo>
                    <a:pt x="24617" y="17679"/>
                  </a:lnTo>
                  <a:lnTo>
                    <a:pt x="24617" y="17437"/>
                  </a:lnTo>
                  <a:lnTo>
                    <a:pt x="24557" y="17256"/>
                  </a:lnTo>
                  <a:lnTo>
                    <a:pt x="24436" y="17015"/>
                  </a:lnTo>
                  <a:lnTo>
                    <a:pt x="24316" y="16834"/>
                  </a:lnTo>
                  <a:lnTo>
                    <a:pt x="24135" y="16713"/>
                  </a:lnTo>
                  <a:lnTo>
                    <a:pt x="23893" y="16593"/>
                  </a:lnTo>
                  <a:lnTo>
                    <a:pt x="23712" y="16532"/>
                  </a:lnTo>
                  <a:close/>
                  <a:moveTo>
                    <a:pt x="29022" y="16532"/>
                  </a:moveTo>
                  <a:lnTo>
                    <a:pt x="28841" y="16593"/>
                  </a:lnTo>
                  <a:lnTo>
                    <a:pt x="28599" y="16713"/>
                  </a:lnTo>
                  <a:lnTo>
                    <a:pt x="28418" y="16834"/>
                  </a:lnTo>
                  <a:lnTo>
                    <a:pt x="28298" y="17015"/>
                  </a:lnTo>
                  <a:lnTo>
                    <a:pt x="28177" y="17256"/>
                  </a:lnTo>
                  <a:lnTo>
                    <a:pt x="28117" y="17437"/>
                  </a:lnTo>
                  <a:lnTo>
                    <a:pt x="28117" y="17679"/>
                  </a:lnTo>
                  <a:lnTo>
                    <a:pt x="28117" y="17920"/>
                  </a:lnTo>
                  <a:lnTo>
                    <a:pt x="28177" y="18101"/>
                  </a:lnTo>
                  <a:lnTo>
                    <a:pt x="28298" y="18342"/>
                  </a:lnTo>
                  <a:lnTo>
                    <a:pt x="28418" y="18523"/>
                  </a:lnTo>
                  <a:lnTo>
                    <a:pt x="28599" y="18644"/>
                  </a:lnTo>
                  <a:lnTo>
                    <a:pt x="28841" y="18765"/>
                  </a:lnTo>
                  <a:lnTo>
                    <a:pt x="29022" y="18825"/>
                  </a:lnTo>
                  <a:lnTo>
                    <a:pt x="29505" y="18825"/>
                  </a:lnTo>
                  <a:lnTo>
                    <a:pt x="29686" y="18765"/>
                  </a:lnTo>
                  <a:lnTo>
                    <a:pt x="29927" y="18644"/>
                  </a:lnTo>
                  <a:lnTo>
                    <a:pt x="30108" y="18523"/>
                  </a:lnTo>
                  <a:lnTo>
                    <a:pt x="30229" y="18342"/>
                  </a:lnTo>
                  <a:lnTo>
                    <a:pt x="30349" y="18101"/>
                  </a:lnTo>
                  <a:lnTo>
                    <a:pt x="30410" y="17920"/>
                  </a:lnTo>
                  <a:lnTo>
                    <a:pt x="30410" y="17679"/>
                  </a:lnTo>
                  <a:lnTo>
                    <a:pt x="30410" y="17437"/>
                  </a:lnTo>
                  <a:lnTo>
                    <a:pt x="30349" y="17256"/>
                  </a:lnTo>
                  <a:lnTo>
                    <a:pt x="30229" y="17015"/>
                  </a:lnTo>
                  <a:lnTo>
                    <a:pt x="30108" y="16834"/>
                  </a:lnTo>
                  <a:lnTo>
                    <a:pt x="29927" y="16713"/>
                  </a:lnTo>
                  <a:lnTo>
                    <a:pt x="29686" y="16593"/>
                  </a:lnTo>
                  <a:lnTo>
                    <a:pt x="29505" y="16532"/>
                  </a:lnTo>
                  <a:close/>
                  <a:moveTo>
                    <a:pt x="34814" y="16532"/>
                  </a:moveTo>
                  <a:lnTo>
                    <a:pt x="34633" y="16593"/>
                  </a:lnTo>
                  <a:lnTo>
                    <a:pt x="34392" y="16713"/>
                  </a:lnTo>
                  <a:lnTo>
                    <a:pt x="34211" y="16834"/>
                  </a:lnTo>
                  <a:lnTo>
                    <a:pt x="34090" y="17015"/>
                  </a:lnTo>
                  <a:lnTo>
                    <a:pt x="33969" y="17256"/>
                  </a:lnTo>
                  <a:lnTo>
                    <a:pt x="33909" y="17437"/>
                  </a:lnTo>
                  <a:lnTo>
                    <a:pt x="33909" y="17679"/>
                  </a:lnTo>
                  <a:lnTo>
                    <a:pt x="33909" y="17920"/>
                  </a:lnTo>
                  <a:lnTo>
                    <a:pt x="33969" y="18101"/>
                  </a:lnTo>
                  <a:lnTo>
                    <a:pt x="34090" y="18342"/>
                  </a:lnTo>
                  <a:lnTo>
                    <a:pt x="34211" y="18523"/>
                  </a:lnTo>
                  <a:lnTo>
                    <a:pt x="34392" y="18644"/>
                  </a:lnTo>
                  <a:lnTo>
                    <a:pt x="34633" y="18765"/>
                  </a:lnTo>
                  <a:lnTo>
                    <a:pt x="34814" y="18825"/>
                  </a:lnTo>
                  <a:lnTo>
                    <a:pt x="35297" y="18825"/>
                  </a:lnTo>
                  <a:lnTo>
                    <a:pt x="35478" y="18765"/>
                  </a:lnTo>
                  <a:lnTo>
                    <a:pt x="35719" y="18644"/>
                  </a:lnTo>
                  <a:lnTo>
                    <a:pt x="35900" y="18523"/>
                  </a:lnTo>
                  <a:lnTo>
                    <a:pt x="36021" y="18342"/>
                  </a:lnTo>
                  <a:lnTo>
                    <a:pt x="36141" y="18101"/>
                  </a:lnTo>
                  <a:lnTo>
                    <a:pt x="36202" y="17920"/>
                  </a:lnTo>
                  <a:lnTo>
                    <a:pt x="36202" y="17679"/>
                  </a:lnTo>
                  <a:lnTo>
                    <a:pt x="36202" y="17437"/>
                  </a:lnTo>
                  <a:lnTo>
                    <a:pt x="36141" y="17256"/>
                  </a:lnTo>
                  <a:lnTo>
                    <a:pt x="36021" y="17015"/>
                  </a:lnTo>
                  <a:lnTo>
                    <a:pt x="35900" y="16834"/>
                  </a:lnTo>
                  <a:lnTo>
                    <a:pt x="35719" y="16713"/>
                  </a:lnTo>
                  <a:lnTo>
                    <a:pt x="35478" y="16593"/>
                  </a:lnTo>
                  <a:lnTo>
                    <a:pt x="35297" y="16532"/>
                  </a:lnTo>
                  <a:close/>
                  <a:moveTo>
                    <a:pt x="40606" y="16532"/>
                  </a:moveTo>
                  <a:lnTo>
                    <a:pt x="40425" y="16593"/>
                  </a:lnTo>
                  <a:lnTo>
                    <a:pt x="40184" y="16713"/>
                  </a:lnTo>
                  <a:lnTo>
                    <a:pt x="40003" y="16834"/>
                  </a:lnTo>
                  <a:lnTo>
                    <a:pt x="39882" y="17015"/>
                  </a:lnTo>
                  <a:lnTo>
                    <a:pt x="39762" y="17256"/>
                  </a:lnTo>
                  <a:lnTo>
                    <a:pt x="39701" y="17437"/>
                  </a:lnTo>
                  <a:lnTo>
                    <a:pt x="39701" y="17679"/>
                  </a:lnTo>
                  <a:lnTo>
                    <a:pt x="39701" y="17920"/>
                  </a:lnTo>
                  <a:lnTo>
                    <a:pt x="39762" y="18101"/>
                  </a:lnTo>
                  <a:lnTo>
                    <a:pt x="39882" y="18342"/>
                  </a:lnTo>
                  <a:lnTo>
                    <a:pt x="40003" y="18523"/>
                  </a:lnTo>
                  <a:lnTo>
                    <a:pt x="40184" y="18644"/>
                  </a:lnTo>
                  <a:lnTo>
                    <a:pt x="40425" y="18765"/>
                  </a:lnTo>
                  <a:lnTo>
                    <a:pt x="40606" y="18825"/>
                  </a:lnTo>
                  <a:lnTo>
                    <a:pt x="41089" y="18825"/>
                  </a:lnTo>
                  <a:lnTo>
                    <a:pt x="41270" y="18765"/>
                  </a:lnTo>
                  <a:lnTo>
                    <a:pt x="41511" y="18644"/>
                  </a:lnTo>
                  <a:lnTo>
                    <a:pt x="41692" y="18523"/>
                  </a:lnTo>
                  <a:lnTo>
                    <a:pt x="41813" y="18342"/>
                  </a:lnTo>
                  <a:lnTo>
                    <a:pt x="41934" y="18101"/>
                  </a:lnTo>
                  <a:lnTo>
                    <a:pt x="41994" y="17920"/>
                  </a:lnTo>
                  <a:lnTo>
                    <a:pt x="41994" y="17679"/>
                  </a:lnTo>
                  <a:lnTo>
                    <a:pt x="41994" y="17437"/>
                  </a:lnTo>
                  <a:lnTo>
                    <a:pt x="41934" y="17256"/>
                  </a:lnTo>
                  <a:lnTo>
                    <a:pt x="41813" y="17015"/>
                  </a:lnTo>
                  <a:lnTo>
                    <a:pt x="41692" y="16834"/>
                  </a:lnTo>
                  <a:lnTo>
                    <a:pt x="41511" y="16713"/>
                  </a:lnTo>
                  <a:lnTo>
                    <a:pt x="41270" y="16593"/>
                  </a:lnTo>
                  <a:lnTo>
                    <a:pt x="41089" y="16532"/>
                  </a:lnTo>
                  <a:close/>
                  <a:moveTo>
                    <a:pt x="46399" y="16532"/>
                  </a:moveTo>
                  <a:lnTo>
                    <a:pt x="46218" y="16593"/>
                  </a:lnTo>
                  <a:lnTo>
                    <a:pt x="45976" y="16713"/>
                  </a:lnTo>
                  <a:lnTo>
                    <a:pt x="45795" y="16834"/>
                  </a:lnTo>
                  <a:lnTo>
                    <a:pt x="45674" y="17015"/>
                  </a:lnTo>
                  <a:lnTo>
                    <a:pt x="45554" y="17256"/>
                  </a:lnTo>
                  <a:lnTo>
                    <a:pt x="45493" y="17437"/>
                  </a:lnTo>
                  <a:lnTo>
                    <a:pt x="45493" y="17679"/>
                  </a:lnTo>
                  <a:lnTo>
                    <a:pt x="45493" y="17920"/>
                  </a:lnTo>
                  <a:lnTo>
                    <a:pt x="45554" y="18101"/>
                  </a:lnTo>
                  <a:lnTo>
                    <a:pt x="45674" y="18342"/>
                  </a:lnTo>
                  <a:lnTo>
                    <a:pt x="45795" y="18523"/>
                  </a:lnTo>
                  <a:lnTo>
                    <a:pt x="45976" y="18644"/>
                  </a:lnTo>
                  <a:lnTo>
                    <a:pt x="46218" y="18765"/>
                  </a:lnTo>
                  <a:lnTo>
                    <a:pt x="46399" y="18825"/>
                  </a:lnTo>
                  <a:lnTo>
                    <a:pt x="46881" y="18825"/>
                  </a:lnTo>
                  <a:lnTo>
                    <a:pt x="47062" y="18765"/>
                  </a:lnTo>
                  <a:lnTo>
                    <a:pt x="47304" y="18644"/>
                  </a:lnTo>
                  <a:lnTo>
                    <a:pt x="47485" y="18523"/>
                  </a:lnTo>
                  <a:lnTo>
                    <a:pt x="47605" y="18342"/>
                  </a:lnTo>
                  <a:lnTo>
                    <a:pt x="47726" y="18101"/>
                  </a:lnTo>
                  <a:lnTo>
                    <a:pt x="47786" y="17920"/>
                  </a:lnTo>
                  <a:lnTo>
                    <a:pt x="47786" y="17679"/>
                  </a:lnTo>
                  <a:lnTo>
                    <a:pt x="47786" y="17437"/>
                  </a:lnTo>
                  <a:lnTo>
                    <a:pt x="47726" y="17256"/>
                  </a:lnTo>
                  <a:lnTo>
                    <a:pt x="47605" y="17015"/>
                  </a:lnTo>
                  <a:lnTo>
                    <a:pt x="47485" y="16834"/>
                  </a:lnTo>
                  <a:lnTo>
                    <a:pt x="47304" y="16713"/>
                  </a:lnTo>
                  <a:lnTo>
                    <a:pt x="47062" y="16593"/>
                  </a:lnTo>
                  <a:lnTo>
                    <a:pt x="46881" y="16532"/>
                  </a:lnTo>
                  <a:close/>
                  <a:moveTo>
                    <a:pt x="52191" y="16532"/>
                  </a:moveTo>
                  <a:lnTo>
                    <a:pt x="52010" y="16593"/>
                  </a:lnTo>
                  <a:lnTo>
                    <a:pt x="51768" y="16713"/>
                  </a:lnTo>
                  <a:lnTo>
                    <a:pt x="51587" y="16834"/>
                  </a:lnTo>
                  <a:lnTo>
                    <a:pt x="51467" y="17015"/>
                  </a:lnTo>
                  <a:lnTo>
                    <a:pt x="51346" y="17256"/>
                  </a:lnTo>
                  <a:lnTo>
                    <a:pt x="51286" y="17437"/>
                  </a:lnTo>
                  <a:lnTo>
                    <a:pt x="51286" y="17679"/>
                  </a:lnTo>
                  <a:lnTo>
                    <a:pt x="51286" y="17920"/>
                  </a:lnTo>
                  <a:lnTo>
                    <a:pt x="51346" y="18101"/>
                  </a:lnTo>
                  <a:lnTo>
                    <a:pt x="51467" y="18342"/>
                  </a:lnTo>
                  <a:lnTo>
                    <a:pt x="51587" y="18523"/>
                  </a:lnTo>
                  <a:lnTo>
                    <a:pt x="51768" y="18644"/>
                  </a:lnTo>
                  <a:lnTo>
                    <a:pt x="52010" y="18765"/>
                  </a:lnTo>
                  <a:lnTo>
                    <a:pt x="52191" y="18825"/>
                  </a:lnTo>
                  <a:lnTo>
                    <a:pt x="52673" y="18825"/>
                  </a:lnTo>
                  <a:lnTo>
                    <a:pt x="52854" y="18765"/>
                  </a:lnTo>
                  <a:lnTo>
                    <a:pt x="53096" y="18644"/>
                  </a:lnTo>
                  <a:lnTo>
                    <a:pt x="53277" y="18523"/>
                  </a:lnTo>
                  <a:lnTo>
                    <a:pt x="53397" y="18342"/>
                  </a:lnTo>
                  <a:lnTo>
                    <a:pt x="53518" y="18101"/>
                  </a:lnTo>
                  <a:lnTo>
                    <a:pt x="53578" y="17920"/>
                  </a:lnTo>
                  <a:lnTo>
                    <a:pt x="53578" y="17679"/>
                  </a:lnTo>
                  <a:lnTo>
                    <a:pt x="53578" y="17437"/>
                  </a:lnTo>
                  <a:lnTo>
                    <a:pt x="53518" y="17256"/>
                  </a:lnTo>
                  <a:lnTo>
                    <a:pt x="53397" y="17015"/>
                  </a:lnTo>
                  <a:lnTo>
                    <a:pt x="53277" y="16834"/>
                  </a:lnTo>
                  <a:lnTo>
                    <a:pt x="53096" y="16713"/>
                  </a:lnTo>
                  <a:lnTo>
                    <a:pt x="52854" y="16593"/>
                  </a:lnTo>
                  <a:lnTo>
                    <a:pt x="52673" y="16532"/>
                  </a:lnTo>
                  <a:close/>
                  <a:moveTo>
                    <a:pt x="57983" y="16532"/>
                  </a:moveTo>
                  <a:lnTo>
                    <a:pt x="57802" y="16593"/>
                  </a:lnTo>
                  <a:lnTo>
                    <a:pt x="57561" y="16713"/>
                  </a:lnTo>
                  <a:lnTo>
                    <a:pt x="57380" y="16834"/>
                  </a:lnTo>
                  <a:lnTo>
                    <a:pt x="57259" y="17015"/>
                  </a:lnTo>
                  <a:lnTo>
                    <a:pt x="57138" y="17256"/>
                  </a:lnTo>
                  <a:lnTo>
                    <a:pt x="57078" y="17437"/>
                  </a:lnTo>
                  <a:lnTo>
                    <a:pt x="57078" y="17679"/>
                  </a:lnTo>
                  <a:lnTo>
                    <a:pt x="57078" y="17920"/>
                  </a:lnTo>
                  <a:lnTo>
                    <a:pt x="57138" y="18101"/>
                  </a:lnTo>
                  <a:lnTo>
                    <a:pt x="57259" y="18342"/>
                  </a:lnTo>
                  <a:lnTo>
                    <a:pt x="57380" y="18523"/>
                  </a:lnTo>
                  <a:lnTo>
                    <a:pt x="57561" y="18644"/>
                  </a:lnTo>
                  <a:lnTo>
                    <a:pt x="57802" y="18765"/>
                  </a:lnTo>
                  <a:lnTo>
                    <a:pt x="57983" y="18825"/>
                  </a:lnTo>
                  <a:lnTo>
                    <a:pt x="58466" y="18825"/>
                  </a:lnTo>
                  <a:lnTo>
                    <a:pt x="58647" y="18765"/>
                  </a:lnTo>
                  <a:lnTo>
                    <a:pt x="58888" y="18644"/>
                  </a:lnTo>
                  <a:lnTo>
                    <a:pt x="59069" y="18523"/>
                  </a:lnTo>
                  <a:lnTo>
                    <a:pt x="59190" y="18342"/>
                  </a:lnTo>
                  <a:lnTo>
                    <a:pt x="59310" y="18101"/>
                  </a:lnTo>
                  <a:lnTo>
                    <a:pt x="59371" y="17920"/>
                  </a:lnTo>
                  <a:lnTo>
                    <a:pt x="59371" y="17679"/>
                  </a:lnTo>
                  <a:lnTo>
                    <a:pt x="59371" y="17437"/>
                  </a:lnTo>
                  <a:lnTo>
                    <a:pt x="59310" y="17256"/>
                  </a:lnTo>
                  <a:lnTo>
                    <a:pt x="59190" y="17015"/>
                  </a:lnTo>
                  <a:lnTo>
                    <a:pt x="59069" y="16834"/>
                  </a:lnTo>
                  <a:lnTo>
                    <a:pt x="58888" y="16713"/>
                  </a:lnTo>
                  <a:lnTo>
                    <a:pt x="58647" y="16593"/>
                  </a:lnTo>
                  <a:lnTo>
                    <a:pt x="58466" y="16532"/>
                  </a:lnTo>
                  <a:close/>
                  <a:moveTo>
                    <a:pt x="63775" y="16532"/>
                  </a:moveTo>
                  <a:lnTo>
                    <a:pt x="63594" y="16593"/>
                  </a:lnTo>
                  <a:lnTo>
                    <a:pt x="63353" y="16713"/>
                  </a:lnTo>
                  <a:lnTo>
                    <a:pt x="63172" y="16834"/>
                  </a:lnTo>
                  <a:lnTo>
                    <a:pt x="63051" y="17015"/>
                  </a:lnTo>
                  <a:lnTo>
                    <a:pt x="62931" y="17256"/>
                  </a:lnTo>
                  <a:lnTo>
                    <a:pt x="62870" y="17437"/>
                  </a:lnTo>
                  <a:lnTo>
                    <a:pt x="62870" y="17679"/>
                  </a:lnTo>
                  <a:lnTo>
                    <a:pt x="62870" y="17920"/>
                  </a:lnTo>
                  <a:lnTo>
                    <a:pt x="62931" y="18101"/>
                  </a:lnTo>
                  <a:lnTo>
                    <a:pt x="63051" y="18342"/>
                  </a:lnTo>
                  <a:lnTo>
                    <a:pt x="63172" y="18523"/>
                  </a:lnTo>
                  <a:lnTo>
                    <a:pt x="63353" y="18644"/>
                  </a:lnTo>
                  <a:lnTo>
                    <a:pt x="63594" y="18765"/>
                  </a:lnTo>
                  <a:lnTo>
                    <a:pt x="63775" y="18825"/>
                  </a:lnTo>
                  <a:lnTo>
                    <a:pt x="64258" y="18825"/>
                  </a:lnTo>
                  <a:lnTo>
                    <a:pt x="64439" y="18765"/>
                  </a:lnTo>
                  <a:lnTo>
                    <a:pt x="64680" y="18644"/>
                  </a:lnTo>
                  <a:lnTo>
                    <a:pt x="64861" y="18523"/>
                  </a:lnTo>
                  <a:lnTo>
                    <a:pt x="64982" y="18342"/>
                  </a:lnTo>
                  <a:lnTo>
                    <a:pt x="65103" y="18101"/>
                  </a:lnTo>
                  <a:lnTo>
                    <a:pt x="65163" y="17920"/>
                  </a:lnTo>
                  <a:lnTo>
                    <a:pt x="65163" y="17679"/>
                  </a:lnTo>
                  <a:lnTo>
                    <a:pt x="65163" y="17437"/>
                  </a:lnTo>
                  <a:lnTo>
                    <a:pt x="65103" y="17256"/>
                  </a:lnTo>
                  <a:lnTo>
                    <a:pt x="64982" y="17015"/>
                  </a:lnTo>
                  <a:lnTo>
                    <a:pt x="64861" y="16834"/>
                  </a:lnTo>
                  <a:lnTo>
                    <a:pt x="64680" y="16713"/>
                  </a:lnTo>
                  <a:lnTo>
                    <a:pt x="64439" y="16593"/>
                  </a:lnTo>
                  <a:lnTo>
                    <a:pt x="64258" y="16532"/>
                  </a:lnTo>
                  <a:close/>
                  <a:moveTo>
                    <a:pt x="69386" y="16593"/>
                  </a:moveTo>
                  <a:lnTo>
                    <a:pt x="69085" y="16774"/>
                  </a:lnTo>
                  <a:lnTo>
                    <a:pt x="68843" y="17015"/>
                  </a:lnTo>
                  <a:lnTo>
                    <a:pt x="68723" y="17317"/>
                  </a:lnTo>
                  <a:lnTo>
                    <a:pt x="68662" y="17679"/>
                  </a:lnTo>
                  <a:lnTo>
                    <a:pt x="68662" y="17920"/>
                  </a:lnTo>
                  <a:lnTo>
                    <a:pt x="68723" y="18101"/>
                  </a:lnTo>
                  <a:lnTo>
                    <a:pt x="68843" y="18342"/>
                  </a:lnTo>
                  <a:lnTo>
                    <a:pt x="68964" y="18523"/>
                  </a:lnTo>
                  <a:lnTo>
                    <a:pt x="69145" y="18644"/>
                  </a:lnTo>
                  <a:lnTo>
                    <a:pt x="69386" y="18765"/>
                  </a:lnTo>
                  <a:lnTo>
                    <a:pt x="69567" y="18825"/>
                  </a:lnTo>
                  <a:lnTo>
                    <a:pt x="70050" y="18825"/>
                  </a:lnTo>
                  <a:lnTo>
                    <a:pt x="70231" y="18765"/>
                  </a:lnTo>
                  <a:lnTo>
                    <a:pt x="70472" y="18644"/>
                  </a:lnTo>
                  <a:lnTo>
                    <a:pt x="70593" y="18523"/>
                  </a:lnTo>
                  <a:lnTo>
                    <a:pt x="69386" y="16593"/>
                  </a:lnTo>
                  <a:close/>
                  <a:moveTo>
                    <a:pt x="4284" y="20273"/>
                  </a:moveTo>
                  <a:lnTo>
                    <a:pt x="3620" y="21661"/>
                  </a:lnTo>
                  <a:lnTo>
                    <a:pt x="3922" y="21480"/>
                  </a:lnTo>
                  <a:lnTo>
                    <a:pt x="4164" y="21238"/>
                  </a:lnTo>
                  <a:lnTo>
                    <a:pt x="4284" y="20937"/>
                  </a:lnTo>
                  <a:lnTo>
                    <a:pt x="4345" y="20575"/>
                  </a:lnTo>
                  <a:lnTo>
                    <a:pt x="4284" y="20273"/>
                  </a:lnTo>
                  <a:close/>
                  <a:moveTo>
                    <a:pt x="71619" y="20273"/>
                  </a:moveTo>
                  <a:lnTo>
                    <a:pt x="71559" y="20575"/>
                  </a:lnTo>
                  <a:lnTo>
                    <a:pt x="71619" y="20937"/>
                  </a:lnTo>
                  <a:lnTo>
                    <a:pt x="71740" y="21238"/>
                  </a:lnTo>
                  <a:lnTo>
                    <a:pt x="71981" y="21480"/>
                  </a:lnTo>
                  <a:lnTo>
                    <a:pt x="72283" y="21661"/>
                  </a:lnTo>
                  <a:lnTo>
                    <a:pt x="71619" y="20273"/>
                  </a:lnTo>
                  <a:close/>
                  <a:moveTo>
                    <a:pt x="8749" y="19428"/>
                  </a:moveTo>
                  <a:lnTo>
                    <a:pt x="8568" y="19489"/>
                  </a:lnTo>
                  <a:lnTo>
                    <a:pt x="8327" y="19609"/>
                  </a:lnTo>
                  <a:lnTo>
                    <a:pt x="8146" y="19730"/>
                  </a:lnTo>
                  <a:lnTo>
                    <a:pt x="8025" y="19911"/>
                  </a:lnTo>
                  <a:lnTo>
                    <a:pt x="7904" y="20152"/>
                  </a:lnTo>
                  <a:lnTo>
                    <a:pt x="7844" y="20333"/>
                  </a:lnTo>
                  <a:lnTo>
                    <a:pt x="7844" y="20575"/>
                  </a:lnTo>
                  <a:lnTo>
                    <a:pt x="7844" y="20816"/>
                  </a:lnTo>
                  <a:lnTo>
                    <a:pt x="7904" y="20997"/>
                  </a:lnTo>
                  <a:lnTo>
                    <a:pt x="8025" y="21238"/>
                  </a:lnTo>
                  <a:lnTo>
                    <a:pt x="8146" y="21419"/>
                  </a:lnTo>
                  <a:lnTo>
                    <a:pt x="8327" y="21540"/>
                  </a:lnTo>
                  <a:lnTo>
                    <a:pt x="8568" y="21661"/>
                  </a:lnTo>
                  <a:lnTo>
                    <a:pt x="8749" y="21721"/>
                  </a:lnTo>
                  <a:lnTo>
                    <a:pt x="9232" y="21721"/>
                  </a:lnTo>
                  <a:lnTo>
                    <a:pt x="9413" y="21661"/>
                  </a:lnTo>
                  <a:lnTo>
                    <a:pt x="9654" y="21540"/>
                  </a:lnTo>
                  <a:lnTo>
                    <a:pt x="9835" y="21419"/>
                  </a:lnTo>
                  <a:lnTo>
                    <a:pt x="9956" y="21238"/>
                  </a:lnTo>
                  <a:lnTo>
                    <a:pt x="10076" y="20997"/>
                  </a:lnTo>
                  <a:lnTo>
                    <a:pt x="10137" y="20816"/>
                  </a:lnTo>
                  <a:lnTo>
                    <a:pt x="10137" y="20575"/>
                  </a:lnTo>
                  <a:lnTo>
                    <a:pt x="10137" y="20333"/>
                  </a:lnTo>
                  <a:lnTo>
                    <a:pt x="10076" y="20152"/>
                  </a:lnTo>
                  <a:lnTo>
                    <a:pt x="9956" y="19911"/>
                  </a:lnTo>
                  <a:lnTo>
                    <a:pt x="9835" y="19730"/>
                  </a:lnTo>
                  <a:lnTo>
                    <a:pt x="9654" y="19609"/>
                  </a:lnTo>
                  <a:lnTo>
                    <a:pt x="9413" y="19489"/>
                  </a:lnTo>
                  <a:lnTo>
                    <a:pt x="9232" y="19428"/>
                  </a:lnTo>
                  <a:close/>
                  <a:moveTo>
                    <a:pt x="14541" y="19428"/>
                  </a:moveTo>
                  <a:lnTo>
                    <a:pt x="14360" y="19489"/>
                  </a:lnTo>
                  <a:lnTo>
                    <a:pt x="14119" y="19609"/>
                  </a:lnTo>
                  <a:lnTo>
                    <a:pt x="13938" y="19730"/>
                  </a:lnTo>
                  <a:lnTo>
                    <a:pt x="13817" y="19911"/>
                  </a:lnTo>
                  <a:lnTo>
                    <a:pt x="13697" y="20152"/>
                  </a:lnTo>
                  <a:lnTo>
                    <a:pt x="13636" y="20333"/>
                  </a:lnTo>
                  <a:lnTo>
                    <a:pt x="13636" y="20575"/>
                  </a:lnTo>
                  <a:lnTo>
                    <a:pt x="13636" y="20816"/>
                  </a:lnTo>
                  <a:lnTo>
                    <a:pt x="13697" y="20997"/>
                  </a:lnTo>
                  <a:lnTo>
                    <a:pt x="13817" y="21238"/>
                  </a:lnTo>
                  <a:lnTo>
                    <a:pt x="13938" y="21419"/>
                  </a:lnTo>
                  <a:lnTo>
                    <a:pt x="14119" y="21540"/>
                  </a:lnTo>
                  <a:lnTo>
                    <a:pt x="14360" y="21661"/>
                  </a:lnTo>
                  <a:lnTo>
                    <a:pt x="14541" y="21721"/>
                  </a:lnTo>
                  <a:lnTo>
                    <a:pt x="15024" y="21721"/>
                  </a:lnTo>
                  <a:lnTo>
                    <a:pt x="15205" y="21661"/>
                  </a:lnTo>
                  <a:lnTo>
                    <a:pt x="15446" y="21540"/>
                  </a:lnTo>
                  <a:lnTo>
                    <a:pt x="15627" y="21419"/>
                  </a:lnTo>
                  <a:lnTo>
                    <a:pt x="15748" y="21238"/>
                  </a:lnTo>
                  <a:lnTo>
                    <a:pt x="15869" y="20997"/>
                  </a:lnTo>
                  <a:lnTo>
                    <a:pt x="15929" y="20816"/>
                  </a:lnTo>
                  <a:lnTo>
                    <a:pt x="15929" y="20575"/>
                  </a:lnTo>
                  <a:lnTo>
                    <a:pt x="15929" y="20333"/>
                  </a:lnTo>
                  <a:lnTo>
                    <a:pt x="15869" y="20152"/>
                  </a:lnTo>
                  <a:lnTo>
                    <a:pt x="15748" y="19911"/>
                  </a:lnTo>
                  <a:lnTo>
                    <a:pt x="15627" y="19730"/>
                  </a:lnTo>
                  <a:lnTo>
                    <a:pt x="15446" y="19609"/>
                  </a:lnTo>
                  <a:lnTo>
                    <a:pt x="15205" y="19489"/>
                  </a:lnTo>
                  <a:lnTo>
                    <a:pt x="15024" y="19428"/>
                  </a:lnTo>
                  <a:close/>
                  <a:moveTo>
                    <a:pt x="20333" y="19428"/>
                  </a:moveTo>
                  <a:lnTo>
                    <a:pt x="20152" y="19489"/>
                  </a:lnTo>
                  <a:lnTo>
                    <a:pt x="19911" y="19609"/>
                  </a:lnTo>
                  <a:lnTo>
                    <a:pt x="19730" y="19730"/>
                  </a:lnTo>
                  <a:lnTo>
                    <a:pt x="19609" y="19911"/>
                  </a:lnTo>
                  <a:lnTo>
                    <a:pt x="19489" y="20152"/>
                  </a:lnTo>
                  <a:lnTo>
                    <a:pt x="19428" y="20333"/>
                  </a:lnTo>
                  <a:lnTo>
                    <a:pt x="19428" y="20575"/>
                  </a:lnTo>
                  <a:lnTo>
                    <a:pt x="19428" y="20816"/>
                  </a:lnTo>
                  <a:lnTo>
                    <a:pt x="19489" y="20997"/>
                  </a:lnTo>
                  <a:lnTo>
                    <a:pt x="19609" y="21238"/>
                  </a:lnTo>
                  <a:lnTo>
                    <a:pt x="19730" y="21419"/>
                  </a:lnTo>
                  <a:lnTo>
                    <a:pt x="19911" y="21540"/>
                  </a:lnTo>
                  <a:lnTo>
                    <a:pt x="20152" y="21661"/>
                  </a:lnTo>
                  <a:lnTo>
                    <a:pt x="20333" y="21721"/>
                  </a:lnTo>
                  <a:lnTo>
                    <a:pt x="20816" y="21721"/>
                  </a:lnTo>
                  <a:lnTo>
                    <a:pt x="20997" y="21661"/>
                  </a:lnTo>
                  <a:lnTo>
                    <a:pt x="21239" y="21540"/>
                  </a:lnTo>
                  <a:lnTo>
                    <a:pt x="21420" y="21419"/>
                  </a:lnTo>
                  <a:lnTo>
                    <a:pt x="21540" y="21238"/>
                  </a:lnTo>
                  <a:lnTo>
                    <a:pt x="21661" y="20997"/>
                  </a:lnTo>
                  <a:lnTo>
                    <a:pt x="21721" y="20816"/>
                  </a:lnTo>
                  <a:lnTo>
                    <a:pt x="21721" y="20575"/>
                  </a:lnTo>
                  <a:lnTo>
                    <a:pt x="21721" y="20333"/>
                  </a:lnTo>
                  <a:lnTo>
                    <a:pt x="21661" y="20152"/>
                  </a:lnTo>
                  <a:lnTo>
                    <a:pt x="21540" y="19911"/>
                  </a:lnTo>
                  <a:lnTo>
                    <a:pt x="21420" y="19730"/>
                  </a:lnTo>
                  <a:lnTo>
                    <a:pt x="21239" y="19609"/>
                  </a:lnTo>
                  <a:lnTo>
                    <a:pt x="20997" y="19489"/>
                  </a:lnTo>
                  <a:lnTo>
                    <a:pt x="20816" y="19428"/>
                  </a:lnTo>
                  <a:close/>
                  <a:moveTo>
                    <a:pt x="26126" y="19428"/>
                  </a:moveTo>
                  <a:lnTo>
                    <a:pt x="25945" y="19489"/>
                  </a:lnTo>
                  <a:lnTo>
                    <a:pt x="25703" y="19609"/>
                  </a:lnTo>
                  <a:lnTo>
                    <a:pt x="25522" y="19730"/>
                  </a:lnTo>
                  <a:lnTo>
                    <a:pt x="25402" y="19911"/>
                  </a:lnTo>
                  <a:lnTo>
                    <a:pt x="25281" y="20152"/>
                  </a:lnTo>
                  <a:lnTo>
                    <a:pt x="25221" y="20333"/>
                  </a:lnTo>
                  <a:lnTo>
                    <a:pt x="25221" y="20575"/>
                  </a:lnTo>
                  <a:lnTo>
                    <a:pt x="25221" y="20816"/>
                  </a:lnTo>
                  <a:lnTo>
                    <a:pt x="25281" y="20997"/>
                  </a:lnTo>
                  <a:lnTo>
                    <a:pt x="25402" y="21238"/>
                  </a:lnTo>
                  <a:lnTo>
                    <a:pt x="25522" y="21419"/>
                  </a:lnTo>
                  <a:lnTo>
                    <a:pt x="25703" y="21540"/>
                  </a:lnTo>
                  <a:lnTo>
                    <a:pt x="25945" y="21661"/>
                  </a:lnTo>
                  <a:lnTo>
                    <a:pt x="26126" y="21721"/>
                  </a:lnTo>
                  <a:lnTo>
                    <a:pt x="26608" y="21721"/>
                  </a:lnTo>
                  <a:lnTo>
                    <a:pt x="26789" y="21661"/>
                  </a:lnTo>
                  <a:lnTo>
                    <a:pt x="27031" y="21540"/>
                  </a:lnTo>
                  <a:lnTo>
                    <a:pt x="27212" y="21419"/>
                  </a:lnTo>
                  <a:lnTo>
                    <a:pt x="27332" y="21238"/>
                  </a:lnTo>
                  <a:lnTo>
                    <a:pt x="27453" y="20997"/>
                  </a:lnTo>
                  <a:lnTo>
                    <a:pt x="27513" y="20816"/>
                  </a:lnTo>
                  <a:lnTo>
                    <a:pt x="27513" y="20575"/>
                  </a:lnTo>
                  <a:lnTo>
                    <a:pt x="27513" y="20333"/>
                  </a:lnTo>
                  <a:lnTo>
                    <a:pt x="27453" y="20152"/>
                  </a:lnTo>
                  <a:lnTo>
                    <a:pt x="27332" y="19911"/>
                  </a:lnTo>
                  <a:lnTo>
                    <a:pt x="27212" y="19730"/>
                  </a:lnTo>
                  <a:lnTo>
                    <a:pt x="27031" y="19609"/>
                  </a:lnTo>
                  <a:lnTo>
                    <a:pt x="26789" y="19489"/>
                  </a:lnTo>
                  <a:lnTo>
                    <a:pt x="26608" y="19428"/>
                  </a:lnTo>
                  <a:close/>
                  <a:moveTo>
                    <a:pt x="31918" y="19428"/>
                  </a:moveTo>
                  <a:lnTo>
                    <a:pt x="31737" y="19489"/>
                  </a:lnTo>
                  <a:lnTo>
                    <a:pt x="31496" y="19609"/>
                  </a:lnTo>
                  <a:lnTo>
                    <a:pt x="31315" y="19730"/>
                  </a:lnTo>
                  <a:lnTo>
                    <a:pt x="31194" y="19911"/>
                  </a:lnTo>
                  <a:lnTo>
                    <a:pt x="31073" y="20152"/>
                  </a:lnTo>
                  <a:lnTo>
                    <a:pt x="31013" y="20333"/>
                  </a:lnTo>
                  <a:lnTo>
                    <a:pt x="31013" y="20575"/>
                  </a:lnTo>
                  <a:lnTo>
                    <a:pt x="31013" y="20816"/>
                  </a:lnTo>
                  <a:lnTo>
                    <a:pt x="31073" y="20997"/>
                  </a:lnTo>
                  <a:lnTo>
                    <a:pt x="31194" y="21238"/>
                  </a:lnTo>
                  <a:lnTo>
                    <a:pt x="31315" y="21419"/>
                  </a:lnTo>
                  <a:lnTo>
                    <a:pt x="31496" y="21540"/>
                  </a:lnTo>
                  <a:lnTo>
                    <a:pt x="31737" y="21661"/>
                  </a:lnTo>
                  <a:lnTo>
                    <a:pt x="31918" y="21721"/>
                  </a:lnTo>
                  <a:lnTo>
                    <a:pt x="32401" y="21721"/>
                  </a:lnTo>
                  <a:lnTo>
                    <a:pt x="32582" y="21661"/>
                  </a:lnTo>
                  <a:lnTo>
                    <a:pt x="32823" y="21540"/>
                  </a:lnTo>
                  <a:lnTo>
                    <a:pt x="33004" y="21419"/>
                  </a:lnTo>
                  <a:lnTo>
                    <a:pt x="33125" y="21238"/>
                  </a:lnTo>
                  <a:lnTo>
                    <a:pt x="33245" y="20997"/>
                  </a:lnTo>
                  <a:lnTo>
                    <a:pt x="33306" y="20816"/>
                  </a:lnTo>
                  <a:lnTo>
                    <a:pt x="33306" y="20575"/>
                  </a:lnTo>
                  <a:lnTo>
                    <a:pt x="33306" y="20333"/>
                  </a:lnTo>
                  <a:lnTo>
                    <a:pt x="33245" y="20152"/>
                  </a:lnTo>
                  <a:lnTo>
                    <a:pt x="33125" y="19911"/>
                  </a:lnTo>
                  <a:lnTo>
                    <a:pt x="33004" y="19730"/>
                  </a:lnTo>
                  <a:lnTo>
                    <a:pt x="32823" y="19609"/>
                  </a:lnTo>
                  <a:lnTo>
                    <a:pt x="32582" y="19489"/>
                  </a:lnTo>
                  <a:lnTo>
                    <a:pt x="32401" y="19428"/>
                  </a:lnTo>
                  <a:close/>
                  <a:moveTo>
                    <a:pt x="37710" y="19428"/>
                  </a:moveTo>
                  <a:lnTo>
                    <a:pt x="37529" y="19489"/>
                  </a:lnTo>
                  <a:lnTo>
                    <a:pt x="37288" y="19609"/>
                  </a:lnTo>
                  <a:lnTo>
                    <a:pt x="37107" y="19730"/>
                  </a:lnTo>
                  <a:lnTo>
                    <a:pt x="36986" y="19911"/>
                  </a:lnTo>
                  <a:lnTo>
                    <a:pt x="36865" y="20152"/>
                  </a:lnTo>
                  <a:lnTo>
                    <a:pt x="36805" y="20333"/>
                  </a:lnTo>
                  <a:lnTo>
                    <a:pt x="36805" y="20575"/>
                  </a:lnTo>
                  <a:lnTo>
                    <a:pt x="36805" y="20816"/>
                  </a:lnTo>
                  <a:lnTo>
                    <a:pt x="36865" y="20997"/>
                  </a:lnTo>
                  <a:lnTo>
                    <a:pt x="36986" y="21238"/>
                  </a:lnTo>
                  <a:lnTo>
                    <a:pt x="37107" y="21419"/>
                  </a:lnTo>
                  <a:lnTo>
                    <a:pt x="37288" y="21540"/>
                  </a:lnTo>
                  <a:lnTo>
                    <a:pt x="37529" y="21661"/>
                  </a:lnTo>
                  <a:lnTo>
                    <a:pt x="37710" y="21721"/>
                  </a:lnTo>
                  <a:lnTo>
                    <a:pt x="38193" y="21721"/>
                  </a:lnTo>
                  <a:lnTo>
                    <a:pt x="38374" y="21661"/>
                  </a:lnTo>
                  <a:lnTo>
                    <a:pt x="38615" y="21540"/>
                  </a:lnTo>
                  <a:lnTo>
                    <a:pt x="38796" y="21419"/>
                  </a:lnTo>
                  <a:lnTo>
                    <a:pt x="38917" y="21238"/>
                  </a:lnTo>
                  <a:lnTo>
                    <a:pt x="39038" y="20997"/>
                  </a:lnTo>
                  <a:lnTo>
                    <a:pt x="39098" y="20816"/>
                  </a:lnTo>
                  <a:lnTo>
                    <a:pt x="39098" y="20575"/>
                  </a:lnTo>
                  <a:lnTo>
                    <a:pt x="39098" y="20333"/>
                  </a:lnTo>
                  <a:lnTo>
                    <a:pt x="39038" y="20152"/>
                  </a:lnTo>
                  <a:lnTo>
                    <a:pt x="38917" y="19911"/>
                  </a:lnTo>
                  <a:lnTo>
                    <a:pt x="38796" y="19730"/>
                  </a:lnTo>
                  <a:lnTo>
                    <a:pt x="38615" y="19609"/>
                  </a:lnTo>
                  <a:lnTo>
                    <a:pt x="38374" y="19489"/>
                  </a:lnTo>
                  <a:lnTo>
                    <a:pt x="38193" y="19428"/>
                  </a:lnTo>
                  <a:close/>
                  <a:moveTo>
                    <a:pt x="43502" y="19428"/>
                  </a:moveTo>
                  <a:lnTo>
                    <a:pt x="43321" y="19489"/>
                  </a:lnTo>
                  <a:lnTo>
                    <a:pt x="43080" y="19609"/>
                  </a:lnTo>
                  <a:lnTo>
                    <a:pt x="42899" y="19730"/>
                  </a:lnTo>
                  <a:lnTo>
                    <a:pt x="42778" y="19911"/>
                  </a:lnTo>
                  <a:lnTo>
                    <a:pt x="42658" y="20152"/>
                  </a:lnTo>
                  <a:lnTo>
                    <a:pt x="42597" y="20333"/>
                  </a:lnTo>
                  <a:lnTo>
                    <a:pt x="42597" y="20575"/>
                  </a:lnTo>
                  <a:lnTo>
                    <a:pt x="42597" y="20816"/>
                  </a:lnTo>
                  <a:lnTo>
                    <a:pt x="42658" y="20997"/>
                  </a:lnTo>
                  <a:lnTo>
                    <a:pt x="42778" y="21238"/>
                  </a:lnTo>
                  <a:lnTo>
                    <a:pt x="42899" y="21419"/>
                  </a:lnTo>
                  <a:lnTo>
                    <a:pt x="43080" y="21540"/>
                  </a:lnTo>
                  <a:lnTo>
                    <a:pt x="43321" y="21661"/>
                  </a:lnTo>
                  <a:lnTo>
                    <a:pt x="43502" y="21721"/>
                  </a:lnTo>
                  <a:lnTo>
                    <a:pt x="43985" y="21721"/>
                  </a:lnTo>
                  <a:lnTo>
                    <a:pt x="44166" y="21661"/>
                  </a:lnTo>
                  <a:lnTo>
                    <a:pt x="44407" y="21540"/>
                  </a:lnTo>
                  <a:lnTo>
                    <a:pt x="44588" y="21419"/>
                  </a:lnTo>
                  <a:lnTo>
                    <a:pt x="44709" y="21238"/>
                  </a:lnTo>
                  <a:lnTo>
                    <a:pt x="44830" y="20997"/>
                  </a:lnTo>
                  <a:lnTo>
                    <a:pt x="44890" y="20816"/>
                  </a:lnTo>
                  <a:lnTo>
                    <a:pt x="44890" y="20575"/>
                  </a:lnTo>
                  <a:lnTo>
                    <a:pt x="44890" y="20333"/>
                  </a:lnTo>
                  <a:lnTo>
                    <a:pt x="44830" y="20152"/>
                  </a:lnTo>
                  <a:lnTo>
                    <a:pt x="44709" y="19911"/>
                  </a:lnTo>
                  <a:lnTo>
                    <a:pt x="44588" y="19730"/>
                  </a:lnTo>
                  <a:lnTo>
                    <a:pt x="44407" y="19609"/>
                  </a:lnTo>
                  <a:lnTo>
                    <a:pt x="44166" y="19489"/>
                  </a:lnTo>
                  <a:lnTo>
                    <a:pt x="43985" y="19428"/>
                  </a:lnTo>
                  <a:close/>
                  <a:moveTo>
                    <a:pt x="49295" y="19428"/>
                  </a:moveTo>
                  <a:lnTo>
                    <a:pt x="49114" y="19489"/>
                  </a:lnTo>
                  <a:lnTo>
                    <a:pt x="48872" y="19609"/>
                  </a:lnTo>
                  <a:lnTo>
                    <a:pt x="48691" y="19730"/>
                  </a:lnTo>
                  <a:lnTo>
                    <a:pt x="48571" y="19911"/>
                  </a:lnTo>
                  <a:lnTo>
                    <a:pt x="48450" y="20152"/>
                  </a:lnTo>
                  <a:lnTo>
                    <a:pt x="48390" y="20333"/>
                  </a:lnTo>
                  <a:lnTo>
                    <a:pt x="48390" y="20575"/>
                  </a:lnTo>
                  <a:lnTo>
                    <a:pt x="48390" y="20816"/>
                  </a:lnTo>
                  <a:lnTo>
                    <a:pt x="48450" y="20997"/>
                  </a:lnTo>
                  <a:lnTo>
                    <a:pt x="48571" y="21238"/>
                  </a:lnTo>
                  <a:lnTo>
                    <a:pt x="48691" y="21419"/>
                  </a:lnTo>
                  <a:lnTo>
                    <a:pt x="48872" y="21540"/>
                  </a:lnTo>
                  <a:lnTo>
                    <a:pt x="49114" y="21661"/>
                  </a:lnTo>
                  <a:lnTo>
                    <a:pt x="49295" y="21721"/>
                  </a:lnTo>
                  <a:lnTo>
                    <a:pt x="49777" y="21721"/>
                  </a:lnTo>
                  <a:lnTo>
                    <a:pt x="49958" y="21661"/>
                  </a:lnTo>
                  <a:lnTo>
                    <a:pt x="50200" y="21540"/>
                  </a:lnTo>
                  <a:lnTo>
                    <a:pt x="50381" y="21419"/>
                  </a:lnTo>
                  <a:lnTo>
                    <a:pt x="50501" y="21238"/>
                  </a:lnTo>
                  <a:lnTo>
                    <a:pt x="50622" y="20997"/>
                  </a:lnTo>
                  <a:lnTo>
                    <a:pt x="50682" y="20816"/>
                  </a:lnTo>
                  <a:lnTo>
                    <a:pt x="50682" y="20575"/>
                  </a:lnTo>
                  <a:lnTo>
                    <a:pt x="50682" y="20333"/>
                  </a:lnTo>
                  <a:lnTo>
                    <a:pt x="50622" y="20152"/>
                  </a:lnTo>
                  <a:lnTo>
                    <a:pt x="50501" y="19911"/>
                  </a:lnTo>
                  <a:lnTo>
                    <a:pt x="50381" y="19730"/>
                  </a:lnTo>
                  <a:lnTo>
                    <a:pt x="50200" y="19609"/>
                  </a:lnTo>
                  <a:lnTo>
                    <a:pt x="49958" y="19489"/>
                  </a:lnTo>
                  <a:lnTo>
                    <a:pt x="49777" y="19428"/>
                  </a:lnTo>
                  <a:close/>
                  <a:moveTo>
                    <a:pt x="55087" y="19428"/>
                  </a:moveTo>
                  <a:lnTo>
                    <a:pt x="54906" y="19489"/>
                  </a:lnTo>
                  <a:lnTo>
                    <a:pt x="54665" y="19609"/>
                  </a:lnTo>
                  <a:lnTo>
                    <a:pt x="54483" y="19730"/>
                  </a:lnTo>
                  <a:lnTo>
                    <a:pt x="54363" y="19911"/>
                  </a:lnTo>
                  <a:lnTo>
                    <a:pt x="54242" y="20152"/>
                  </a:lnTo>
                  <a:lnTo>
                    <a:pt x="54182" y="20333"/>
                  </a:lnTo>
                  <a:lnTo>
                    <a:pt x="54182" y="20575"/>
                  </a:lnTo>
                  <a:lnTo>
                    <a:pt x="54182" y="20816"/>
                  </a:lnTo>
                  <a:lnTo>
                    <a:pt x="54242" y="20997"/>
                  </a:lnTo>
                  <a:lnTo>
                    <a:pt x="54363" y="21238"/>
                  </a:lnTo>
                  <a:lnTo>
                    <a:pt x="54483" y="21419"/>
                  </a:lnTo>
                  <a:lnTo>
                    <a:pt x="54665" y="21540"/>
                  </a:lnTo>
                  <a:lnTo>
                    <a:pt x="54906" y="21661"/>
                  </a:lnTo>
                  <a:lnTo>
                    <a:pt x="55087" y="21721"/>
                  </a:lnTo>
                  <a:lnTo>
                    <a:pt x="55570" y="21721"/>
                  </a:lnTo>
                  <a:lnTo>
                    <a:pt x="55751" y="21661"/>
                  </a:lnTo>
                  <a:lnTo>
                    <a:pt x="55992" y="21540"/>
                  </a:lnTo>
                  <a:lnTo>
                    <a:pt x="56173" y="21419"/>
                  </a:lnTo>
                  <a:lnTo>
                    <a:pt x="56294" y="21238"/>
                  </a:lnTo>
                  <a:lnTo>
                    <a:pt x="56414" y="20997"/>
                  </a:lnTo>
                  <a:lnTo>
                    <a:pt x="56475" y="20816"/>
                  </a:lnTo>
                  <a:lnTo>
                    <a:pt x="56475" y="20575"/>
                  </a:lnTo>
                  <a:lnTo>
                    <a:pt x="56475" y="20333"/>
                  </a:lnTo>
                  <a:lnTo>
                    <a:pt x="56414" y="20152"/>
                  </a:lnTo>
                  <a:lnTo>
                    <a:pt x="56294" y="19911"/>
                  </a:lnTo>
                  <a:lnTo>
                    <a:pt x="56173" y="19730"/>
                  </a:lnTo>
                  <a:lnTo>
                    <a:pt x="55992" y="19609"/>
                  </a:lnTo>
                  <a:lnTo>
                    <a:pt x="55751" y="19489"/>
                  </a:lnTo>
                  <a:lnTo>
                    <a:pt x="55570" y="19428"/>
                  </a:lnTo>
                  <a:close/>
                  <a:moveTo>
                    <a:pt x="60879" y="19428"/>
                  </a:moveTo>
                  <a:lnTo>
                    <a:pt x="60698" y="19489"/>
                  </a:lnTo>
                  <a:lnTo>
                    <a:pt x="60457" y="19609"/>
                  </a:lnTo>
                  <a:lnTo>
                    <a:pt x="60276" y="19730"/>
                  </a:lnTo>
                  <a:lnTo>
                    <a:pt x="60155" y="19911"/>
                  </a:lnTo>
                  <a:lnTo>
                    <a:pt x="60034" y="20152"/>
                  </a:lnTo>
                  <a:lnTo>
                    <a:pt x="59974" y="20333"/>
                  </a:lnTo>
                  <a:lnTo>
                    <a:pt x="59974" y="20575"/>
                  </a:lnTo>
                  <a:lnTo>
                    <a:pt x="59974" y="20816"/>
                  </a:lnTo>
                  <a:lnTo>
                    <a:pt x="60034" y="20997"/>
                  </a:lnTo>
                  <a:lnTo>
                    <a:pt x="60155" y="21238"/>
                  </a:lnTo>
                  <a:lnTo>
                    <a:pt x="60276" y="21419"/>
                  </a:lnTo>
                  <a:lnTo>
                    <a:pt x="60457" y="21540"/>
                  </a:lnTo>
                  <a:lnTo>
                    <a:pt x="60698" y="21661"/>
                  </a:lnTo>
                  <a:lnTo>
                    <a:pt x="60879" y="21721"/>
                  </a:lnTo>
                  <a:lnTo>
                    <a:pt x="61362" y="21721"/>
                  </a:lnTo>
                  <a:lnTo>
                    <a:pt x="61543" y="21661"/>
                  </a:lnTo>
                  <a:lnTo>
                    <a:pt x="61784" y="21540"/>
                  </a:lnTo>
                  <a:lnTo>
                    <a:pt x="61965" y="21419"/>
                  </a:lnTo>
                  <a:lnTo>
                    <a:pt x="62086" y="21238"/>
                  </a:lnTo>
                  <a:lnTo>
                    <a:pt x="62206" y="20997"/>
                  </a:lnTo>
                  <a:lnTo>
                    <a:pt x="62267" y="20816"/>
                  </a:lnTo>
                  <a:lnTo>
                    <a:pt x="62267" y="20575"/>
                  </a:lnTo>
                  <a:lnTo>
                    <a:pt x="62267" y="20333"/>
                  </a:lnTo>
                  <a:lnTo>
                    <a:pt x="62206" y="20152"/>
                  </a:lnTo>
                  <a:lnTo>
                    <a:pt x="62086" y="19911"/>
                  </a:lnTo>
                  <a:lnTo>
                    <a:pt x="61965" y="19730"/>
                  </a:lnTo>
                  <a:lnTo>
                    <a:pt x="61784" y="19609"/>
                  </a:lnTo>
                  <a:lnTo>
                    <a:pt x="61543" y="19489"/>
                  </a:lnTo>
                  <a:lnTo>
                    <a:pt x="61362" y="19428"/>
                  </a:lnTo>
                  <a:close/>
                  <a:moveTo>
                    <a:pt x="66671" y="19428"/>
                  </a:moveTo>
                  <a:lnTo>
                    <a:pt x="66490" y="19489"/>
                  </a:lnTo>
                  <a:lnTo>
                    <a:pt x="66249" y="19609"/>
                  </a:lnTo>
                  <a:lnTo>
                    <a:pt x="66068" y="19730"/>
                  </a:lnTo>
                  <a:lnTo>
                    <a:pt x="65947" y="19911"/>
                  </a:lnTo>
                  <a:lnTo>
                    <a:pt x="65827" y="20152"/>
                  </a:lnTo>
                  <a:lnTo>
                    <a:pt x="65766" y="20333"/>
                  </a:lnTo>
                  <a:lnTo>
                    <a:pt x="65766" y="20575"/>
                  </a:lnTo>
                  <a:lnTo>
                    <a:pt x="65766" y="20816"/>
                  </a:lnTo>
                  <a:lnTo>
                    <a:pt x="65827" y="20997"/>
                  </a:lnTo>
                  <a:lnTo>
                    <a:pt x="65947" y="21238"/>
                  </a:lnTo>
                  <a:lnTo>
                    <a:pt x="66068" y="21419"/>
                  </a:lnTo>
                  <a:lnTo>
                    <a:pt x="66249" y="21540"/>
                  </a:lnTo>
                  <a:lnTo>
                    <a:pt x="66490" y="21661"/>
                  </a:lnTo>
                  <a:lnTo>
                    <a:pt x="66671" y="21721"/>
                  </a:lnTo>
                  <a:lnTo>
                    <a:pt x="67154" y="21721"/>
                  </a:lnTo>
                  <a:lnTo>
                    <a:pt x="67335" y="21661"/>
                  </a:lnTo>
                  <a:lnTo>
                    <a:pt x="67576" y="21540"/>
                  </a:lnTo>
                  <a:lnTo>
                    <a:pt x="67757" y="21419"/>
                  </a:lnTo>
                  <a:lnTo>
                    <a:pt x="67878" y="21238"/>
                  </a:lnTo>
                  <a:lnTo>
                    <a:pt x="67999" y="20997"/>
                  </a:lnTo>
                  <a:lnTo>
                    <a:pt x="68059" y="20816"/>
                  </a:lnTo>
                  <a:lnTo>
                    <a:pt x="68059" y="20575"/>
                  </a:lnTo>
                  <a:lnTo>
                    <a:pt x="68059" y="20333"/>
                  </a:lnTo>
                  <a:lnTo>
                    <a:pt x="67999" y="20152"/>
                  </a:lnTo>
                  <a:lnTo>
                    <a:pt x="67878" y="19911"/>
                  </a:lnTo>
                  <a:lnTo>
                    <a:pt x="67757" y="19730"/>
                  </a:lnTo>
                  <a:lnTo>
                    <a:pt x="67576" y="19609"/>
                  </a:lnTo>
                  <a:lnTo>
                    <a:pt x="67335" y="19489"/>
                  </a:lnTo>
                  <a:lnTo>
                    <a:pt x="67154" y="19428"/>
                  </a:lnTo>
                  <a:close/>
                  <a:moveTo>
                    <a:pt x="5853" y="22324"/>
                  </a:moveTo>
                  <a:lnTo>
                    <a:pt x="5672" y="22385"/>
                  </a:lnTo>
                  <a:lnTo>
                    <a:pt x="5431" y="22505"/>
                  </a:lnTo>
                  <a:lnTo>
                    <a:pt x="5250" y="22626"/>
                  </a:lnTo>
                  <a:lnTo>
                    <a:pt x="5129" y="22807"/>
                  </a:lnTo>
                  <a:lnTo>
                    <a:pt x="5008" y="23048"/>
                  </a:lnTo>
                  <a:lnTo>
                    <a:pt x="4948" y="23229"/>
                  </a:lnTo>
                  <a:lnTo>
                    <a:pt x="4948" y="23471"/>
                  </a:lnTo>
                  <a:lnTo>
                    <a:pt x="4948" y="23712"/>
                  </a:lnTo>
                  <a:lnTo>
                    <a:pt x="5008" y="23893"/>
                  </a:lnTo>
                  <a:lnTo>
                    <a:pt x="5129" y="24135"/>
                  </a:lnTo>
                  <a:lnTo>
                    <a:pt x="5250" y="24316"/>
                  </a:lnTo>
                  <a:lnTo>
                    <a:pt x="5431" y="24436"/>
                  </a:lnTo>
                  <a:lnTo>
                    <a:pt x="5672" y="24557"/>
                  </a:lnTo>
                  <a:lnTo>
                    <a:pt x="5853" y="24617"/>
                  </a:lnTo>
                  <a:lnTo>
                    <a:pt x="6336" y="24617"/>
                  </a:lnTo>
                  <a:lnTo>
                    <a:pt x="6517" y="24557"/>
                  </a:lnTo>
                  <a:lnTo>
                    <a:pt x="6758" y="24436"/>
                  </a:lnTo>
                  <a:lnTo>
                    <a:pt x="6939" y="24316"/>
                  </a:lnTo>
                  <a:lnTo>
                    <a:pt x="7060" y="24135"/>
                  </a:lnTo>
                  <a:lnTo>
                    <a:pt x="7180" y="23893"/>
                  </a:lnTo>
                  <a:lnTo>
                    <a:pt x="7241" y="23712"/>
                  </a:lnTo>
                  <a:lnTo>
                    <a:pt x="7241" y="23471"/>
                  </a:lnTo>
                  <a:lnTo>
                    <a:pt x="7241" y="23229"/>
                  </a:lnTo>
                  <a:lnTo>
                    <a:pt x="7180" y="23048"/>
                  </a:lnTo>
                  <a:lnTo>
                    <a:pt x="7060" y="22807"/>
                  </a:lnTo>
                  <a:lnTo>
                    <a:pt x="6939" y="22626"/>
                  </a:lnTo>
                  <a:lnTo>
                    <a:pt x="6758" y="22505"/>
                  </a:lnTo>
                  <a:lnTo>
                    <a:pt x="6517" y="22385"/>
                  </a:lnTo>
                  <a:lnTo>
                    <a:pt x="6336" y="22324"/>
                  </a:lnTo>
                  <a:close/>
                  <a:moveTo>
                    <a:pt x="11645" y="22324"/>
                  </a:moveTo>
                  <a:lnTo>
                    <a:pt x="11464" y="22385"/>
                  </a:lnTo>
                  <a:lnTo>
                    <a:pt x="11223" y="22505"/>
                  </a:lnTo>
                  <a:lnTo>
                    <a:pt x="11042" y="22626"/>
                  </a:lnTo>
                  <a:lnTo>
                    <a:pt x="10921" y="22807"/>
                  </a:lnTo>
                  <a:lnTo>
                    <a:pt x="10800" y="23048"/>
                  </a:lnTo>
                  <a:lnTo>
                    <a:pt x="10740" y="23229"/>
                  </a:lnTo>
                  <a:lnTo>
                    <a:pt x="10740" y="23471"/>
                  </a:lnTo>
                  <a:lnTo>
                    <a:pt x="10740" y="23712"/>
                  </a:lnTo>
                  <a:lnTo>
                    <a:pt x="10800" y="23893"/>
                  </a:lnTo>
                  <a:lnTo>
                    <a:pt x="10921" y="24135"/>
                  </a:lnTo>
                  <a:lnTo>
                    <a:pt x="11042" y="24316"/>
                  </a:lnTo>
                  <a:lnTo>
                    <a:pt x="11223" y="24436"/>
                  </a:lnTo>
                  <a:lnTo>
                    <a:pt x="11464" y="24557"/>
                  </a:lnTo>
                  <a:lnTo>
                    <a:pt x="11645" y="24617"/>
                  </a:lnTo>
                  <a:lnTo>
                    <a:pt x="12128" y="24617"/>
                  </a:lnTo>
                  <a:lnTo>
                    <a:pt x="12309" y="24557"/>
                  </a:lnTo>
                  <a:lnTo>
                    <a:pt x="12550" y="24436"/>
                  </a:lnTo>
                  <a:lnTo>
                    <a:pt x="12731" y="24316"/>
                  </a:lnTo>
                  <a:lnTo>
                    <a:pt x="12852" y="24135"/>
                  </a:lnTo>
                  <a:lnTo>
                    <a:pt x="12973" y="23893"/>
                  </a:lnTo>
                  <a:lnTo>
                    <a:pt x="13033" y="23712"/>
                  </a:lnTo>
                  <a:lnTo>
                    <a:pt x="13033" y="23471"/>
                  </a:lnTo>
                  <a:lnTo>
                    <a:pt x="13033" y="23229"/>
                  </a:lnTo>
                  <a:lnTo>
                    <a:pt x="12973" y="23048"/>
                  </a:lnTo>
                  <a:lnTo>
                    <a:pt x="12852" y="22807"/>
                  </a:lnTo>
                  <a:lnTo>
                    <a:pt x="12731" y="22626"/>
                  </a:lnTo>
                  <a:lnTo>
                    <a:pt x="12550" y="22505"/>
                  </a:lnTo>
                  <a:lnTo>
                    <a:pt x="12309" y="22385"/>
                  </a:lnTo>
                  <a:lnTo>
                    <a:pt x="12128" y="22324"/>
                  </a:lnTo>
                  <a:close/>
                  <a:moveTo>
                    <a:pt x="17437" y="22324"/>
                  </a:moveTo>
                  <a:lnTo>
                    <a:pt x="17256" y="22385"/>
                  </a:lnTo>
                  <a:lnTo>
                    <a:pt x="17015" y="22505"/>
                  </a:lnTo>
                  <a:lnTo>
                    <a:pt x="16834" y="22626"/>
                  </a:lnTo>
                  <a:lnTo>
                    <a:pt x="16713" y="22807"/>
                  </a:lnTo>
                  <a:lnTo>
                    <a:pt x="16593" y="23048"/>
                  </a:lnTo>
                  <a:lnTo>
                    <a:pt x="16532" y="23229"/>
                  </a:lnTo>
                  <a:lnTo>
                    <a:pt x="16532" y="23471"/>
                  </a:lnTo>
                  <a:lnTo>
                    <a:pt x="16532" y="23712"/>
                  </a:lnTo>
                  <a:lnTo>
                    <a:pt x="16593" y="23893"/>
                  </a:lnTo>
                  <a:lnTo>
                    <a:pt x="16713" y="24135"/>
                  </a:lnTo>
                  <a:lnTo>
                    <a:pt x="16834" y="24316"/>
                  </a:lnTo>
                  <a:lnTo>
                    <a:pt x="17015" y="24436"/>
                  </a:lnTo>
                  <a:lnTo>
                    <a:pt x="17256" y="24557"/>
                  </a:lnTo>
                  <a:lnTo>
                    <a:pt x="17437" y="24617"/>
                  </a:lnTo>
                  <a:lnTo>
                    <a:pt x="17920" y="24617"/>
                  </a:lnTo>
                  <a:lnTo>
                    <a:pt x="18101" y="24557"/>
                  </a:lnTo>
                  <a:lnTo>
                    <a:pt x="18342" y="24436"/>
                  </a:lnTo>
                  <a:lnTo>
                    <a:pt x="18523" y="24316"/>
                  </a:lnTo>
                  <a:lnTo>
                    <a:pt x="18644" y="24135"/>
                  </a:lnTo>
                  <a:lnTo>
                    <a:pt x="18765" y="23893"/>
                  </a:lnTo>
                  <a:lnTo>
                    <a:pt x="18825" y="23712"/>
                  </a:lnTo>
                  <a:lnTo>
                    <a:pt x="18825" y="23471"/>
                  </a:lnTo>
                  <a:lnTo>
                    <a:pt x="18825" y="23229"/>
                  </a:lnTo>
                  <a:lnTo>
                    <a:pt x="18765" y="23048"/>
                  </a:lnTo>
                  <a:lnTo>
                    <a:pt x="18644" y="22807"/>
                  </a:lnTo>
                  <a:lnTo>
                    <a:pt x="18523" y="22626"/>
                  </a:lnTo>
                  <a:lnTo>
                    <a:pt x="18342" y="22505"/>
                  </a:lnTo>
                  <a:lnTo>
                    <a:pt x="18101" y="22385"/>
                  </a:lnTo>
                  <a:lnTo>
                    <a:pt x="17920" y="22324"/>
                  </a:lnTo>
                  <a:close/>
                  <a:moveTo>
                    <a:pt x="23230" y="22324"/>
                  </a:moveTo>
                  <a:lnTo>
                    <a:pt x="23049" y="22385"/>
                  </a:lnTo>
                  <a:lnTo>
                    <a:pt x="22807" y="22505"/>
                  </a:lnTo>
                  <a:lnTo>
                    <a:pt x="22626" y="22626"/>
                  </a:lnTo>
                  <a:lnTo>
                    <a:pt x="22506" y="22807"/>
                  </a:lnTo>
                  <a:lnTo>
                    <a:pt x="22385" y="23048"/>
                  </a:lnTo>
                  <a:lnTo>
                    <a:pt x="22325" y="23229"/>
                  </a:lnTo>
                  <a:lnTo>
                    <a:pt x="22325" y="23471"/>
                  </a:lnTo>
                  <a:lnTo>
                    <a:pt x="22325" y="23712"/>
                  </a:lnTo>
                  <a:lnTo>
                    <a:pt x="22385" y="23893"/>
                  </a:lnTo>
                  <a:lnTo>
                    <a:pt x="22506" y="24135"/>
                  </a:lnTo>
                  <a:lnTo>
                    <a:pt x="22626" y="24316"/>
                  </a:lnTo>
                  <a:lnTo>
                    <a:pt x="22807" y="24436"/>
                  </a:lnTo>
                  <a:lnTo>
                    <a:pt x="23049" y="24557"/>
                  </a:lnTo>
                  <a:lnTo>
                    <a:pt x="23230" y="24617"/>
                  </a:lnTo>
                  <a:lnTo>
                    <a:pt x="23712" y="24617"/>
                  </a:lnTo>
                  <a:lnTo>
                    <a:pt x="23893" y="24557"/>
                  </a:lnTo>
                  <a:lnTo>
                    <a:pt x="24135" y="24436"/>
                  </a:lnTo>
                  <a:lnTo>
                    <a:pt x="24316" y="24316"/>
                  </a:lnTo>
                  <a:lnTo>
                    <a:pt x="24436" y="24135"/>
                  </a:lnTo>
                  <a:lnTo>
                    <a:pt x="24557" y="23893"/>
                  </a:lnTo>
                  <a:lnTo>
                    <a:pt x="24617" y="23712"/>
                  </a:lnTo>
                  <a:lnTo>
                    <a:pt x="24617" y="23471"/>
                  </a:lnTo>
                  <a:lnTo>
                    <a:pt x="24617" y="23229"/>
                  </a:lnTo>
                  <a:lnTo>
                    <a:pt x="24557" y="23048"/>
                  </a:lnTo>
                  <a:lnTo>
                    <a:pt x="24436" y="22807"/>
                  </a:lnTo>
                  <a:lnTo>
                    <a:pt x="24316" y="22626"/>
                  </a:lnTo>
                  <a:lnTo>
                    <a:pt x="24135" y="22505"/>
                  </a:lnTo>
                  <a:lnTo>
                    <a:pt x="23893" y="22385"/>
                  </a:lnTo>
                  <a:lnTo>
                    <a:pt x="23712" y="22324"/>
                  </a:lnTo>
                  <a:close/>
                  <a:moveTo>
                    <a:pt x="29022" y="22324"/>
                  </a:moveTo>
                  <a:lnTo>
                    <a:pt x="28841" y="22385"/>
                  </a:lnTo>
                  <a:lnTo>
                    <a:pt x="28599" y="22505"/>
                  </a:lnTo>
                  <a:lnTo>
                    <a:pt x="28418" y="22626"/>
                  </a:lnTo>
                  <a:lnTo>
                    <a:pt x="28298" y="22807"/>
                  </a:lnTo>
                  <a:lnTo>
                    <a:pt x="28177" y="23048"/>
                  </a:lnTo>
                  <a:lnTo>
                    <a:pt x="28117" y="23229"/>
                  </a:lnTo>
                  <a:lnTo>
                    <a:pt x="28117" y="23471"/>
                  </a:lnTo>
                  <a:lnTo>
                    <a:pt x="28117" y="23712"/>
                  </a:lnTo>
                  <a:lnTo>
                    <a:pt x="28177" y="23893"/>
                  </a:lnTo>
                  <a:lnTo>
                    <a:pt x="28298" y="24135"/>
                  </a:lnTo>
                  <a:lnTo>
                    <a:pt x="28418" y="24316"/>
                  </a:lnTo>
                  <a:lnTo>
                    <a:pt x="28599" y="24436"/>
                  </a:lnTo>
                  <a:lnTo>
                    <a:pt x="28841" y="24557"/>
                  </a:lnTo>
                  <a:lnTo>
                    <a:pt x="29022" y="24617"/>
                  </a:lnTo>
                  <a:lnTo>
                    <a:pt x="29505" y="24617"/>
                  </a:lnTo>
                  <a:lnTo>
                    <a:pt x="29686" y="24557"/>
                  </a:lnTo>
                  <a:lnTo>
                    <a:pt x="29927" y="24436"/>
                  </a:lnTo>
                  <a:lnTo>
                    <a:pt x="30108" y="24316"/>
                  </a:lnTo>
                  <a:lnTo>
                    <a:pt x="30229" y="24135"/>
                  </a:lnTo>
                  <a:lnTo>
                    <a:pt x="30349" y="23893"/>
                  </a:lnTo>
                  <a:lnTo>
                    <a:pt x="30410" y="23712"/>
                  </a:lnTo>
                  <a:lnTo>
                    <a:pt x="30410" y="23471"/>
                  </a:lnTo>
                  <a:lnTo>
                    <a:pt x="30410" y="23229"/>
                  </a:lnTo>
                  <a:lnTo>
                    <a:pt x="30349" y="23048"/>
                  </a:lnTo>
                  <a:lnTo>
                    <a:pt x="30229" y="22807"/>
                  </a:lnTo>
                  <a:lnTo>
                    <a:pt x="30108" y="22626"/>
                  </a:lnTo>
                  <a:lnTo>
                    <a:pt x="29927" y="22505"/>
                  </a:lnTo>
                  <a:lnTo>
                    <a:pt x="29686" y="22385"/>
                  </a:lnTo>
                  <a:lnTo>
                    <a:pt x="29505" y="22324"/>
                  </a:lnTo>
                  <a:close/>
                  <a:moveTo>
                    <a:pt x="34814" y="22324"/>
                  </a:moveTo>
                  <a:lnTo>
                    <a:pt x="34633" y="22385"/>
                  </a:lnTo>
                  <a:lnTo>
                    <a:pt x="34392" y="22505"/>
                  </a:lnTo>
                  <a:lnTo>
                    <a:pt x="34211" y="22626"/>
                  </a:lnTo>
                  <a:lnTo>
                    <a:pt x="34090" y="22807"/>
                  </a:lnTo>
                  <a:lnTo>
                    <a:pt x="33969" y="23048"/>
                  </a:lnTo>
                  <a:lnTo>
                    <a:pt x="33909" y="23229"/>
                  </a:lnTo>
                  <a:lnTo>
                    <a:pt x="33909" y="23471"/>
                  </a:lnTo>
                  <a:lnTo>
                    <a:pt x="33909" y="23712"/>
                  </a:lnTo>
                  <a:lnTo>
                    <a:pt x="33969" y="23893"/>
                  </a:lnTo>
                  <a:lnTo>
                    <a:pt x="34090" y="24135"/>
                  </a:lnTo>
                  <a:lnTo>
                    <a:pt x="34211" y="24316"/>
                  </a:lnTo>
                  <a:lnTo>
                    <a:pt x="34392" y="24436"/>
                  </a:lnTo>
                  <a:lnTo>
                    <a:pt x="34633" y="24557"/>
                  </a:lnTo>
                  <a:lnTo>
                    <a:pt x="34814" y="24617"/>
                  </a:lnTo>
                  <a:lnTo>
                    <a:pt x="35297" y="24617"/>
                  </a:lnTo>
                  <a:lnTo>
                    <a:pt x="35478" y="24557"/>
                  </a:lnTo>
                  <a:lnTo>
                    <a:pt x="35719" y="24436"/>
                  </a:lnTo>
                  <a:lnTo>
                    <a:pt x="35900" y="24316"/>
                  </a:lnTo>
                  <a:lnTo>
                    <a:pt x="36021" y="24135"/>
                  </a:lnTo>
                  <a:lnTo>
                    <a:pt x="36141" y="23893"/>
                  </a:lnTo>
                  <a:lnTo>
                    <a:pt x="36202" y="23712"/>
                  </a:lnTo>
                  <a:lnTo>
                    <a:pt x="36202" y="23471"/>
                  </a:lnTo>
                  <a:lnTo>
                    <a:pt x="36202" y="23229"/>
                  </a:lnTo>
                  <a:lnTo>
                    <a:pt x="36141" y="23048"/>
                  </a:lnTo>
                  <a:lnTo>
                    <a:pt x="36021" y="22807"/>
                  </a:lnTo>
                  <a:lnTo>
                    <a:pt x="35900" y="22626"/>
                  </a:lnTo>
                  <a:lnTo>
                    <a:pt x="35719" y="22505"/>
                  </a:lnTo>
                  <a:lnTo>
                    <a:pt x="35478" y="22385"/>
                  </a:lnTo>
                  <a:lnTo>
                    <a:pt x="35297" y="22324"/>
                  </a:lnTo>
                  <a:close/>
                  <a:moveTo>
                    <a:pt x="40606" y="22324"/>
                  </a:moveTo>
                  <a:lnTo>
                    <a:pt x="40425" y="22385"/>
                  </a:lnTo>
                  <a:lnTo>
                    <a:pt x="40184" y="22505"/>
                  </a:lnTo>
                  <a:lnTo>
                    <a:pt x="40003" y="22626"/>
                  </a:lnTo>
                  <a:lnTo>
                    <a:pt x="39882" y="22807"/>
                  </a:lnTo>
                  <a:lnTo>
                    <a:pt x="39762" y="23048"/>
                  </a:lnTo>
                  <a:lnTo>
                    <a:pt x="39701" y="23229"/>
                  </a:lnTo>
                  <a:lnTo>
                    <a:pt x="39701" y="23471"/>
                  </a:lnTo>
                  <a:lnTo>
                    <a:pt x="39701" y="23712"/>
                  </a:lnTo>
                  <a:lnTo>
                    <a:pt x="39762" y="23893"/>
                  </a:lnTo>
                  <a:lnTo>
                    <a:pt x="39882" y="24135"/>
                  </a:lnTo>
                  <a:lnTo>
                    <a:pt x="40003" y="24316"/>
                  </a:lnTo>
                  <a:lnTo>
                    <a:pt x="40184" y="24436"/>
                  </a:lnTo>
                  <a:lnTo>
                    <a:pt x="40425" y="24557"/>
                  </a:lnTo>
                  <a:lnTo>
                    <a:pt x="40606" y="24617"/>
                  </a:lnTo>
                  <a:lnTo>
                    <a:pt x="41089" y="24617"/>
                  </a:lnTo>
                  <a:lnTo>
                    <a:pt x="41270" y="24557"/>
                  </a:lnTo>
                  <a:lnTo>
                    <a:pt x="41511" y="24436"/>
                  </a:lnTo>
                  <a:lnTo>
                    <a:pt x="41692" y="24316"/>
                  </a:lnTo>
                  <a:lnTo>
                    <a:pt x="41813" y="24135"/>
                  </a:lnTo>
                  <a:lnTo>
                    <a:pt x="41934" y="23893"/>
                  </a:lnTo>
                  <a:lnTo>
                    <a:pt x="41994" y="23712"/>
                  </a:lnTo>
                  <a:lnTo>
                    <a:pt x="41994" y="23471"/>
                  </a:lnTo>
                  <a:lnTo>
                    <a:pt x="41994" y="23229"/>
                  </a:lnTo>
                  <a:lnTo>
                    <a:pt x="41934" y="23048"/>
                  </a:lnTo>
                  <a:lnTo>
                    <a:pt x="41813" y="22807"/>
                  </a:lnTo>
                  <a:lnTo>
                    <a:pt x="41692" y="22626"/>
                  </a:lnTo>
                  <a:lnTo>
                    <a:pt x="41511" y="22505"/>
                  </a:lnTo>
                  <a:lnTo>
                    <a:pt x="41270" y="22385"/>
                  </a:lnTo>
                  <a:lnTo>
                    <a:pt x="41089" y="22324"/>
                  </a:lnTo>
                  <a:close/>
                  <a:moveTo>
                    <a:pt x="46399" y="22324"/>
                  </a:moveTo>
                  <a:lnTo>
                    <a:pt x="46218" y="22385"/>
                  </a:lnTo>
                  <a:lnTo>
                    <a:pt x="45976" y="22505"/>
                  </a:lnTo>
                  <a:lnTo>
                    <a:pt x="45795" y="22626"/>
                  </a:lnTo>
                  <a:lnTo>
                    <a:pt x="45674" y="22807"/>
                  </a:lnTo>
                  <a:lnTo>
                    <a:pt x="45554" y="23048"/>
                  </a:lnTo>
                  <a:lnTo>
                    <a:pt x="45493" y="23229"/>
                  </a:lnTo>
                  <a:lnTo>
                    <a:pt x="45493" y="23471"/>
                  </a:lnTo>
                  <a:lnTo>
                    <a:pt x="45493" y="23712"/>
                  </a:lnTo>
                  <a:lnTo>
                    <a:pt x="45554" y="23893"/>
                  </a:lnTo>
                  <a:lnTo>
                    <a:pt x="45674" y="24135"/>
                  </a:lnTo>
                  <a:lnTo>
                    <a:pt x="45795" y="24316"/>
                  </a:lnTo>
                  <a:lnTo>
                    <a:pt x="45976" y="24436"/>
                  </a:lnTo>
                  <a:lnTo>
                    <a:pt x="46218" y="24557"/>
                  </a:lnTo>
                  <a:lnTo>
                    <a:pt x="46399" y="24617"/>
                  </a:lnTo>
                  <a:lnTo>
                    <a:pt x="46881" y="24617"/>
                  </a:lnTo>
                  <a:lnTo>
                    <a:pt x="47062" y="24557"/>
                  </a:lnTo>
                  <a:lnTo>
                    <a:pt x="47304" y="24436"/>
                  </a:lnTo>
                  <a:lnTo>
                    <a:pt x="47485" y="24316"/>
                  </a:lnTo>
                  <a:lnTo>
                    <a:pt x="47605" y="24135"/>
                  </a:lnTo>
                  <a:lnTo>
                    <a:pt x="47726" y="23893"/>
                  </a:lnTo>
                  <a:lnTo>
                    <a:pt x="47786" y="23712"/>
                  </a:lnTo>
                  <a:lnTo>
                    <a:pt x="47786" y="23471"/>
                  </a:lnTo>
                  <a:lnTo>
                    <a:pt x="47786" y="23229"/>
                  </a:lnTo>
                  <a:lnTo>
                    <a:pt x="47726" y="23048"/>
                  </a:lnTo>
                  <a:lnTo>
                    <a:pt x="47605" y="22807"/>
                  </a:lnTo>
                  <a:lnTo>
                    <a:pt x="47485" y="22626"/>
                  </a:lnTo>
                  <a:lnTo>
                    <a:pt x="47304" y="22505"/>
                  </a:lnTo>
                  <a:lnTo>
                    <a:pt x="47062" y="22385"/>
                  </a:lnTo>
                  <a:lnTo>
                    <a:pt x="46881" y="22324"/>
                  </a:lnTo>
                  <a:close/>
                  <a:moveTo>
                    <a:pt x="52191" y="22324"/>
                  </a:moveTo>
                  <a:lnTo>
                    <a:pt x="52010" y="22385"/>
                  </a:lnTo>
                  <a:lnTo>
                    <a:pt x="51768" y="22505"/>
                  </a:lnTo>
                  <a:lnTo>
                    <a:pt x="51587" y="22626"/>
                  </a:lnTo>
                  <a:lnTo>
                    <a:pt x="51467" y="22807"/>
                  </a:lnTo>
                  <a:lnTo>
                    <a:pt x="51346" y="23048"/>
                  </a:lnTo>
                  <a:lnTo>
                    <a:pt x="51286" y="23229"/>
                  </a:lnTo>
                  <a:lnTo>
                    <a:pt x="51286" y="23471"/>
                  </a:lnTo>
                  <a:lnTo>
                    <a:pt x="51286" y="23712"/>
                  </a:lnTo>
                  <a:lnTo>
                    <a:pt x="51346" y="23893"/>
                  </a:lnTo>
                  <a:lnTo>
                    <a:pt x="51467" y="24135"/>
                  </a:lnTo>
                  <a:lnTo>
                    <a:pt x="51587" y="24316"/>
                  </a:lnTo>
                  <a:lnTo>
                    <a:pt x="51768" y="24436"/>
                  </a:lnTo>
                  <a:lnTo>
                    <a:pt x="52010" y="24557"/>
                  </a:lnTo>
                  <a:lnTo>
                    <a:pt x="52191" y="24617"/>
                  </a:lnTo>
                  <a:lnTo>
                    <a:pt x="52673" y="24617"/>
                  </a:lnTo>
                  <a:lnTo>
                    <a:pt x="52854" y="24557"/>
                  </a:lnTo>
                  <a:lnTo>
                    <a:pt x="53096" y="24436"/>
                  </a:lnTo>
                  <a:lnTo>
                    <a:pt x="53277" y="24316"/>
                  </a:lnTo>
                  <a:lnTo>
                    <a:pt x="53397" y="24135"/>
                  </a:lnTo>
                  <a:lnTo>
                    <a:pt x="53518" y="23893"/>
                  </a:lnTo>
                  <a:lnTo>
                    <a:pt x="53578" y="23712"/>
                  </a:lnTo>
                  <a:lnTo>
                    <a:pt x="53578" y="23471"/>
                  </a:lnTo>
                  <a:lnTo>
                    <a:pt x="53578" y="23229"/>
                  </a:lnTo>
                  <a:lnTo>
                    <a:pt x="53518" y="23048"/>
                  </a:lnTo>
                  <a:lnTo>
                    <a:pt x="53397" y="22807"/>
                  </a:lnTo>
                  <a:lnTo>
                    <a:pt x="53277" y="22626"/>
                  </a:lnTo>
                  <a:lnTo>
                    <a:pt x="53096" y="22505"/>
                  </a:lnTo>
                  <a:lnTo>
                    <a:pt x="52854" y="22385"/>
                  </a:lnTo>
                  <a:lnTo>
                    <a:pt x="52673" y="22324"/>
                  </a:lnTo>
                  <a:close/>
                  <a:moveTo>
                    <a:pt x="57983" y="22324"/>
                  </a:moveTo>
                  <a:lnTo>
                    <a:pt x="57802" y="22385"/>
                  </a:lnTo>
                  <a:lnTo>
                    <a:pt x="57561" y="22505"/>
                  </a:lnTo>
                  <a:lnTo>
                    <a:pt x="57380" y="22626"/>
                  </a:lnTo>
                  <a:lnTo>
                    <a:pt x="57259" y="22807"/>
                  </a:lnTo>
                  <a:lnTo>
                    <a:pt x="57138" y="23048"/>
                  </a:lnTo>
                  <a:lnTo>
                    <a:pt x="57078" y="23229"/>
                  </a:lnTo>
                  <a:lnTo>
                    <a:pt x="57078" y="23471"/>
                  </a:lnTo>
                  <a:lnTo>
                    <a:pt x="57078" y="23712"/>
                  </a:lnTo>
                  <a:lnTo>
                    <a:pt x="57138" y="23893"/>
                  </a:lnTo>
                  <a:lnTo>
                    <a:pt x="57259" y="24135"/>
                  </a:lnTo>
                  <a:lnTo>
                    <a:pt x="57380" y="24316"/>
                  </a:lnTo>
                  <a:lnTo>
                    <a:pt x="57561" y="24436"/>
                  </a:lnTo>
                  <a:lnTo>
                    <a:pt x="57802" y="24557"/>
                  </a:lnTo>
                  <a:lnTo>
                    <a:pt x="57983" y="24617"/>
                  </a:lnTo>
                  <a:lnTo>
                    <a:pt x="58466" y="24617"/>
                  </a:lnTo>
                  <a:lnTo>
                    <a:pt x="58647" y="24557"/>
                  </a:lnTo>
                  <a:lnTo>
                    <a:pt x="58888" y="24436"/>
                  </a:lnTo>
                  <a:lnTo>
                    <a:pt x="59069" y="24316"/>
                  </a:lnTo>
                  <a:lnTo>
                    <a:pt x="59190" y="24135"/>
                  </a:lnTo>
                  <a:lnTo>
                    <a:pt x="59310" y="23893"/>
                  </a:lnTo>
                  <a:lnTo>
                    <a:pt x="59371" y="23712"/>
                  </a:lnTo>
                  <a:lnTo>
                    <a:pt x="59371" y="23471"/>
                  </a:lnTo>
                  <a:lnTo>
                    <a:pt x="59371" y="23229"/>
                  </a:lnTo>
                  <a:lnTo>
                    <a:pt x="59310" y="23048"/>
                  </a:lnTo>
                  <a:lnTo>
                    <a:pt x="59190" y="22807"/>
                  </a:lnTo>
                  <a:lnTo>
                    <a:pt x="59069" y="22626"/>
                  </a:lnTo>
                  <a:lnTo>
                    <a:pt x="58888" y="22505"/>
                  </a:lnTo>
                  <a:lnTo>
                    <a:pt x="58647" y="22385"/>
                  </a:lnTo>
                  <a:lnTo>
                    <a:pt x="58466" y="22324"/>
                  </a:lnTo>
                  <a:close/>
                  <a:moveTo>
                    <a:pt x="63775" y="22324"/>
                  </a:moveTo>
                  <a:lnTo>
                    <a:pt x="63594" y="22385"/>
                  </a:lnTo>
                  <a:lnTo>
                    <a:pt x="63353" y="22505"/>
                  </a:lnTo>
                  <a:lnTo>
                    <a:pt x="63172" y="22626"/>
                  </a:lnTo>
                  <a:lnTo>
                    <a:pt x="63051" y="22807"/>
                  </a:lnTo>
                  <a:lnTo>
                    <a:pt x="62931" y="23048"/>
                  </a:lnTo>
                  <a:lnTo>
                    <a:pt x="62870" y="23229"/>
                  </a:lnTo>
                  <a:lnTo>
                    <a:pt x="62870" y="23471"/>
                  </a:lnTo>
                  <a:lnTo>
                    <a:pt x="62870" y="23712"/>
                  </a:lnTo>
                  <a:lnTo>
                    <a:pt x="62931" y="23893"/>
                  </a:lnTo>
                  <a:lnTo>
                    <a:pt x="63051" y="24135"/>
                  </a:lnTo>
                  <a:lnTo>
                    <a:pt x="63172" y="24316"/>
                  </a:lnTo>
                  <a:lnTo>
                    <a:pt x="63353" y="24436"/>
                  </a:lnTo>
                  <a:lnTo>
                    <a:pt x="63594" y="24557"/>
                  </a:lnTo>
                  <a:lnTo>
                    <a:pt x="63775" y="24617"/>
                  </a:lnTo>
                  <a:lnTo>
                    <a:pt x="64258" y="24617"/>
                  </a:lnTo>
                  <a:lnTo>
                    <a:pt x="64439" y="24557"/>
                  </a:lnTo>
                  <a:lnTo>
                    <a:pt x="64680" y="24436"/>
                  </a:lnTo>
                  <a:lnTo>
                    <a:pt x="64861" y="24316"/>
                  </a:lnTo>
                  <a:lnTo>
                    <a:pt x="64982" y="24135"/>
                  </a:lnTo>
                  <a:lnTo>
                    <a:pt x="65103" y="23893"/>
                  </a:lnTo>
                  <a:lnTo>
                    <a:pt x="65163" y="23712"/>
                  </a:lnTo>
                  <a:lnTo>
                    <a:pt x="65163" y="23471"/>
                  </a:lnTo>
                  <a:lnTo>
                    <a:pt x="65163" y="23229"/>
                  </a:lnTo>
                  <a:lnTo>
                    <a:pt x="65103" y="23048"/>
                  </a:lnTo>
                  <a:lnTo>
                    <a:pt x="64982" y="22807"/>
                  </a:lnTo>
                  <a:lnTo>
                    <a:pt x="64861" y="22626"/>
                  </a:lnTo>
                  <a:lnTo>
                    <a:pt x="64680" y="22505"/>
                  </a:lnTo>
                  <a:lnTo>
                    <a:pt x="64439" y="22385"/>
                  </a:lnTo>
                  <a:lnTo>
                    <a:pt x="64258" y="22324"/>
                  </a:lnTo>
                  <a:close/>
                  <a:moveTo>
                    <a:pt x="69567" y="22324"/>
                  </a:moveTo>
                  <a:lnTo>
                    <a:pt x="69386" y="22385"/>
                  </a:lnTo>
                  <a:lnTo>
                    <a:pt x="69145" y="22505"/>
                  </a:lnTo>
                  <a:lnTo>
                    <a:pt x="68964" y="22626"/>
                  </a:lnTo>
                  <a:lnTo>
                    <a:pt x="68843" y="22807"/>
                  </a:lnTo>
                  <a:lnTo>
                    <a:pt x="68723" y="23048"/>
                  </a:lnTo>
                  <a:lnTo>
                    <a:pt x="68662" y="23229"/>
                  </a:lnTo>
                  <a:lnTo>
                    <a:pt x="68662" y="23471"/>
                  </a:lnTo>
                  <a:lnTo>
                    <a:pt x="68662" y="23712"/>
                  </a:lnTo>
                  <a:lnTo>
                    <a:pt x="68723" y="23893"/>
                  </a:lnTo>
                  <a:lnTo>
                    <a:pt x="68843" y="24135"/>
                  </a:lnTo>
                  <a:lnTo>
                    <a:pt x="68964" y="24316"/>
                  </a:lnTo>
                  <a:lnTo>
                    <a:pt x="69145" y="24436"/>
                  </a:lnTo>
                  <a:lnTo>
                    <a:pt x="69386" y="24557"/>
                  </a:lnTo>
                  <a:lnTo>
                    <a:pt x="69567" y="24617"/>
                  </a:lnTo>
                  <a:lnTo>
                    <a:pt x="70050" y="24617"/>
                  </a:lnTo>
                  <a:lnTo>
                    <a:pt x="70231" y="24557"/>
                  </a:lnTo>
                  <a:lnTo>
                    <a:pt x="70472" y="24436"/>
                  </a:lnTo>
                  <a:lnTo>
                    <a:pt x="70653" y="24316"/>
                  </a:lnTo>
                  <a:lnTo>
                    <a:pt x="70774" y="24135"/>
                  </a:lnTo>
                  <a:lnTo>
                    <a:pt x="70895" y="23893"/>
                  </a:lnTo>
                  <a:lnTo>
                    <a:pt x="70955" y="23712"/>
                  </a:lnTo>
                  <a:lnTo>
                    <a:pt x="70955" y="23471"/>
                  </a:lnTo>
                  <a:lnTo>
                    <a:pt x="70955" y="23229"/>
                  </a:lnTo>
                  <a:lnTo>
                    <a:pt x="70895" y="23048"/>
                  </a:lnTo>
                  <a:lnTo>
                    <a:pt x="70774" y="22807"/>
                  </a:lnTo>
                  <a:lnTo>
                    <a:pt x="70653" y="22626"/>
                  </a:lnTo>
                  <a:lnTo>
                    <a:pt x="70472" y="22505"/>
                  </a:lnTo>
                  <a:lnTo>
                    <a:pt x="70231" y="22385"/>
                  </a:lnTo>
                  <a:lnTo>
                    <a:pt x="70050" y="22324"/>
                  </a:lnTo>
                  <a:close/>
                  <a:moveTo>
                    <a:pt x="2896" y="25221"/>
                  </a:moveTo>
                  <a:lnTo>
                    <a:pt x="2655" y="25341"/>
                  </a:lnTo>
                  <a:lnTo>
                    <a:pt x="2414" y="25522"/>
                  </a:lnTo>
                  <a:lnTo>
                    <a:pt x="2233" y="25703"/>
                  </a:lnTo>
                  <a:lnTo>
                    <a:pt x="2112" y="26005"/>
                  </a:lnTo>
                  <a:lnTo>
                    <a:pt x="2052" y="26367"/>
                  </a:lnTo>
                  <a:lnTo>
                    <a:pt x="2052" y="26608"/>
                  </a:lnTo>
                  <a:lnTo>
                    <a:pt x="2112" y="26789"/>
                  </a:lnTo>
                  <a:lnTo>
                    <a:pt x="2233" y="27031"/>
                  </a:lnTo>
                  <a:lnTo>
                    <a:pt x="2353" y="27212"/>
                  </a:lnTo>
                  <a:lnTo>
                    <a:pt x="2534" y="27332"/>
                  </a:lnTo>
                  <a:lnTo>
                    <a:pt x="2776" y="27453"/>
                  </a:lnTo>
                  <a:lnTo>
                    <a:pt x="2957" y="27513"/>
                  </a:lnTo>
                  <a:lnTo>
                    <a:pt x="3439" y="27513"/>
                  </a:lnTo>
                  <a:lnTo>
                    <a:pt x="3620" y="27453"/>
                  </a:lnTo>
                  <a:lnTo>
                    <a:pt x="3862" y="27332"/>
                  </a:lnTo>
                  <a:lnTo>
                    <a:pt x="4043" y="27212"/>
                  </a:lnTo>
                  <a:lnTo>
                    <a:pt x="4164" y="27031"/>
                  </a:lnTo>
                  <a:lnTo>
                    <a:pt x="4284" y="26789"/>
                  </a:lnTo>
                  <a:lnTo>
                    <a:pt x="4345" y="26608"/>
                  </a:lnTo>
                  <a:lnTo>
                    <a:pt x="4345" y="26367"/>
                  </a:lnTo>
                  <a:lnTo>
                    <a:pt x="4284" y="26005"/>
                  </a:lnTo>
                  <a:lnTo>
                    <a:pt x="4164" y="25703"/>
                  </a:lnTo>
                  <a:lnTo>
                    <a:pt x="3982" y="25522"/>
                  </a:lnTo>
                  <a:lnTo>
                    <a:pt x="3741" y="25341"/>
                  </a:lnTo>
                  <a:lnTo>
                    <a:pt x="3500" y="25221"/>
                  </a:lnTo>
                  <a:close/>
                  <a:moveTo>
                    <a:pt x="8689" y="25221"/>
                  </a:moveTo>
                  <a:lnTo>
                    <a:pt x="8447" y="25341"/>
                  </a:lnTo>
                  <a:lnTo>
                    <a:pt x="8206" y="25522"/>
                  </a:lnTo>
                  <a:lnTo>
                    <a:pt x="8025" y="25703"/>
                  </a:lnTo>
                  <a:lnTo>
                    <a:pt x="7904" y="26005"/>
                  </a:lnTo>
                  <a:lnTo>
                    <a:pt x="7844" y="26367"/>
                  </a:lnTo>
                  <a:lnTo>
                    <a:pt x="7844" y="26608"/>
                  </a:lnTo>
                  <a:lnTo>
                    <a:pt x="7904" y="26789"/>
                  </a:lnTo>
                  <a:lnTo>
                    <a:pt x="8025" y="27031"/>
                  </a:lnTo>
                  <a:lnTo>
                    <a:pt x="8146" y="27212"/>
                  </a:lnTo>
                  <a:lnTo>
                    <a:pt x="8327" y="27332"/>
                  </a:lnTo>
                  <a:lnTo>
                    <a:pt x="8568" y="27453"/>
                  </a:lnTo>
                  <a:lnTo>
                    <a:pt x="8749" y="27513"/>
                  </a:lnTo>
                  <a:lnTo>
                    <a:pt x="9232" y="27513"/>
                  </a:lnTo>
                  <a:lnTo>
                    <a:pt x="9413" y="27453"/>
                  </a:lnTo>
                  <a:lnTo>
                    <a:pt x="9654" y="27332"/>
                  </a:lnTo>
                  <a:lnTo>
                    <a:pt x="9835" y="27212"/>
                  </a:lnTo>
                  <a:lnTo>
                    <a:pt x="9956" y="27031"/>
                  </a:lnTo>
                  <a:lnTo>
                    <a:pt x="10076" y="26789"/>
                  </a:lnTo>
                  <a:lnTo>
                    <a:pt x="10137" y="26608"/>
                  </a:lnTo>
                  <a:lnTo>
                    <a:pt x="10137" y="26367"/>
                  </a:lnTo>
                  <a:lnTo>
                    <a:pt x="10076" y="26005"/>
                  </a:lnTo>
                  <a:lnTo>
                    <a:pt x="9956" y="25703"/>
                  </a:lnTo>
                  <a:lnTo>
                    <a:pt x="9775" y="25522"/>
                  </a:lnTo>
                  <a:lnTo>
                    <a:pt x="9533" y="25341"/>
                  </a:lnTo>
                  <a:lnTo>
                    <a:pt x="9292" y="25221"/>
                  </a:lnTo>
                  <a:close/>
                  <a:moveTo>
                    <a:pt x="14481" y="25221"/>
                  </a:moveTo>
                  <a:lnTo>
                    <a:pt x="14240" y="25341"/>
                  </a:lnTo>
                  <a:lnTo>
                    <a:pt x="13998" y="25522"/>
                  </a:lnTo>
                  <a:lnTo>
                    <a:pt x="13817" y="25703"/>
                  </a:lnTo>
                  <a:lnTo>
                    <a:pt x="13697" y="26005"/>
                  </a:lnTo>
                  <a:lnTo>
                    <a:pt x="13636" y="26367"/>
                  </a:lnTo>
                  <a:lnTo>
                    <a:pt x="13636" y="26608"/>
                  </a:lnTo>
                  <a:lnTo>
                    <a:pt x="13697" y="26789"/>
                  </a:lnTo>
                  <a:lnTo>
                    <a:pt x="13817" y="27031"/>
                  </a:lnTo>
                  <a:lnTo>
                    <a:pt x="13938" y="27212"/>
                  </a:lnTo>
                  <a:lnTo>
                    <a:pt x="14119" y="27332"/>
                  </a:lnTo>
                  <a:lnTo>
                    <a:pt x="14360" y="27453"/>
                  </a:lnTo>
                  <a:lnTo>
                    <a:pt x="14541" y="27513"/>
                  </a:lnTo>
                  <a:lnTo>
                    <a:pt x="15024" y="27513"/>
                  </a:lnTo>
                  <a:lnTo>
                    <a:pt x="15205" y="27453"/>
                  </a:lnTo>
                  <a:lnTo>
                    <a:pt x="15446" y="27332"/>
                  </a:lnTo>
                  <a:lnTo>
                    <a:pt x="15627" y="27212"/>
                  </a:lnTo>
                  <a:lnTo>
                    <a:pt x="15748" y="27031"/>
                  </a:lnTo>
                  <a:lnTo>
                    <a:pt x="15869" y="26789"/>
                  </a:lnTo>
                  <a:lnTo>
                    <a:pt x="15929" y="26608"/>
                  </a:lnTo>
                  <a:lnTo>
                    <a:pt x="15929" y="26367"/>
                  </a:lnTo>
                  <a:lnTo>
                    <a:pt x="15869" y="26005"/>
                  </a:lnTo>
                  <a:lnTo>
                    <a:pt x="15748" y="25703"/>
                  </a:lnTo>
                  <a:lnTo>
                    <a:pt x="15567" y="25522"/>
                  </a:lnTo>
                  <a:lnTo>
                    <a:pt x="15326" y="25341"/>
                  </a:lnTo>
                  <a:lnTo>
                    <a:pt x="15084" y="25221"/>
                  </a:lnTo>
                  <a:close/>
                  <a:moveTo>
                    <a:pt x="20273" y="25221"/>
                  </a:moveTo>
                  <a:lnTo>
                    <a:pt x="20032" y="25341"/>
                  </a:lnTo>
                  <a:lnTo>
                    <a:pt x="19790" y="25522"/>
                  </a:lnTo>
                  <a:lnTo>
                    <a:pt x="19609" y="25703"/>
                  </a:lnTo>
                  <a:lnTo>
                    <a:pt x="19489" y="26005"/>
                  </a:lnTo>
                  <a:lnTo>
                    <a:pt x="19428" y="26367"/>
                  </a:lnTo>
                  <a:lnTo>
                    <a:pt x="19428" y="26608"/>
                  </a:lnTo>
                  <a:lnTo>
                    <a:pt x="19489" y="26789"/>
                  </a:lnTo>
                  <a:lnTo>
                    <a:pt x="19609" y="27031"/>
                  </a:lnTo>
                  <a:lnTo>
                    <a:pt x="19730" y="27212"/>
                  </a:lnTo>
                  <a:lnTo>
                    <a:pt x="19911" y="27332"/>
                  </a:lnTo>
                  <a:lnTo>
                    <a:pt x="20152" y="27453"/>
                  </a:lnTo>
                  <a:lnTo>
                    <a:pt x="20333" y="27513"/>
                  </a:lnTo>
                  <a:lnTo>
                    <a:pt x="20816" y="27513"/>
                  </a:lnTo>
                  <a:lnTo>
                    <a:pt x="20997" y="27453"/>
                  </a:lnTo>
                  <a:lnTo>
                    <a:pt x="21239" y="27332"/>
                  </a:lnTo>
                  <a:lnTo>
                    <a:pt x="21420" y="27212"/>
                  </a:lnTo>
                  <a:lnTo>
                    <a:pt x="21540" y="27031"/>
                  </a:lnTo>
                  <a:lnTo>
                    <a:pt x="21661" y="26789"/>
                  </a:lnTo>
                  <a:lnTo>
                    <a:pt x="21721" y="26608"/>
                  </a:lnTo>
                  <a:lnTo>
                    <a:pt x="21721" y="26367"/>
                  </a:lnTo>
                  <a:lnTo>
                    <a:pt x="21661" y="26005"/>
                  </a:lnTo>
                  <a:lnTo>
                    <a:pt x="21540" y="25703"/>
                  </a:lnTo>
                  <a:lnTo>
                    <a:pt x="21359" y="25522"/>
                  </a:lnTo>
                  <a:lnTo>
                    <a:pt x="21118" y="25341"/>
                  </a:lnTo>
                  <a:lnTo>
                    <a:pt x="20876" y="25221"/>
                  </a:lnTo>
                  <a:close/>
                  <a:moveTo>
                    <a:pt x="26065" y="25221"/>
                  </a:moveTo>
                  <a:lnTo>
                    <a:pt x="25824" y="25341"/>
                  </a:lnTo>
                  <a:lnTo>
                    <a:pt x="25583" y="25522"/>
                  </a:lnTo>
                  <a:lnTo>
                    <a:pt x="25402" y="25703"/>
                  </a:lnTo>
                  <a:lnTo>
                    <a:pt x="25281" y="26005"/>
                  </a:lnTo>
                  <a:lnTo>
                    <a:pt x="25221" y="26367"/>
                  </a:lnTo>
                  <a:lnTo>
                    <a:pt x="25221" y="26608"/>
                  </a:lnTo>
                  <a:lnTo>
                    <a:pt x="25281" y="26789"/>
                  </a:lnTo>
                  <a:lnTo>
                    <a:pt x="25402" y="27031"/>
                  </a:lnTo>
                  <a:lnTo>
                    <a:pt x="25522" y="27212"/>
                  </a:lnTo>
                  <a:lnTo>
                    <a:pt x="25703" y="27332"/>
                  </a:lnTo>
                  <a:lnTo>
                    <a:pt x="25945" y="27453"/>
                  </a:lnTo>
                  <a:lnTo>
                    <a:pt x="26126" y="27513"/>
                  </a:lnTo>
                  <a:lnTo>
                    <a:pt x="26608" y="27513"/>
                  </a:lnTo>
                  <a:lnTo>
                    <a:pt x="26789" y="27453"/>
                  </a:lnTo>
                  <a:lnTo>
                    <a:pt x="27031" y="27332"/>
                  </a:lnTo>
                  <a:lnTo>
                    <a:pt x="27212" y="27212"/>
                  </a:lnTo>
                  <a:lnTo>
                    <a:pt x="27332" y="27031"/>
                  </a:lnTo>
                  <a:lnTo>
                    <a:pt x="27453" y="26789"/>
                  </a:lnTo>
                  <a:lnTo>
                    <a:pt x="27513" y="26608"/>
                  </a:lnTo>
                  <a:lnTo>
                    <a:pt x="27513" y="26367"/>
                  </a:lnTo>
                  <a:lnTo>
                    <a:pt x="27453" y="26005"/>
                  </a:lnTo>
                  <a:lnTo>
                    <a:pt x="27332" y="25703"/>
                  </a:lnTo>
                  <a:lnTo>
                    <a:pt x="27151" y="25522"/>
                  </a:lnTo>
                  <a:lnTo>
                    <a:pt x="26910" y="25341"/>
                  </a:lnTo>
                  <a:lnTo>
                    <a:pt x="26669" y="25221"/>
                  </a:lnTo>
                  <a:close/>
                  <a:moveTo>
                    <a:pt x="31858" y="25221"/>
                  </a:moveTo>
                  <a:lnTo>
                    <a:pt x="31616" y="25341"/>
                  </a:lnTo>
                  <a:lnTo>
                    <a:pt x="31375" y="25522"/>
                  </a:lnTo>
                  <a:lnTo>
                    <a:pt x="31194" y="25703"/>
                  </a:lnTo>
                  <a:lnTo>
                    <a:pt x="31073" y="26005"/>
                  </a:lnTo>
                  <a:lnTo>
                    <a:pt x="31013" y="26367"/>
                  </a:lnTo>
                  <a:lnTo>
                    <a:pt x="31013" y="26608"/>
                  </a:lnTo>
                  <a:lnTo>
                    <a:pt x="31073" y="26789"/>
                  </a:lnTo>
                  <a:lnTo>
                    <a:pt x="31194" y="27031"/>
                  </a:lnTo>
                  <a:lnTo>
                    <a:pt x="31315" y="27212"/>
                  </a:lnTo>
                  <a:lnTo>
                    <a:pt x="31496" y="27332"/>
                  </a:lnTo>
                  <a:lnTo>
                    <a:pt x="31737" y="27453"/>
                  </a:lnTo>
                  <a:lnTo>
                    <a:pt x="31918" y="27513"/>
                  </a:lnTo>
                  <a:lnTo>
                    <a:pt x="32401" y="27513"/>
                  </a:lnTo>
                  <a:lnTo>
                    <a:pt x="32582" y="27453"/>
                  </a:lnTo>
                  <a:lnTo>
                    <a:pt x="32823" y="27332"/>
                  </a:lnTo>
                  <a:lnTo>
                    <a:pt x="33004" y="27212"/>
                  </a:lnTo>
                  <a:lnTo>
                    <a:pt x="33125" y="27031"/>
                  </a:lnTo>
                  <a:lnTo>
                    <a:pt x="33245" y="26789"/>
                  </a:lnTo>
                  <a:lnTo>
                    <a:pt x="33306" y="26608"/>
                  </a:lnTo>
                  <a:lnTo>
                    <a:pt x="33306" y="26367"/>
                  </a:lnTo>
                  <a:lnTo>
                    <a:pt x="33245" y="26005"/>
                  </a:lnTo>
                  <a:lnTo>
                    <a:pt x="33125" y="25703"/>
                  </a:lnTo>
                  <a:lnTo>
                    <a:pt x="32944" y="25522"/>
                  </a:lnTo>
                  <a:lnTo>
                    <a:pt x="32702" y="25341"/>
                  </a:lnTo>
                  <a:lnTo>
                    <a:pt x="32461" y="25221"/>
                  </a:lnTo>
                  <a:close/>
                  <a:moveTo>
                    <a:pt x="37650" y="25221"/>
                  </a:moveTo>
                  <a:lnTo>
                    <a:pt x="37408" y="25341"/>
                  </a:lnTo>
                  <a:lnTo>
                    <a:pt x="37167" y="25522"/>
                  </a:lnTo>
                  <a:lnTo>
                    <a:pt x="36986" y="25703"/>
                  </a:lnTo>
                  <a:lnTo>
                    <a:pt x="36865" y="26005"/>
                  </a:lnTo>
                  <a:lnTo>
                    <a:pt x="36805" y="26367"/>
                  </a:lnTo>
                  <a:lnTo>
                    <a:pt x="36805" y="26608"/>
                  </a:lnTo>
                  <a:lnTo>
                    <a:pt x="36865" y="26789"/>
                  </a:lnTo>
                  <a:lnTo>
                    <a:pt x="36986" y="27031"/>
                  </a:lnTo>
                  <a:lnTo>
                    <a:pt x="37107" y="27212"/>
                  </a:lnTo>
                  <a:lnTo>
                    <a:pt x="37288" y="27332"/>
                  </a:lnTo>
                  <a:lnTo>
                    <a:pt x="37529" y="27453"/>
                  </a:lnTo>
                  <a:lnTo>
                    <a:pt x="37710" y="27513"/>
                  </a:lnTo>
                  <a:lnTo>
                    <a:pt x="38193" y="27513"/>
                  </a:lnTo>
                  <a:lnTo>
                    <a:pt x="38374" y="27453"/>
                  </a:lnTo>
                  <a:lnTo>
                    <a:pt x="38615" y="27332"/>
                  </a:lnTo>
                  <a:lnTo>
                    <a:pt x="38796" y="27212"/>
                  </a:lnTo>
                  <a:lnTo>
                    <a:pt x="38917" y="27031"/>
                  </a:lnTo>
                  <a:lnTo>
                    <a:pt x="39038" y="26789"/>
                  </a:lnTo>
                  <a:lnTo>
                    <a:pt x="39098" y="26608"/>
                  </a:lnTo>
                  <a:lnTo>
                    <a:pt x="39098" y="26367"/>
                  </a:lnTo>
                  <a:lnTo>
                    <a:pt x="39038" y="26005"/>
                  </a:lnTo>
                  <a:lnTo>
                    <a:pt x="38917" y="25703"/>
                  </a:lnTo>
                  <a:lnTo>
                    <a:pt x="38736" y="25522"/>
                  </a:lnTo>
                  <a:lnTo>
                    <a:pt x="38495" y="25341"/>
                  </a:lnTo>
                  <a:lnTo>
                    <a:pt x="38253" y="25221"/>
                  </a:lnTo>
                  <a:close/>
                  <a:moveTo>
                    <a:pt x="43442" y="25221"/>
                  </a:moveTo>
                  <a:lnTo>
                    <a:pt x="43201" y="25341"/>
                  </a:lnTo>
                  <a:lnTo>
                    <a:pt x="42959" y="25522"/>
                  </a:lnTo>
                  <a:lnTo>
                    <a:pt x="42778" y="25703"/>
                  </a:lnTo>
                  <a:lnTo>
                    <a:pt x="42658" y="26005"/>
                  </a:lnTo>
                  <a:lnTo>
                    <a:pt x="42597" y="26367"/>
                  </a:lnTo>
                  <a:lnTo>
                    <a:pt x="42597" y="26608"/>
                  </a:lnTo>
                  <a:lnTo>
                    <a:pt x="42658" y="26789"/>
                  </a:lnTo>
                  <a:lnTo>
                    <a:pt x="42778" y="27031"/>
                  </a:lnTo>
                  <a:lnTo>
                    <a:pt x="42899" y="27212"/>
                  </a:lnTo>
                  <a:lnTo>
                    <a:pt x="43080" y="27332"/>
                  </a:lnTo>
                  <a:lnTo>
                    <a:pt x="43321" y="27453"/>
                  </a:lnTo>
                  <a:lnTo>
                    <a:pt x="43502" y="27513"/>
                  </a:lnTo>
                  <a:lnTo>
                    <a:pt x="43985" y="27513"/>
                  </a:lnTo>
                  <a:lnTo>
                    <a:pt x="44166" y="27453"/>
                  </a:lnTo>
                  <a:lnTo>
                    <a:pt x="44407" y="27332"/>
                  </a:lnTo>
                  <a:lnTo>
                    <a:pt x="44588" y="27212"/>
                  </a:lnTo>
                  <a:lnTo>
                    <a:pt x="44709" y="27031"/>
                  </a:lnTo>
                  <a:lnTo>
                    <a:pt x="44830" y="26789"/>
                  </a:lnTo>
                  <a:lnTo>
                    <a:pt x="44890" y="26608"/>
                  </a:lnTo>
                  <a:lnTo>
                    <a:pt x="44890" y="26367"/>
                  </a:lnTo>
                  <a:lnTo>
                    <a:pt x="44830" y="26005"/>
                  </a:lnTo>
                  <a:lnTo>
                    <a:pt x="44709" y="25703"/>
                  </a:lnTo>
                  <a:lnTo>
                    <a:pt x="44528" y="25522"/>
                  </a:lnTo>
                  <a:lnTo>
                    <a:pt x="44287" y="25341"/>
                  </a:lnTo>
                  <a:lnTo>
                    <a:pt x="44045" y="25221"/>
                  </a:lnTo>
                  <a:close/>
                  <a:moveTo>
                    <a:pt x="49234" y="25221"/>
                  </a:moveTo>
                  <a:lnTo>
                    <a:pt x="48993" y="25341"/>
                  </a:lnTo>
                  <a:lnTo>
                    <a:pt x="48752" y="25522"/>
                  </a:lnTo>
                  <a:lnTo>
                    <a:pt x="48571" y="25703"/>
                  </a:lnTo>
                  <a:lnTo>
                    <a:pt x="48450" y="26005"/>
                  </a:lnTo>
                  <a:lnTo>
                    <a:pt x="48390" y="26367"/>
                  </a:lnTo>
                  <a:lnTo>
                    <a:pt x="48390" y="26608"/>
                  </a:lnTo>
                  <a:lnTo>
                    <a:pt x="48450" y="26789"/>
                  </a:lnTo>
                  <a:lnTo>
                    <a:pt x="48571" y="27031"/>
                  </a:lnTo>
                  <a:lnTo>
                    <a:pt x="48691" y="27212"/>
                  </a:lnTo>
                  <a:lnTo>
                    <a:pt x="48872" y="27332"/>
                  </a:lnTo>
                  <a:lnTo>
                    <a:pt x="49114" y="27453"/>
                  </a:lnTo>
                  <a:lnTo>
                    <a:pt x="49295" y="27513"/>
                  </a:lnTo>
                  <a:lnTo>
                    <a:pt x="49777" y="27513"/>
                  </a:lnTo>
                  <a:lnTo>
                    <a:pt x="49958" y="27453"/>
                  </a:lnTo>
                  <a:lnTo>
                    <a:pt x="50200" y="27332"/>
                  </a:lnTo>
                  <a:lnTo>
                    <a:pt x="50381" y="27212"/>
                  </a:lnTo>
                  <a:lnTo>
                    <a:pt x="50501" y="27031"/>
                  </a:lnTo>
                  <a:lnTo>
                    <a:pt x="50622" y="26789"/>
                  </a:lnTo>
                  <a:lnTo>
                    <a:pt x="50682" y="26608"/>
                  </a:lnTo>
                  <a:lnTo>
                    <a:pt x="50682" y="26367"/>
                  </a:lnTo>
                  <a:lnTo>
                    <a:pt x="50622" y="26005"/>
                  </a:lnTo>
                  <a:lnTo>
                    <a:pt x="50501" y="25703"/>
                  </a:lnTo>
                  <a:lnTo>
                    <a:pt x="50320" y="25522"/>
                  </a:lnTo>
                  <a:lnTo>
                    <a:pt x="50079" y="25341"/>
                  </a:lnTo>
                  <a:lnTo>
                    <a:pt x="49838" y="25221"/>
                  </a:lnTo>
                  <a:close/>
                  <a:moveTo>
                    <a:pt x="55027" y="25221"/>
                  </a:moveTo>
                  <a:lnTo>
                    <a:pt x="54785" y="25341"/>
                  </a:lnTo>
                  <a:lnTo>
                    <a:pt x="54544" y="25522"/>
                  </a:lnTo>
                  <a:lnTo>
                    <a:pt x="54363" y="25703"/>
                  </a:lnTo>
                  <a:lnTo>
                    <a:pt x="54242" y="26005"/>
                  </a:lnTo>
                  <a:lnTo>
                    <a:pt x="54182" y="26367"/>
                  </a:lnTo>
                  <a:lnTo>
                    <a:pt x="54182" y="26608"/>
                  </a:lnTo>
                  <a:lnTo>
                    <a:pt x="54242" y="26789"/>
                  </a:lnTo>
                  <a:lnTo>
                    <a:pt x="54363" y="27031"/>
                  </a:lnTo>
                  <a:lnTo>
                    <a:pt x="54483" y="27212"/>
                  </a:lnTo>
                  <a:lnTo>
                    <a:pt x="54665" y="27332"/>
                  </a:lnTo>
                  <a:lnTo>
                    <a:pt x="54906" y="27453"/>
                  </a:lnTo>
                  <a:lnTo>
                    <a:pt x="55087" y="27513"/>
                  </a:lnTo>
                  <a:lnTo>
                    <a:pt x="55570" y="27513"/>
                  </a:lnTo>
                  <a:lnTo>
                    <a:pt x="55751" y="27453"/>
                  </a:lnTo>
                  <a:lnTo>
                    <a:pt x="55992" y="27332"/>
                  </a:lnTo>
                  <a:lnTo>
                    <a:pt x="56173" y="27212"/>
                  </a:lnTo>
                  <a:lnTo>
                    <a:pt x="56294" y="27031"/>
                  </a:lnTo>
                  <a:lnTo>
                    <a:pt x="56414" y="26789"/>
                  </a:lnTo>
                  <a:lnTo>
                    <a:pt x="56475" y="26608"/>
                  </a:lnTo>
                  <a:lnTo>
                    <a:pt x="56475" y="26367"/>
                  </a:lnTo>
                  <a:lnTo>
                    <a:pt x="56414" y="26005"/>
                  </a:lnTo>
                  <a:lnTo>
                    <a:pt x="56294" y="25703"/>
                  </a:lnTo>
                  <a:lnTo>
                    <a:pt x="56113" y="25522"/>
                  </a:lnTo>
                  <a:lnTo>
                    <a:pt x="55871" y="25341"/>
                  </a:lnTo>
                  <a:lnTo>
                    <a:pt x="55630" y="25221"/>
                  </a:lnTo>
                  <a:close/>
                  <a:moveTo>
                    <a:pt x="60819" y="25221"/>
                  </a:moveTo>
                  <a:lnTo>
                    <a:pt x="60577" y="25341"/>
                  </a:lnTo>
                  <a:lnTo>
                    <a:pt x="60336" y="25522"/>
                  </a:lnTo>
                  <a:lnTo>
                    <a:pt x="60155" y="25703"/>
                  </a:lnTo>
                  <a:lnTo>
                    <a:pt x="60034" y="26005"/>
                  </a:lnTo>
                  <a:lnTo>
                    <a:pt x="59974" y="26367"/>
                  </a:lnTo>
                  <a:lnTo>
                    <a:pt x="59974" y="26608"/>
                  </a:lnTo>
                  <a:lnTo>
                    <a:pt x="60034" y="26789"/>
                  </a:lnTo>
                  <a:lnTo>
                    <a:pt x="60155" y="27031"/>
                  </a:lnTo>
                  <a:lnTo>
                    <a:pt x="60276" y="27212"/>
                  </a:lnTo>
                  <a:lnTo>
                    <a:pt x="60457" y="27332"/>
                  </a:lnTo>
                  <a:lnTo>
                    <a:pt x="60698" y="27453"/>
                  </a:lnTo>
                  <a:lnTo>
                    <a:pt x="60879" y="27513"/>
                  </a:lnTo>
                  <a:lnTo>
                    <a:pt x="61362" y="27513"/>
                  </a:lnTo>
                  <a:lnTo>
                    <a:pt x="61543" y="27453"/>
                  </a:lnTo>
                  <a:lnTo>
                    <a:pt x="61784" y="27332"/>
                  </a:lnTo>
                  <a:lnTo>
                    <a:pt x="61965" y="27212"/>
                  </a:lnTo>
                  <a:lnTo>
                    <a:pt x="62086" y="27031"/>
                  </a:lnTo>
                  <a:lnTo>
                    <a:pt x="62206" y="26789"/>
                  </a:lnTo>
                  <a:lnTo>
                    <a:pt x="62267" y="26608"/>
                  </a:lnTo>
                  <a:lnTo>
                    <a:pt x="62267" y="26367"/>
                  </a:lnTo>
                  <a:lnTo>
                    <a:pt x="62206" y="26005"/>
                  </a:lnTo>
                  <a:lnTo>
                    <a:pt x="62086" y="25703"/>
                  </a:lnTo>
                  <a:lnTo>
                    <a:pt x="61905" y="25522"/>
                  </a:lnTo>
                  <a:lnTo>
                    <a:pt x="61663" y="25341"/>
                  </a:lnTo>
                  <a:lnTo>
                    <a:pt x="61422" y="25221"/>
                  </a:lnTo>
                  <a:close/>
                  <a:moveTo>
                    <a:pt x="66611" y="25221"/>
                  </a:moveTo>
                  <a:lnTo>
                    <a:pt x="66370" y="25341"/>
                  </a:lnTo>
                  <a:lnTo>
                    <a:pt x="66128" y="25522"/>
                  </a:lnTo>
                  <a:lnTo>
                    <a:pt x="65947" y="25703"/>
                  </a:lnTo>
                  <a:lnTo>
                    <a:pt x="65827" y="26005"/>
                  </a:lnTo>
                  <a:lnTo>
                    <a:pt x="65766" y="26367"/>
                  </a:lnTo>
                  <a:lnTo>
                    <a:pt x="65766" y="26608"/>
                  </a:lnTo>
                  <a:lnTo>
                    <a:pt x="65827" y="26789"/>
                  </a:lnTo>
                  <a:lnTo>
                    <a:pt x="65947" y="27031"/>
                  </a:lnTo>
                  <a:lnTo>
                    <a:pt x="66068" y="27212"/>
                  </a:lnTo>
                  <a:lnTo>
                    <a:pt x="66249" y="27332"/>
                  </a:lnTo>
                  <a:lnTo>
                    <a:pt x="66490" y="27453"/>
                  </a:lnTo>
                  <a:lnTo>
                    <a:pt x="66671" y="27513"/>
                  </a:lnTo>
                  <a:lnTo>
                    <a:pt x="67154" y="27513"/>
                  </a:lnTo>
                  <a:lnTo>
                    <a:pt x="67335" y="27453"/>
                  </a:lnTo>
                  <a:lnTo>
                    <a:pt x="67576" y="27332"/>
                  </a:lnTo>
                  <a:lnTo>
                    <a:pt x="67757" y="27212"/>
                  </a:lnTo>
                  <a:lnTo>
                    <a:pt x="67878" y="27031"/>
                  </a:lnTo>
                  <a:lnTo>
                    <a:pt x="67999" y="26789"/>
                  </a:lnTo>
                  <a:lnTo>
                    <a:pt x="68059" y="26608"/>
                  </a:lnTo>
                  <a:lnTo>
                    <a:pt x="68059" y="26367"/>
                  </a:lnTo>
                  <a:lnTo>
                    <a:pt x="67999" y="26005"/>
                  </a:lnTo>
                  <a:lnTo>
                    <a:pt x="67878" y="25703"/>
                  </a:lnTo>
                  <a:lnTo>
                    <a:pt x="67697" y="25522"/>
                  </a:lnTo>
                  <a:lnTo>
                    <a:pt x="67456" y="25341"/>
                  </a:lnTo>
                  <a:lnTo>
                    <a:pt x="67214" y="25221"/>
                  </a:lnTo>
                  <a:close/>
                  <a:moveTo>
                    <a:pt x="72403" y="25221"/>
                  </a:moveTo>
                  <a:lnTo>
                    <a:pt x="72162" y="25341"/>
                  </a:lnTo>
                  <a:lnTo>
                    <a:pt x="71921" y="25522"/>
                  </a:lnTo>
                  <a:lnTo>
                    <a:pt x="71740" y="25703"/>
                  </a:lnTo>
                  <a:lnTo>
                    <a:pt x="71619" y="26005"/>
                  </a:lnTo>
                  <a:lnTo>
                    <a:pt x="71559" y="26367"/>
                  </a:lnTo>
                  <a:lnTo>
                    <a:pt x="71559" y="26608"/>
                  </a:lnTo>
                  <a:lnTo>
                    <a:pt x="71619" y="26789"/>
                  </a:lnTo>
                  <a:lnTo>
                    <a:pt x="71740" y="27031"/>
                  </a:lnTo>
                  <a:lnTo>
                    <a:pt x="71860" y="27212"/>
                  </a:lnTo>
                  <a:lnTo>
                    <a:pt x="72041" y="27332"/>
                  </a:lnTo>
                  <a:lnTo>
                    <a:pt x="72283" y="27453"/>
                  </a:lnTo>
                  <a:lnTo>
                    <a:pt x="72464" y="27513"/>
                  </a:lnTo>
                  <a:lnTo>
                    <a:pt x="72946" y="27513"/>
                  </a:lnTo>
                  <a:lnTo>
                    <a:pt x="73127" y="27453"/>
                  </a:lnTo>
                  <a:lnTo>
                    <a:pt x="73369" y="27332"/>
                  </a:lnTo>
                  <a:lnTo>
                    <a:pt x="73550" y="27212"/>
                  </a:lnTo>
                  <a:lnTo>
                    <a:pt x="73670" y="27031"/>
                  </a:lnTo>
                  <a:lnTo>
                    <a:pt x="73791" y="26789"/>
                  </a:lnTo>
                  <a:lnTo>
                    <a:pt x="73851" y="26608"/>
                  </a:lnTo>
                  <a:lnTo>
                    <a:pt x="73851" y="26367"/>
                  </a:lnTo>
                  <a:lnTo>
                    <a:pt x="73791" y="26005"/>
                  </a:lnTo>
                  <a:lnTo>
                    <a:pt x="73670" y="25703"/>
                  </a:lnTo>
                  <a:lnTo>
                    <a:pt x="73489" y="25522"/>
                  </a:lnTo>
                  <a:lnTo>
                    <a:pt x="73248" y="25341"/>
                  </a:lnTo>
                  <a:lnTo>
                    <a:pt x="73007" y="25221"/>
                  </a:lnTo>
                  <a:close/>
                  <a:moveTo>
                    <a:pt x="1147" y="28479"/>
                  </a:moveTo>
                  <a:lnTo>
                    <a:pt x="724" y="30349"/>
                  </a:lnTo>
                  <a:lnTo>
                    <a:pt x="724" y="30349"/>
                  </a:lnTo>
                  <a:lnTo>
                    <a:pt x="1026" y="30168"/>
                  </a:lnTo>
                  <a:lnTo>
                    <a:pt x="1267" y="29927"/>
                  </a:lnTo>
                  <a:lnTo>
                    <a:pt x="1388" y="29625"/>
                  </a:lnTo>
                  <a:lnTo>
                    <a:pt x="1448" y="29263"/>
                  </a:lnTo>
                  <a:lnTo>
                    <a:pt x="1448" y="29022"/>
                  </a:lnTo>
                  <a:lnTo>
                    <a:pt x="1388" y="28841"/>
                  </a:lnTo>
                  <a:lnTo>
                    <a:pt x="1267" y="28660"/>
                  </a:lnTo>
                  <a:lnTo>
                    <a:pt x="1147" y="28479"/>
                  </a:lnTo>
                  <a:close/>
                  <a:moveTo>
                    <a:pt x="74756" y="28479"/>
                  </a:moveTo>
                  <a:lnTo>
                    <a:pt x="74636" y="28660"/>
                  </a:lnTo>
                  <a:lnTo>
                    <a:pt x="74515" y="28841"/>
                  </a:lnTo>
                  <a:lnTo>
                    <a:pt x="74455" y="29022"/>
                  </a:lnTo>
                  <a:lnTo>
                    <a:pt x="74455" y="29263"/>
                  </a:lnTo>
                  <a:lnTo>
                    <a:pt x="74515" y="29625"/>
                  </a:lnTo>
                  <a:lnTo>
                    <a:pt x="74636" y="29927"/>
                  </a:lnTo>
                  <a:lnTo>
                    <a:pt x="74877" y="30168"/>
                  </a:lnTo>
                  <a:lnTo>
                    <a:pt x="75179" y="30349"/>
                  </a:lnTo>
                  <a:lnTo>
                    <a:pt x="74756" y="28479"/>
                  </a:lnTo>
                  <a:close/>
                  <a:moveTo>
                    <a:pt x="5853" y="28117"/>
                  </a:moveTo>
                  <a:lnTo>
                    <a:pt x="5672" y="28177"/>
                  </a:lnTo>
                  <a:lnTo>
                    <a:pt x="5431" y="28298"/>
                  </a:lnTo>
                  <a:lnTo>
                    <a:pt x="5250" y="28418"/>
                  </a:lnTo>
                  <a:lnTo>
                    <a:pt x="5129" y="28599"/>
                  </a:lnTo>
                  <a:lnTo>
                    <a:pt x="5008" y="28841"/>
                  </a:lnTo>
                  <a:lnTo>
                    <a:pt x="4948" y="29022"/>
                  </a:lnTo>
                  <a:lnTo>
                    <a:pt x="4948" y="29263"/>
                  </a:lnTo>
                  <a:lnTo>
                    <a:pt x="4948" y="29504"/>
                  </a:lnTo>
                  <a:lnTo>
                    <a:pt x="5008" y="29685"/>
                  </a:lnTo>
                  <a:lnTo>
                    <a:pt x="5129" y="29927"/>
                  </a:lnTo>
                  <a:lnTo>
                    <a:pt x="5250" y="30108"/>
                  </a:lnTo>
                  <a:lnTo>
                    <a:pt x="5431" y="30228"/>
                  </a:lnTo>
                  <a:lnTo>
                    <a:pt x="5672" y="30349"/>
                  </a:lnTo>
                  <a:lnTo>
                    <a:pt x="5853" y="30409"/>
                  </a:lnTo>
                  <a:lnTo>
                    <a:pt x="6336" y="30409"/>
                  </a:lnTo>
                  <a:lnTo>
                    <a:pt x="6517" y="30349"/>
                  </a:lnTo>
                  <a:lnTo>
                    <a:pt x="6758" y="30228"/>
                  </a:lnTo>
                  <a:lnTo>
                    <a:pt x="6939" y="30108"/>
                  </a:lnTo>
                  <a:lnTo>
                    <a:pt x="7060" y="29927"/>
                  </a:lnTo>
                  <a:lnTo>
                    <a:pt x="7180" y="29685"/>
                  </a:lnTo>
                  <a:lnTo>
                    <a:pt x="7241" y="29504"/>
                  </a:lnTo>
                  <a:lnTo>
                    <a:pt x="7241" y="29263"/>
                  </a:lnTo>
                  <a:lnTo>
                    <a:pt x="7241" y="29022"/>
                  </a:lnTo>
                  <a:lnTo>
                    <a:pt x="7180" y="28841"/>
                  </a:lnTo>
                  <a:lnTo>
                    <a:pt x="7060" y="28599"/>
                  </a:lnTo>
                  <a:lnTo>
                    <a:pt x="6939" y="28418"/>
                  </a:lnTo>
                  <a:lnTo>
                    <a:pt x="6758" y="28298"/>
                  </a:lnTo>
                  <a:lnTo>
                    <a:pt x="6517" y="28177"/>
                  </a:lnTo>
                  <a:lnTo>
                    <a:pt x="6336" y="28117"/>
                  </a:lnTo>
                  <a:close/>
                  <a:moveTo>
                    <a:pt x="11645" y="28117"/>
                  </a:moveTo>
                  <a:lnTo>
                    <a:pt x="11464" y="28177"/>
                  </a:lnTo>
                  <a:lnTo>
                    <a:pt x="11223" y="28298"/>
                  </a:lnTo>
                  <a:lnTo>
                    <a:pt x="11042" y="28418"/>
                  </a:lnTo>
                  <a:lnTo>
                    <a:pt x="10921" y="28599"/>
                  </a:lnTo>
                  <a:lnTo>
                    <a:pt x="10800" y="28841"/>
                  </a:lnTo>
                  <a:lnTo>
                    <a:pt x="10740" y="29022"/>
                  </a:lnTo>
                  <a:lnTo>
                    <a:pt x="10740" y="29263"/>
                  </a:lnTo>
                  <a:lnTo>
                    <a:pt x="10740" y="29504"/>
                  </a:lnTo>
                  <a:lnTo>
                    <a:pt x="10800" y="29685"/>
                  </a:lnTo>
                  <a:lnTo>
                    <a:pt x="10921" y="29927"/>
                  </a:lnTo>
                  <a:lnTo>
                    <a:pt x="11042" y="30108"/>
                  </a:lnTo>
                  <a:lnTo>
                    <a:pt x="11223" y="30228"/>
                  </a:lnTo>
                  <a:lnTo>
                    <a:pt x="11464" y="30349"/>
                  </a:lnTo>
                  <a:lnTo>
                    <a:pt x="11645" y="30409"/>
                  </a:lnTo>
                  <a:lnTo>
                    <a:pt x="12128" y="30409"/>
                  </a:lnTo>
                  <a:lnTo>
                    <a:pt x="12309" y="30349"/>
                  </a:lnTo>
                  <a:lnTo>
                    <a:pt x="12550" y="30228"/>
                  </a:lnTo>
                  <a:lnTo>
                    <a:pt x="12731" y="30108"/>
                  </a:lnTo>
                  <a:lnTo>
                    <a:pt x="12852" y="29927"/>
                  </a:lnTo>
                  <a:lnTo>
                    <a:pt x="12973" y="29685"/>
                  </a:lnTo>
                  <a:lnTo>
                    <a:pt x="13033" y="29504"/>
                  </a:lnTo>
                  <a:lnTo>
                    <a:pt x="13033" y="29263"/>
                  </a:lnTo>
                  <a:lnTo>
                    <a:pt x="13033" y="29022"/>
                  </a:lnTo>
                  <a:lnTo>
                    <a:pt x="12973" y="28841"/>
                  </a:lnTo>
                  <a:lnTo>
                    <a:pt x="12852" y="28599"/>
                  </a:lnTo>
                  <a:lnTo>
                    <a:pt x="12731" y="28418"/>
                  </a:lnTo>
                  <a:lnTo>
                    <a:pt x="12550" y="28298"/>
                  </a:lnTo>
                  <a:lnTo>
                    <a:pt x="12309" y="28177"/>
                  </a:lnTo>
                  <a:lnTo>
                    <a:pt x="12128" y="28117"/>
                  </a:lnTo>
                  <a:close/>
                  <a:moveTo>
                    <a:pt x="17437" y="28117"/>
                  </a:moveTo>
                  <a:lnTo>
                    <a:pt x="17256" y="28177"/>
                  </a:lnTo>
                  <a:lnTo>
                    <a:pt x="17015" y="28298"/>
                  </a:lnTo>
                  <a:lnTo>
                    <a:pt x="16834" y="28418"/>
                  </a:lnTo>
                  <a:lnTo>
                    <a:pt x="16713" y="28599"/>
                  </a:lnTo>
                  <a:lnTo>
                    <a:pt x="16593" y="28841"/>
                  </a:lnTo>
                  <a:lnTo>
                    <a:pt x="16532" y="29022"/>
                  </a:lnTo>
                  <a:lnTo>
                    <a:pt x="16532" y="29263"/>
                  </a:lnTo>
                  <a:lnTo>
                    <a:pt x="16532" y="29504"/>
                  </a:lnTo>
                  <a:lnTo>
                    <a:pt x="16593" y="29685"/>
                  </a:lnTo>
                  <a:lnTo>
                    <a:pt x="16713" y="29927"/>
                  </a:lnTo>
                  <a:lnTo>
                    <a:pt x="16834" y="30108"/>
                  </a:lnTo>
                  <a:lnTo>
                    <a:pt x="17015" y="30228"/>
                  </a:lnTo>
                  <a:lnTo>
                    <a:pt x="17256" y="30349"/>
                  </a:lnTo>
                  <a:lnTo>
                    <a:pt x="17437" y="30409"/>
                  </a:lnTo>
                  <a:lnTo>
                    <a:pt x="17920" y="30409"/>
                  </a:lnTo>
                  <a:lnTo>
                    <a:pt x="18101" y="30349"/>
                  </a:lnTo>
                  <a:lnTo>
                    <a:pt x="18342" y="30228"/>
                  </a:lnTo>
                  <a:lnTo>
                    <a:pt x="18523" y="30108"/>
                  </a:lnTo>
                  <a:lnTo>
                    <a:pt x="18644" y="29927"/>
                  </a:lnTo>
                  <a:lnTo>
                    <a:pt x="18765" y="29685"/>
                  </a:lnTo>
                  <a:lnTo>
                    <a:pt x="18825" y="29504"/>
                  </a:lnTo>
                  <a:lnTo>
                    <a:pt x="18825" y="29263"/>
                  </a:lnTo>
                  <a:lnTo>
                    <a:pt x="18825" y="29022"/>
                  </a:lnTo>
                  <a:lnTo>
                    <a:pt x="18765" y="28841"/>
                  </a:lnTo>
                  <a:lnTo>
                    <a:pt x="18644" y="28599"/>
                  </a:lnTo>
                  <a:lnTo>
                    <a:pt x="18523" y="28418"/>
                  </a:lnTo>
                  <a:lnTo>
                    <a:pt x="18342" y="28298"/>
                  </a:lnTo>
                  <a:lnTo>
                    <a:pt x="18101" y="28177"/>
                  </a:lnTo>
                  <a:lnTo>
                    <a:pt x="17920" y="28117"/>
                  </a:lnTo>
                  <a:close/>
                  <a:moveTo>
                    <a:pt x="23230" y="28117"/>
                  </a:moveTo>
                  <a:lnTo>
                    <a:pt x="23049" y="28177"/>
                  </a:lnTo>
                  <a:lnTo>
                    <a:pt x="22807" y="28298"/>
                  </a:lnTo>
                  <a:lnTo>
                    <a:pt x="22626" y="28418"/>
                  </a:lnTo>
                  <a:lnTo>
                    <a:pt x="22506" y="28599"/>
                  </a:lnTo>
                  <a:lnTo>
                    <a:pt x="22385" y="28841"/>
                  </a:lnTo>
                  <a:lnTo>
                    <a:pt x="22325" y="29022"/>
                  </a:lnTo>
                  <a:lnTo>
                    <a:pt x="22325" y="29263"/>
                  </a:lnTo>
                  <a:lnTo>
                    <a:pt x="22325" y="29504"/>
                  </a:lnTo>
                  <a:lnTo>
                    <a:pt x="22385" y="29685"/>
                  </a:lnTo>
                  <a:lnTo>
                    <a:pt x="22506" y="29927"/>
                  </a:lnTo>
                  <a:lnTo>
                    <a:pt x="22626" y="30108"/>
                  </a:lnTo>
                  <a:lnTo>
                    <a:pt x="22807" y="30228"/>
                  </a:lnTo>
                  <a:lnTo>
                    <a:pt x="23049" y="30349"/>
                  </a:lnTo>
                  <a:lnTo>
                    <a:pt x="23230" y="30409"/>
                  </a:lnTo>
                  <a:lnTo>
                    <a:pt x="23712" y="30409"/>
                  </a:lnTo>
                  <a:lnTo>
                    <a:pt x="23893" y="30349"/>
                  </a:lnTo>
                  <a:lnTo>
                    <a:pt x="24135" y="30228"/>
                  </a:lnTo>
                  <a:lnTo>
                    <a:pt x="24316" y="30108"/>
                  </a:lnTo>
                  <a:lnTo>
                    <a:pt x="24436" y="29927"/>
                  </a:lnTo>
                  <a:lnTo>
                    <a:pt x="24557" y="29685"/>
                  </a:lnTo>
                  <a:lnTo>
                    <a:pt x="24617" y="29504"/>
                  </a:lnTo>
                  <a:lnTo>
                    <a:pt x="24617" y="29263"/>
                  </a:lnTo>
                  <a:lnTo>
                    <a:pt x="24617" y="29022"/>
                  </a:lnTo>
                  <a:lnTo>
                    <a:pt x="24557" y="28841"/>
                  </a:lnTo>
                  <a:lnTo>
                    <a:pt x="24436" y="28599"/>
                  </a:lnTo>
                  <a:lnTo>
                    <a:pt x="24316" y="28418"/>
                  </a:lnTo>
                  <a:lnTo>
                    <a:pt x="24135" y="28298"/>
                  </a:lnTo>
                  <a:lnTo>
                    <a:pt x="23893" y="28177"/>
                  </a:lnTo>
                  <a:lnTo>
                    <a:pt x="23712" y="28117"/>
                  </a:lnTo>
                  <a:close/>
                  <a:moveTo>
                    <a:pt x="29022" y="28117"/>
                  </a:moveTo>
                  <a:lnTo>
                    <a:pt x="28841" y="28177"/>
                  </a:lnTo>
                  <a:lnTo>
                    <a:pt x="28599" y="28298"/>
                  </a:lnTo>
                  <a:lnTo>
                    <a:pt x="28418" y="28418"/>
                  </a:lnTo>
                  <a:lnTo>
                    <a:pt x="28298" y="28599"/>
                  </a:lnTo>
                  <a:lnTo>
                    <a:pt x="28177" y="28841"/>
                  </a:lnTo>
                  <a:lnTo>
                    <a:pt x="28117" y="29022"/>
                  </a:lnTo>
                  <a:lnTo>
                    <a:pt x="28117" y="29263"/>
                  </a:lnTo>
                  <a:lnTo>
                    <a:pt x="28117" y="29504"/>
                  </a:lnTo>
                  <a:lnTo>
                    <a:pt x="28177" y="29685"/>
                  </a:lnTo>
                  <a:lnTo>
                    <a:pt x="28298" y="29927"/>
                  </a:lnTo>
                  <a:lnTo>
                    <a:pt x="28418" y="30108"/>
                  </a:lnTo>
                  <a:lnTo>
                    <a:pt x="28599" y="30228"/>
                  </a:lnTo>
                  <a:lnTo>
                    <a:pt x="28841" y="30349"/>
                  </a:lnTo>
                  <a:lnTo>
                    <a:pt x="29022" y="30409"/>
                  </a:lnTo>
                  <a:lnTo>
                    <a:pt x="29505" y="30409"/>
                  </a:lnTo>
                  <a:lnTo>
                    <a:pt x="29686" y="30349"/>
                  </a:lnTo>
                  <a:lnTo>
                    <a:pt x="29927" y="30228"/>
                  </a:lnTo>
                  <a:lnTo>
                    <a:pt x="30108" y="30108"/>
                  </a:lnTo>
                  <a:lnTo>
                    <a:pt x="30229" y="29927"/>
                  </a:lnTo>
                  <a:lnTo>
                    <a:pt x="30349" y="29685"/>
                  </a:lnTo>
                  <a:lnTo>
                    <a:pt x="30410" y="29504"/>
                  </a:lnTo>
                  <a:lnTo>
                    <a:pt x="30410" y="29263"/>
                  </a:lnTo>
                  <a:lnTo>
                    <a:pt x="30410" y="29022"/>
                  </a:lnTo>
                  <a:lnTo>
                    <a:pt x="30349" y="28841"/>
                  </a:lnTo>
                  <a:lnTo>
                    <a:pt x="30229" y="28599"/>
                  </a:lnTo>
                  <a:lnTo>
                    <a:pt x="30108" y="28418"/>
                  </a:lnTo>
                  <a:lnTo>
                    <a:pt x="29927" y="28298"/>
                  </a:lnTo>
                  <a:lnTo>
                    <a:pt x="29686" y="28177"/>
                  </a:lnTo>
                  <a:lnTo>
                    <a:pt x="29505" y="28117"/>
                  </a:lnTo>
                  <a:close/>
                  <a:moveTo>
                    <a:pt x="34814" y="28117"/>
                  </a:moveTo>
                  <a:lnTo>
                    <a:pt x="34633" y="28177"/>
                  </a:lnTo>
                  <a:lnTo>
                    <a:pt x="34392" y="28298"/>
                  </a:lnTo>
                  <a:lnTo>
                    <a:pt x="34211" y="28418"/>
                  </a:lnTo>
                  <a:lnTo>
                    <a:pt x="34090" y="28599"/>
                  </a:lnTo>
                  <a:lnTo>
                    <a:pt x="33969" y="28841"/>
                  </a:lnTo>
                  <a:lnTo>
                    <a:pt x="33909" y="29022"/>
                  </a:lnTo>
                  <a:lnTo>
                    <a:pt x="33909" y="29263"/>
                  </a:lnTo>
                  <a:lnTo>
                    <a:pt x="33909" y="29504"/>
                  </a:lnTo>
                  <a:lnTo>
                    <a:pt x="33969" y="29685"/>
                  </a:lnTo>
                  <a:lnTo>
                    <a:pt x="34090" y="29927"/>
                  </a:lnTo>
                  <a:lnTo>
                    <a:pt x="34211" y="30108"/>
                  </a:lnTo>
                  <a:lnTo>
                    <a:pt x="34392" y="30228"/>
                  </a:lnTo>
                  <a:lnTo>
                    <a:pt x="34633" y="30349"/>
                  </a:lnTo>
                  <a:lnTo>
                    <a:pt x="34814" y="30409"/>
                  </a:lnTo>
                  <a:lnTo>
                    <a:pt x="35297" y="30409"/>
                  </a:lnTo>
                  <a:lnTo>
                    <a:pt x="35478" y="30349"/>
                  </a:lnTo>
                  <a:lnTo>
                    <a:pt x="35719" y="30228"/>
                  </a:lnTo>
                  <a:lnTo>
                    <a:pt x="35900" y="30108"/>
                  </a:lnTo>
                  <a:lnTo>
                    <a:pt x="36021" y="29927"/>
                  </a:lnTo>
                  <a:lnTo>
                    <a:pt x="36141" y="29685"/>
                  </a:lnTo>
                  <a:lnTo>
                    <a:pt x="36202" y="29504"/>
                  </a:lnTo>
                  <a:lnTo>
                    <a:pt x="36202" y="29263"/>
                  </a:lnTo>
                  <a:lnTo>
                    <a:pt x="36202" y="29022"/>
                  </a:lnTo>
                  <a:lnTo>
                    <a:pt x="36141" y="28841"/>
                  </a:lnTo>
                  <a:lnTo>
                    <a:pt x="36021" y="28599"/>
                  </a:lnTo>
                  <a:lnTo>
                    <a:pt x="35900" y="28418"/>
                  </a:lnTo>
                  <a:lnTo>
                    <a:pt x="35719" y="28298"/>
                  </a:lnTo>
                  <a:lnTo>
                    <a:pt x="35478" y="28177"/>
                  </a:lnTo>
                  <a:lnTo>
                    <a:pt x="35297" y="28117"/>
                  </a:lnTo>
                  <a:close/>
                  <a:moveTo>
                    <a:pt x="40606" y="28117"/>
                  </a:moveTo>
                  <a:lnTo>
                    <a:pt x="40425" y="28177"/>
                  </a:lnTo>
                  <a:lnTo>
                    <a:pt x="40184" y="28298"/>
                  </a:lnTo>
                  <a:lnTo>
                    <a:pt x="40003" y="28418"/>
                  </a:lnTo>
                  <a:lnTo>
                    <a:pt x="39882" y="28599"/>
                  </a:lnTo>
                  <a:lnTo>
                    <a:pt x="39762" y="28841"/>
                  </a:lnTo>
                  <a:lnTo>
                    <a:pt x="39701" y="29022"/>
                  </a:lnTo>
                  <a:lnTo>
                    <a:pt x="39701" y="29263"/>
                  </a:lnTo>
                  <a:lnTo>
                    <a:pt x="39701" y="29504"/>
                  </a:lnTo>
                  <a:lnTo>
                    <a:pt x="39762" y="29685"/>
                  </a:lnTo>
                  <a:lnTo>
                    <a:pt x="39882" y="29927"/>
                  </a:lnTo>
                  <a:lnTo>
                    <a:pt x="40003" y="30108"/>
                  </a:lnTo>
                  <a:lnTo>
                    <a:pt x="40184" y="30228"/>
                  </a:lnTo>
                  <a:lnTo>
                    <a:pt x="40425" y="30349"/>
                  </a:lnTo>
                  <a:lnTo>
                    <a:pt x="40606" y="30409"/>
                  </a:lnTo>
                  <a:lnTo>
                    <a:pt x="41089" y="30409"/>
                  </a:lnTo>
                  <a:lnTo>
                    <a:pt x="41270" y="30349"/>
                  </a:lnTo>
                  <a:lnTo>
                    <a:pt x="41511" y="30228"/>
                  </a:lnTo>
                  <a:lnTo>
                    <a:pt x="41692" y="30108"/>
                  </a:lnTo>
                  <a:lnTo>
                    <a:pt x="41813" y="29927"/>
                  </a:lnTo>
                  <a:lnTo>
                    <a:pt x="41934" y="29685"/>
                  </a:lnTo>
                  <a:lnTo>
                    <a:pt x="41994" y="29504"/>
                  </a:lnTo>
                  <a:lnTo>
                    <a:pt x="41994" y="29263"/>
                  </a:lnTo>
                  <a:lnTo>
                    <a:pt x="41994" y="29022"/>
                  </a:lnTo>
                  <a:lnTo>
                    <a:pt x="41934" y="28841"/>
                  </a:lnTo>
                  <a:lnTo>
                    <a:pt x="41813" y="28599"/>
                  </a:lnTo>
                  <a:lnTo>
                    <a:pt x="41692" y="28418"/>
                  </a:lnTo>
                  <a:lnTo>
                    <a:pt x="41511" y="28298"/>
                  </a:lnTo>
                  <a:lnTo>
                    <a:pt x="41270" y="28177"/>
                  </a:lnTo>
                  <a:lnTo>
                    <a:pt x="41089" y="28117"/>
                  </a:lnTo>
                  <a:close/>
                  <a:moveTo>
                    <a:pt x="46399" y="28117"/>
                  </a:moveTo>
                  <a:lnTo>
                    <a:pt x="46218" y="28177"/>
                  </a:lnTo>
                  <a:lnTo>
                    <a:pt x="45976" y="28298"/>
                  </a:lnTo>
                  <a:lnTo>
                    <a:pt x="45795" y="28418"/>
                  </a:lnTo>
                  <a:lnTo>
                    <a:pt x="45674" y="28599"/>
                  </a:lnTo>
                  <a:lnTo>
                    <a:pt x="45554" y="28841"/>
                  </a:lnTo>
                  <a:lnTo>
                    <a:pt x="45493" y="29022"/>
                  </a:lnTo>
                  <a:lnTo>
                    <a:pt x="45493" y="29263"/>
                  </a:lnTo>
                  <a:lnTo>
                    <a:pt x="45493" y="29504"/>
                  </a:lnTo>
                  <a:lnTo>
                    <a:pt x="45554" y="29685"/>
                  </a:lnTo>
                  <a:lnTo>
                    <a:pt x="45674" y="29927"/>
                  </a:lnTo>
                  <a:lnTo>
                    <a:pt x="45795" y="30108"/>
                  </a:lnTo>
                  <a:lnTo>
                    <a:pt x="45976" y="30228"/>
                  </a:lnTo>
                  <a:lnTo>
                    <a:pt x="46218" y="30349"/>
                  </a:lnTo>
                  <a:lnTo>
                    <a:pt x="46399" y="30409"/>
                  </a:lnTo>
                  <a:lnTo>
                    <a:pt x="46881" y="30409"/>
                  </a:lnTo>
                  <a:lnTo>
                    <a:pt x="47062" y="30349"/>
                  </a:lnTo>
                  <a:lnTo>
                    <a:pt x="47304" y="30228"/>
                  </a:lnTo>
                  <a:lnTo>
                    <a:pt x="47485" y="30108"/>
                  </a:lnTo>
                  <a:lnTo>
                    <a:pt x="47605" y="29927"/>
                  </a:lnTo>
                  <a:lnTo>
                    <a:pt x="47726" y="29685"/>
                  </a:lnTo>
                  <a:lnTo>
                    <a:pt x="47786" y="29504"/>
                  </a:lnTo>
                  <a:lnTo>
                    <a:pt x="47786" y="29263"/>
                  </a:lnTo>
                  <a:lnTo>
                    <a:pt x="47786" y="29022"/>
                  </a:lnTo>
                  <a:lnTo>
                    <a:pt x="47726" y="28841"/>
                  </a:lnTo>
                  <a:lnTo>
                    <a:pt x="47605" y="28599"/>
                  </a:lnTo>
                  <a:lnTo>
                    <a:pt x="47485" y="28418"/>
                  </a:lnTo>
                  <a:lnTo>
                    <a:pt x="47304" y="28298"/>
                  </a:lnTo>
                  <a:lnTo>
                    <a:pt x="47062" y="28177"/>
                  </a:lnTo>
                  <a:lnTo>
                    <a:pt x="46881" y="28117"/>
                  </a:lnTo>
                  <a:close/>
                  <a:moveTo>
                    <a:pt x="52191" y="28117"/>
                  </a:moveTo>
                  <a:lnTo>
                    <a:pt x="52010" y="28177"/>
                  </a:lnTo>
                  <a:lnTo>
                    <a:pt x="51768" y="28298"/>
                  </a:lnTo>
                  <a:lnTo>
                    <a:pt x="51587" y="28418"/>
                  </a:lnTo>
                  <a:lnTo>
                    <a:pt x="51467" y="28599"/>
                  </a:lnTo>
                  <a:lnTo>
                    <a:pt x="51346" y="28841"/>
                  </a:lnTo>
                  <a:lnTo>
                    <a:pt x="51286" y="29022"/>
                  </a:lnTo>
                  <a:lnTo>
                    <a:pt x="51286" y="29263"/>
                  </a:lnTo>
                  <a:lnTo>
                    <a:pt x="51286" y="29504"/>
                  </a:lnTo>
                  <a:lnTo>
                    <a:pt x="51346" y="29685"/>
                  </a:lnTo>
                  <a:lnTo>
                    <a:pt x="51467" y="29927"/>
                  </a:lnTo>
                  <a:lnTo>
                    <a:pt x="51587" y="30108"/>
                  </a:lnTo>
                  <a:lnTo>
                    <a:pt x="51768" y="30228"/>
                  </a:lnTo>
                  <a:lnTo>
                    <a:pt x="52010" y="30349"/>
                  </a:lnTo>
                  <a:lnTo>
                    <a:pt x="52191" y="30409"/>
                  </a:lnTo>
                  <a:lnTo>
                    <a:pt x="52673" y="30409"/>
                  </a:lnTo>
                  <a:lnTo>
                    <a:pt x="52854" y="30349"/>
                  </a:lnTo>
                  <a:lnTo>
                    <a:pt x="53096" y="30228"/>
                  </a:lnTo>
                  <a:lnTo>
                    <a:pt x="53277" y="30108"/>
                  </a:lnTo>
                  <a:lnTo>
                    <a:pt x="53397" y="29927"/>
                  </a:lnTo>
                  <a:lnTo>
                    <a:pt x="53518" y="29685"/>
                  </a:lnTo>
                  <a:lnTo>
                    <a:pt x="53578" y="29504"/>
                  </a:lnTo>
                  <a:lnTo>
                    <a:pt x="53578" y="29263"/>
                  </a:lnTo>
                  <a:lnTo>
                    <a:pt x="53578" y="29022"/>
                  </a:lnTo>
                  <a:lnTo>
                    <a:pt x="53518" y="28841"/>
                  </a:lnTo>
                  <a:lnTo>
                    <a:pt x="53397" y="28599"/>
                  </a:lnTo>
                  <a:lnTo>
                    <a:pt x="53277" y="28418"/>
                  </a:lnTo>
                  <a:lnTo>
                    <a:pt x="53096" y="28298"/>
                  </a:lnTo>
                  <a:lnTo>
                    <a:pt x="52854" y="28177"/>
                  </a:lnTo>
                  <a:lnTo>
                    <a:pt x="52673" y="28117"/>
                  </a:lnTo>
                  <a:close/>
                  <a:moveTo>
                    <a:pt x="57983" y="28117"/>
                  </a:moveTo>
                  <a:lnTo>
                    <a:pt x="57802" y="28177"/>
                  </a:lnTo>
                  <a:lnTo>
                    <a:pt x="57561" y="28298"/>
                  </a:lnTo>
                  <a:lnTo>
                    <a:pt x="57380" y="28418"/>
                  </a:lnTo>
                  <a:lnTo>
                    <a:pt x="57259" y="28599"/>
                  </a:lnTo>
                  <a:lnTo>
                    <a:pt x="57138" y="28841"/>
                  </a:lnTo>
                  <a:lnTo>
                    <a:pt x="57078" y="29022"/>
                  </a:lnTo>
                  <a:lnTo>
                    <a:pt x="57078" y="29263"/>
                  </a:lnTo>
                  <a:lnTo>
                    <a:pt x="57078" y="29504"/>
                  </a:lnTo>
                  <a:lnTo>
                    <a:pt x="57138" y="29685"/>
                  </a:lnTo>
                  <a:lnTo>
                    <a:pt x="57259" y="29927"/>
                  </a:lnTo>
                  <a:lnTo>
                    <a:pt x="57380" y="30108"/>
                  </a:lnTo>
                  <a:lnTo>
                    <a:pt x="57561" y="30228"/>
                  </a:lnTo>
                  <a:lnTo>
                    <a:pt x="57802" y="30349"/>
                  </a:lnTo>
                  <a:lnTo>
                    <a:pt x="57983" y="30409"/>
                  </a:lnTo>
                  <a:lnTo>
                    <a:pt x="58466" y="30409"/>
                  </a:lnTo>
                  <a:lnTo>
                    <a:pt x="58647" y="30349"/>
                  </a:lnTo>
                  <a:lnTo>
                    <a:pt x="58888" y="30228"/>
                  </a:lnTo>
                  <a:lnTo>
                    <a:pt x="59069" y="30108"/>
                  </a:lnTo>
                  <a:lnTo>
                    <a:pt x="59190" y="29927"/>
                  </a:lnTo>
                  <a:lnTo>
                    <a:pt x="59310" y="29685"/>
                  </a:lnTo>
                  <a:lnTo>
                    <a:pt x="59371" y="29504"/>
                  </a:lnTo>
                  <a:lnTo>
                    <a:pt x="59371" y="29263"/>
                  </a:lnTo>
                  <a:lnTo>
                    <a:pt x="59371" y="29022"/>
                  </a:lnTo>
                  <a:lnTo>
                    <a:pt x="59310" y="28841"/>
                  </a:lnTo>
                  <a:lnTo>
                    <a:pt x="59190" y="28599"/>
                  </a:lnTo>
                  <a:lnTo>
                    <a:pt x="59069" y="28418"/>
                  </a:lnTo>
                  <a:lnTo>
                    <a:pt x="58888" y="28298"/>
                  </a:lnTo>
                  <a:lnTo>
                    <a:pt x="58647" y="28177"/>
                  </a:lnTo>
                  <a:lnTo>
                    <a:pt x="58466" y="28117"/>
                  </a:lnTo>
                  <a:close/>
                  <a:moveTo>
                    <a:pt x="63775" y="28117"/>
                  </a:moveTo>
                  <a:lnTo>
                    <a:pt x="63594" y="28177"/>
                  </a:lnTo>
                  <a:lnTo>
                    <a:pt x="63353" y="28298"/>
                  </a:lnTo>
                  <a:lnTo>
                    <a:pt x="63172" y="28418"/>
                  </a:lnTo>
                  <a:lnTo>
                    <a:pt x="63051" y="28599"/>
                  </a:lnTo>
                  <a:lnTo>
                    <a:pt x="62931" y="28841"/>
                  </a:lnTo>
                  <a:lnTo>
                    <a:pt x="62870" y="29022"/>
                  </a:lnTo>
                  <a:lnTo>
                    <a:pt x="62870" y="29263"/>
                  </a:lnTo>
                  <a:lnTo>
                    <a:pt x="62870" y="29504"/>
                  </a:lnTo>
                  <a:lnTo>
                    <a:pt x="62931" y="29685"/>
                  </a:lnTo>
                  <a:lnTo>
                    <a:pt x="63051" y="29927"/>
                  </a:lnTo>
                  <a:lnTo>
                    <a:pt x="63172" y="30108"/>
                  </a:lnTo>
                  <a:lnTo>
                    <a:pt x="63353" y="30228"/>
                  </a:lnTo>
                  <a:lnTo>
                    <a:pt x="63594" y="30349"/>
                  </a:lnTo>
                  <a:lnTo>
                    <a:pt x="63775" y="30409"/>
                  </a:lnTo>
                  <a:lnTo>
                    <a:pt x="64258" y="30409"/>
                  </a:lnTo>
                  <a:lnTo>
                    <a:pt x="64439" y="30349"/>
                  </a:lnTo>
                  <a:lnTo>
                    <a:pt x="64680" y="30228"/>
                  </a:lnTo>
                  <a:lnTo>
                    <a:pt x="64861" y="30108"/>
                  </a:lnTo>
                  <a:lnTo>
                    <a:pt x="64982" y="29927"/>
                  </a:lnTo>
                  <a:lnTo>
                    <a:pt x="65103" y="29685"/>
                  </a:lnTo>
                  <a:lnTo>
                    <a:pt x="65163" y="29504"/>
                  </a:lnTo>
                  <a:lnTo>
                    <a:pt x="65163" y="29263"/>
                  </a:lnTo>
                  <a:lnTo>
                    <a:pt x="65163" y="29022"/>
                  </a:lnTo>
                  <a:lnTo>
                    <a:pt x="65103" y="28841"/>
                  </a:lnTo>
                  <a:lnTo>
                    <a:pt x="64982" y="28599"/>
                  </a:lnTo>
                  <a:lnTo>
                    <a:pt x="64861" y="28418"/>
                  </a:lnTo>
                  <a:lnTo>
                    <a:pt x="64680" y="28298"/>
                  </a:lnTo>
                  <a:lnTo>
                    <a:pt x="64439" y="28177"/>
                  </a:lnTo>
                  <a:lnTo>
                    <a:pt x="64258" y="28117"/>
                  </a:lnTo>
                  <a:close/>
                  <a:moveTo>
                    <a:pt x="69567" y="28117"/>
                  </a:moveTo>
                  <a:lnTo>
                    <a:pt x="69386" y="28177"/>
                  </a:lnTo>
                  <a:lnTo>
                    <a:pt x="69145" y="28298"/>
                  </a:lnTo>
                  <a:lnTo>
                    <a:pt x="68964" y="28418"/>
                  </a:lnTo>
                  <a:lnTo>
                    <a:pt x="68843" y="28599"/>
                  </a:lnTo>
                  <a:lnTo>
                    <a:pt x="68723" y="28841"/>
                  </a:lnTo>
                  <a:lnTo>
                    <a:pt x="68662" y="29022"/>
                  </a:lnTo>
                  <a:lnTo>
                    <a:pt x="68662" y="29263"/>
                  </a:lnTo>
                  <a:lnTo>
                    <a:pt x="68662" y="29504"/>
                  </a:lnTo>
                  <a:lnTo>
                    <a:pt x="68723" y="29685"/>
                  </a:lnTo>
                  <a:lnTo>
                    <a:pt x="68843" y="29927"/>
                  </a:lnTo>
                  <a:lnTo>
                    <a:pt x="68964" y="30108"/>
                  </a:lnTo>
                  <a:lnTo>
                    <a:pt x="69145" y="30228"/>
                  </a:lnTo>
                  <a:lnTo>
                    <a:pt x="69386" y="30349"/>
                  </a:lnTo>
                  <a:lnTo>
                    <a:pt x="69567" y="30409"/>
                  </a:lnTo>
                  <a:lnTo>
                    <a:pt x="70050" y="30409"/>
                  </a:lnTo>
                  <a:lnTo>
                    <a:pt x="70231" y="30349"/>
                  </a:lnTo>
                  <a:lnTo>
                    <a:pt x="70472" y="30228"/>
                  </a:lnTo>
                  <a:lnTo>
                    <a:pt x="70653" y="30108"/>
                  </a:lnTo>
                  <a:lnTo>
                    <a:pt x="70774" y="29927"/>
                  </a:lnTo>
                  <a:lnTo>
                    <a:pt x="70895" y="29685"/>
                  </a:lnTo>
                  <a:lnTo>
                    <a:pt x="70955" y="29504"/>
                  </a:lnTo>
                  <a:lnTo>
                    <a:pt x="70955" y="29263"/>
                  </a:lnTo>
                  <a:lnTo>
                    <a:pt x="70955" y="29022"/>
                  </a:lnTo>
                  <a:lnTo>
                    <a:pt x="70895" y="28841"/>
                  </a:lnTo>
                  <a:lnTo>
                    <a:pt x="70774" y="28599"/>
                  </a:lnTo>
                  <a:lnTo>
                    <a:pt x="70653" y="28418"/>
                  </a:lnTo>
                  <a:lnTo>
                    <a:pt x="70472" y="28298"/>
                  </a:lnTo>
                  <a:lnTo>
                    <a:pt x="70231" y="28177"/>
                  </a:lnTo>
                  <a:lnTo>
                    <a:pt x="70050" y="28117"/>
                  </a:lnTo>
                  <a:close/>
                  <a:moveTo>
                    <a:pt x="2957" y="31013"/>
                  </a:moveTo>
                  <a:lnTo>
                    <a:pt x="2776" y="31073"/>
                  </a:lnTo>
                  <a:lnTo>
                    <a:pt x="2534" y="31194"/>
                  </a:lnTo>
                  <a:lnTo>
                    <a:pt x="2353" y="31314"/>
                  </a:lnTo>
                  <a:lnTo>
                    <a:pt x="2233" y="31495"/>
                  </a:lnTo>
                  <a:lnTo>
                    <a:pt x="2112" y="31737"/>
                  </a:lnTo>
                  <a:lnTo>
                    <a:pt x="2052" y="31918"/>
                  </a:lnTo>
                  <a:lnTo>
                    <a:pt x="2052" y="32159"/>
                  </a:lnTo>
                  <a:lnTo>
                    <a:pt x="2052" y="32401"/>
                  </a:lnTo>
                  <a:lnTo>
                    <a:pt x="2112" y="32582"/>
                  </a:lnTo>
                  <a:lnTo>
                    <a:pt x="2233" y="32823"/>
                  </a:lnTo>
                  <a:lnTo>
                    <a:pt x="2353" y="33004"/>
                  </a:lnTo>
                  <a:lnTo>
                    <a:pt x="2534" y="33125"/>
                  </a:lnTo>
                  <a:lnTo>
                    <a:pt x="2776" y="33245"/>
                  </a:lnTo>
                  <a:lnTo>
                    <a:pt x="2957" y="33306"/>
                  </a:lnTo>
                  <a:lnTo>
                    <a:pt x="3439" y="33306"/>
                  </a:lnTo>
                  <a:lnTo>
                    <a:pt x="3620" y="33245"/>
                  </a:lnTo>
                  <a:lnTo>
                    <a:pt x="3862" y="33125"/>
                  </a:lnTo>
                  <a:lnTo>
                    <a:pt x="4043" y="33004"/>
                  </a:lnTo>
                  <a:lnTo>
                    <a:pt x="4164" y="32823"/>
                  </a:lnTo>
                  <a:lnTo>
                    <a:pt x="4284" y="32582"/>
                  </a:lnTo>
                  <a:lnTo>
                    <a:pt x="4345" y="32401"/>
                  </a:lnTo>
                  <a:lnTo>
                    <a:pt x="4345" y="32159"/>
                  </a:lnTo>
                  <a:lnTo>
                    <a:pt x="4345" y="31918"/>
                  </a:lnTo>
                  <a:lnTo>
                    <a:pt x="4284" y="31737"/>
                  </a:lnTo>
                  <a:lnTo>
                    <a:pt x="4164" y="31495"/>
                  </a:lnTo>
                  <a:lnTo>
                    <a:pt x="4043" y="31314"/>
                  </a:lnTo>
                  <a:lnTo>
                    <a:pt x="3862" y="31194"/>
                  </a:lnTo>
                  <a:lnTo>
                    <a:pt x="3620" y="31073"/>
                  </a:lnTo>
                  <a:lnTo>
                    <a:pt x="3439" y="31013"/>
                  </a:lnTo>
                  <a:close/>
                  <a:moveTo>
                    <a:pt x="8749" y="31013"/>
                  </a:moveTo>
                  <a:lnTo>
                    <a:pt x="8568" y="31073"/>
                  </a:lnTo>
                  <a:lnTo>
                    <a:pt x="8327" y="31194"/>
                  </a:lnTo>
                  <a:lnTo>
                    <a:pt x="8146" y="31314"/>
                  </a:lnTo>
                  <a:lnTo>
                    <a:pt x="8025" y="31495"/>
                  </a:lnTo>
                  <a:lnTo>
                    <a:pt x="7904" y="31737"/>
                  </a:lnTo>
                  <a:lnTo>
                    <a:pt x="7844" y="31918"/>
                  </a:lnTo>
                  <a:lnTo>
                    <a:pt x="7844" y="32159"/>
                  </a:lnTo>
                  <a:lnTo>
                    <a:pt x="7844" y="32401"/>
                  </a:lnTo>
                  <a:lnTo>
                    <a:pt x="7904" y="32582"/>
                  </a:lnTo>
                  <a:lnTo>
                    <a:pt x="8025" y="32823"/>
                  </a:lnTo>
                  <a:lnTo>
                    <a:pt x="8146" y="33004"/>
                  </a:lnTo>
                  <a:lnTo>
                    <a:pt x="8327" y="33125"/>
                  </a:lnTo>
                  <a:lnTo>
                    <a:pt x="8568" y="33245"/>
                  </a:lnTo>
                  <a:lnTo>
                    <a:pt x="8749" y="33306"/>
                  </a:lnTo>
                  <a:lnTo>
                    <a:pt x="9232" y="33306"/>
                  </a:lnTo>
                  <a:lnTo>
                    <a:pt x="9413" y="33245"/>
                  </a:lnTo>
                  <a:lnTo>
                    <a:pt x="9654" y="33125"/>
                  </a:lnTo>
                  <a:lnTo>
                    <a:pt x="9835" y="33004"/>
                  </a:lnTo>
                  <a:lnTo>
                    <a:pt x="9956" y="32823"/>
                  </a:lnTo>
                  <a:lnTo>
                    <a:pt x="10076" y="32582"/>
                  </a:lnTo>
                  <a:lnTo>
                    <a:pt x="10137" y="32401"/>
                  </a:lnTo>
                  <a:lnTo>
                    <a:pt x="10137" y="32159"/>
                  </a:lnTo>
                  <a:lnTo>
                    <a:pt x="10137" y="31918"/>
                  </a:lnTo>
                  <a:lnTo>
                    <a:pt x="10076" y="31737"/>
                  </a:lnTo>
                  <a:lnTo>
                    <a:pt x="9956" y="31495"/>
                  </a:lnTo>
                  <a:lnTo>
                    <a:pt x="9835" y="31314"/>
                  </a:lnTo>
                  <a:lnTo>
                    <a:pt x="9654" y="31194"/>
                  </a:lnTo>
                  <a:lnTo>
                    <a:pt x="9413" y="31073"/>
                  </a:lnTo>
                  <a:lnTo>
                    <a:pt x="9232" y="31013"/>
                  </a:lnTo>
                  <a:close/>
                  <a:moveTo>
                    <a:pt x="14541" y="31013"/>
                  </a:moveTo>
                  <a:lnTo>
                    <a:pt x="14360" y="31073"/>
                  </a:lnTo>
                  <a:lnTo>
                    <a:pt x="14119" y="31194"/>
                  </a:lnTo>
                  <a:lnTo>
                    <a:pt x="13938" y="31314"/>
                  </a:lnTo>
                  <a:lnTo>
                    <a:pt x="13817" y="31495"/>
                  </a:lnTo>
                  <a:lnTo>
                    <a:pt x="13697" y="31737"/>
                  </a:lnTo>
                  <a:lnTo>
                    <a:pt x="13636" y="31918"/>
                  </a:lnTo>
                  <a:lnTo>
                    <a:pt x="13636" y="32159"/>
                  </a:lnTo>
                  <a:lnTo>
                    <a:pt x="13636" y="32401"/>
                  </a:lnTo>
                  <a:lnTo>
                    <a:pt x="13697" y="32582"/>
                  </a:lnTo>
                  <a:lnTo>
                    <a:pt x="13817" y="32823"/>
                  </a:lnTo>
                  <a:lnTo>
                    <a:pt x="13938" y="33004"/>
                  </a:lnTo>
                  <a:lnTo>
                    <a:pt x="14119" y="33125"/>
                  </a:lnTo>
                  <a:lnTo>
                    <a:pt x="14360" y="33245"/>
                  </a:lnTo>
                  <a:lnTo>
                    <a:pt x="14541" y="33306"/>
                  </a:lnTo>
                  <a:lnTo>
                    <a:pt x="15024" y="33306"/>
                  </a:lnTo>
                  <a:lnTo>
                    <a:pt x="15205" y="33245"/>
                  </a:lnTo>
                  <a:lnTo>
                    <a:pt x="15446" y="33125"/>
                  </a:lnTo>
                  <a:lnTo>
                    <a:pt x="15627" y="33004"/>
                  </a:lnTo>
                  <a:lnTo>
                    <a:pt x="15748" y="32823"/>
                  </a:lnTo>
                  <a:lnTo>
                    <a:pt x="15869" y="32582"/>
                  </a:lnTo>
                  <a:lnTo>
                    <a:pt x="15929" y="32401"/>
                  </a:lnTo>
                  <a:lnTo>
                    <a:pt x="15929" y="32159"/>
                  </a:lnTo>
                  <a:lnTo>
                    <a:pt x="15929" y="31918"/>
                  </a:lnTo>
                  <a:lnTo>
                    <a:pt x="15869" y="31737"/>
                  </a:lnTo>
                  <a:lnTo>
                    <a:pt x="15748" y="31495"/>
                  </a:lnTo>
                  <a:lnTo>
                    <a:pt x="15627" y="31314"/>
                  </a:lnTo>
                  <a:lnTo>
                    <a:pt x="15446" y="31194"/>
                  </a:lnTo>
                  <a:lnTo>
                    <a:pt x="15205" y="31073"/>
                  </a:lnTo>
                  <a:lnTo>
                    <a:pt x="15024" y="31013"/>
                  </a:lnTo>
                  <a:close/>
                  <a:moveTo>
                    <a:pt x="20333" y="31013"/>
                  </a:moveTo>
                  <a:lnTo>
                    <a:pt x="20152" y="31073"/>
                  </a:lnTo>
                  <a:lnTo>
                    <a:pt x="19911" y="31194"/>
                  </a:lnTo>
                  <a:lnTo>
                    <a:pt x="19730" y="31314"/>
                  </a:lnTo>
                  <a:lnTo>
                    <a:pt x="19609" y="31495"/>
                  </a:lnTo>
                  <a:lnTo>
                    <a:pt x="19489" y="31737"/>
                  </a:lnTo>
                  <a:lnTo>
                    <a:pt x="19428" y="31918"/>
                  </a:lnTo>
                  <a:lnTo>
                    <a:pt x="19428" y="32159"/>
                  </a:lnTo>
                  <a:lnTo>
                    <a:pt x="19428" y="32401"/>
                  </a:lnTo>
                  <a:lnTo>
                    <a:pt x="19489" y="32582"/>
                  </a:lnTo>
                  <a:lnTo>
                    <a:pt x="19609" y="32823"/>
                  </a:lnTo>
                  <a:lnTo>
                    <a:pt x="19730" y="33004"/>
                  </a:lnTo>
                  <a:lnTo>
                    <a:pt x="19911" y="33125"/>
                  </a:lnTo>
                  <a:lnTo>
                    <a:pt x="20152" y="33245"/>
                  </a:lnTo>
                  <a:lnTo>
                    <a:pt x="20333" y="33306"/>
                  </a:lnTo>
                  <a:lnTo>
                    <a:pt x="20816" y="33306"/>
                  </a:lnTo>
                  <a:lnTo>
                    <a:pt x="20997" y="33245"/>
                  </a:lnTo>
                  <a:lnTo>
                    <a:pt x="21239" y="33125"/>
                  </a:lnTo>
                  <a:lnTo>
                    <a:pt x="21420" y="33004"/>
                  </a:lnTo>
                  <a:lnTo>
                    <a:pt x="21540" y="32823"/>
                  </a:lnTo>
                  <a:lnTo>
                    <a:pt x="21661" y="32582"/>
                  </a:lnTo>
                  <a:lnTo>
                    <a:pt x="21721" y="32401"/>
                  </a:lnTo>
                  <a:lnTo>
                    <a:pt x="21721" y="32159"/>
                  </a:lnTo>
                  <a:lnTo>
                    <a:pt x="21721" y="31918"/>
                  </a:lnTo>
                  <a:lnTo>
                    <a:pt x="21661" y="31737"/>
                  </a:lnTo>
                  <a:lnTo>
                    <a:pt x="21540" y="31495"/>
                  </a:lnTo>
                  <a:lnTo>
                    <a:pt x="21420" y="31314"/>
                  </a:lnTo>
                  <a:lnTo>
                    <a:pt x="21239" y="31194"/>
                  </a:lnTo>
                  <a:lnTo>
                    <a:pt x="20997" y="31073"/>
                  </a:lnTo>
                  <a:lnTo>
                    <a:pt x="20816" y="31013"/>
                  </a:lnTo>
                  <a:close/>
                  <a:moveTo>
                    <a:pt x="26126" y="31013"/>
                  </a:moveTo>
                  <a:lnTo>
                    <a:pt x="25945" y="31073"/>
                  </a:lnTo>
                  <a:lnTo>
                    <a:pt x="25703" y="31194"/>
                  </a:lnTo>
                  <a:lnTo>
                    <a:pt x="25522" y="31314"/>
                  </a:lnTo>
                  <a:lnTo>
                    <a:pt x="25402" y="31495"/>
                  </a:lnTo>
                  <a:lnTo>
                    <a:pt x="25281" y="31737"/>
                  </a:lnTo>
                  <a:lnTo>
                    <a:pt x="25221" y="31918"/>
                  </a:lnTo>
                  <a:lnTo>
                    <a:pt x="25221" y="32159"/>
                  </a:lnTo>
                  <a:lnTo>
                    <a:pt x="25221" y="32401"/>
                  </a:lnTo>
                  <a:lnTo>
                    <a:pt x="25281" y="32582"/>
                  </a:lnTo>
                  <a:lnTo>
                    <a:pt x="25402" y="32823"/>
                  </a:lnTo>
                  <a:lnTo>
                    <a:pt x="25522" y="33004"/>
                  </a:lnTo>
                  <a:lnTo>
                    <a:pt x="25703" y="33125"/>
                  </a:lnTo>
                  <a:lnTo>
                    <a:pt x="25945" y="33245"/>
                  </a:lnTo>
                  <a:lnTo>
                    <a:pt x="26126" y="33306"/>
                  </a:lnTo>
                  <a:lnTo>
                    <a:pt x="26608" y="33306"/>
                  </a:lnTo>
                  <a:lnTo>
                    <a:pt x="26789" y="33245"/>
                  </a:lnTo>
                  <a:lnTo>
                    <a:pt x="27031" y="33125"/>
                  </a:lnTo>
                  <a:lnTo>
                    <a:pt x="27212" y="33004"/>
                  </a:lnTo>
                  <a:lnTo>
                    <a:pt x="27332" y="32823"/>
                  </a:lnTo>
                  <a:lnTo>
                    <a:pt x="27453" y="32582"/>
                  </a:lnTo>
                  <a:lnTo>
                    <a:pt x="27513" y="32401"/>
                  </a:lnTo>
                  <a:lnTo>
                    <a:pt x="27513" y="32159"/>
                  </a:lnTo>
                  <a:lnTo>
                    <a:pt x="27513" y="31918"/>
                  </a:lnTo>
                  <a:lnTo>
                    <a:pt x="27453" y="31737"/>
                  </a:lnTo>
                  <a:lnTo>
                    <a:pt x="27332" y="31495"/>
                  </a:lnTo>
                  <a:lnTo>
                    <a:pt x="27212" y="31314"/>
                  </a:lnTo>
                  <a:lnTo>
                    <a:pt x="27031" y="31194"/>
                  </a:lnTo>
                  <a:lnTo>
                    <a:pt x="26789" y="31073"/>
                  </a:lnTo>
                  <a:lnTo>
                    <a:pt x="26608" y="31013"/>
                  </a:lnTo>
                  <a:close/>
                  <a:moveTo>
                    <a:pt x="31918" y="31013"/>
                  </a:moveTo>
                  <a:lnTo>
                    <a:pt x="31737" y="31073"/>
                  </a:lnTo>
                  <a:lnTo>
                    <a:pt x="31496" y="31194"/>
                  </a:lnTo>
                  <a:lnTo>
                    <a:pt x="31315" y="31314"/>
                  </a:lnTo>
                  <a:lnTo>
                    <a:pt x="31194" y="31495"/>
                  </a:lnTo>
                  <a:lnTo>
                    <a:pt x="31073" y="31737"/>
                  </a:lnTo>
                  <a:lnTo>
                    <a:pt x="31013" y="31918"/>
                  </a:lnTo>
                  <a:lnTo>
                    <a:pt x="31013" y="32159"/>
                  </a:lnTo>
                  <a:lnTo>
                    <a:pt x="31013" y="32401"/>
                  </a:lnTo>
                  <a:lnTo>
                    <a:pt x="31073" y="32582"/>
                  </a:lnTo>
                  <a:lnTo>
                    <a:pt x="31194" y="32823"/>
                  </a:lnTo>
                  <a:lnTo>
                    <a:pt x="31315" y="33004"/>
                  </a:lnTo>
                  <a:lnTo>
                    <a:pt x="31496" y="33125"/>
                  </a:lnTo>
                  <a:lnTo>
                    <a:pt x="31737" y="33245"/>
                  </a:lnTo>
                  <a:lnTo>
                    <a:pt x="31918" y="33306"/>
                  </a:lnTo>
                  <a:lnTo>
                    <a:pt x="32401" y="33306"/>
                  </a:lnTo>
                  <a:lnTo>
                    <a:pt x="32582" y="33245"/>
                  </a:lnTo>
                  <a:lnTo>
                    <a:pt x="32823" y="33125"/>
                  </a:lnTo>
                  <a:lnTo>
                    <a:pt x="33004" y="33004"/>
                  </a:lnTo>
                  <a:lnTo>
                    <a:pt x="33125" y="32823"/>
                  </a:lnTo>
                  <a:lnTo>
                    <a:pt x="33245" y="32582"/>
                  </a:lnTo>
                  <a:lnTo>
                    <a:pt x="33306" y="32401"/>
                  </a:lnTo>
                  <a:lnTo>
                    <a:pt x="33306" y="32159"/>
                  </a:lnTo>
                  <a:lnTo>
                    <a:pt x="33306" y="31918"/>
                  </a:lnTo>
                  <a:lnTo>
                    <a:pt x="33245" y="31737"/>
                  </a:lnTo>
                  <a:lnTo>
                    <a:pt x="33125" y="31495"/>
                  </a:lnTo>
                  <a:lnTo>
                    <a:pt x="33004" y="31314"/>
                  </a:lnTo>
                  <a:lnTo>
                    <a:pt x="32823" y="31194"/>
                  </a:lnTo>
                  <a:lnTo>
                    <a:pt x="32582" y="31073"/>
                  </a:lnTo>
                  <a:lnTo>
                    <a:pt x="32401" y="31013"/>
                  </a:lnTo>
                  <a:close/>
                  <a:moveTo>
                    <a:pt x="37710" y="31013"/>
                  </a:moveTo>
                  <a:lnTo>
                    <a:pt x="37529" y="31073"/>
                  </a:lnTo>
                  <a:lnTo>
                    <a:pt x="37288" y="31194"/>
                  </a:lnTo>
                  <a:lnTo>
                    <a:pt x="37107" y="31314"/>
                  </a:lnTo>
                  <a:lnTo>
                    <a:pt x="36986" y="31495"/>
                  </a:lnTo>
                  <a:lnTo>
                    <a:pt x="36865" y="31737"/>
                  </a:lnTo>
                  <a:lnTo>
                    <a:pt x="36805" y="31918"/>
                  </a:lnTo>
                  <a:lnTo>
                    <a:pt x="36805" y="32159"/>
                  </a:lnTo>
                  <a:lnTo>
                    <a:pt x="36805" y="32401"/>
                  </a:lnTo>
                  <a:lnTo>
                    <a:pt x="36865" y="32582"/>
                  </a:lnTo>
                  <a:lnTo>
                    <a:pt x="36986" y="32823"/>
                  </a:lnTo>
                  <a:lnTo>
                    <a:pt x="37107" y="33004"/>
                  </a:lnTo>
                  <a:lnTo>
                    <a:pt x="37288" y="33125"/>
                  </a:lnTo>
                  <a:lnTo>
                    <a:pt x="37529" y="33245"/>
                  </a:lnTo>
                  <a:lnTo>
                    <a:pt x="37710" y="33306"/>
                  </a:lnTo>
                  <a:lnTo>
                    <a:pt x="38193" y="33306"/>
                  </a:lnTo>
                  <a:lnTo>
                    <a:pt x="38374" y="33245"/>
                  </a:lnTo>
                  <a:lnTo>
                    <a:pt x="38615" y="33125"/>
                  </a:lnTo>
                  <a:lnTo>
                    <a:pt x="38796" y="33004"/>
                  </a:lnTo>
                  <a:lnTo>
                    <a:pt x="38917" y="32823"/>
                  </a:lnTo>
                  <a:lnTo>
                    <a:pt x="39038" y="32582"/>
                  </a:lnTo>
                  <a:lnTo>
                    <a:pt x="39098" y="32401"/>
                  </a:lnTo>
                  <a:lnTo>
                    <a:pt x="39098" y="32159"/>
                  </a:lnTo>
                  <a:lnTo>
                    <a:pt x="39098" y="31918"/>
                  </a:lnTo>
                  <a:lnTo>
                    <a:pt x="39038" y="31737"/>
                  </a:lnTo>
                  <a:lnTo>
                    <a:pt x="38917" y="31495"/>
                  </a:lnTo>
                  <a:lnTo>
                    <a:pt x="38796" y="31314"/>
                  </a:lnTo>
                  <a:lnTo>
                    <a:pt x="38615" y="31194"/>
                  </a:lnTo>
                  <a:lnTo>
                    <a:pt x="38374" y="31073"/>
                  </a:lnTo>
                  <a:lnTo>
                    <a:pt x="38193" y="31013"/>
                  </a:lnTo>
                  <a:close/>
                  <a:moveTo>
                    <a:pt x="43502" y="31013"/>
                  </a:moveTo>
                  <a:lnTo>
                    <a:pt x="43321" y="31073"/>
                  </a:lnTo>
                  <a:lnTo>
                    <a:pt x="43080" y="31194"/>
                  </a:lnTo>
                  <a:lnTo>
                    <a:pt x="42899" y="31314"/>
                  </a:lnTo>
                  <a:lnTo>
                    <a:pt x="42778" y="31495"/>
                  </a:lnTo>
                  <a:lnTo>
                    <a:pt x="42658" y="31737"/>
                  </a:lnTo>
                  <a:lnTo>
                    <a:pt x="42597" y="31918"/>
                  </a:lnTo>
                  <a:lnTo>
                    <a:pt x="42597" y="32159"/>
                  </a:lnTo>
                  <a:lnTo>
                    <a:pt x="42597" y="32401"/>
                  </a:lnTo>
                  <a:lnTo>
                    <a:pt x="42658" y="32582"/>
                  </a:lnTo>
                  <a:lnTo>
                    <a:pt x="42778" y="32823"/>
                  </a:lnTo>
                  <a:lnTo>
                    <a:pt x="42899" y="33004"/>
                  </a:lnTo>
                  <a:lnTo>
                    <a:pt x="43080" y="33125"/>
                  </a:lnTo>
                  <a:lnTo>
                    <a:pt x="43321" y="33245"/>
                  </a:lnTo>
                  <a:lnTo>
                    <a:pt x="43502" y="33306"/>
                  </a:lnTo>
                  <a:lnTo>
                    <a:pt x="43985" y="33306"/>
                  </a:lnTo>
                  <a:lnTo>
                    <a:pt x="44166" y="33245"/>
                  </a:lnTo>
                  <a:lnTo>
                    <a:pt x="44407" y="33125"/>
                  </a:lnTo>
                  <a:lnTo>
                    <a:pt x="44588" y="33004"/>
                  </a:lnTo>
                  <a:lnTo>
                    <a:pt x="44709" y="32823"/>
                  </a:lnTo>
                  <a:lnTo>
                    <a:pt x="44830" y="32582"/>
                  </a:lnTo>
                  <a:lnTo>
                    <a:pt x="44890" y="32401"/>
                  </a:lnTo>
                  <a:lnTo>
                    <a:pt x="44890" y="32159"/>
                  </a:lnTo>
                  <a:lnTo>
                    <a:pt x="44890" y="31918"/>
                  </a:lnTo>
                  <a:lnTo>
                    <a:pt x="44830" y="31737"/>
                  </a:lnTo>
                  <a:lnTo>
                    <a:pt x="44709" y="31495"/>
                  </a:lnTo>
                  <a:lnTo>
                    <a:pt x="44588" y="31314"/>
                  </a:lnTo>
                  <a:lnTo>
                    <a:pt x="44407" y="31194"/>
                  </a:lnTo>
                  <a:lnTo>
                    <a:pt x="44166" y="31073"/>
                  </a:lnTo>
                  <a:lnTo>
                    <a:pt x="43985" y="31013"/>
                  </a:lnTo>
                  <a:close/>
                  <a:moveTo>
                    <a:pt x="49295" y="31013"/>
                  </a:moveTo>
                  <a:lnTo>
                    <a:pt x="49114" y="31073"/>
                  </a:lnTo>
                  <a:lnTo>
                    <a:pt x="48872" y="31194"/>
                  </a:lnTo>
                  <a:lnTo>
                    <a:pt x="48691" y="31314"/>
                  </a:lnTo>
                  <a:lnTo>
                    <a:pt x="48571" y="31495"/>
                  </a:lnTo>
                  <a:lnTo>
                    <a:pt x="48450" y="31737"/>
                  </a:lnTo>
                  <a:lnTo>
                    <a:pt x="48390" y="31918"/>
                  </a:lnTo>
                  <a:lnTo>
                    <a:pt x="48390" y="32159"/>
                  </a:lnTo>
                  <a:lnTo>
                    <a:pt x="48390" y="32401"/>
                  </a:lnTo>
                  <a:lnTo>
                    <a:pt x="48450" y="32582"/>
                  </a:lnTo>
                  <a:lnTo>
                    <a:pt x="48571" y="32823"/>
                  </a:lnTo>
                  <a:lnTo>
                    <a:pt x="48691" y="33004"/>
                  </a:lnTo>
                  <a:lnTo>
                    <a:pt x="48872" y="33125"/>
                  </a:lnTo>
                  <a:lnTo>
                    <a:pt x="49114" y="33245"/>
                  </a:lnTo>
                  <a:lnTo>
                    <a:pt x="49295" y="33306"/>
                  </a:lnTo>
                  <a:lnTo>
                    <a:pt x="49777" y="33306"/>
                  </a:lnTo>
                  <a:lnTo>
                    <a:pt x="49958" y="33245"/>
                  </a:lnTo>
                  <a:lnTo>
                    <a:pt x="50200" y="33125"/>
                  </a:lnTo>
                  <a:lnTo>
                    <a:pt x="50381" y="33004"/>
                  </a:lnTo>
                  <a:lnTo>
                    <a:pt x="50501" y="32823"/>
                  </a:lnTo>
                  <a:lnTo>
                    <a:pt x="50622" y="32582"/>
                  </a:lnTo>
                  <a:lnTo>
                    <a:pt x="50682" y="32401"/>
                  </a:lnTo>
                  <a:lnTo>
                    <a:pt x="50682" y="32159"/>
                  </a:lnTo>
                  <a:lnTo>
                    <a:pt x="50682" y="31918"/>
                  </a:lnTo>
                  <a:lnTo>
                    <a:pt x="50622" y="31737"/>
                  </a:lnTo>
                  <a:lnTo>
                    <a:pt x="50501" y="31495"/>
                  </a:lnTo>
                  <a:lnTo>
                    <a:pt x="50381" y="31314"/>
                  </a:lnTo>
                  <a:lnTo>
                    <a:pt x="50200" y="31194"/>
                  </a:lnTo>
                  <a:lnTo>
                    <a:pt x="49958" y="31073"/>
                  </a:lnTo>
                  <a:lnTo>
                    <a:pt x="49777" y="31013"/>
                  </a:lnTo>
                  <a:close/>
                  <a:moveTo>
                    <a:pt x="55087" y="31013"/>
                  </a:moveTo>
                  <a:lnTo>
                    <a:pt x="54906" y="31073"/>
                  </a:lnTo>
                  <a:lnTo>
                    <a:pt x="54665" y="31194"/>
                  </a:lnTo>
                  <a:lnTo>
                    <a:pt x="54483" y="31314"/>
                  </a:lnTo>
                  <a:lnTo>
                    <a:pt x="54363" y="31495"/>
                  </a:lnTo>
                  <a:lnTo>
                    <a:pt x="54242" y="31737"/>
                  </a:lnTo>
                  <a:lnTo>
                    <a:pt x="54182" y="31918"/>
                  </a:lnTo>
                  <a:lnTo>
                    <a:pt x="54182" y="32159"/>
                  </a:lnTo>
                  <a:lnTo>
                    <a:pt x="54182" y="32401"/>
                  </a:lnTo>
                  <a:lnTo>
                    <a:pt x="54242" y="32582"/>
                  </a:lnTo>
                  <a:lnTo>
                    <a:pt x="54363" y="32823"/>
                  </a:lnTo>
                  <a:lnTo>
                    <a:pt x="54483" y="33004"/>
                  </a:lnTo>
                  <a:lnTo>
                    <a:pt x="54665" y="33125"/>
                  </a:lnTo>
                  <a:lnTo>
                    <a:pt x="54906" y="33245"/>
                  </a:lnTo>
                  <a:lnTo>
                    <a:pt x="55087" y="33306"/>
                  </a:lnTo>
                  <a:lnTo>
                    <a:pt x="55570" y="33306"/>
                  </a:lnTo>
                  <a:lnTo>
                    <a:pt x="55751" y="33245"/>
                  </a:lnTo>
                  <a:lnTo>
                    <a:pt x="55992" y="33125"/>
                  </a:lnTo>
                  <a:lnTo>
                    <a:pt x="56173" y="33004"/>
                  </a:lnTo>
                  <a:lnTo>
                    <a:pt x="56294" y="32823"/>
                  </a:lnTo>
                  <a:lnTo>
                    <a:pt x="56414" y="32582"/>
                  </a:lnTo>
                  <a:lnTo>
                    <a:pt x="56475" y="32401"/>
                  </a:lnTo>
                  <a:lnTo>
                    <a:pt x="56475" y="32159"/>
                  </a:lnTo>
                  <a:lnTo>
                    <a:pt x="56475" y="31918"/>
                  </a:lnTo>
                  <a:lnTo>
                    <a:pt x="56414" y="31737"/>
                  </a:lnTo>
                  <a:lnTo>
                    <a:pt x="56294" y="31495"/>
                  </a:lnTo>
                  <a:lnTo>
                    <a:pt x="56173" y="31314"/>
                  </a:lnTo>
                  <a:lnTo>
                    <a:pt x="55992" y="31194"/>
                  </a:lnTo>
                  <a:lnTo>
                    <a:pt x="55751" y="31073"/>
                  </a:lnTo>
                  <a:lnTo>
                    <a:pt x="55570" y="31013"/>
                  </a:lnTo>
                  <a:close/>
                  <a:moveTo>
                    <a:pt x="60879" y="31013"/>
                  </a:moveTo>
                  <a:lnTo>
                    <a:pt x="60698" y="31073"/>
                  </a:lnTo>
                  <a:lnTo>
                    <a:pt x="60457" y="31194"/>
                  </a:lnTo>
                  <a:lnTo>
                    <a:pt x="60276" y="31314"/>
                  </a:lnTo>
                  <a:lnTo>
                    <a:pt x="60155" y="31495"/>
                  </a:lnTo>
                  <a:lnTo>
                    <a:pt x="60034" y="31737"/>
                  </a:lnTo>
                  <a:lnTo>
                    <a:pt x="59974" y="31918"/>
                  </a:lnTo>
                  <a:lnTo>
                    <a:pt x="59974" y="32159"/>
                  </a:lnTo>
                  <a:lnTo>
                    <a:pt x="59974" y="32401"/>
                  </a:lnTo>
                  <a:lnTo>
                    <a:pt x="60034" y="32582"/>
                  </a:lnTo>
                  <a:lnTo>
                    <a:pt x="60155" y="32823"/>
                  </a:lnTo>
                  <a:lnTo>
                    <a:pt x="60276" y="33004"/>
                  </a:lnTo>
                  <a:lnTo>
                    <a:pt x="60457" y="33125"/>
                  </a:lnTo>
                  <a:lnTo>
                    <a:pt x="60698" y="33245"/>
                  </a:lnTo>
                  <a:lnTo>
                    <a:pt x="60879" y="33306"/>
                  </a:lnTo>
                  <a:lnTo>
                    <a:pt x="61362" y="33306"/>
                  </a:lnTo>
                  <a:lnTo>
                    <a:pt x="61543" y="33245"/>
                  </a:lnTo>
                  <a:lnTo>
                    <a:pt x="61784" y="33125"/>
                  </a:lnTo>
                  <a:lnTo>
                    <a:pt x="61965" y="33004"/>
                  </a:lnTo>
                  <a:lnTo>
                    <a:pt x="62086" y="32823"/>
                  </a:lnTo>
                  <a:lnTo>
                    <a:pt x="62206" y="32582"/>
                  </a:lnTo>
                  <a:lnTo>
                    <a:pt x="62267" y="32401"/>
                  </a:lnTo>
                  <a:lnTo>
                    <a:pt x="62267" y="32159"/>
                  </a:lnTo>
                  <a:lnTo>
                    <a:pt x="62267" y="31918"/>
                  </a:lnTo>
                  <a:lnTo>
                    <a:pt x="62206" y="31737"/>
                  </a:lnTo>
                  <a:lnTo>
                    <a:pt x="62086" y="31495"/>
                  </a:lnTo>
                  <a:lnTo>
                    <a:pt x="61965" y="31314"/>
                  </a:lnTo>
                  <a:lnTo>
                    <a:pt x="61784" y="31194"/>
                  </a:lnTo>
                  <a:lnTo>
                    <a:pt x="61543" y="31073"/>
                  </a:lnTo>
                  <a:lnTo>
                    <a:pt x="61362" y="31013"/>
                  </a:lnTo>
                  <a:close/>
                  <a:moveTo>
                    <a:pt x="66671" y="31013"/>
                  </a:moveTo>
                  <a:lnTo>
                    <a:pt x="66490" y="31073"/>
                  </a:lnTo>
                  <a:lnTo>
                    <a:pt x="66249" y="31194"/>
                  </a:lnTo>
                  <a:lnTo>
                    <a:pt x="66068" y="31314"/>
                  </a:lnTo>
                  <a:lnTo>
                    <a:pt x="65947" y="31495"/>
                  </a:lnTo>
                  <a:lnTo>
                    <a:pt x="65827" y="31737"/>
                  </a:lnTo>
                  <a:lnTo>
                    <a:pt x="65766" y="31918"/>
                  </a:lnTo>
                  <a:lnTo>
                    <a:pt x="65766" y="32159"/>
                  </a:lnTo>
                  <a:lnTo>
                    <a:pt x="65766" y="32401"/>
                  </a:lnTo>
                  <a:lnTo>
                    <a:pt x="65827" y="32582"/>
                  </a:lnTo>
                  <a:lnTo>
                    <a:pt x="65947" y="32823"/>
                  </a:lnTo>
                  <a:lnTo>
                    <a:pt x="66068" y="33004"/>
                  </a:lnTo>
                  <a:lnTo>
                    <a:pt x="66249" y="33125"/>
                  </a:lnTo>
                  <a:lnTo>
                    <a:pt x="66490" y="33245"/>
                  </a:lnTo>
                  <a:lnTo>
                    <a:pt x="66671" y="33306"/>
                  </a:lnTo>
                  <a:lnTo>
                    <a:pt x="67154" y="33306"/>
                  </a:lnTo>
                  <a:lnTo>
                    <a:pt x="67335" y="33245"/>
                  </a:lnTo>
                  <a:lnTo>
                    <a:pt x="67576" y="33125"/>
                  </a:lnTo>
                  <a:lnTo>
                    <a:pt x="67757" y="33004"/>
                  </a:lnTo>
                  <a:lnTo>
                    <a:pt x="67878" y="32823"/>
                  </a:lnTo>
                  <a:lnTo>
                    <a:pt x="67999" y="32582"/>
                  </a:lnTo>
                  <a:lnTo>
                    <a:pt x="68059" y="32401"/>
                  </a:lnTo>
                  <a:lnTo>
                    <a:pt x="68059" y="32159"/>
                  </a:lnTo>
                  <a:lnTo>
                    <a:pt x="68059" y="31918"/>
                  </a:lnTo>
                  <a:lnTo>
                    <a:pt x="67999" y="31737"/>
                  </a:lnTo>
                  <a:lnTo>
                    <a:pt x="67878" y="31495"/>
                  </a:lnTo>
                  <a:lnTo>
                    <a:pt x="67757" y="31314"/>
                  </a:lnTo>
                  <a:lnTo>
                    <a:pt x="67576" y="31194"/>
                  </a:lnTo>
                  <a:lnTo>
                    <a:pt x="67335" y="31073"/>
                  </a:lnTo>
                  <a:lnTo>
                    <a:pt x="67154" y="31013"/>
                  </a:lnTo>
                  <a:close/>
                  <a:moveTo>
                    <a:pt x="72464" y="31013"/>
                  </a:moveTo>
                  <a:lnTo>
                    <a:pt x="72283" y="31073"/>
                  </a:lnTo>
                  <a:lnTo>
                    <a:pt x="72041" y="31194"/>
                  </a:lnTo>
                  <a:lnTo>
                    <a:pt x="71860" y="31314"/>
                  </a:lnTo>
                  <a:lnTo>
                    <a:pt x="71740" y="31495"/>
                  </a:lnTo>
                  <a:lnTo>
                    <a:pt x="71619" y="31737"/>
                  </a:lnTo>
                  <a:lnTo>
                    <a:pt x="71559" y="31918"/>
                  </a:lnTo>
                  <a:lnTo>
                    <a:pt x="71559" y="32159"/>
                  </a:lnTo>
                  <a:lnTo>
                    <a:pt x="71559" y="32401"/>
                  </a:lnTo>
                  <a:lnTo>
                    <a:pt x="71619" y="32582"/>
                  </a:lnTo>
                  <a:lnTo>
                    <a:pt x="71740" y="32823"/>
                  </a:lnTo>
                  <a:lnTo>
                    <a:pt x="71860" y="33004"/>
                  </a:lnTo>
                  <a:lnTo>
                    <a:pt x="72041" y="33125"/>
                  </a:lnTo>
                  <a:lnTo>
                    <a:pt x="72283" y="33245"/>
                  </a:lnTo>
                  <a:lnTo>
                    <a:pt x="72464" y="33306"/>
                  </a:lnTo>
                  <a:lnTo>
                    <a:pt x="72946" y="33306"/>
                  </a:lnTo>
                  <a:lnTo>
                    <a:pt x="73127" y="33245"/>
                  </a:lnTo>
                  <a:lnTo>
                    <a:pt x="73369" y="33125"/>
                  </a:lnTo>
                  <a:lnTo>
                    <a:pt x="73550" y="33004"/>
                  </a:lnTo>
                  <a:lnTo>
                    <a:pt x="73670" y="32823"/>
                  </a:lnTo>
                  <a:lnTo>
                    <a:pt x="73791" y="32582"/>
                  </a:lnTo>
                  <a:lnTo>
                    <a:pt x="73851" y="32401"/>
                  </a:lnTo>
                  <a:lnTo>
                    <a:pt x="73851" y="32159"/>
                  </a:lnTo>
                  <a:lnTo>
                    <a:pt x="73851" y="31918"/>
                  </a:lnTo>
                  <a:lnTo>
                    <a:pt x="73791" y="31737"/>
                  </a:lnTo>
                  <a:lnTo>
                    <a:pt x="73670" y="31495"/>
                  </a:lnTo>
                  <a:lnTo>
                    <a:pt x="73550" y="31314"/>
                  </a:lnTo>
                  <a:lnTo>
                    <a:pt x="73369" y="31194"/>
                  </a:lnTo>
                  <a:lnTo>
                    <a:pt x="73127" y="31073"/>
                  </a:lnTo>
                  <a:lnTo>
                    <a:pt x="72946" y="31013"/>
                  </a:lnTo>
                  <a:close/>
                  <a:moveTo>
                    <a:pt x="181" y="33909"/>
                  </a:moveTo>
                  <a:lnTo>
                    <a:pt x="0" y="36141"/>
                  </a:lnTo>
                  <a:lnTo>
                    <a:pt x="302" y="36202"/>
                  </a:lnTo>
                  <a:lnTo>
                    <a:pt x="543" y="36202"/>
                  </a:lnTo>
                  <a:lnTo>
                    <a:pt x="724" y="36141"/>
                  </a:lnTo>
                  <a:lnTo>
                    <a:pt x="966" y="36021"/>
                  </a:lnTo>
                  <a:lnTo>
                    <a:pt x="1147" y="35900"/>
                  </a:lnTo>
                  <a:lnTo>
                    <a:pt x="1267" y="35719"/>
                  </a:lnTo>
                  <a:lnTo>
                    <a:pt x="1388" y="35478"/>
                  </a:lnTo>
                  <a:lnTo>
                    <a:pt x="1448" y="35297"/>
                  </a:lnTo>
                  <a:lnTo>
                    <a:pt x="1448" y="35055"/>
                  </a:lnTo>
                  <a:lnTo>
                    <a:pt x="1448" y="34814"/>
                  </a:lnTo>
                  <a:lnTo>
                    <a:pt x="1388" y="34633"/>
                  </a:lnTo>
                  <a:lnTo>
                    <a:pt x="1267" y="34392"/>
                  </a:lnTo>
                  <a:lnTo>
                    <a:pt x="1147" y="34211"/>
                  </a:lnTo>
                  <a:lnTo>
                    <a:pt x="966" y="34090"/>
                  </a:lnTo>
                  <a:lnTo>
                    <a:pt x="724" y="33969"/>
                  </a:lnTo>
                  <a:lnTo>
                    <a:pt x="543" y="33909"/>
                  </a:lnTo>
                  <a:close/>
                  <a:moveTo>
                    <a:pt x="5853" y="33909"/>
                  </a:moveTo>
                  <a:lnTo>
                    <a:pt x="5672" y="33969"/>
                  </a:lnTo>
                  <a:lnTo>
                    <a:pt x="5431" y="34090"/>
                  </a:lnTo>
                  <a:lnTo>
                    <a:pt x="5250" y="34211"/>
                  </a:lnTo>
                  <a:lnTo>
                    <a:pt x="5129" y="34392"/>
                  </a:lnTo>
                  <a:lnTo>
                    <a:pt x="5008" y="34633"/>
                  </a:lnTo>
                  <a:lnTo>
                    <a:pt x="4948" y="34814"/>
                  </a:lnTo>
                  <a:lnTo>
                    <a:pt x="4948" y="35055"/>
                  </a:lnTo>
                  <a:lnTo>
                    <a:pt x="4948" y="35297"/>
                  </a:lnTo>
                  <a:lnTo>
                    <a:pt x="5008" y="35478"/>
                  </a:lnTo>
                  <a:lnTo>
                    <a:pt x="5129" y="35719"/>
                  </a:lnTo>
                  <a:lnTo>
                    <a:pt x="5250" y="35900"/>
                  </a:lnTo>
                  <a:lnTo>
                    <a:pt x="5431" y="36021"/>
                  </a:lnTo>
                  <a:lnTo>
                    <a:pt x="5672" y="36141"/>
                  </a:lnTo>
                  <a:lnTo>
                    <a:pt x="5853" y="36202"/>
                  </a:lnTo>
                  <a:lnTo>
                    <a:pt x="6336" y="36202"/>
                  </a:lnTo>
                  <a:lnTo>
                    <a:pt x="6517" y="36141"/>
                  </a:lnTo>
                  <a:lnTo>
                    <a:pt x="6758" y="36021"/>
                  </a:lnTo>
                  <a:lnTo>
                    <a:pt x="6939" y="35900"/>
                  </a:lnTo>
                  <a:lnTo>
                    <a:pt x="7060" y="35719"/>
                  </a:lnTo>
                  <a:lnTo>
                    <a:pt x="7180" y="35478"/>
                  </a:lnTo>
                  <a:lnTo>
                    <a:pt x="7241" y="35297"/>
                  </a:lnTo>
                  <a:lnTo>
                    <a:pt x="7241" y="35055"/>
                  </a:lnTo>
                  <a:lnTo>
                    <a:pt x="7241" y="34814"/>
                  </a:lnTo>
                  <a:lnTo>
                    <a:pt x="7180" y="34633"/>
                  </a:lnTo>
                  <a:lnTo>
                    <a:pt x="7060" y="34392"/>
                  </a:lnTo>
                  <a:lnTo>
                    <a:pt x="6939" y="34211"/>
                  </a:lnTo>
                  <a:lnTo>
                    <a:pt x="6758" y="34090"/>
                  </a:lnTo>
                  <a:lnTo>
                    <a:pt x="6517" y="33969"/>
                  </a:lnTo>
                  <a:lnTo>
                    <a:pt x="6336" y="33909"/>
                  </a:lnTo>
                  <a:close/>
                  <a:moveTo>
                    <a:pt x="11645" y="33909"/>
                  </a:moveTo>
                  <a:lnTo>
                    <a:pt x="11464" y="33969"/>
                  </a:lnTo>
                  <a:lnTo>
                    <a:pt x="11223" y="34090"/>
                  </a:lnTo>
                  <a:lnTo>
                    <a:pt x="11042" y="34211"/>
                  </a:lnTo>
                  <a:lnTo>
                    <a:pt x="10921" y="34392"/>
                  </a:lnTo>
                  <a:lnTo>
                    <a:pt x="10800" y="34633"/>
                  </a:lnTo>
                  <a:lnTo>
                    <a:pt x="10740" y="34814"/>
                  </a:lnTo>
                  <a:lnTo>
                    <a:pt x="10740" y="35055"/>
                  </a:lnTo>
                  <a:lnTo>
                    <a:pt x="10740" y="35297"/>
                  </a:lnTo>
                  <a:lnTo>
                    <a:pt x="10800" y="35478"/>
                  </a:lnTo>
                  <a:lnTo>
                    <a:pt x="10921" y="35719"/>
                  </a:lnTo>
                  <a:lnTo>
                    <a:pt x="11042" y="35900"/>
                  </a:lnTo>
                  <a:lnTo>
                    <a:pt x="11223" y="36021"/>
                  </a:lnTo>
                  <a:lnTo>
                    <a:pt x="11464" y="36141"/>
                  </a:lnTo>
                  <a:lnTo>
                    <a:pt x="11645" y="36202"/>
                  </a:lnTo>
                  <a:lnTo>
                    <a:pt x="12128" y="36202"/>
                  </a:lnTo>
                  <a:lnTo>
                    <a:pt x="12309" y="36141"/>
                  </a:lnTo>
                  <a:lnTo>
                    <a:pt x="12550" y="36021"/>
                  </a:lnTo>
                  <a:lnTo>
                    <a:pt x="12731" y="35900"/>
                  </a:lnTo>
                  <a:lnTo>
                    <a:pt x="12852" y="35719"/>
                  </a:lnTo>
                  <a:lnTo>
                    <a:pt x="12973" y="35478"/>
                  </a:lnTo>
                  <a:lnTo>
                    <a:pt x="13033" y="35297"/>
                  </a:lnTo>
                  <a:lnTo>
                    <a:pt x="13033" y="35055"/>
                  </a:lnTo>
                  <a:lnTo>
                    <a:pt x="13033" y="34814"/>
                  </a:lnTo>
                  <a:lnTo>
                    <a:pt x="12973" y="34633"/>
                  </a:lnTo>
                  <a:lnTo>
                    <a:pt x="12852" y="34392"/>
                  </a:lnTo>
                  <a:lnTo>
                    <a:pt x="12731" y="34211"/>
                  </a:lnTo>
                  <a:lnTo>
                    <a:pt x="12550" y="34090"/>
                  </a:lnTo>
                  <a:lnTo>
                    <a:pt x="12309" y="33969"/>
                  </a:lnTo>
                  <a:lnTo>
                    <a:pt x="12128" y="33909"/>
                  </a:lnTo>
                  <a:close/>
                  <a:moveTo>
                    <a:pt x="17437" y="33909"/>
                  </a:moveTo>
                  <a:lnTo>
                    <a:pt x="17256" y="33969"/>
                  </a:lnTo>
                  <a:lnTo>
                    <a:pt x="17015" y="34090"/>
                  </a:lnTo>
                  <a:lnTo>
                    <a:pt x="16834" y="34211"/>
                  </a:lnTo>
                  <a:lnTo>
                    <a:pt x="16713" y="34392"/>
                  </a:lnTo>
                  <a:lnTo>
                    <a:pt x="16593" y="34633"/>
                  </a:lnTo>
                  <a:lnTo>
                    <a:pt x="16532" y="34814"/>
                  </a:lnTo>
                  <a:lnTo>
                    <a:pt x="16532" y="35055"/>
                  </a:lnTo>
                  <a:lnTo>
                    <a:pt x="16532" y="35297"/>
                  </a:lnTo>
                  <a:lnTo>
                    <a:pt x="16593" y="35478"/>
                  </a:lnTo>
                  <a:lnTo>
                    <a:pt x="16713" y="35719"/>
                  </a:lnTo>
                  <a:lnTo>
                    <a:pt x="16834" y="35900"/>
                  </a:lnTo>
                  <a:lnTo>
                    <a:pt x="17015" y="36021"/>
                  </a:lnTo>
                  <a:lnTo>
                    <a:pt x="17256" y="36141"/>
                  </a:lnTo>
                  <a:lnTo>
                    <a:pt x="17437" y="36202"/>
                  </a:lnTo>
                  <a:lnTo>
                    <a:pt x="17920" y="36202"/>
                  </a:lnTo>
                  <a:lnTo>
                    <a:pt x="18101" y="36141"/>
                  </a:lnTo>
                  <a:lnTo>
                    <a:pt x="18342" y="36021"/>
                  </a:lnTo>
                  <a:lnTo>
                    <a:pt x="18523" y="35900"/>
                  </a:lnTo>
                  <a:lnTo>
                    <a:pt x="18644" y="35719"/>
                  </a:lnTo>
                  <a:lnTo>
                    <a:pt x="18765" y="35478"/>
                  </a:lnTo>
                  <a:lnTo>
                    <a:pt x="18825" y="35297"/>
                  </a:lnTo>
                  <a:lnTo>
                    <a:pt x="18825" y="35055"/>
                  </a:lnTo>
                  <a:lnTo>
                    <a:pt x="18825" y="34814"/>
                  </a:lnTo>
                  <a:lnTo>
                    <a:pt x="18765" y="34633"/>
                  </a:lnTo>
                  <a:lnTo>
                    <a:pt x="18644" y="34392"/>
                  </a:lnTo>
                  <a:lnTo>
                    <a:pt x="18523" y="34211"/>
                  </a:lnTo>
                  <a:lnTo>
                    <a:pt x="18342" y="34090"/>
                  </a:lnTo>
                  <a:lnTo>
                    <a:pt x="18101" y="33969"/>
                  </a:lnTo>
                  <a:lnTo>
                    <a:pt x="17920" y="33909"/>
                  </a:lnTo>
                  <a:close/>
                  <a:moveTo>
                    <a:pt x="23230" y="33909"/>
                  </a:moveTo>
                  <a:lnTo>
                    <a:pt x="23049" y="33969"/>
                  </a:lnTo>
                  <a:lnTo>
                    <a:pt x="22807" y="34090"/>
                  </a:lnTo>
                  <a:lnTo>
                    <a:pt x="22626" y="34211"/>
                  </a:lnTo>
                  <a:lnTo>
                    <a:pt x="22506" y="34392"/>
                  </a:lnTo>
                  <a:lnTo>
                    <a:pt x="22385" y="34633"/>
                  </a:lnTo>
                  <a:lnTo>
                    <a:pt x="22325" y="34814"/>
                  </a:lnTo>
                  <a:lnTo>
                    <a:pt x="22325" y="35055"/>
                  </a:lnTo>
                  <a:lnTo>
                    <a:pt x="22325" y="35297"/>
                  </a:lnTo>
                  <a:lnTo>
                    <a:pt x="22385" y="35478"/>
                  </a:lnTo>
                  <a:lnTo>
                    <a:pt x="22506" y="35719"/>
                  </a:lnTo>
                  <a:lnTo>
                    <a:pt x="22626" y="35900"/>
                  </a:lnTo>
                  <a:lnTo>
                    <a:pt x="22807" y="36021"/>
                  </a:lnTo>
                  <a:lnTo>
                    <a:pt x="23049" y="36141"/>
                  </a:lnTo>
                  <a:lnTo>
                    <a:pt x="23230" y="36202"/>
                  </a:lnTo>
                  <a:lnTo>
                    <a:pt x="23712" y="36202"/>
                  </a:lnTo>
                  <a:lnTo>
                    <a:pt x="23893" y="36141"/>
                  </a:lnTo>
                  <a:lnTo>
                    <a:pt x="24135" y="36021"/>
                  </a:lnTo>
                  <a:lnTo>
                    <a:pt x="24316" y="35900"/>
                  </a:lnTo>
                  <a:lnTo>
                    <a:pt x="24436" y="35719"/>
                  </a:lnTo>
                  <a:lnTo>
                    <a:pt x="24557" y="35478"/>
                  </a:lnTo>
                  <a:lnTo>
                    <a:pt x="24617" y="35297"/>
                  </a:lnTo>
                  <a:lnTo>
                    <a:pt x="24617" y="35055"/>
                  </a:lnTo>
                  <a:lnTo>
                    <a:pt x="24617" y="34814"/>
                  </a:lnTo>
                  <a:lnTo>
                    <a:pt x="24557" y="34633"/>
                  </a:lnTo>
                  <a:lnTo>
                    <a:pt x="24436" y="34392"/>
                  </a:lnTo>
                  <a:lnTo>
                    <a:pt x="24316" y="34211"/>
                  </a:lnTo>
                  <a:lnTo>
                    <a:pt x="24135" y="34090"/>
                  </a:lnTo>
                  <a:lnTo>
                    <a:pt x="23893" y="33969"/>
                  </a:lnTo>
                  <a:lnTo>
                    <a:pt x="23712" y="33909"/>
                  </a:lnTo>
                  <a:close/>
                  <a:moveTo>
                    <a:pt x="29022" y="33909"/>
                  </a:moveTo>
                  <a:lnTo>
                    <a:pt x="28841" y="33969"/>
                  </a:lnTo>
                  <a:lnTo>
                    <a:pt x="28599" y="34090"/>
                  </a:lnTo>
                  <a:lnTo>
                    <a:pt x="28418" y="34211"/>
                  </a:lnTo>
                  <a:lnTo>
                    <a:pt x="28298" y="34392"/>
                  </a:lnTo>
                  <a:lnTo>
                    <a:pt x="28177" y="34633"/>
                  </a:lnTo>
                  <a:lnTo>
                    <a:pt x="28117" y="34814"/>
                  </a:lnTo>
                  <a:lnTo>
                    <a:pt x="28117" y="35055"/>
                  </a:lnTo>
                  <a:lnTo>
                    <a:pt x="28117" y="35297"/>
                  </a:lnTo>
                  <a:lnTo>
                    <a:pt x="28177" y="35478"/>
                  </a:lnTo>
                  <a:lnTo>
                    <a:pt x="28298" y="35719"/>
                  </a:lnTo>
                  <a:lnTo>
                    <a:pt x="28418" y="35900"/>
                  </a:lnTo>
                  <a:lnTo>
                    <a:pt x="28599" y="36021"/>
                  </a:lnTo>
                  <a:lnTo>
                    <a:pt x="28841" y="36141"/>
                  </a:lnTo>
                  <a:lnTo>
                    <a:pt x="29022" y="36202"/>
                  </a:lnTo>
                  <a:lnTo>
                    <a:pt x="29505" y="36202"/>
                  </a:lnTo>
                  <a:lnTo>
                    <a:pt x="29686" y="36141"/>
                  </a:lnTo>
                  <a:lnTo>
                    <a:pt x="29927" y="36021"/>
                  </a:lnTo>
                  <a:lnTo>
                    <a:pt x="30108" y="35900"/>
                  </a:lnTo>
                  <a:lnTo>
                    <a:pt x="30229" y="35719"/>
                  </a:lnTo>
                  <a:lnTo>
                    <a:pt x="30349" y="35478"/>
                  </a:lnTo>
                  <a:lnTo>
                    <a:pt x="30410" y="35297"/>
                  </a:lnTo>
                  <a:lnTo>
                    <a:pt x="30410" y="35055"/>
                  </a:lnTo>
                  <a:lnTo>
                    <a:pt x="30410" y="34814"/>
                  </a:lnTo>
                  <a:lnTo>
                    <a:pt x="30349" y="34633"/>
                  </a:lnTo>
                  <a:lnTo>
                    <a:pt x="30229" y="34392"/>
                  </a:lnTo>
                  <a:lnTo>
                    <a:pt x="30108" y="34211"/>
                  </a:lnTo>
                  <a:lnTo>
                    <a:pt x="29927" y="34090"/>
                  </a:lnTo>
                  <a:lnTo>
                    <a:pt x="29686" y="33969"/>
                  </a:lnTo>
                  <a:lnTo>
                    <a:pt x="29505" y="33909"/>
                  </a:lnTo>
                  <a:close/>
                  <a:moveTo>
                    <a:pt x="34814" y="33909"/>
                  </a:moveTo>
                  <a:lnTo>
                    <a:pt x="34633" y="33969"/>
                  </a:lnTo>
                  <a:lnTo>
                    <a:pt x="34392" y="34090"/>
                  </a:lnTo>
                  <a:lnTo>
                    <a:pt x="34211" y="34211"/>
                  </a:lnTo>
                  <a:lnTo>
                    <a:pt x="34090" y="34392"/>
                  </a:lnTo>
                  <a:lnTo>
                    <a:pt x="33969" y="34633"/>
                  </a:lnTo>
                  <a:lnTo>
                    <a:pt x="33909" y="34814"/>
                  </a:lnTo>
                  <a:lnTo>
                    <a:pt x="33909" y="35055"/>
                  </a:lnTo>
                  <a:lnTo>
                    <a:pt x="33909" y="35297"/>
                  </a:lnTo>
                  <a:lnTo>
                    <a:pt x="33969" y="35478"/>
                  </a:lnTo>
                  <a:lnTo>
                    <a:pt x="34090" y="35719"/>
                  </a:lnTo>
                  <a:lnTo>
                    <a:pt x="34211" y="35900"/>
                  </a:lnTo>
                  <a:lnTo>
                    <a:pt x="34392" y="36021"/>
                  </a:lnTo>
                  <a:lnTo>
                    <a:pt x="34633" y="36141"/>
                  </a:lnTo>
                  <a:lnTo>
                    <a:pt x="34814" y="36202"/>
                  </a:lnTo>
                  <a:lnTo>
                    <a:pt x="35297" y="36202"/>
                  </a:lnTo>
                  <a:lnTo>
                    <a:pt x="35478" y="36141"/>
                  </a:lnTo>
                  <a:lnTo>
                    <a:pt x="35719" y="36021"/>
                  </a:lnTo>
                  <a:lnTo>
                    <a:pt x="35900" y="35900"/>
                  </a:lnTo>
                  <a:lnTo>
                    <a:pt x="36021" y="35719"/>
                  </a:lnTo>
                  <a:lnTo>
                    <a:pt x="36141" y="35478"/>
                  </a:lnTo>
                  <a:lnTo>
                    <a:pt x="36202" y="35297"/>
                  </a:lnTo>
                  <a:lnTo>
                    <a:pt x="36202" y="35055"/>
                  </a:lnTo>
                  <a:lnTo>
                    <a:pt x="36202" y="34814"/>
                  </a:lnTo>
                  <a:lnTo>
                    <a:pt x="36141" y="34633"/>
                  </a:lnTo>
                  <a:lnTo>
                    <a:pt x="36021" y="34392"/>
                  </a:lnTo>
                  <a:lnTo>
                    <a:pt x="35900" y="34211"/>
                  </a:lnTo>
                  <a:lnTo>
                    <a:pt x="35719" y="34090"/>
                  </a:lnTo>
                  <a:lnTo>
                    <a:pt x="35478" y="33969"/>
                  </a:lnTo>
                  <a:lnTo>
                    <a:pt x="35297" y="33909"/>
                  </a:lnTo>
                  <a:close/>
                  <a:moveTo>
                    <a:pt x="40606" y="33909"/>
                  </a:moveTo>
                  <a:lnTo>
                    <a:pt x="40425" y="33969"/>
                  </a:lnTo>
                  <a:lnTo>
                    <a:pt x="40184" y="34090"/>
                  </a:lnTo>
                  <a:lnTo>
                    <a:pt x="40003" y="34211"/>
                  </a:lnTo>
                  <a:lnTo>
                    <a:pt x="39882" y="34392"/>
                  </a:lnTo>
                  <a:lnTo>
                    <a:pt x="39762" y="34633"/>
                  </a:lnTo>
                  <a:lnTo>
                    <a:pt x="39701" y="34814"/>
                  </a:lnTo>
                  <a:lnTo>
                    <a:pt x="39701" y="35055"/>
                  </a:lnTo>
                  <a:lnTo>
                    <a:pt x="39701" y="35297"/>
                  </a:lnTo>
                  <a:lnTo>
                    <a:pt x="39762" y="35478"/>
                  </a:lnTo>
                  <a:lnTo>
                    <a:pt x="39882" y="35719"/>
                  </a:lnTo>
                  <a:lnTo>
                    <a:pt x="40003" y="35900"/>
                  </a:lnTo>
                  <a:lnTo>
                    <a:pt x="40184" y="36021"/>
                  </a:lnTo>
                  <a:lnTo>
                    <a:pt x="40425" y="36141"/>
                  </a:lnTo>
                  <a:lnTo>
                    <a:pt x="40606" y="36202"/>
                  </a:lnTo>
                  <a:lnTo>
                    <a:pt x="41089" y="36202"/>
                  </a:lnTo>
                  <a:lnTo>
                    <a:pt x="41270" y="36141"/>
                  </a:lnTo>
                  <a:lnTo>
                    <a:pt x="41511" y="36021"/>
                  </a:lnTo>
                  <a:lnTo>
                    <a:pt x="41692" y="35900"/>
                  </a:lnTo>
                  <a:lnTo>
                    <a:pt x="41813" y="35719"/>
                  </a:lnTo>
                  <a:lnTo>
                    <a:pt x="41934" y="35478"/>
                  </a:lnTo>
                  <a:lnTo>
                    <a:pt x="41994" y="35297"/>
                  </a:lnTo>
                  <a:lnTo>
                    <a:pt x="41994" y="35055"/>
                  </a:lnTo>
                  <a:lnTo>
                    <a:pt x="41994" y="34814"/>
                  </a:lnTo>
                  <a:lnTo>
                    <a:pt x="41934" y="34633"/>
                  </a:lnTo>
                  <a:lnTo>
                    <a:pt x="41813" y="34392"/>
                  </a:lnTo>
                  <a:lnTo>
                    <a:pt x="41692" y="34211"/>
                  </a:lnTo>
                  <a:lnTo>
                    <a:pt x="41511" y="34090"/>
                  </a:lnTo>
                  <a:lnTo>
                    <a:pt x="41270" y="33969"/>
                  </a:lnTo>
                  <a:lnTo>
                    <a:pt x="41089" y="33909"/>
                  </a:lnTo>
                  <a:close/>
                  <a:moveTo>
                    <a:pt x="46399" y="33909"/>
                  </a:moveTo>
                  <a:lnTo>
                    <a:pt x="46218" y="33969"/>
                  </a:lnTo>
                  <a:lnTo>
                    <a:pt x="45976" y="34090"/>
                  </a:lnTo>
                  <a:lnTo>
                    <a:pt x="45795" y="34211"/>
                  </a:lnTo>
                  <a:lnTo>
                    <a:pt x="45674" y="34392"/>
                  </a:lnTo>
                  <a:lnTo>
                    <a:pt x="45554" y="34633"/>
                  </a:lnTo>
                  <a:lnTo>
                    <a:pt x="45493" y="34814"/>
                  </a:lnTo>
                  <a:lnTo>
                    <a:pt x="45493" y="35055"/>
                  </a:lnTo>
                  <a:lnTo>
                    <a:pt x="45493" y="35297"/>
                  </a:lnTo>
                  <a:lnTo>
                    <a:pt x="45554" y="35478"/>
                  </a:lnTo>
                  <a:lnTo>
                    <a:pt x="45674" y="35719"/>
                  </a:lnTo>
                  <a:lnTo>
                    <a:pt x="45795" y="35900"/>
                  </a:lnTo>
                  <a:lnTo>
                    <a:pt x="45976" y="36021"/>
                  </a:lnTo>
                  <a:lnTo>
                    <a:pt x="46218" y="36141"/>
                  </a:lnTo>
                  <a:lnTo>
                    <a:pt x="46399" y="36202"/>
                  </a:lnTo>
                  <a:lnTo>
                    <a:pt x="46881" y="36202"/>
                  </a:lnTo>
                  <a:lnTo>
                    <a:pt x="47062" y="36141"/>
                  </a:lnTo>
                  <a:lnTo>
                    <a:pt x="47304" y="36021"/>
                  </a:lnTo>
                  <a:lnTo>
                    <a:pt x="47485" y="35900"/>
                  </a:lnTo>
                  <a:lnTo>
                    <a:pt x="47605" y="35719"/>
                  </a:lnTo>
                  <a:lnTo>
                    <a:pt x="47726" y="35478"/>
                  </a:lnTo>
                  <a:lnTo>
                    <a:pt x="47786" y="35297"/>
                  </a:lnTo>
                  <a:lnTo>
                    <a:pt x="47786" y="35055"/>
                  </a:lnTo>
                  <a:lnTo>
                    <a:pt x="47786" y="34814"/>
                  </a:lnTo>
                  <a:lnTo>
                    <a:pt x="47726" y="34633"/>
                  </a:lnTo>
                  <a:lnTo>
                    <a:pt x="47605" y="34392"/>
                  </a:lnTo>
                  <a:lnTo>
                    <a:pt x="47485" y="34211"/>
                  </a:lnTo>
                  <a:lnTo>
                    <a:pt x="47304" y="34090"/>
                  </a:lnTo>
                  <a:lnTo>
                    <a:pt x="47062" y="33969"/>
                  </a:lnTo>
                  <a:lnTo>
                    <a:pt x="46881" y="33909"/>
                  </a:lnTo>
                  <a:close/>
                  <a:moveTo>
                    <a:pt x="52191" y="33909"/>
                  </a:moveTo>
                  <a:lnTo>
                    <a:pt x="52010" y="33969"/>
                  </a:lnTo>
                  <a:lnTo>
                    <a:pt x="51768" y="34090"/>
                  </a:lnTo>
                  <a:lnTo>
                    <a:pt x="51587" y="34211"/>
                  </a:lnTo>
                  <a:lnTo>
                    <a:pt x="51467" y="34392"/>
                  </a:lnTo>
                  <a:lnTo>
                    <a:pt x="51346" y="34633"/>
                  </a:lnTo>
                  <a:lnTo>
                    <a:pt x="51286" y="34814"/>
                  </a:lnTo>
                  <a:lnTo>
                    <a:pt x="51286" y="35055"/>
                  </a:lnTo>
                  <a:lnTo>
                    <a:pt x="51286" y="35297"/>
                  </a:lnTo>
                  <a:lnTo>
                    <a:pt x="51346" y="35478"/>
                  </a:lnTo>
                  <a:lnTo>
                    <a:pt x="51467" y="35719"/>
                  </a:lnTo>
                  <a:lnTo>
                    <a:pt x="51587" y="35900"/>
                  </a:lnTo>
                  <a:lnTo>
                    <a:pt x="51768" y="36021"/>
                  </a:lnTo>
                  <a:lnTo>
                    <a:pt x="52010" y="36141"/>
                  </a:lnTo>
                  <a:lnTo>
                    <a:pt x="52191" y="36202"/>
                  </a:lnTo>
                  <a:lnTo>
                    <a:pt x="52673" y="36202"/>
                  </a:lnTo>
                  <a:lnTo>
                    <a:pt x="52854" y="36141"/>
                  </a:lnTo>
                  <a:lnTo>
                    <a:pt x="53096" y="36021"/>
                  </a:lnTo>
                  <a:lnTo>
                    <a:pt x="53277" y="35900"/>
                  </a:lnTo>
                  <a:lnTo>
                    <a:pt x="53397" y="35719"/>
                  </a:lnTo>
                  <a:lnTo>
                    <a:pt x="53518" y="35478"/>
                  </a:lnTo>
                  <a:lnTo>
                    <a:pt x="53578" y="35297"/>
                  </a:lnTo>
                  <a:lnTo>
                    <a:pt x="53578" y="35055"/>
                  </a:lnTo>
                  <a:lnTo>
                    <a:pt x="53578" y="34814"/>
                  </a:lnTo>
                  <a:lnTo>
                    <a:pt x="53518" y="34633"/>
                  </a:lnTo>
                  <a:lnTo>
                    <a:pt x="53397" y="34392"/>
                  </a:lnTo>
                  <a:lnTo>
                    <a:pt x="53277" y="34211"/>
                  </a:lnTo>
                  <a:lnTo>
                    <a:pt x="53096" y="34090"/>
                  </a:lnTo>
                  <a:lnTo>
                    <a:pt x="52854" y="33969"/>
                  </a:lnTo>
                  <a:lnTo>
                    <a:pt x="52673" y="33909"/>
                  </a:lnTo>
                  <a:close/>
                  <a:moveTo>
                    <a:pt x="57983" y="33909"/>
                  </a:moveTo>
                  <a:lnTo>
                    <a:pt x="57802" y="33969"/>
                  </a:lnTo>
                  <a:lnTo>
                    <a:pt x="57561" y="34090"/>
                  </a:lnTo>
                  <a:lnTo>
                    <a:pt x="57380" y="34211"/>
                  </a:lnTo>
                  <a:lnTo>
                    <a:pt x="57259" y="34392"/>
                  </a:lnTo>
                  <a:lnTo>
                    <a:pt x="57138" y="34633"/>
                  </a:lnTo>
                  <a:lnTo>
                    <a:pt x="57078" y="34814"/>
                  </a:lnTo>
                  <a:lnTo>
                    <a:pt x="57078" y="35055"/>
                  </a:lnTo>
                  <a:lnTo>
                    <a:pt x="57078" y="35297"/>
                  </a:lnTo>
                  <a:lnTo>
                    <a:pt x="57138" y="35478"/>
                  </a:lnTo>
                  <a:lnTo>
                    <a:pt x="57259" y="35719"/>
                  </a:lnTo>
                  <a:lnTo>
                    <a:pt x="57380" y="35900"/>
                  </a:lnTo>
                  <a:lnTo>
                    <a:pt x="57561" y="36021"/>
                  </a:lnTo>
                  <a:lnTo>
                    <a:pt x="57802" y="36141"/>
                  </a:lnTo>
                  <a:lnTo>
                    <a:pt x="57983" y="36202"/>
                  </a:lnTo>
                  <a:lnTo>
                    <a:pt x="58466" y="36202"/>
                  </a:lnTo>
                  <a:lnTo>
                    <a:pt x="58647" y="36141"/>
                  </a:lnTo>
                  <a:lnTo>
                    <a:pt x="58888" y="36021"/>
                  </a:lnTo>
                  <a:lnTo>
                    <a:pt x="59069" y="35900"/>
                  </a:lnTo>
                  <a:lnTo>
                    <a:pt x="59190" y="35719"/>
                  </a:lnTo>
                  <a:lnTo>
                    <a:pt x="59310" y="35478"/>
                  </a:lnTo>
                  <a:lnTo>
                    <a:pt x="59371" y="35297"/>
                  </a:lnTo>
                  <a:lnTo>
                    <a:pt x="59371" y="35055"/>
                  </a:lnTo>
                  <a:lnTo>
                    <a:pt x="59371" y="34814"/>
                  </a:lnTo>
                  <a:lnTo>
                    <a:pt x="59310" y="34633"/>
                  </a:lnTo>
                  <a:lnTo>
                    <a:pt x="59190" y="34392"/>
                  </a:lnTo>
                  <a:lnTo>
                    <a:pt x="59069" y="34211"/>
                  </a:lnTo>
                  <a:lnTo>
                    <a:pt x="58888" y="34090"/>
                  </a:lnTo>
                  <a:lnTo>
                    <a:pt x="58647" y="33969"/>
                  </a:lnTo>
                  <a:lnTo>
                    <a:pt x="58466" y="33909"/>
                  </a:lnTo>
                  <a:close/>
                  <a:moveTo>
                    <a:pt x="63775" y="33909"/>
                  </a:moveTo>
                  <a:lnTo>
                    <a:pt x="63594" y="33969"/>
                  </a:lnTo>
                  <a:lnTo>
                    <a:pt x="63353" y="34090"/>
                  </a:lnTo>
                  <a:lnTo>
                    <a:pt x="63172" y="34211"/>
                  </a:lnTo>
                  <a:lnTo>
                    <a:pt x="63051" y="34392"/>
                  </a:lnTo>
                  <a:lnTo>
                    <a:pt x="62931" y="34633"/>
                  </a:lnTo>
                  <a:lnTo>
                    <a:pt x="62870" y="34814"/>
                  </a:lnTo>
                  <a:lnTo>
                    <a:pt x="62870" y="35055"/>
                  </a:lnTo>
                  <a:lnTo>
                    <a:pt x="62870" y="35297"/>
                  </a:lnTo>
                  <a:lnTo>
                    <a:pt x="62931" y="35478"/>
                  </a:lnTo>
                  <a:lnTo>
                    <a:pt x="63051" y="35719"/>
                  </a:lnTo>
                  <a:lnTo>
                    <a:pt x="63172" y="35900"/>
                  </a:lnTo>
                  <a:lnTo>
                    <a:pt x="63353" y="36021"/>
                  </a:lnTo>
                  <a:lnTo>
                    <a:pt x="63594" y="36141"/>
                  </a:lnTo>
                  <a:lnTo>
                    <a:pt x="63775" y="36202"/>
                  </a:lnTo>
                  <a:lnTo>
                    <a:pt x="64258" y="36202"/>
                  </a:lnTo>
                  <a:lnTo>
                    <a:pt x="64439" y="36141"/>
                  </a:lnTo>
                  <a:lnTo>
                    <a:pt x="64680" y="36021"/>
                  </a:lnTo>
                  <a:lnTo>
                    <a:pt x="64861" y="35900"/>
                  </a:lnTo>
                  <a:lnTo>
                    <a:pt x="64982" y="35719"/>
                  </a:lnTo>
                  <a:lnTo>
                    <a:pt x="65103" y="35478"/>
                  </a:lnTo>
                  <a:lnTo>
                    <a:pt x="65163" y="35297"/>
                  </a:lnTo>
                  <a:lnTo>
                    <a:pt x="65163" y="35055"/>
                  </a:lnTo>
                  <a:lnTo>
                    <a:pt x="65163" y="34814"/>
                  </a:lnTo>
                  <a:lnTo>
                    <a:pt x="65103" y="34633"/>
                  </a:lnTo>
                  <a:lnTo>
                    <a:pt x="64982" y="34392"/>
                  </a:lnTo>
                  <a:lnTo>
                    <a:pt x="64861" y="34211"/>
                  </a:lnTo>
                  <a:lnTo>
                    <a:pt x="64680" y="34090"/>
                  </a:lnTo>
                  <a:lnTo>
                    <a:pt x="64439" y="33969"/>
                  </a:lnTo>
                  <a:lnTo>
                    <a:pt x="64258" y="33909"/>
                  </a:lnTo>
                  <a:close/>
                  <a:moveTo>
                    <a:pt x="69567" y="33909"/>
                  </a:moveTo>
                  <a:lnTo>
                    <a:pt x="69386" y="33969"/>
                  </a:lnTo>
                  <a:lnTo>
                    <a:pt x="69145" y="34090"/>
                  </a:lnTo>
                  <a:lnTo>
                    <a:pt x="68964" y="34211"/>
                  </a:lnTo>
                  <a:lnTo>
                    <a:pt x="68843" y="34392"/>
                  </a:lnTo>
                  <a:lnTo>
                    <a:pt x="68723" y="34633"/>
                  </a:lnTo>
                  <a:lnTo>
                    <a:pt x="68662" y="34814"/>
                  </a:lnTo>
                  <a:lnTo>
                    <a:pt x="68662" y="35055"/>
                  </a:lnTo>
                  <a:lnTo>
                    <a:pt x="68662" y="35297"/>
                  </a:lnTo>
                  <a:lnTo>
                    <a:pt x="68723" y="35478"/>
                  </a:lnTo>
                  <a:lnTo>
                    <a:pt x="68843" y="35719"/>
                  </a:lnTo>
                  <a:lnTo>
                    <a:pt x="68964" y="35900"/>
                  </a:lnTo>
                  <a:lnTo>
                    <a:pt x="69145" y="36021"/>
                  </a:lnTo>
                  <a:lnTo>
                    <a:pt x="69386" y="36141"/>
                  </a:lnTo>
                  <a:lnTo>
                    <a:pt x="69567" y="36202"/>
                  </a:lnTo>
                  <a:lnTo>
                    <a:pt x="70050" y="36202"/>
                  </a:lnTo>
                  <a:lnTo>
                    <a:pt x="70231" y="36141"/>
                  </a:lnTo>
                  <a:lnTo>
                    <a:pt x="70472" y="36021"/>
                  </a:lnTo>
                  <a:lnTo>
                    <a:pt x="70653" y="35900"/>
                  </a:lnTo>
                  <a:lnTo>
                    <a:pt x="70774" y="35719"/>
                  </a:lnTo>
                  <a:lnTo>
                    <a:pt x="70895" y="35478"/>
                  </a:lnTo>
                  <a:lnTo>
                    <a:pt x="70955" y="35297"/>
                  </a:lnTo>
                  <a:lnTo>
                    <a:pt x="70955" y="35055"/>
                  </a:lnTo>
                  <a:lnTo>
                    <a:pt x="70955" y="34814"/>
                  </a:lnTo>
                  <a:lnTo>
                    <a:pt x="70895" y="34633"/>
                  </a:lnTo>
                  <a:lnTo>
                    <a:pt x="70774" y="34392"/>
                  </a:lnTo>
                  <a:lnTo>
                    <a:pt x="70653" y="34211"/>
                  </a:lnTo>
                  <a:lnTo>
                    <a:pt x="70472" y="34090"/>
                  </a:lnTo>
                  <a:lnTo>
                    <a:pt x="70231" y="33969"/>
                  </a:lnTo>
                  <a:lnTo>
                    <a:pt x="70050" y="33909"/>
                  </a:lnTo>
                  <a:close/>
                  <a:moveTo>
                    <a:pt x="75360" y="33909"/>
                  </a:moveTo>
                  <a:lnTo>
                    <a:pt x="75179" y="33969"/>
                  </a:lnTo>
                  <a:lnTo>
                    <a:pt x="74937" y="34090"/>
                  </a:lnTo>
                  <a:lnTo>
                    <a:pt x="74756" y="34211"/>
                  </a:lnTo>
                  <a:lnTo>
                    <a:pt x="74636" y="34392"/>
                  </a:lnTo>
                  <a:lnTo>
                    <a:pt x="74515" y="34633"/>
                  </a:lnTo>
                  <a:lnTo>
                    <a:pt x="74455" y="34814"/>
                  </a:lnTo>
                  <a:lnTo>
                    <a:pt x="74455" y="35055"/>
                  </a:lnTo>
                  <a:lnTo>
                    <a:pt x="74455" y="35297"/>
                  </a:lnTo>
                  <a:lnTo>
                    <a:pt x="74515" y="35478"/>
                  </a:lnTo>
                  <a:lnTo>
                    <a:pt x="74636" y="35719"/>
                  </a:lnTo>
                  <a:lnTo>
                    <a:pt x="74756" y="35900"/>
                  </a:lnTo>
                  <a:lnTo>
                    <a:pt x="74937" y="36021"/>
                  </a:lnTo>
                  <a:lnTo>
                    <a:pt x="75179" y="36141"/>
                  </a:lnTo>
                  <a:lnTo>
                    <a:pt x="75360" y="36202"/>
                  </a:lnTo>
                  <a:lnTo>
                    <a:pt x="75601" y="36202"/>
                  </a:lnTo>
                  <a:lnTo>
                    <a:pt x="75903" y="36141"/>
                  </a:lnTo>
                  <a:lnTo>
                    <a:pt x="75722" y="33909"/>
                  </a:lnTo>
                  <a:close/>
                  <a:moveTo>
                    <a:pt x="2896" y="36805"/>
                  </a:moveTo>
                  <a:lnTo>
                    <a:pt x="2655" y="36926"/>
                  </a:lnTo>
                  <a:lnTo>
                    <a:pt x="2414" y="37107"/>
                  </a:lnTo>
                  <a:lnTo>
                    <a:pt x="2233" y="37288"/>
                  </a:lnTo>
                  <a:lnTo>
                    <a:pt x="2112" y="37589"/>
                  </a:lnTo>
                  <a:lnTo>
                    <a:pt x="2052" y="37951"/>
                  </a:lnTo>
                  <a:lnTo>
                    <a:pt x="2052" y="38193"/>
                  </a:lnTo>
                  <a:lnTo>
                    <a:pt x="2112" y="38374"/>
                  </a:lnTo>
                  <a:lnTo>
                    <a:pt x="2233" y="38615"/>
                  </a:lnTo>
                  <a:lnTo>
                    <a:pt x="2353" y="38796"/>
                  </a:lnTo>
                  <a:lnTo>
                    <a:pt x="2534" y="38917"/>
                  </a:lnTo>
                  <a:lnTo>
                    <a:pt x="2776" y="39037"/>
                  </a:lnTo>
                  <a:lnTo>
                    <a:pt x="2957" y="39098"/>
                  </a:lnTo>
                  <a:lnTo>
                    <a:pt x="3439" y="39098"/>
                  </a:lnTo>
                  <a:lnTo>
                    <a:pt x="3620" y="39037"/>
                  </a:lnTo>
                  <a:lnTo>
                    <a:pt x="3862" y="38917"/>
                  </a:lnTo>
                  <a:lnTo>
                    <a:pt x="4043" y="38796"/>
                  </a:lnTo>
                  <a:lnTo>
                    <a:pt x="4164" y="38615"/>
                  </a:lnTo>
                  <a:lnTo>
                    <a:pt x="4284" y="38374"/>
                  </a:lnTo>
                  <a:lnTo>
                    <a:pt x="4345" y="38193"/>
                  </a:lnTo>
                  <a:lnTo>
                    <a:pt x="4345" y="37951"/>
                  </a:lnTo>
                  <a:lnTo>
                    <a:pt x="4284" y="37589"/>
                  </a:lnTo>
                  <a:lnTo>
                    <a:pt x="4164" y="37288"/>
                  </a:lnTo>
                  <a:lnTo>
                    <a:pt x="3982" y="37107"/>
                  </a:lnTo>
                  <a:lnTo>
                    <a:pt x="3741" y="36926"/>
                  </a:lnTo>
                  <a:lnTo>
                    <a:pt x="3500" y="36805"/>
                  </a:lnTo>
                  <a:close/>
                  <a:moveTo>
                    <a:pt x="8689" y="36805"/>
                  </a:moveTo>
                  <a:lnTo>
                    <a:pt x="8447" y="36926"/>
                  </a:lnTo>
                  <a:lnTo>
                    <a:pt x="8206" y="37107"/>
                  </a:lnTo>
                  <a:lnTo>
                    <a:pt x="8025" y="37288"/>
                  </a:lnTo>
                  <a:lnTo>
                    <a:pt x="7904" y="37589"/>
                  </a:lnTo>
                  <a:lnTo>
                    <a:pt x="7844" y="37951"/>
                  </a:lnTo>
                  <a:lnTo>
                    <a:pt x="7844" y="38193"/>
                  </a:lnTo>
                  <a:lnTo>
                    <a:pt x="7904" y="38374"/>
                  </a:lnTo>
                  <a:lnTo>
                    <a:pt x="8025" y="38615"/>
                  </a:lnTo>
                  <a:lnTo>
                    <a:pt x="8146" y="38796"/>
                  </a:lnTo>
                  <a:lnTo>
                    <a:pt x="8327" y="38917"/>
                  </a:lnTo>
                  <a:lnTo>
                    <a:pt x="8568" y="39037"/>
                  </a:lnTo>
                  <a:lnTo>
                    <a:pt x="8749" y="39098"/>
                  </a:lnTo>
                  <a:lnTo>
                    <a:pt x="9232" y="39098"/>
                  </a:lnTo>
                  <a:lnTo>
                    <a:pt x="9413" y="39037"/>
                  </a:lnTo>
                  <a:lnTo>
                    <a:pt x="9654" y="38917"/>
                  </a:lnTo>
                  <a:lnTo>
                    <a:pt x="9835" y="38796"/>
                  </a:lnTo>
                  <a:lnTo>
                    <a:pt x="9956" y="38615"/>
                  </a:lnTo>
                  <a:lnTo>
                    <a:pt x="10076" y="38374"/>
                  </a:lnTo>
                  <a:lnTo>
                    <a:pt x="10137" y="38193"/>
                  </a:lnTo>
                  <a:lnTo>
                    <a:pt x="10137" y="37951"/>
                  </a:lnTo>
                  <a:lnTo>
                    <a:pt x="10076" y="37589"/>
                  </a:lnTo>
                  <a:lnTo>
                    <a:pt x="9956" y="37288"/>
                  </a:lnTo>
                  <a:lnTo>
                    <a:pt x="9775" y="37107"/>
                  </a:lnTo>
                  <a:lnTo>
                    <a:pt x="9533" y="36926"/>
                  </a:lnTo>
                  <a:lnTo>
                    <a:pt x="9292" y="36805"/>
                  </a:lnTo>
                  <a:close/>
                  <a:moveTo>
                    <a:pt x="14481" y="36805"/>
                  </a:moveTo>
                  <a:lnTo>
                    <a:pt x="14240" y="36926"/>
                  </a:lnTo>
                  <a:lnTo>
                    <a:pt x="13998" y="37107"/>
                  </a:lnTo>
                  <a:lnTo>
                    <a:pt x="13817" y="37288"/>
                  </a:lnTo>
                  <a:lnTo>
                    <a:pt x="13697" y="37589"/>
                  </a:lnTo>
                  <a:lnTo>
                    <a:pt x="13636" y="37951"/>
                  </a:lnTo>
                  <a:lnTo>
                    <a:pt x="13636" y="38193"/>
                  </a:lnTo>
                  <a:lnTo>
                    <a:pt x="13697" y="38374"/>
                  </a:lnTo>
                  <a:lnTo>
                    <a:pt x="13817" y="38615"/>
                  </a:lnTo>
                  <a:lnTo>
                    <a:pt x="13938" y="38796"/>
                  </a:lnTo>
                  <a:lnTo>
                    <a:pt x="14119" y="38917"/>
                  </a:lnTo>
                  <a:lnTo>
                    <a:pt x="14360" y="39037"/>
                  </a:lnTo>
                  <a:lnTo>
                    <a:pt x="14541" y="39098"/>
                  </a:lnTo>
                  <a:lnTo>
                    <a:pt x="15024" y="39098"/>
                  </a:lnTo>
                  <a:lnTo>
                    <a:pt x="15205" y="39037"/>
                  </a:lnTo>
                  <a:lnTo>
                    <a:pt x="15446" y="38917"/>
                  </a:lnTo>
                  <a:lnTo>
                    <a:pt x="15627" y="38796"/>
                  </a:lnTo>
                  <a:lnTo>
                    <a:pt x="15748" y="38615"/>
                  </a:lnTo>
                  <a:lnTo>
                    <a:pt x="15869" y="38374"/>
                  </a:lnTo>
                  <a:lnTo>
                    <a:pt x="15929" y="38193"/>
                  </a:lnTo>
                  <a:lnTo>
                    <a:pt x="15929" y="37951"/>
                  </a:lnTo>
                  <a:lnTo>
                    <a:pt x="15869" y="37589"/>
                  </a:lnTo>
                  <a:lnTo>
                    <a:pt x="15748" y="37288"/>
                  </a:lnTo>
                  <a:lnTo>
                    <a:pt x="15567" y="37107"/>
                  </a:lnTo>
                  <a:lnTo>
                    <a:pt x="15326" y="36926"/>
                  </a:lnTo>
                  <a:lnTo>
                    <a:pt x="15084" y="36805"/>
                  </a:lnTo>
                  <a:close/>
                  <a:moveTo>
                    <a:pt x="20273" y="36805"/>
                  </a:moveTo>
                  <a:lnTo>
                    <a:pt x="20032" y="36926"/>
                  </a:lnTo>
                  <a:lnTo>
                    <a:pt x="19790" y="37107"/>
                  </a:lnTo>
                  <a:lnTo>
                    <a:pt x="19609" y="37288"/>
                  </a:lnTo>
                  <a:lnTo>
                    <a:pt x="19489" y="37589"/>
                  </a:lnTo>
                  <a:lnTo>
                    <a:pt x="19428" y="37951"/>
                  </a:lnTo>
                  <a:lnTo>
                    <a:pt x="19428" y="38193"/>
                  </a:lnTo>
                  <a:lnTo>
                    <a:pt x="19489" y="38374"/>
                  </a:lnTo>
                  <a:lnTo>
                    <a:pt x="19609" y="38615"/>
                  </a:lnTo>
                  <a:lnTo>
                    <a:pt x="19730" y="38796"/>
                  </a:lnTo>
                  <a:lnTo>
                    <a:pt x="19911" y="38917"/>
                  </a:lnTo>
                  <a:lnTo>
                    <a:pt x="20152" y="39037"/>
                  </a:lnTo>
                  <a:lnTo>
                    <a:pt x="20333" y="39098"/>
                  </a:lnTo>
                  <a:lnTo>
                    <a:pt x="20816" y="39098"/>
                  </a:lnTo>
                  <a:lnTo>
                    <a:pt x="20997" y="39037"/>
                  </a:lnTo>
                  <a:lnTo>
                    <a:pt x="21239" y="38917"/>
                  </a:lnTo>
                  <a:lnTo>
                    <a:pt x="21420" y="38796"/>
                  </a:lnTo>
                  <a:lnTo>
                    <a:pt x="21540" y="38615"/>
                  </a:lnTo>
                  <a:lnTo>
                    <a:pt x="21661" y="38374"/>
                  </a:lnTo>
                  <a:lnTo>
                    <a:pt x="21721" y="38193"/>
                  </a:lnTo>
                  <a:lnTo>
                    <a:pt x="21721" y="37951"/>
                  </a:lnTo>
                  <a:lnTo>
                    <a:pt x="21661" y="37589"/>
                  </a:lnTo>
                  <a:lnTo>
                    <a:pt x="21540" y="37288"/>
                  </a:lnTo>
                  <a:lnTo>
                    <a:pt x="21359" y="37107"/>
                  </a:lnTo>
                  <a:lnTo>
                    <a:pt x="21118" y="36926"/>
                  </a:lnTo>
                  <a:lnTo>
                    <a:pt x="20876" y="36805"/>
                  </a:lnTo>
                  <a:close/>
                  <a:moveTo>
                    <a:pt x="26065" y="36805"/>
                  </a:moveTo>
                  <a:lnTo>
                    <a:pt x="25824" y="36926"/>
                  </a:lnTo>
                  <a:lnTo>
                    <a:pt x="25583" y="37107"/>
                  </a:lnTo>
                  <a:lnTo>
                    <a:pt x="25402" y="37288"/>
                  </a:lnTo>
                  <a:lnTo>
                    <a:pt x="25281" y="37589"/>
                  </a:lnTo>
                  <a:lnTo>
                    <a:pt x="25221" y="37951"/>
                  </a:lnTo>
                  <a:lnTo>
                    <a:pt x="25221" y="38193"/>
                  </a:lnTo>
                  <a:lnTo>
                    <a:pt x="25281" y="38374"/>
                  </a:lnTo>
                  <a:lnTo>
                    <a:pt x="25402" y="38615"/>
                  </a:lnTo>
                  <a:lnTo>
                    <a:pt x="25522" y="38796"/>
                  </a:lnTo>
                  <a:lnTo>
                    <a:pt x="25703" y="38917"/>
                  </a:lnTo>
                  <a:lnTo>
                    <a:pt x="25945" y="39037"/>
                  </a:lnTo>
                  <a:lnTo>
                    <a:pt x="26126" y="39098"/>
                  </a:lnTo>
                  <a:lnTo>
                    <a:pt x="26608" y="39098"/>
                  </a:lnTo>
                  <a:lnTo>
                    <a:pt x="26789" y="39037"/>
                  </a:lnTo>
                  <a:lnTo>
                    <a:pt x="27031" y="38917"/>
                  </a:lnTo>
                  <a:lnTo>
                    <a:pt x="27212" y="38796"/>
                  </a:lnTo>
                  <a:lnTo>
                    <a:pt x="27332" y="38615"/>
                  </a:lnTo>
                  <a:lnTo>
                    <a:pt x="27453" y="38374"/>
                  </a:lnTo>
                  <a:lnTo>
                    <a:pt x="27513" y="38193"/>
                  </a:lnTo>
                  <a:lnTo>
                    <a:pt x="27513" y="37951"/>
                  </a:lnTo>
                  <a:lnTo>
                    <a:pt x="27453" y="37589"/>
                  </a:lnTo>
                  <a:lnTo>
                    <a:pt x="27332" y="37288"/>
                  </a:lnTo>
                  <a:lnTo>
                    <a:pt x="27151" y="37107"/>
                  </a:lnTo>
                  <a:lnTo>
                    <a:pt x="26910" y="36926"/>
                  </a:lnTo>
                  <a:lnTo>
                    <a:pt x="26669" y="36805"/>
                  </a:lnTo>
                  <a:close/>
                  <a:moveTo>
                    <a:pt x="31858" y="36805"/>
                  </a:moveTo>
                  <a:lnTo>
                    <a:pt x="31616" y="36926"/>
                  </a:lnTo>
                  <a:lnTo>
                    <a:pt x="31375" y="37107"/>
                  </a:lnTo>
                  <a:lnTo>
                    <a:pt x="31194" y="37288"/>
                  </a:lnTo>
                  <a:lnTo>
                    <a:pt x="31073" y="37589"/>
                  </a:lnTo>
                  <a:lnTo>
                    <a:pt x="31013" y="37951"/>
                  </a:lnTo>
                  <a:lnTo>
                    <a:pt x="31013" y="38193"/>
                  </a:lnTo>
                  <a:lnTo>
                    <a:pt x="31073" y="38374"/>
                  </a:lnTo>
                  <a:lnTo>
                    <a:pt x="31194" y="38615"/>
                  </a:lnTo>
                  <a:lnTo>
                    <a:pt x="31315" y="38796"/>
                  </a:lnTo>
                  <a:lnTo>
                    <a:pt x="31496" y="38917"/>
                  </a:lnTo>
                  <a:lnTo>
                    <a:pt x="31737" y="39037"/>
                  </a:lnTo>
                  <a:lnTo>
                    <a:pt x="31918" y="39098"/>
                  </a:lnTo>
                  <a:lnTo>
                    <a:pt x="32401" y="39098"/>
                  </a:lnTo>
                  <a:lnTo>
                    <a:pt x="32582" y="39037"/>
                  </a:lnTo>
                  <a:lnTo>
                    <a:pt x="32823" y="38917"/>
                  </a:lnTo>
                  <a:lnTo>
                    <a:pt x="33004" y="38796"/>
                  </a:lnTo>
                  <a:lnTo>
                    <a:pt x="33125" y="38615"/>
                  </a:lnTo>
                  <a:lnTo>
                    <a:pt x="33245" y="38374"/>
                  </a:lnTo>
                  <a:lnTo>
                    <a:pt x="33306" y="38193"/>
                  </a:lnTo>
                  <a:lnTo>
                    <a:pt x="33306" y="37951"/>
                  </a:lnTo>
                  <a:lnTo>
                    <a:pt x="33245" y="37589"/>
                  </a:lnTo>
                  <a:lnTo>
                    <a:pt x="33125" y="37288"/>
                  </a:lnTo>
                  <a:lnTo>
                    <a:pt x="32944" y="37107"/>
                  </a:lnTo>
                  <a:lnTo>
                    <a:pt x="32702" y="36926"/>
                  </a:lnTo>
                  <a:lnTo>
                    <a:pt x="32461" y="36805"/>
                  </a:lnTo>
                  <a:close/>
                  <a:moveTo>
                    <a:pt x="37650" y="36805"/>
                  </a:moveTo>
                  <a:lnTo>
                    <a:pt x="37408" y="36926"/>
                  </a:lnTo>
                  <a:lnTo>
                    <a:pt x="37167" y="37107"/>
                  </a:lnTo>
                  <a:lnTo>
                    <a:pt x="36986" y="37288"/>
                  </a:lnTo>
                  <a:lnTo>
                    <a:pt x="36865" y="37589"/>
                  </a:lnTo>
                  <a:lnTo>
                    <a:pt x="36805" y="37951"/>
                  </a:lnTo>
                  <a:lnTo>
                    <a:pt x="36805" y="38193"/>
                  </a:lnTo>
                  <a:lnTo>
                    <a:pt x="36865" y="38374"/>
                  </a:lnTo>
                  <a:lnTo>
                    <a:pt x="36986" y="38615"/>
                  </a:lnTo>
                  <a:lnTo>
                    <a:pt x="37107" y="38796"/>
                  </a:lnTo>
                  <a:lnTo>
                    <a:pt x="37288" y="38917"/>
                  </a:lnTo>
                  <a:lnTo>
                    <a:pt x="37529" y="39037"/>
                  </a:lnTo>
                  <a:lnTo>
                    <a:pt x="37710" y="39098"/>
                  </a:lnTo>
                  <a:lnTo>
                    <a:pt x="38193" y="39098"/>
                  </a:lnTo>
                  <a:lnTo>
                    <a:pt x="38374" y="39037"/>
                  </a:lnTo>
                  <a:lnTo>
                    <a:pt x="38615" y="38917"/>
                  </a:lnTo>
                  <a:lnTo>
                    <a:pt x="38796" y="38796"/>
                  </a:lnTo>
                  <a:lnTo>
                    <a:pt x="38917" y="38615"/>
                  </a:lnTo>
                  <a:lnTo>
                    <a:pt x="39038" y="38374"/>
                  </a:lnTo>
                  <a:lnTo>
                    <a:pt x="39098" y="38193"/>
                  </a:lnTo>
                  <a:lnTo>
                    <a:pt x="39098" y="37951"/>
                  </a:lnTo>
                  <a:lnTo>
                    <a:pt x="39038" y="37589"/>
                  </a:lnTo>
                  <a:lnTo>
                    <a:pt x="38917" y="37288"/>
                  </a:lnTo>
                  <a:lnTo>
                    <a:pt x="38736" y="37107"/>
                  </a:lnTo>
                  <a:lnTo>
                    <a:pt x="38495" y="36926"/>
                  </a:lnTo>
                  <a:lnTo>
                    <a:pt x="38253" y="36805"/>
                  </a:lnTo>
                  <a:close/>
                  <a:moveTo>
                    <a:pt x="43442" y="36805"/>
                  </a:moveTo>
                  <a:lnTo>
                    <a:pt x="43201" y="36926"/>
                  </a:lnTo>
                  <a:lnTo>
                    <a:pt x="42959" y="37107"/>
                  </a:lnTo>
                  <a:lnTo>
                    <a:pt x="42778" y="37288"/>
                  </a:lnTo>
                  <a:lnTo>
                    <a:pt x="42658" y="37589"/>
                  </a:lnTo>
                  <a:lnTo>
                    <a:pt x="42597" y="37951"/>
                  </a:lnTo>
                  <a:lnTo>
                    <a:pt x="42597" y="38193"/>
                  </a:lnTo>
                  <a:lnTo>
                    <a:pt x="42658" y="38374"/>
                  </a:lnTo>
                  <a:lnTo>
                    <a:pt x="42778" y="38615"/>
                  </a:lnTo>
                  <a:lnTo>
                    <a:pt x="42899" y="38796"/>
                  </a:lnTo>
                  <a:lnTo>
                    <a:pt x="43080" y="38917"/>
                  </a:lnTo>
                  <a:lnTo>
                    <a:pt x="43321" y="39037"/>
                  </a:lnTo>
                  <a:lnTo>
                    <a:pt x="43502" y="39098"/>
                  </a:lnTo>
                  <a:lnTo>
                    <a:pt x="43985" y="39098"/>
                  </a:lnTo>
                  <a:lnTo>
                    <a:pt x="44166" y="39037"/>
                  </a:lnTo>
                  <a:lnTo>
                    <a:pt x="44407" y="38917"/>
                  </a:lnTo>
                  <a:lnTo>
                    <a:pt x="44588" y="38796"/>
                  </a:lnTo>
                  <a:lnTo>
                    <a:pt x="44709" y="38615"/>
                  </a:lnTo>
                  <a:lnTo>
                    <a:pt x="44830" y="38374"/>
                  </a:lnTo>
                  <a:lnTo>
                    <a:pt x="44890" y="38193"/>
                  </a:lnTo>
                  <a:lnTo>
                    <a:pt x="44890" y="37951"/>
                  </a:lnTo>
                  <a:lnTo>
                    <a:pt x="44830" y="37589"/>
                  </a:lnTo>
                  <a:lnTo>
                    <a:pt x="44709" y="37288"/>
                  </a:lnTo>
                  <a:lnTo>
                    <a:pt x="44528" y="37107"/>
                  </a:lnTo>
                  <a:lnTo>
                    <a:pt x="44287" y="36926"/>
                  </a:lnTo>
                  <a:lnTo>
                    <a:pt x="44045" y="36805"/>
                  </a:lnTo>
                  <a:close/>
                  <a:moveTo>
                    <a:pt x="49234" y="36805"/>
                  </a:moveTo>
                  <a:lnTo>
                    <a:pt x="48993" y="36926"/>
                  </a:lnTo>
                  <a:lnTo>
                    <a:pt x="48752" y="37107"/>
                  </a:lnTo>
                  <a:lnTo>
                    <a:pt x="48571" y="37288"/>
                  </a:lnTo>
                  <a:lnTo>
                    <a:pt x="48450" y="37589"/>
                  </a:lnTo>
                  <a:lnTo>
                    <a:pt x="48390" y="37951"/>
                  </a:lnTo>
                  <a:lnTo>
                    <a:pt x="48390" y="38193"/>
                  </a:lnTo>
                  <a:lnTo>
                    <a:pt x="48450" y="38374"/>
                  </a:lnTo>
                  <a:lnTo>
                    <a:pt x="48571" y="38615"/>
                  </a:lnTo>
                  <a:lnTo>
                    <a:pt x="48691" y="38796"/>
                  </a:lnTo>
                  <a:lnTo>
                    <a:pt x="48872" y="38917"/>
                  </a:lnTo>
                  <a:lnTo>
                    <a:pt x="49114" y="39037"/>
                  </a:lnTo>
                  <a:lnTo>
                    <a:pt x="49295" y="39098"/>
                  </a:lnTo>
                  <a:lnTo>
                    <a:pt x="49777" y="39098"/>
                  </a:lnTo>
                  <a:lnTo>
                    <a:pt x="49958" y="39037"/>
                  </a:lnTo>
                  <a:lnTo>
                    <a:pt x="50200" y="38917"/>
                  </a:lnTo>
                  <a:lnTo>
                    <a:pt x="50381" y="38796"/>
                  </a:lnTo>
                  <a:lnTo>
                    <a:pt x="50501" y="38615"/>
                  </a:lnTo>
                  <a:lnTo>
                    <a:pt x="50622" y="38374"/>
                  </a:lnTo>
                  <a:lnTo>
                    <a:pt x="50682" y="38193"/>
                  </a:lnTo>
                  <a:lnTo>
                    <a:pt x="50682" y="37951"/>
                  </a:lnTo>
                  <a:lnTo>
                    <a:pt x="50622" y="37589"/>
                  </a:lnTo>
                  <a:lnTo>
                    <a:pt x="50501" y="37288"/>
                  </a:lnTo>
                  <a:lnTo>
                    <a:pt x="50320" y="37107"/>
                  </a:lnTo>
                  <a:lnTo>
                    <a:pt x="50079" y="36926"/>
                  </a:lnTo>
                  <a:lnTo>
                    <a:pt x="49838" y="36805"/>
                  </a:lnTo>
                  <a:close/>
                  <a:moveTo>
                    <a:pt x="55027" y="36805"/>
                  </a:moveTo>
                  <a:lnTo>
                    <a:pt x="54785" y="36926"/>
                  </a:lnTo>
                  <a:lnTo>
                    <a:pt x="54544" y="37107"/>
                  </a:lnTo>
                  <a:lnTo>
                    <a:pt x="54363" y="37288"/>
                  </a:lnTo>
                  <a:lnTo>
                    <a:pt x="54242" y="37589"/>
                  </a:lnTo>
                  <a:lnTo>
                    <a:pt x="54182" y="37951"/>
                  </a:lnTo>
                  <a:lnTo>
                    <a:pt x="54182" y="38193"/>
                  </a:lnTo>
                  <a:lnTo>
                    <a:pt x="54242" y="38374"/>
                  </a:lnTo>
                  <a:lnTo>
                    <a:pt x="54363" y="38615"/>
                  </a:lnTo>
                  <a:lnTo>
                    <a:pt x="54483" y="38796"/>
                  </a:lnTo>
                  <a:lnTo>
                    <a:pt x="54665" y="38917"/>
                  </a:lnTo>
                  <a:lnTo>
                    <a:pt x="54906" y="39037"/>
                  </a:lnTo>
                  <a:lnTo>
                    <a:pt x="55087" y="39098"/>
                  </a:lnTo>
                  <a:lnTo>
                    <a:pt x="55570" y="39098"/>
                  </a:lnTo>
                  <a:lnTo>
                    <a:pt x="55751" y="39037"/>
                  </a:lnTo>
                  <a:lnTo>
                    <a:pt x="55992" y="38917"/>
                  </a:lnTo>
                  <a:lnTo>
                    <a:pt x="56173" y="38796"/>
                  </a:lnTo>
                  <a:lnTo>
                    <a:pt x="56294" y="38615"/>
                  </a:lnTo>
                  <a:lnTo>
                    <a:pt x="56414" y="38374"/>
                  </a:lnTo>
                  <a:lnTo>
                    <a:pt x="56475" y="38193"/>
                  </a:lnTo>
                  <a:lnTo>
                    <a:pt x="56475" y="37951"/>
                  </a:lnTo>
                  <a:lnTo>
                    <a:pt x="56414" y="37589"/>
                  </a:lnTo>
                  <a:lnTo>
                    <a:pt x="56294" y="37288"/>
                  </a:lnTo>
                  <a:lnTo>
                    <a:pt x="56113" y="37107"/>
                  </a:lnTo>
                  <a:lnTo>
                    <a:pt x="55871" y="36926"/>
                  </a:lnTo>
                  <a:lnTo>
                    <a:pt x="55630" y="36805"/>
                  </a:lnTo>
                  <a:close/>
                  <a:moveTo>
                    <a:pt x="60819" y="36805"/>
                  </a:moveTo>
                  <a:lnTo>
                    <a:pt x="60577" y="36926"/>
                  </a:lnTo>
                  <a:lnTo>
                    <a:pt x="60336" y="37107"/>
                  </a:lnTo>
                  <a:lnTo>
                    <a:pt x="60155" y="37288"/>
                  </a:lnTo>
                  <a:lnTo>
                    <a:pt x="60034" y="37589"/>
                  </a:lnTo>
                  <a:lnTo>
                    <a:pt x="59974" y="37951"/>
                  </a:lnTo>
                  <a:lnTo>
                    <a:pt x="59974" y="38193"/>
                  </a:lnTo>
                  <a:lnTo>
                    <a:pt x="60034" y="38374"/>
                  </a:lnTo>
                  <a:lnTo>
                    <a:pt x="60155" y="38615"/>
                  </a:lnTo>
                  <a:lnTo>
                    <a:pt x="60276" y="38796"/>
                  </a:lnTo>
                  <a:lnTo>
                    <a:pt x="60457" y="38917"/>
                  </a:lnTo>
                  <a:lnTo>
                    <a:pt x="60698" y="39037"/>
                  </a:lnTo>
                  <a:lnTo>
                    <a:pt x="60879" y="39098"/>
                  </a:lnTo>
                  <a:lnTo>
                    <a:pt x="61362" y="39098"/>
                  </a:lnTo>
                  <a:lnTo>
                    <a:pt x="61543" y="39037"/>
                  </a:lnTo>
                  <a:lnTo>
                    <a:pt x="61784" y="38917"/>
                  </a:lnTo>
                  <a:lnTo>
                    <a:pt x="61965" y="38796"/>
                  </a:lnTo>
                  <a:lnTo>
                    <a:pt x="62086" y="38615"/>
                  </a:lnTo>
                  <a:lnTo>
                    <a:pt x="62206" y="38374"/>
                  </a:lnTo>
                  <a:lnTo>
                    <a:pt x="62267" y="38193"/>
                  </a:lnTo>
                  <a:lnTo>
                    <a:pt x="62267" y="37951"/>
                  </a:lnTo>
                  <a:lnTo>
                    <a:pt x="62206" y="37589"/>
                  </a:lnTo>
                  <a:lnTo>
                    <a:pt x="62086" y="37288"/>
                  </a:lnTo>
                  <a:lnTo>
                    <a:pt x="61905" y="37107"/>
                  </a:lnTo>
                  <a:lnTo>
                    <a:pt x="61663" y="36926"/>
                  </a:lnTo>
                  <a:lnTo>
                    <a:pt x="61422" y="36805"/>
                  </a:lnTo>
                  <a:close/>
                  <a:moveTo>
                    <a:pt x="66611" y="36805"/>
                  </a:moveTo>
                  <a:lnTo>
                    <a:pt x="66370" y="36926"/>
                  </a:lnTo>
                  <a:lnTo>
                    <a:pt x="66128" y="37107"/>
                  </a:lnTo>
                  <a:lnTo>
                    <a:pt x="65947" y="37288"/>
                  </a:lnTo>
                  <a:lnTo>
                    <a:pt x="65827" y="37589"/>
                  </a:lnTo>
                  <a:lnTo>
                    <a:pt x="65766" y="37951"/>
                  </a:lnTo>
                  <a:lnTo>
                    <a:pt x="65766" y="38193"/>
                  </a:lnTo>
                  <a:lnTo>
                    <a:pt x="65827" y="38374"/>
                  </a:lnTo>
                  <a:lnTo>
                    <a:pt x="65947" y="38615"/>
                  </a:lnTo>
                  <a:lnTo>
                    <a:pt x="66068" y="38796"/>
                  </a:lnTo>
                  <a:lnTo>
                    <a:pt x="66249" y="38917"/>
                  </a:lnTo>
                  <a:lnTo>
                    <a:pt x="66490" y="39037"/>
                  </a:lnTo>
                  <a:lnTo>
                    <a:pt x="66671" y="39098"/>
                  </a:lnTo>
                  <a:lnTo>
                    <a:pt x="67154" y="39098"/>
                  </a:lnTo>
                  <a:lnTo>
                    <a:pt x="67335" y="39037"/>
                  </a:lnTo>
                  <a:lnTo>
                    <a:pt x="67576" y="38917"/>
                  </a:lnTo>
                  <a:lnTo>
                    <a:pt x="67757" y="38796"/>
                  </a:lnTo>
                  <a:lnTo>
                    <a:pt x="67878" y="38615"/>
                  </a:lnTo>
                  <a:lnTo>
                    <a:pt x="67999" y="38374"/>
                  </a:lnTo>
                  <a:lnTo>
                    <a:pt x="68059" y="38193"/>
                  </a:lnTo>
                  <a:lnTo>
                    <a:pt x="68059" y="37951"/>
                  </a:lnTo>
                  <a:lnTo>
                    <a:pt x="67999" y="37589"/>
                  </a:lnTo>
                  <a:lnTo>
                    <a:pt x="67878" y="37288"/>
                  </a:lnTo>
                  <a:lnTo>
                    <a:pt x="67697" y="37107"/>
                  </a:lnTo>
                  <a:lnTo>
                    <a:pt x="67456" y="36926"/>
                  </a:lnTo>
                  <a:lnTo>
                    <a:pt x="67214" y="36805"/>
                  </a:lnTo>
                  <a:close/>
                  <a:moveTo>
                    <a:pt x="72403" y="36805"/>
                  </a:moveTo>
                  <a:lnTo>
                    <a:pt x="72162" y="36926"/>
                  </a:lnTo>
                  <a:lnTo>
                    <a:pt x="71921" y="37107"/>
                  </a:lnTo>
                  <a:lnTo>
                    <a:pt x="71740" y="37288"/>
                  </a:lnTo>
                  <a:lnTo>
                    <a:pt x="71619" y="37589"/>
                  </a:lnTo>
                  <a:lnTo>
                    <a:pt x="71559" y="37951"/>
                  </a:lnTo>
                  <a:lnTo>
                    <a:pt x="71559" y="38193"/>
                  </a:lnTo>
                  <a:lnTo>
                    <a:pt x="71619" y="38374"/>
                  </a:lnTo>
                  <a:lnTo>
                    <a:pt x="71740" y="38615"/>
                  </a:lnTo>
                  <a:lnTo>
                    <a:pt x="71860" y="38796"/>
                  </a:lnTo>
                  <a:lnTo>
                    <a:pt x="72041" y="38917"/>
                  </a:lnTo>
                  <a:lnTo>
                    <a:pt x="72283" y="39037"/>
                  </a:lnTo>
                  <a:lnTo>
                    <a:pt x="72464" y="39098"/>
                  </a:lnTo>
                  <a:lnTo>
                    <a:pt x="72946" y="39098"/>
                  </a:lnTo>
                  <a:lnTo>
                    <a:pt x="73127" y="39037"/>
                  </a:lnTo>
                  <a:lnTo>
                    <a:pt x="73369" y="38917"/>
                  </a:lnTo>
                  <a:lnTo>
                    <a:pt x="73550" y="38796"/>
                  </a:lnTo>
                  <a:lnTo>
                    <a:pt x="73670" y="38615"/>
                  </a:lnTo>
                  <a:lnTo>
                    <a:pt x="73791" y="38374"/>
                  </a:lnTo>
                  <a:lnTo>
                    <a:pt x="73851" y="38193"/>
                  </a:lnTo>
                  <a:lnTo>
                    <a:pt x="73851" y="37951"/>
                  </a:lnTo>
                  <a:lnTo>
                    <a:pt x="73791" y="37589"/>
                  </a:lnTo>
                  <a:lnTo>
                    <a:pt x="73670" y="37288"/>
                  </a:lnTo>
                  <a:lnTo>
                    <a:pt x="73489" y="37107"/>
                  </a:lnTo>
                  <a:lnTo>
                    <a:pt x="73248" y="36926"/>
                  </a:lnTo>
                  <a:lnTo>
                    <a:pt x="73007" y="36805"/>
                  </a:lnTo>
                  <a:close/>
                  <a:moveTo>
                    <a:pt x="302" y="39701"/>
                  </a:moveTo>
                  <a:lnTo>
                    <a:pt x="0" y="39761"/>
                  </a:lnTo>
                  <a:lnTo>
                    <a:pt x="181" y="41994"/>
                  </a:lnTo>
                  <a:lnTo>
                    <a:pt x="543" y="41994"/>
                  </a:lnTo>
                  <a:lnTo>
                    <a:pt x="724" y="41934"/>
                  </a:lnTo>
                  <a:lnTo>
                    <a:pt x="966" y="41813"/>
                  </a:lnTo>
                  <a:lnTo>
                    <a:pt x="1147" y="41692"/>
                  </a:lnTo>
                  <a:lnTo>
                    <a:pt x="1267" y="41511"/>
                  </a:lnTo>
                  <a:lnTo>
                    <a:pt x="1388" y="41270"/>
                  </a:lnTo>
                  <a:lnTo>
                    <a:pt x="1448" y="41089"/>
                  </a:lnTo>
                  <a:lnTo>
                    <a:pt x="1448" y="40847"/>
                  </a:lnTo>
                  <a:lnTo>
                    <a:pt x="1448" y="40606"/>
                  </a:lnTo>
                  <a:lnTo>
                    <a:pt x="1388" y="40425"/>
                  </a:lnTo>
                  <a:lnTo>
                    <a:pt x="1267" y="40184"/>
                  </a:lnTo>
                  <a:lnTo>
                    <a:pt x="1147" y="40003"/>
                  </a:lnTo>
                  <a:lnTo>
                    <a:pt x="966" y="39882"/>
                  </a:lnTo>
                  <a:lnTo>
                    <a:pt x="724" y="39761"/>
                  </a:lnTo>
                  <a:lnTo>
                    <a:pt x="543" y="39701"/>
                  </a:lnTo>
                  <a:close/>
                  <a:moveTo>
                    <a:pt x="5853" y="39701"/>
                  </a:moveTo>
                  <a:lnTo>
                    <a:pt x="5672" y="39761"/>
                  </a:lnTo>
                  <a:lnTo>
                    <a:pt x="5431" y="39882"/>
                  </a:lnTo>
                  <a:lnTo>
                    <a:pt x="5250" y="40003"/>
                  </a:lnTo>
                  <a:lnTo>
                    <a:pt x="5129" y="40184"/>
                  </a:lnTo>
                  <a:lnTo>
                    <a:pt x="5008" y="40425"/>
                  </a:lnTo>
                  <a:lnTo>
                    <a:pt x="4948" y="40606"/>
                  </a:lnTo>
                  <a:lnTo>
                    <a:pt x="4948" y="40847"/>
                  </a:lnTo>
                  <a:lnTo>
                    <a:pt x="4948" y="41089"/>
                  </a:lnTo>
                  <a:lnTo>
                    <a:pt x="5008" y="41270"/>
                  </a:lnTo>
                  <a:lnTo>
                    <a:pt x="5129" y="41511"/>
                  </a:lnTo>
                  <a:lnTo>
                    <a:pt x="5250" y="41692"/>
                  </a:lnTo>
                  <a:lnTo>
                    <a:pt x="5431" y="41813"/>
                  </a:lnTo>
                  <a:lnTo>
                    <a:pt x="5672" y="41934"/>
                  </a:lnTo>
                  <a:lnTo>
                    <a:pt x="5853" y="41994"/>
                  </a:lnTo>
                  <a:lnTo>
                    <a:pt x="6336" y="41994"/>
                  </a:lnTo>
                  <a:lnTo>
                    <a:pt x="6517" y="41934"/>
                  </a:lnTo>
                  <a:lnTo>
                    <a:pt x="6758" y="41813"/>
                  </a:lnTo>
                  <a:lnTo>
                    <a:pt x="6939" y="41692"/>
                  </a:lnTo>
                  <a:lnTo>
                    <a:pt x="7060" y="41511"/>
                  </a:lnTo>
                  <a:lnTo>
                    <a:pt x="7180" y="41270"/>
                  </a:lnTo>
                  <a:lnTo>
                    <a:pt x="7241" y="41089"/>
                  </a:lnTo>
                  <a:lnTo>
                    <a:pt x="7241" y="40847"/>
                  </a:lnTo>
                  <a:lnTo>
                    <a:pt x="7241" y="40606"/>
                  </a:lnTo>
                  <a:lnTo>
                    <a:pt x="7180" y="40425"/>
                  </a:lnTo>
                  <a:lnTo>
                    <a:pt x="7060" y="40184"/>
                  </a:lnTo>
                  <a:lnTo>
                    <a:pt x="6939" y="40003"/>
                  </a:lnTo>
                  <a:lnTo>
                    <a:pt x="6758" y="39882"/>
                  </a:lnTo>
                  <a:lnTo>
                    <a:pt x="6517" y="39761"/>
                  </a:lnTo>
                  <a:lnTo>
                    <a:pt x="6336" y="39701"/>
                  </a:lnTo>
                  <a:close/>
                  <a:moveTo>
                    <a:pt x="11645" y="39701"/>
                  </a:moveTo>
                  <a:lnTo>
                    <a:pt x="11464" y="39761"/>
                  </a:lnTo>
                  <a:lnTo>
                    <a:pt x="11223" y="39882"/>
                  </a:lnTo>
                  <a:lnTo>
                    <a:pt x="11042" y="40003"/>
                  </a:lnTo>
                  <a:lnTo>
                    <a:pt x="10921" y="40184"/>
                  </a:lnTo>
                  <a:lnTo>
                    <a:pt x="10800" y="40425"/>
                  </a:lnTo>
                  <a:lnTo>
                    <a:pt x="10740" y="40606"/>
                  </a:lnTo>
                  <a:lnTo>
                    <a:pt x="10740" y="40847"/>
                  </a:lnTo>
                  <a:lnTo>
                    <a:pt x="10740" y="41089"/>
                  </a:lnTo>
                  <a:lnTo>
                    <a:pt x="10800" y="41270"/>
                  </a:lnTo>
                  <a:lnTo>
                    <a:pt x="10921" y="41511"/>
                  </a:lnTo>
                  <a:lnTo>
                    <a:pt x="11042" y="41692"/>
                  </a:lnTo>
                  <a:lnTo>
                    <a:pt x="11223" y="41813"/>
                  </a:lnTo>
                  <a:lnTo>
                    <a:pt x="11464" y="41934"/>
                  </a:lnTo>
                  <a:lnTo>
                    <a:pt x="11645" y="41994"/>
                  </a:lnTo>
                  <a:lnTo>
                    <a:pt x="12128" y="41994"/>
                  </a:lnTo>
                  <a:lnTo>
                    <a:pt x="12309" y="41934"/>
                  </a:lnTo>
                  <a:lnTo>
                    <a:pt x="12550" y="41813"/>
                  </a:lnTo>
                  <a:lnTo>
                    <a:pt x="12731" y="41692"/>
                  </a:lnTo>
                  <a:lnTo>
                    <a:pt x="12852" y="41511"/>
                  </a:lnTo>
                  <a:lnTo>
                    <a:pt x="12973" y="41270"/>
                  </a:lnTo>
                  <a:lnTo>
                    <a:pt x="13033" y="41089"/>
                  </a:lnTo>
                  <a:lnTo>
                    <a:pt x="13033" y="40847"/>
                  </a:lnTo>
                  <a:lnTo>
                    <a:pt x="13033" y="40606"/>
                  </a:lnTo>
                  <a:lnTo>
                    <a:pt x="12973" y="40425"/>
                  </a:lnTo>
                  <a:lnTo>
                    <a:pt x="12852" y="40184"/>
                  </a:lnTo>
                  <a:lnTo>
                    <a:pt x="12731" y="40003"/>
                  </a:lnTo>
                  <a:lnTo>
                    <a:pt x="12550" y="39882"/>
                  </a:lnTo>
                  <a:lnTo>
                    <a:pt x="12309" y="39761"/>
                  </a:lnTo>
                  <a:lnTo>
                    <a:pt x="12128" y="39701"/>
                  </a:lnTo>
                  <a:close/>
                  <a:moveTo>
                    <a:pt x="17437" y="39701"/>
                  </a:moveTo>
                  <a:lnTo>
                    <a:pt x="17256" y="39761"/>
                  </a:lnTo>
                  <a:lnTo>
                    <a:pt x="17015" y="39882"/>
                  </a:lnTo>
                  <a:lnTo>
                    <a:pt x="16834" y="40003"/>
                  </a:lnTo>
                  <a:lnTo>
                    <a:pt x="16713" y="40184"/>
                  </a:lnTo>
                  <a:lnTo>
                    <a:pt x="16593" y="40425"/>
                  </a:lnTo>
                  <a:lnTo>
                    <a:pt x="16532" y="40606"/>
                  </a:lnTo>
                  <a:lnTo>
                    <a:pt x="16532" y="40847"/>
                  </a:lnTo>
                  <a:lnTo>
                    <a:pt x="16532" y="41089"/>
                  </a:lnTo>
                  <a:lnTo>
                    <a:pt x="16593" y="41270"/>
                  </a:lnTo>
                  <a:lnTo>
                    <a:pt x="16713" y="41511"/>
                  </a:lnTo>
                  <a:lnTo>
                    <a:pt x="16834" y="41692"/>
                  </a:lnTo>
                  <a:lnTo>
                    <a:pt x="17015" y="41813"/>
                  </a:lnTo>
                  <a:lnTo>
                    <a:pt x="17256" y="41934"/>
                  </a:lnTo>
                  <a:lnTo>
                    <a:pt x="17437" y="41994"/>
                  </a:lnTo>
                  <a:lnTo>
                    <a:pt x="17920" y="41994"/>
                  </a:lnTo>
                  <a:lnTo>
                    <a:pt x="18101" y="41934"/>
                  </a:lnTo>
                  <a:lnTo>
                    <a:pt x="18342" y="41813"/>
                  </a:lnTo>
                  <a:lnTo>
                    <a:pt x="18523" y="41692"/>
                  </a:lnTo>
                  <a:lnTo>
                    <a:pt x="18644" y="41511"/>
                  </a:lnTo>
                  <a:lnTo>
                    <a:pt x="18765" y="41270"/>
                  </a:lnTo>
                  <a:lnTo>
                    <a:pt x="18825" y="41089"/>
                  </a:lnTo>
                  <a:lnTo>
                    <a:pt x="18825" y="40847"/>
                  </a:lnTo>
                  <a:lnTo>
                    <a:pt x="18825" y="40606"/>
                  </a:lnTo>
                  <a:lnTo>
                    <a:pt x="18765" y="40425"/>
                  </a:lnTo>
                  <a:lnTo>
                    <a:pt x="18644" y="40184"/>
                  </a:lnTo>
                  <a:lnTo>
                    <a:pt x="18523" y="40003"/>
                  </a:lnTo>
                  <a:lnTo>
                    <a:pt x="18342" y="39882"/>
                  </a:lnTo>
                  <a:lnTo>
                    <a:pt x="18101" y="39761"/>
                  </a:lnTo>
                  <a:lnTo>
                    <a:pt x="17920" y="39701"/>
                  </a:lnTo>
                  <a:close/>
                  <a:moveTo>
                    <a:pt x="23230" y="39701"/>
                  </a:moveTo>
                  <a:lnTo>
                    <a:pt x="23049" y="39761"/>
                  </a:lnTo>
                  <a:lnTo>
                    <a:pt x="22807" y="39882"/>
                  </a:lnTo>
                  <a:lnTo>
                    <a:pt x="22626" y="40003"/>
                  </a:lnTo>
                  <a:lnTo>
                    <a:pt x="22506" y="40184"/>
                  </a:lnTo>
                  <a:lnTo>
                    <a:pt x="22385" y="40425"/>
                  </a:lnTo>
                  <a:lnTo>
                    <a:pt x="22325" y="40606"/>
                  </a:lnTo>
                  <a:lnTo>
                    <a:pt x="22325" y="40847"/>
                  </a:lnTo>
                  <a:lnTo>
                    <a:pt x="22325" y="41089"/>
                  </a:lnTo>
                  <a:lnTo>
                    <a:pt x="22385" y="41270"/>
                  </a:lnTo>
                  <a:lnTo>
                    <a:pt x="22506" y="41511"/>
                  </a:lnTo>
                  <a:lnTo>
                    <a:pt x="22626" y="41692"/>
                  </a:lnTo>
                  <a:lnTo>
                    <a:pt x="22807" y="41813"/>
                  </a:lnTo>
                  <a:lnTo>
                    <a:pt x="23049" y="41934"/>
                  </a:lnTo>
                  <a:lnTo>
                    <a:pt x="23230" y="41994"/>
                  </a:lnTo>
                  <a:lnTo>
                    <a:pt x="23712" y="41994"/>
                  </a:lnTo>
                  <a:lnTo>
                    <a:pt x="23893" y="41934"/>
                  </a:lnTo>
                  <a:lnTo>
                    <a:pt x="24135" y="41813"/>
                  </a:lnTo>
                  <a:lnTo>
                    <a:pt x="24316" y="41692"/>
                  </a:lnTo>
                  <a:lnTo>
                    <a:pt x="24436" y="41511"/>
                  </a:lnTo>
                  <a:lnTo>
                    <a:pt x="24557" y="41270"/>
                  </a:lnTo>
                  <a:lnTo>
                    <a:pt x="24617" y="41089"/>
                  </a:lnTo>
                  <a:lnTo>
                    <a:pt x="24617" y="40847"/>
                  </a:lnTo>
                  <a:lnTo>
                    <a:pt x="24617" y="40606"/>
                  </a:lnTo>
                  <a:lnTo>
                    <a:pt x="24557" y="40425"/>
                  </a:lnTo>
                  <a:lnTo>
                    <a:pt x="24436" y="40184"/>
                  </a:lnTo>
                  <a:lnTo>
                    <a:pt x="24316" y="40003"/>
                  </a:lnTo>
                  <a:lnTo>
                    <a:pt x="24135" y="39882"/>
                  </a:lnTo>
                  <a:lnTo>
                    <a:pt x="23893" y="39761"/>
                  </a:lnTo>
                  <a:lnTo>
                    <a:pt x="23712" y="39701"/>
                  </a:lnTo>
                  <a:close/>
                  <a:moveTo>
                    <a:pt x="29022" y="39701"/>
                  </a:moveTo>
                  <a:lnTo>
                    <a:pt x="28841" y="39761"/>
                  </a:lnTo>
                  <a:lnTo>
                    <a:pt x="28599" y="39882"/>
                  </a:lnTo>
                  <a:lnTo>
                    <a:pt x="28418" y="40003"/>
                  </a:lnTo>
                  <a:lnTo>
                    <a:pt x="28298" y="40184"/>
                  </a:lnTo>
                  <a:lnTo>
                    <a:pt x="28177" y="40425"/>
                  </a:lnTo>
                  <a:lnTo>
                    <a:pt x="28117" y="40606"/>
                  </a:lnTo>
                  <a:lnTo>
                    <a:pt x="28117" y="40847"/>
                  </a:lnTo>
                  <a:lnTo>
                    <a:pt x="28117" y="41089"/>
                  </a:lnTo>
                  <a:lnTo>
                    <a:pt x="28177" y="41270"/>
                  </a:lnTo>
                  <a:lnTo>
                    <a:pt x="28298" y="41511"/>
                  </a:lnTo>
                  <a:lnTo>
                    <a:pt x="28418" y="41692"/>
                  </a:lnTo>
                  <a:lnTo>
                    <a:pt x="28599" y="41813"/>
                  </a:lnTo>
                  <a:lnTo>
                    <a:pt x="28841" y="41934"/>
                  </a:lnTo>
                  <a:lnTo>
                    <a:pt x="29022" y="41994"/>
                  </a:lnTo>
                  <a:lnTo>
                    <a:pt x="29505" y="41994"/>
                  </a:lnTo>
                  <a:lnTo>
                    <a:pt x="29686" y="41934"/>
                  </a:lnTo>
                  <a:lnTo>
                    <a:pt x="29927" y="41813"/>
                  </a:lnTo>
                  <a:lnTo>
                    <a:pt x="30108" y="41692"/>
                  </a:lnTo>
                  <a:lnTo>
                    <a:pt x="30229" y="41511"/>
                  </a:lnTo>
                  <a:lnTo>
                    <a:pt x="30349" y="41270"/>
                  </a:lnTo>
                  <a:lnTo>
                    <a:pt x="30410" y="41089"/>
                  </a:lnTo>
                  <a:lnTo>
                    <a:pt x="30410" y="40847"/>
                  </a:lnTo>
                  <a:lnTo>
                    <a:pt x="30410" y="40606"/>
                  </a:lnTo>
                  <a:lnTo>
                    <a:pt x="30349" y="40425"/>
                  </a:lnTo>
                  <a:lnTo>
                    <a:pt x="30229" y="40184"/>
                  </a:lnTo>
                  <a:lnTo>
                    <a:pt x="30108" y="40003"/>
                  </a:lnTo>
                  <a:lnTo>
                    <a:pt x="29927" y="39882"/>
                  </a:lnTo>
                  <a:lnTo>
                    <a:pt x="29686" y="39761"/>
                  </a:lnTo>
                  <a:lnTo>
                    <a:pt x="29505" y="39701"/>
                  </a:lnTo>
                  <a:close/>
                  <a:moveTo>
                    <a:pt x="34814" y="39701"/>
                  </a:moveTo>
                  <a:lnTo>
                    <a:pt x="34633" y="39761"/>
                  </a:lnTo>
                  <a:lnTo>
                    <a:pt x="34392" y="39882"/>
                  </a:lnTo>
                  <a:lnTo>
                    <a:pt x="34211" y="40003"/>
                  </a:lnTo>
                  <a:lnTo>
                    <a:pt x="34090" y="40184"/>
                  </a:lnTo>
                  <a:lnTo>
                    <a:pt x="33969" y="40425"/>
                  </a:lnTo>
                  <a:lnTo>
                    <a:pt x="33909" y="40606"/>
                  </a:lnTo>
                  <a:lnTo>
                    <a:pt x="33909" y="40847"/>
                  </a:lnTo>
                  <a:lnTo>
                    <a:pt x="33909" y="41089"/>
                  </a:lnTo>
                  <a:lnTo>
                    <a:pt x="33969" y="41270"/>
                  </a:lnTo>
                  <a:lnTo>
                    <a:pt x="34090" y="41511"/>
                  </a:lnTo>
                  <a:lnTo>
                    <a:pt x="34211" y="41692"/>
                  </a:lnTo>
                  <a:lnTo>
                    <a:pt x="34392" y="41813"/>
                  </a:lnTo>
                  <a:lnTo>
                    <a:pt x="34633" y="41934"/>
                  </a:lnTo>
                  <a:lnTo>
                    <a:pt x="34814" y="41994"/>
                  </a:lnTo>
                  <a:lnTo>
                    <a:pt x="35297" y="41994"/>
                  </a:lnTo>
                  <a:lnTo>
                    <a:pt x="35478" y="41934"/>
                  </a:lnTo>
                  <a:lnTo>
                    <a:pt x="35719" y="41813"/>
                  </a:lnTo>
                  <a:lnTo>
                    <a:pt x="35900" y="41692"/>
                  </a:lnTo>
                  <a:lnTo>
                    <a:pt x="36021" y="41511"/>
                  </a:lnTo>
                  <a:lnTo>
                    <a:pt x="36141" y="41270"/>
                  </a:lnTo>
                  <a:lnTo>
                    <a:pt x="36202" y="41089"/>
                  </a:lnTo>
                  <a:lnTo>
                    <a:pt x="36202" y="40847"/>
                  </a:lnTo>
                  <a:lnTo>
                    <a:pt x="36202" y="40606"/>
                  </a:lnTo>
                  <a:lnTo>
                    <a:pt x="36141" y="40425"/>
                  </a:lnTo>
                  <a:lnTo>
                    <a:pt x="36021" y="40184"/>
                  </a:lnTo>
                  <a:lnTo>
                    <a:pt x="35900" y="40003"/>
                  </a:lnTo>
                  <a:lnTo>
                    <a:pt x="35719" y="39882"/>
                  </a:lnTo>
                  <a:lnTo>
                    <a:pt x="35478" y="39761"/>
                  </a:lnTo>
                  <a:lnTo>
                    <a:pt x="35297" y="39701"/>
                  </a:lnTo>
                  <a:close/>
                  <a:moveTo>
                    <a:pt x="40606" y="39701"/>
                  </a:moveTo>
                  <a:lnTo>
                    <a:pt x="40425" y="39761"/>
                  </a:lnTo>
                  <a:lnTo>
                    <a:pt x="40184" y="39882"/>
                  </a:lnTo>
                  <a:lnTo>
                    <a:pt x="40003" y="40003"/>
                  </a:lnTo>
                  <a:lnTo>
                    <a:pt x="39882" y="40184"/>
                  </a:lnTo>
                  <a:lnTo>
                    <a:pt x="39762" y="40425"/>
                  </a:lnTo>
                  <a:lnTo>
                    <a:pt x="39701" y="40606"/>
                  </a:lnTo>
                  <a:lnTo>
                    <a:pt x="39701" y="40847"/>
                  </a:lnTo>
                  <a:lnTo>
                    <a:pt x="39701" y="41089"/>
                  </a:lnTo>
                  <a:lnTo>
                    <a:pt x="39762" y="41270"/>
                  </a:lnTo>
                  <a:lnTo>
                    <a:pt x="39882" y="41511"/>
                  </a:lnTo>
                  <a:lnTo>
                    <a:pt x="40003" y="41692"/>
                  </a:lnTo>
                  <a:lnTo>
                    <a:pt x="40184" y="41813"/>
                  </a:lnTo>
                  <a:lnTo>
                    <a:pt x="40425" y="41934"/>
                  </a:lnTo>
                  <a:lnTo>
                    <a:pt x="40606" y="41994"/>
                  </a:lnTo>
                  <a:lnTo>
                    <a:pt x="41089" y="41994"/>
                  </a:lnTo>
                  <a:lnTo>
                    <a:pt x="41270" y="41934"/>
                  </a:lnTo>
                  <a:lnTo>
                    <a:pt x="41511" y="41813"/>
                  </a:lnTo>
                  <a:lnTo>
                    <a:pt x="41692" y="41692"/>
                  </a:lnTo>
                  <a:lnTo>
                    <a:pt x="41813" y="41511"/>
                  </a:lnTo>
                  <a:lnTo>
                    <a:pt x="41934" y="41270"/>
                  </a:lnTo>
                  <a:lnTo>
                    <a:pt x="41994" y="41089"/>
                  </a:lnTo>
                  <a:lnTo>
                    <a:pt x="41994" y="40847"/>
                  </a:lnTo>
                  <a:lnTo>
                    <a:pt x="41994" y="40606"/>
                  </a:lnTo>
                  <a:lnTo>
                    <a:pt x="41934" y="40425"/>
                  </a:lnTo>
                  <a:lnTo>
                    <a:pt x="41813" y="40184"/>
                  </a:lnTo>
                  <a:lnTo>
                    <a:pt x="41692" y="40003"/>
                  </a:lnTo>
                  <a:lnTo>
                    <a:pt x="41511" y="39882"/>
                  </a:lnTo>
                  <a:lnTo>
                    <a:pt x="41270" y="39761"/>
                  </a:lnTo>
                  <a:lnTo>
                    <a:pt x="41089" y="39701"/>
                  </a:lnTo>
                  <a:close/>
                  <a:moveTo>
                    <a:pt x="46399" y="39701"/>
                  </a:moveTo>
                  <a:lnTo>
                    <a:pt x="46218" y="39761"/>
                  </a:lnTo>
                  <a:lnTo>
                    <a:pt x="45976" y="39882"/>
                  </a:lnTo>
                  <a:lnTo>
                    <a:pt x="45795" y="40003"/>
                  </a:lnTo>
                  <a:lnTo>
                    <a:pt x="45674" y="40184"/>
                  </a:lnTo>
                  <a:lnTo>
                    <a:pt x="45554" y="40425"/>
                  </a:lnTo>
                  <a:lnTo>
                    <a:pt x="45493" y="40606"/>
                  </a:lnTo>
                  <a:lnTo>
                    <a:pt x="45493" y="40847"/>
                  </a:lnTo>
                  <a:lnTo>
                    <a:pt x="45493" y="41089"/>
                  </a:lnTo>
                  <a:lnTo>
                    <a:pt x="45554" y="41270"/>
                  </a:lnTo>
                  <a:lnTo>
                    <a:pt x="45674" y="41511"/>
                  </a:lnTo>
                  <a:lnTo>
                    <a:pt x="45795" y="41692"/>
                  </a:lnTo>
                  <a:lnTo>
                    <a:pt x="45976" y="41813"/>
                  </a:lnTo>
                  <a:lnTo>
                    <a:pt x="46218" y="41934"/>
                  </a:lnTo>
                  <a:lnTo>
                    <a:pt x="46399" y="41994"/>
                  </a:lnTo>
                  <a:lnTo>
                    <a:pt x="46881" y="41994"/>
                  </a:lnTo>
                  <a:lnTo>
                    <a:pt x="47062" y="41934"/>
                  </a:lnTo>
                  <a:lnTo>
                    <a:pt x="47304" y="41813"/>
                  </a:lnTo>
                  <a:lnTo>
                    <a:pt x="47485" y="41692"/>
                  </a:lnTo>
                  <a:lnTo>
                    <a:pt x="47605" y="41511"/>
                  </a:lnTo>
                  <a:lnTo>
                    <a:pt x="47726" y="41270"/>
                  </a:lnTo>
                  <a:lnTo>
                    <a:pt x="47786" y="41089"/>
                  </a:lnTo>
                  <a:lnTo>
                    <a:pt x="47786" y="40847"/>
                  </a:lnTo>
                  <a:lnTo>
                    <a:pt x="47786" y="40606"/>
                  </a:lnTo>
                  <a:lnTo>
                    <a:pt x="47726" y="40425"/>
                  </a:lnTo>
                  <a:lnTo>
                    <a:pt x="47605" y="40184"/>
                  </a:lnTo>
                  <a:lnTo>
                    <a:pt x="47485" y="40003"/>
                  </a:lnTo>
                  <a:lnTo>
                    <a:pt x="47304" y="39882"/>
                  </a:lnTo>
                  <a:lnTo>
                    <a:pt x="47062" y="39761"/>
                  </a:lnTo>
                  <a:lnTo>
                    <a:pt x="46881" y="39701"/>
                  </a:lnTo>
                  <a:close/>
                  <a:moveTo>
                    <a:pt x="52191" y="39701"/>
                  </a:moveTo>
                  <a:lnTo>
                    <a:pt x="52010" y="39761"/>
                  </a:lnTo>
                  <a:lnTo>
                    <a:pt x="51768" y="39882"/>
                  </a:lnTo>
                  <a:lnTo>
                    <a:pt x="51587" y="40003"/>
                  </a:lnTo>
                  <a:lnTo>
                    <a:pt x="51467" y="40184"/>
                  </a:lnTo>
                  <a:lnTo>
                    <a:pt x="51346" y="40425"/>
                  </a:lnTo>
                  <a:lnTo>
                    <a:pt x="51286" y="40606"/>
                  </a:lnTo>
                  <a:lnTo>
                    <a:pt x="51286" y="40847"/>
                  </a:lnTo>
                  <a:lnTo>
                    <a:pt x="51286" y="41089"/>
                  </a:lnTo>
                  <a:lnTo>
                    <a:pt x="51346" y="41270"/>
                  </a:lnTo>
                  <a:lnTo>
                    <a:pt x="51467" y="41511"/>
                  </a:lnTo>
                  <a:lnTo>
                    <a:pt x="51587" y="41692"/>
                  </a:lnTo>
                  <a:lnTo>
                    <a:pt x="51768" y="41813"/>
                  </a:lnTo>
                  <a:lnTo>
                    <a:pt x="52010" y="41934"/>
                  </a:lnTo>
                  <a:lnTo>
                    <a:pt x="52191" y="41994"/>
                  </a:lnTo>
                  <a:lnTo>
                    <a:pt x="52673" y="41994"/>
                  </a:lnTo>
                  <a:lnTo>
                    <a:pt x="52854" y="41934"/>
                  </a:lnTo>
                  <a:lnTo>
                    <a:pt x="53096" y="41813"/>
                  </a:lnTo>
                  <a:lnTo>
                    <a:pt x="53277" y="41692"/>
                  </a:lnTo>
                  <a:lnTo>
                    <a:pt x="53397" y="41511"/>
                  </a:lnTo>
                  <a:lnTo>
                    <a:pt x="53518" y="41270"/>
                  </a:lnTo>
                  <a:lnTo>
                    <a:pt x="53578" y="41089"/>
                  </a:lnTo>
                  <a:lnTo>
                    <a:pt x="53578" y="40847"/>
                  </a:lnTo>
                  <a:lnTo>
                    <a:pt x="53578" y="40606"/>
                  </a:lnTo>
                  <a:lnTo>
                    <a:pt x="53518" y="40425"/>
                  </a:lnTo>
                  <a:lnTo>
                    <a:pt x="53397" y="40184"/>
                  </a:lnTo>
                  <a:lnTo>
                    <a:pt x="53277" y="40003"/>
                  </a:lnTo>
                  <a:lnTo>
                    <a:pt x="53096" y="39882"/>
                  </a:lnTo>
                  <a:lnTo>
                    <a:pt x="52854" y="39761"/>
                  </a:lnTo>
                  <a:lnTo>
                    <a:pt x="52673" y="39701"/>
                  </a:lnTo>
                  <a:close/>
                  <a:moveTo>
                    <a:pt x="57983" y="39701"/>
                  </a:moveTo>
                  <a:lnTo>
                    <a:pt x="57802" y="39761"/>
                  </a:lnTo>
                  <a:lnTo>
                    <a:pt x="57561" y="39882"/>
                  </a:lnTo>
                  <a:lnTo>
                    <a:pt x="57380" y="40003"/>
                  </a:lnTo>
                  <a:lnTo>
                    <a:pt x="57259" y="40184"/>
                  </a:lnTo>
                  <a:lnTo>
                    <a:pt x="57138" y="40425"/>
                  </a:lnTo>
                  <a:lnTo>
                    <a:pt x="57078" y="40606"/>
                  </a:lnTo>
                  <a:lnTo>
                    <a:pt x="57078" y="40847"/>
                  </a:lnTo>
                  <a:lnTo>
                    <a:pt x="57078" y="41089"/>
                  </a:lnTo>
                  <a:lnTo>
                    <a:pt x="57138" y="41270"/>
                  </a:lnTo>
                  <a:lnTo>
                    <a:pt x="57259" y="41511"/>
                  </a:lnTo>
                  <a:lnTo>
                    <a:pt x="57380" y="41692"/>
                  </a:lnTo>
                  <a:lnTo>
                    <a:pt x="57561" y="41813"/>
                  </a:lnTo>
                  <a:lnTo>
                    <a:pt x="57802" y="41934"/>
                  </a:lnTo>
                  <a:lnTo>
                    <a:pt x="57983" y="41994"/>
                  </a:lnTo>
                  <a:lnTo>
                    <a:pt x="58466" y="41994"/>
                  </a:lnTo>
                  <a:lnTo>
                    <a:pt x="58647" y="41934"/>
                  </a:lnTo>
                  <a:lnTo>
                    <a:pt x="58888" y="41813"/>
                  </a:lnTo>
                  <a:lnTo>
                    <a:pt x="59069" y="41692"/>
                  </a:lnTo>
                  <a:lnTo>
                    <a:pt x="59190" y="41511"/>
                  </a:lnTo>
                  <a:lnTo>
                    <a:pt x="59310" y="41270"/>
                  </a:lnTo>
                  <a:lnTo>
                    <a:pt x="59371" y="41089"/>
                  </a:lnTo>
                  <a:lnTo>
                    <a:pt x="59371" y="40847"/>
                  </a:lnTo>
                  <a:lnTo>
                    <a:pt x="59371" y="40606"/>
                  </a:lnTo>
                  <a:lnTo>
                    <a:pt x="59310" y="40425"/>
                  </a:lnTo>
                  <a:lnTo>
                    <a:pt x="59190" y="40184"/>
                  </a:lnTo>
                  <a:lnTo>
                    <a:pt x="59069" y="40003"/>
                  </a:lnTo>
                  <a:lnTo>
                    <a:pt x="58888" y="39882"/>
                  </a:lnTo>
                  <a:lnTo>
                    <a:pt x="58647" y="39761"/>
                  </a:lnTo>
                  <a:lnTo>
                    <a:pt x="58466" y="39701"/>
                  </a:lnTo>
                  <a:close/>
                  <a:moveTo>
                    <a:pt x="63775" y="39701"/>
                  </a:moveTo>
                  <a:lnTo>
                    <a:pt x="63594" y="39761"/>
                  </a:lnTo>
                  <a:lnTo>
                    <a:pt x="63353" y="39882"/>
                  </a:lnTo>
                  <a:lnTo>
                    <a:pt x="63172" y="40003"/>
                  </a:lnTo>
                  <a:lnTo>
                    <a:pt x="63051" y="40184"/>
                  </a:lnTo>
                  <a:lnTo>
                    <a:pt x="62931" y="40425"/>
                  </a:lnTo>
                  <a:lnTo>
                    <a:pt x="62870" y="40606"/>
                  </a:lnTo>
                  <a:lnTo>
                    <a:pt x="62870" y="40847"/>
                  </a:lnTo>
                  <a:lnTo>
                    <a:pt x="62870" y="41089"/>
                  </a:lnTo>
                  <a:lnTo>
                    <a:pt x="62931" y="41270"/>
                  </a:lnTo>
                  <a:lnTo>
                    <a:pt x="63051" y="41511"/>
                  </a:lnTo>
                  <a:lnTo>
                    <a:pt x="63172" y="41692"/>
                  </a:lnTo>
                  <a:lnTo>
                    <a:pt x="63353" y="41813"/>
                  </a:lnTo>
                  <a:lnTo>
                    <a:pt x="63594" y="41934"/>
                  </a:lnTo>
                  <a:lnTo>
                    <a:pt x="63775" y="41994"/>
                  </a:lnTo>
                  <a:lnTo>
                    <a:pt x="64258" y="41994"/>
                  </a:lnTo>
                  <a:lnTo>
                    <a:pt x="64439" y="41934"/>
                  </a:lnTo>
                  <a:lnTo>
                    <a:pt x="64680" y="41813"/>
                  </a:lnTo>
                  <a:lnTo>
                    <a:pt x="64861" y="41692"/>
                  </a:lnTo>
                  <a:lnTo>
                    <a:pt x="64982" y="41511"/>
                  </a:lnTo>
                  <a:lnTo>
                    <a:pt x="65103" y="41270"/>
                  </a:lnTo>
                  <a:lnTo>
                    <a:pt x="65163" y="41089"/>
                  </a:lnTo>
                  <a:lnTo>
                    <a:pt x="65163" y="40847"/>
                  </a:lnTo>
                  <a:lnTo>
                    <a:pt x="65163" y="40606"/>
                  </a:lnTo>
                  <a:lnTo>
                    <a:pt x="65103" y="40425"/>
                  </a:lnTo>
                  <a:lnTo>
                    <a:pt x="64982" y="40184"/>
                  </a:lnTo>
                  <a:lnTo>
                    <a:pt x="64861" y="40003"/>
                  </a:lnTo>
                  <a:lnTo>
                    <a:pt x="64680" y="39882"/>
                  </a:lnTo>
                  <a:lnTo>
                    <a:pt x="64439" y="39761"/>
                  </a:lnTo>
                  <a:lnTo>
                    <a:pt x="64258" y="39701"/>
                  </a:lnTo>
                  <a:close/>
                  <a:moveTo>
                    <a:pt x="69567" y="39701"/>
                  </a:moveTo>
                  <a:lnTo>
                    <a:pt x="69386" y="39761"/>
                  </a:lnTo>
                  <a:lnTo>
                    <a:pt x="69145" y="39882"/>
                  </a:lnTo>
                  <a:lnTo>
                    <a:pt x="68964" y="40003"/>
                  </a:lnTo>
                  <a:lnTo>
                    <a:pt x="68843" y="40184"/>
                  </a:lnTo>
                  <a:lnTo>
                    <a:pt x="68723" y="40425"/>
                  </a:lnTo>
                  <a:lnTo>
                    <a:pt x="68662" y="40606"/>
                  </a:lnTo>
                  <a:lnTo>
                    <a:pt x="68662" y="40847"/>
                  </a:lnTo>
                  <a:lnTo>
                    <a:pt x="68662" y="41089"/>
                  </a:lnTo>
                  <a:lnTo>
                    <a:pt x="68723" y="41270"/>
                  </a:lnTo>
                  <a:lnTo>
                    <a:pt x="68843" y="41511"/>
                  </a:lnTo>
                  <a:lnTo>
                    <a:pt x="68964" y="41692"/>
                  </a:lnTo>
                  <a:lnTo>
                    <a:pt x="69145" y="41813"/>
                  </a:lnTo>
                  <a:lnTo>
                    <a:pt x="69386" y="41934"/>
                  </a:lnTo>
                  <a:lnTo>
                    <a:pt x="69567" y="41994"/>
                  </a:lnTo>
                  <a:lnTo>
                    <a:pt x="70050" y="41994"/>
                  </a:lnTo>
                  <a:lnTo>
                    <a:pt x="70231" y="41934"/>
                  </a:lnTo>
                  <a:lnTo>
                    <a:pt x="70472" y="41813"/>
                  </a:lnTo>
                  <a:lnTo>
                    <a:pt x="70653" y="41692"/>
                  </a:lnTo>
                  <a:lnTo>
                    <a:pt x="70774" y="41511"/>
                  </a:lnTo>
                  <a:lnTo>
                    <a:pt x="70895" y="41270"/>
                  </a:lnTo>
                  <a:lnTo>
                    <a:pt x="70955" y="41089"/>
                  </a:lnTo>
                  <a:lnTo>
                    <a:pt x="70955" y="40847"/>
                  </a:lnTo>
                  <a:lnTo>
                    <a:pt x="70955" y="40606"/>
                  </a:lnTo>
                  <a:lnTo>
                    <a:pt x="70895" y="40425"/>
                  </a:lnTo>
                  <a:lnTo>
                    <a:pt x="70774" y="40184"/>
                  </a:lnTo>
                  <a:lnTo>
                    <a:pt x="70653" y="40003"/>
                  </a:lnTo>
                  <a:lnTo>
                    <a:pt x="70472" y="39882"/>
                  </a:lnTo>
                  <a:lnTo>
                    <a:pt x="70231" y="39761"/>
                  </a:lnTo>
                  <a:lnTo>
                    <a:pt x="70050" y="39701"/>
                  </a:lnTo>
                  <a:close/>
                  <a:moveTo>
                    <a:pt x="75360" y="39701"/>
                  </a:moveTo>
                  <a:lnTo>
                    <a:pt x="75179" y="39761"/>
                  </a:lnTo>
                  <a:lnTo>
                    <a:pt x="74937" y="39882"/>
                  </a:lnTo>
                  <a:lnTo>
                    <a:pt x="74756" y="40003"/>
                  </a:lnTo>
                  <a:lnTo>
                    <a:pt x="74636" y="40184"/>
                  </a:lnTo>
                  <a:lnTo>
                    <a:pt x="74515" y="40425"/>
                  </a:lnTo>
                  <a:lnTo>
                    <a:pt x="74455" y="40606"/>
                  </a:lnTo>
                  <a:lnTo>
                    <a:pt x="74455" y="40847"/>
                  </a:lnTo>
                  <a:lnTo>
                    <a:pt x="74455" y="41089"/>
                  </a:lnTo>
                  <a:lnTo>
                    <a:pt x="74515" y="41270"/>
                  </a:lnTo>
                  <a:lnTo>
                    <a:pt x="74636" y="41511"/>
                  </a:lnTo>
                  <a:lnTo>
                    <a:pt x="74756" y="41692"/>
                  </a:lnTo>
                  <a:lnTo>
                    <a:pt x="74937" y="41813"/>
                  </a:lnTo>
                  <a:lnTo>
                    <a:pt x="75179" y="41934"/>
                  </a:lnTo>
                  <a:lnTo>
                    <a:pt x="75360" y="41994"/>
                  </a:lnTo>
                  <a:lnTo>
                    <a:pt x="75722" y="41994"/>
                  </a:lnTo>
                  <a:lnTo>
                    <a:pt x="75903" y="39761"/>
                  </a:lnTo>
                  <a:lnTo>
                    <a:pt x="75601" y="39701"/>
                  </a:lnTo>
                  <a:close/>
                  <a:moveTo>
                    <a:pt x="2957" y="42597"/>
                  </a:moveTo>
                  <a:lnTo>
                    <a:pt x="2776" y="42658"/>
                  </a:lnTo>
                  <a:lnTo>
                    <a:pt x="2534" y="42778"/>
                  </a:lnTo>
                  <a:lnTo>
                    <a:pt x="2353" y="42899"/>
                  </a:lnTo>
                  <a:lnTo>
                    <a:pt x="2233" y="43080"/>
                  </a:lnTo>
                  <a:lnTo>
                    <a:pt x="2112" y="43321"/>
                  </a:lnTo>
                  <a:lnTo>
                    <a:pt x="2052" y="43502"/>
                  </a:lnTo>
                  <a:lnTo>
                    <a:pt x="2052" y="43744"/>
                  </a:lnTo>
                  <a:lnTo>
                    <a:pt x="2052" y="43985"/>
                  </a:lnTo>
                  <a:lnTo>
                    <a:pt x="2112" y="44166"/>
                  </a:lnTo>
                  <a:lnTo>
                    <a:pt x="2233" y="44407"/>
                  </a:lnTo>
                  <a:lnTo>
                    <a:pt x="2353" y="44588"/>
                  </a:lnTo>
                  <a:lnTo>
                    <a:pt x="2534" y="44709"/>
                  </a:lnTo>
                  <a:lnTo>
                    <a:pt x="2776" y="44830"/>
                  </a:lnTo>
                  <a:lnTo>
                    <a:pt x="2957" y="44890"/>
                  </a:lnTo>
                  <a:lnTo>
                    <a:pt x="3439" y="44890"/>
                  </a:lnTo>
                  <a:lnTo>
                    <a:pt x="3620" y="44830"/>
                  </a:lnTo>
                  <a:lnTo>
                    <a:pt x="3862" y="44709"/>
                  </a:lnTo>
                  <a:lnTo>
                    <a:pt x="4043" y="44588"/>
                  </a:lnTo>
                  <a:lnTo>
                    <a:pt x="4164" y="44407"/>
                  </a:lnTo>
                  <a:lnTo>
                    <a:pt x="4284" y="44166"/>
                  </a:lnTo>
                  <a:lnTo>
                    <a:pt x="4345" y="43985"/>
                  </a:lnTo>
                  <a:lnTo>
                    <a:pt x="4345" y="43744"/>
                  </a:lnTo>
                  <a:lnTo>
                    <a:pt x="4345" y="43502"/>
                  </a:lnTo>
                  <a:lnTo>
                    <a:pt x="4284" y="43321"/>
                  </a:lnTo>
                  <a:lnTo>
                    <a:pt x="4164" y="43080"/>
                  </a:lnTo>
                  <a:lnTo>
                    <a:pt x="4043" y="42899"/>
                  </a:lnTo>
                  <a:lnTo>
                    <a:pt x="3862" y="42778"/>
                  </a:lnTo>
                  <a:lnTo>
                    <a:pt x="3620" y="42658"/>
                  </a:lnTo>
                  <a:lnTo>
                    <a:pt x="3439" y="42597"/>
                  </a:lnTo>
                  <a:close/>
                  <a:moveTo>
                    <a:pt x="8749" y="42597"/>
                  </a:moveTo>
                  <a:lnTo>
                    <a:pt x="8568" y="42658"/>
                  </a:lnTo>
                  <a:lnTo>
                    <a:pt x="8327" y="42778"/>
                  </a:lnTo>
                  <a:lnTo>
                    <a:pt x="8146" y="42899"/>
                  </a:lnTo>
                  <a:lnTo>
                    <a:pt x="8025" y="43080"/>
                  </a:lnTo>
                  <a:lnTo>
                    <a:pt x="7904" y="43321"/>
                  </a:lnTo>
                  <a:lnTo>
                    <a:pt x="7844" y="43502"/>
                  </a:lnTo>
                  <a:lnTo>
                    <a:pt x="7844" y="43744"/>
                  </a:lnTo>
                  <a:lnTo>
                    <a:pt x="7844" y="43985"/>
                  </a:lnTo>
                  <a:lnTo>
                    <a:pt x="7904" y="44166"/>
                  </a:lnTo>
                  <a:lnTo>
                    <a:pt x="8025" y="44407"/>
                  </a:lnTo>
                  <a:lnTo>
                    <a:pt x="8146" y="44588"/>
                  </a:lnTo>
                  <a:lnTo>
                    <a:pt x="8327" y="44709"/>
                  </a:lnTo>
                  <a:lnTo>
                    <a:pt x="8568" y="44830"/>
                  </a:lnTo>
                  <a:lnTo>
                    <a:pt x="8749" y="44890"/>
                  </a:lnTo>
                  <a:lnTo>
                    <a:pt x="9232" y="44890"/>
                  </a:lnTo>
                  <a:lnTo>
                    <a:pt x="9413" y="44830"/>
                  </a:lnTo>
                  <a:lnTo>
                    <a:pt x="9654" y="44709"/>
                  </a:lnTo>
                  <a:lnTo>
                    <a:pt x="9835" y="44588"/>
                  </a:lnTo>
                  <a:lnTo>
                    <a:pt x="9956" y="44407"/>
                  </a:lnTo>
                  <a:lnTo>
                    <a:pt x="10076" y="44166"/>
                  </a:lnTo>
                  <a:lnTo>
                    <a:pt x="10137" y="43985"/>
                  </a:lnTo>
                  <a:lnTo>
                    <a:pt x="10137" y="43744"/>
                  </a:lnTo>
                  <a:lnTo>
                    <a:pt x="10137" y="43502"/>
                  </a:lnTo>
                  <a:lnTo>
                    <a:pt x="10076" y="43321"/>
                  </a:lnTo>
                  <a:lnTo>
                    <a:pt x="9956" y="43080"/>
                  </a:lnTo>
                  <a:lnTo>
                    <a:pt x="9835" y="42899"/>
                  </a:lnTo>
                  <a:lnTo>
                    <a:pt x="9654" y="42778"/>
                  </a:lnTo>
                  <a:lnTo>
                    <a:pt x="9413" y="42658"/>
                  </a:lnTo>
                  <a:lnTo>
                    <a:pt x="9232" y="42597"/>
                  </a:lnTo>
                  <a:close/>
                  <a:moveTo>
                    <a:pt x="14541" y="42597"/>
                  </a:moveTo>
                  <a:lnTo>
                    <a:pt x="14360" y="42658"/>
                  </a:lnTo>
                  <a:lnTo>
                    <a:pt x="14119" y="42778"/>
                  </a:lnTo>
                  <a:lnTo>
                    <a:pt x="13938" y="42899"/>
                  </a:lnTo>
                  <a:lnTo>
                    <a:pt x="13817" y="43080"/>
                  </a:lnTo>
                  <a:lnTo>
                    <a:pt x="13697" y="43321"/>
                  </a:lnTo>
                  <a:lnTo>
                    <a:pt x="13636" y="43502"/>
                  </a:lnTo>
                  <a:lnTo>
                    <a:pt x="13636" y="43744"/>
                  </a:lnTo>
                  <a:lnTo>
                    <a:pt x="13636" y="43985"/>
                  </a:lnTo>
                  <a:lnTo>
                    <a:pt x="13697" y="44166"/>
                  </a:lnTo>
                  <a:lnTo>
                    <a:pt x="13817" y="44407"/>
                  </a:lnTo>
                  <a:lnTo>
                    <a:pt x="13938" y="44588"/>
                  </a:lnTo>
                  <a:lnTo>
                    <a:pt x="14119" y="44709"/>
                  </a:lnTo>
                  <a:lnTo>
                    <a:pt x="14360" y="44830"/>
                  </a:lnTo>
                  <a:lnTo>
                    <a:pt x="14541" y="44890"/>
                  </a:lnTo>
                  <a:lnTo>
                    <a:pt x="15024" y="44890"/>
                  </a:lnTo>
                  <a:lnTo>
                    <a:pt x="15205" y="44830"/>
                  </a:lnTo>
                  <a:lnTo>
                    <a:pt x="15446" y="44709"/>
                  </a:lnTo>
                  <a:lnTo>
                    <a:pt x="15627" y="44588"/>
                  </a:lnTo>
                  <a:lnTo>
                    <a:pt x="15748" y="44407"/>
                  </a:lnTo>
                  <a:lnTo>
                    <a:pt x="15869" y="44166"/>
                  </a:lnTo>
                  <a:lnTo>
                    <a:pt x="15929" y="43985"/>
                  </a:lnTo>
                  <a:lnTo>
                    <a:pt x="15929" y="43744"/>
                  </a:lnTo>
                  <a:lnTo>
                    <a:pt x="15929" y="43502"/>
                  </a:lnTo>
                  <a:lnTo>
                    <a:pt x="15869" y="43321"/>
                  </a:lnTo>
                  <a:lnTo>
                    <a:pt x="15748" y="43080"/>
                  </a:lnTo>
                  <a:lnTo>
                    <a:pt x="15627" y="42899"/>
                  </a:lnTo>
                  <a:lnTo>
                    <a:pt x="15446" y="42778"/>
                  </a:lnTo>
                  <a:lnTo>
                    <a:pt x="15205" y="42658"/>
                  </a:lnTo>
                  <a:lnTo>
                    <a:pt x="15024" y="42597"/>
                  </a:lnTo>
                  <a:close/>
                  <a:moveTo>
                    <a:pt x="20333" y="42597"/>
                  </a:moveTo>
                  <a:lnTo>
                    <a:pt x="20152" y="42658"/>
                  </a:lnTo>
                  <a:lnTo>
                    <a:pt x="19911" y="42778"/>
                  </a:lnTo>
                  <a:lnTo>
                    <a:pt x="19730" y="42899"/>
                  </a:lnTo>
                  <a:lnTo>
                    <a:pt x="19609" y="43080"/>
                  </a:lnTo>
                  <a:lnTo>
                    <a:pt x="19489" y="43321"/>
                  </a:lnTo>
                  <a:lnTo>
                    <a:pt x="19428" y="43502"/>
                  </a:lnTo>
                  <a:lnTo>
                    <a:pt x="19428" y="43744"/>
                  </a:lnTo>
                  <a:lnTo>
                    <a:pt x="19428" y="43985"/>
                  </a:lnTo>
                  <a:lnTo>
                    <a:pt x="19489" y="44166"/>
                  </a:lnTo>
                  <a:lnTo>
                    <a:pt x="19609" y="44407"/>
                  </a:lnTo>
                  <a:lnTo>
                    <a:pt x="19730" y="44588"/>
                  </a:lnTo>
                  <a:lnTo>
                    <a:pt x="19911" y="44709"/>
                  </a:lnTo>
                  <a:lnTo>
                    <a:pt x="20152" y="44830"/>
                  </a:lnTo>
                  <a:lnTo>
                    <a:pt x="20333" y="44890"/>
                  </a:lnTo>
                  <a:lnTo>
                    <a:pt x="20816" y="44890"/>
                  </a:lnTo>
                  <a:lnTo>
                    <a:pt x="20997" y="44830"/>
                  </a:lnTo>
                  <a:lnTo>
                    <a:pt x="21239" y="44709"/>
                  </a:lnTo>
                  <a:lnTo>
                    <a:pt x="21420" y="44588"/>
                  </a:lnTo>
                  <a:lnTo>
                    <a:pt x="21540" y="44407"/>
                  </a:lnTo>
                  <a:lnTo>
                    <a:pt x="21661" y="44166"/>
                  </a:lnTo>
                  <a:lnTo>
                    <a:pt x="21721" y="43985"/>
                  </a:lnTo>
                  <a:lnTo>
                    <a:pt x="21721" y="43744"/>
                  </a:lnTo>
                  <a:lnTo>
                    <a:pt x="21721" y="43502"/>
                  </a:lnTo>
                  <a:lnTo>
                    <a:pt x="21661" y="43321"/>
                  </a:lnTo>
                  <a:lnTo>
                    <a:pt x="21540" y="43080"/>
                  </a:lnTo>
                  <a:lnTo>
                    <a:pt x="21420" y="42899"/>
                  </a:lnTo>
                  <a:lnTo>
                    <a:pt x="21239" y="42778"/>
                  </a:lnTo>
                  <a:lnTo>
                    <a:pt x="20997" y="42658"/>
                  </a:lnTo>
                  <a:lnTo>
                    <a:pt x="20816" y="42597"/>
                  </a:lnTo>
                  <a:close/>
                  <a:moveTo>
                    <a:pt x="26126" y="42597"/>
                  </a:moveTo>
                  <a:lnTo>
                    <a:pt x="25945" y="42658"/>
                  </a:lnTo>
                  <a:lnTo>
                    <a:pt x="25703" y="42778"/>
                  </a:lnTo>
                  <a:lnTo>
                    <a:pt x="25522" y="42899"/>
                  </a:lnTo>
                  <a:lnTo>
                    <a:pt x="25402" y="43080"/>
                  </a:lnTo>
                  <a:lnTo>
                    <a:pt x="25281" y="43321"/>
                  </a:lnTo>
                  <a:lnTo>
                    <a:pt x="25221" y="43502"/>
                  </a:lnTo>
                  <a:lnTo>
                    <a:pt x="25221" y="43744"/>
                  </a:lnTo>
                  <a:lnTo>
                    <a:pt x="25221" y="43985"/>
                  </a:lnTo>
                  <a:lnTo>
                    <a:pt x="25281" y="44166"/>
                  </a:lnTo>
                  <a:lnTo>
                    <a:pt x="25402" y="44407"/>
                  </a:lnTo>
                  <a:lnTo>
                    <a:pt x="25522" y="44588"/>
                  </a:lnTo>
                  <a:lnTo>
                    <a:pt x="25703" y="44709"/>
                  </a:lnTo>
                  <a:lnTo>
                    <a:pt x="25945" y="44830"/>
                  </a:lnTo>
                  <a:lnTo>
                    <a:pt x="26126" y="44890"/>
                  </a:lnTo>
                  <a:lnTo>
                    <a:pt x="26608" y="44890"/>
                  </a:lnTo>
                  <a:lnTo>
                    <a:pt x="26789" y="44830"/>
                  </a:lnTo>
                  <a:lnTo>
                    <a:pt x="27031" y="44709"/>
                  </a:lnTo>
                  <a:lnTo>
                    <a:pt x="27212" y="44588"/>
                  </a:lnTo>
                  <a:lnTo>
                    <a:pt x="27332" y="44407"/>
                  </a:lnTo>
                  <a:lnTo>
                    <a:pt x="27453" y="44166"/>
                  </a:lnTo>
                  <a:lnTo>
                    <a:pt x="27513" y="43985"/>
                  </a:lnTo>
                  <a:lnTo>
                    <a:pt x="27513" y="43744"/>
                  </a:lnTo>
                  <a:lnTo>
                    <a:pt x="27513" y="43502"/>
                  </a:lnTo>
                  <a:lnTo>
                    <a:pt x="27453" y="43321"/>
                  </a:lnTo>
                  <a:lnTo>
                    <a:pt x="27332" y="43080"/>
                  </a:lnTo>
                  <a:lnTo>
                    <a:pt x="27212" y="42899"/>
                  </a:lnTo>
                  <a:lnTo>
                    <a:pt x="27031" y="42778"/>
                  </a:lnTo>
                  <a:lnTo>
                    <a:pt x="26789" y="42658"/>
                  </a:lnTo>
                  <a:lnTo>
                    <a:pt x="26608" y="42597"/>
                  </a:lnTo>
                  <a:close/>
                  <a:moveTo>
                    <a:pt x="31918" y="42597"/>
                  </a:moveTo>
                  <a:lnTo>
                    <a:pt x="31737" y="42658"/>
                  </a:lnTo>
                  <a:lnTo>
                    <a:pt x="31496" y="42778"/>
                  </a:lnTo>
                  <a:lnTo>
                    <a:pt x="31315" y="42899"/>
                  </a:lnTo>
                  <a:lnTo>
                    <a:pt x="31194" y="43080"/>
                  </a:lnTo>
                  <a:lnTo>
                    <a:pt x="31073" y="43321"/>
                  </a:lnTo>
                  <a:lnTo>
                    <a:pt x="31013" y="43502"/>
                  </a:lnTo>
                  <a:lnTo>
                    <a:pt x="31013" y="43744"/>
                  </a:lnTo>
                  <a:lnTo>
                    <a:pt x="31013" y="43985"/>
                  </a:lnTo>
                  <a:lnTo>
                    <a:pt x="31073" y="44166"/>
                  </a:lnTo>
                  <a:lnTo>
                    <a:pt x="31194" y="44407"/>
                  </a:lnTo>
                  <a:lnTo>
                    <a:pt x="31315" y="44588"/>
                  </a:lnTo>
                  <a:lnTo>
                    <a:pt x="31496" y="44709"/>
                  </a:lnTo>
                  <a:lnTo>
                    <a:pt x="31737" y="44830"/>
                  </a:lnTo>
                  <a:lnTo>
                    <a:pt x="31918" y="44890"/>
                  </a:lnTo>
                  <a:lnTo>
                    <a:pt x="32401" y="44890"/>
                  </a:lnTo>
                  <a:lnTo>
                    <a:pt x="32582" y="44830"/>
                  </a:lnTo>
                  <a:lnTo>
                    <a:pt x="32823" y="44709"/>
                  </a:lnTo>
                  <a:lnTo>
                    <a:pt x="33004" y="44588"/>
                  </a:lnTo>
                  <a:lnTo>
                    <a:pt x="33125" y="44407"/>
                  </a:lnTo>
                  <a:lnTo>
                    <a:pt x="33245" y="44166"/>
                  </a:lnTo>
                  <a:lnTo>
                    <a:pt x="33306" y="43985"/>
                  </a:lnTo>
                  <a:lnTo>
                    <a:pt x="33306" y="43744"/>
                  </a:lnTo>
                  <a:lnTo>
                    <a:pt x="33306" y="43502"/>
                  </a:lnTo>
                  <a:lnTo>
                    <a:pt x="33245" y="43321"/>
                  </a:lnTo>
                  <a:lnTo>
                    <a:pt x="33125" y="43080"/>
                  </a:lnTo>
                  <a:lnTo>
                    <a:pt x="33004" y="42899"/>
                  </a:lnTo>
                  <a:lnTo>
                    <a:pt x="32823" y="42778"/>
                  </a:lnTo>
                  <a:lnTo>
                    <a:pt x="32582" y="42658"/>
                  </a:lnTo>
                  <a:lnTo>
                    <a:pt x="32401" y="42597"/>
                  </a:lnTo>
                  <a:close/>
                  <a:moveTo>
                    <a:pt x="37710" y="42597"/>
                  </a:moveTo>
                  <a:lnTo>
                    <a:pt x="37529" y="42658"/>
                  </a:lnTo>
                  <a:lnTo>
                    <a:pt x="37288" y="42778"/>
                  </a:lnTo>
                  <a:lnTo>
                    <a:pt x="37107" y="42899"/>
                  </a:lnTo>
                  <a:lnTo>
                    <a:pt x="36986" y="43080"/>
                  </a:lnTo>
                  <a:lnTo>
                    <a:pt x="36865" y="43321"/>
                  </a:lnTo>
                  <a:lnTo>
                    <a:pt x="36805" y="43502"/>
                  </a:lnTo>
                  <a:lnTo>
                    <a:pt x="36805" y="43744"/>
                  </a:lnTo>
                  <a:lnTo>
                    <a:pt x="36805" y="43985"/>
                  </a:lnTo>
                  <a:lnTo>
                    <a:pt x="36865" y="44166"/>
                  </a:lnTo>
                  <a:lnTo>
                    <a:pt x="36986" y="44407"/>
                  </a:lnTo>
                  <a:lnTo>
                    <a:pt x="37107" y="44588"/>
                  </a:lnTo>
                  <a:lnTo>
                    <a:pt x="37288" y="44709"/>
                  </a:lnTo>
                  <a:lnTo>
                    <a:pt x="37529" y="44830"/>
                  </a:lnTo>
                  <a:lnTo>
                    <a:pt x="37710" y="44890"/>
                  </a:lnTo>
                  <a:lnTo>
                    <a:pt x="38193" y="44890"/>
                  </a:lnTo>
                  <a:lnTo>
                    <a:pt x="38374" y="44830"/>
                  </a:lnTo>
                  <a:lnTo>
                    <a:pt x="38615" y="44709"/>
                  </a:lnTo>
                  <a:lnTo>
                    <a:pt x="38796" y="44588"/>
                  </a:lnTo>
                  <a:lnTo>
                    <a:pt x="38917" y="44407"/>
                  </a:lnTo>
                  <a:lnTo>
                    <a:pt x="39038" y="44166"/>
                  </a:lnTo>
                  <a:lnTo>
                    <a:pt x="39098" y="43985"/>
                  </a:lnTo>
                  <a:lnTo>
                    <a:pt x="39098" y="43744"/>
                  </a:lnTo>
                  <a:lnTo>
                    <a:pt x="39098" y="43502"/>
                  </a:lnTo>
                  <a:lnTo>
                    <a:pt x="39038" y="43321"/>
                  </a:lnTo>
                  <a:lnTo>
                    <a:pt x="38917" y="43080"/>
                  </a:lnTo>
                  <a:lnTo>
                    <a:pt x="38796" y="42899"/>
                  </a:lnTo>
                  <a:lnTo>
                    <a:pt x="38615" y="42778"/>
                  </a:lnTo>
                  <a:lnTo>
                    <a:pt x="38374" y="42658"/>
                  </a:lnTo>
                  <a:lnTo>
                    <a:pt x="38193" y="42597"/>
                  </a:lnTo>
                  <a:close/>
                  <a:moveTo>
                    <a:pt x="43502" y="42597"/>
                  </a:moveTo>
                  <a:lnTo>
                    <a:pt x="43321" y="42658"/>
                  </a:lnTo>
                  <a:lnTo>
                    <a:pt x="43080" y="42778"/>
                  </a:lnTo>
                  <a:lnTo>
                    <a:pt x="42899" y="42899"/>
                  </a:lnTo>
                  <a:lnTo>
                    <a:pt x="42778" y="43080"/>
                  </a:lnTo>
                  <a:lnTo>
                    <a:pt x="42658" y="43321"/>
                  </a:lnTo>
                  <a:lnTo>
                    <a:pt x="42597" y="43502"/>
                  </a:lnTo>
                  <a:lnTo>
                    <a:pt x="42597" y="43744"/>
                  </a:lnTo>
                  <a:lnTo>
                    <a:pt x="42597" y="43985"/>
                  </a:lnTo>
                  <a:lnTo>
                    <a:pt x="42658" y="44166"/>
                  </a:lnTo>
                  <a:lnTo>
                    <a:pt x="42778" y="44407"/>
                  </a:lnTo>
                  <a:lnTo>
                    <a:pt x="42899" y="44588"/>
                  </a:lnTo>
                  <a:lnTo>
                    <a:pt x="43080" y="44709"/>
                  </a:lnTo>
                  <a:lnTo>
                    <a:pt x="43321" y="44830"/>
                  </a:lnTo>
                  <a:lnTo>
                    <a:pt x="43502" y="44890"/>
                  </a:lnTo>
                  <a:lnTo>
                    <a:pt x="43985" y="44890"/>
                  </a:lnTo>
                  <a:lnTo>
                    <a:pt x="44166" y="44830"/>
                  </a:lnTo>
                  <a:lnTo>
                    <a:pt x="44407" y="44709"/>
                  </a:lnTo>
                  <a:lnTo>
                    <a:pt x="44588" y="44588"/>
                  </a:lnTo>
                  <a:lnTo>
                    <a:pt x="44709" y="44407"/>
                  </a:lnTo>
                  <a:lnTo>
                    <a:pt x="44830" y="44166"/>
                  </a:lnTo>
                  <a:lnTo>
                    <a:pt x="44890" y="43985"/>
                  </a:lnTo>
                  <a:lnTo>
                    <a:pt x="44890" y="43744"/>
                  </a:lnTo>
                  <a:lnTo>
                    <a:pt x="44890" y="43502"/>
                  </a:lnTo>
                  <a:lnTo>
                    <a:pt x="44830" y="43321"/>
                  </a:lnTo>
                  <a:lnTo>
                    <a:pt x="44709" y="43080"/>
                  </a:lnTo>
                  <a:lnTo>
                    <a:pt x="44588" y="42899"/>
                  </a:lnTo>
                  <a:lnTo>
                    <a:pt x="44407" y="42778"/>
                  </a:lnTo>
                  <a:lnTo>
                    <a:pt x="44166" y="42658"/>
                  </a:lnTo>
                  <a:lnTo>
                    <a:pt x="43985" y="42597"/>
                  </a:lnTo>
                  <a:close/>
                  <a:moveTo>
                    <a:pt x="49295" y="42597"/>
                  </a:moveTo>
                  <a:lnTo>
                    <a:pt x="49114" y="42658"/>
                  </a:lnTo>
                  <a:lnTo>
                    <a:pt x="48872" y="42778"/>
                  </a:lnTo>
                  <a:lnTo>
                    <a:pt x="48691" y="42899"/>
                  </a:lnTo>
                  <a:lnTo>
                    <a:pt x="48571" y="43080"/>
                  </a:lnTo>
                  <a:lnTo>
                    <a:pt x="48450" y="43321"/>
                  </a:lnTo>
                  <a:lnTo>
                    <a:pt x="48390" y="43502"/>
                  </a:lnTo>
                  <a:lnTo>
                    <a:pt x="48390" y="43744"/>
                  </a:lnTo>
                  <a:lnTo>
                    <a:pt x="48390" y="43985"/>
                  </a:lnTo>
                  <a:lnTo>
                    <a:pt x="48450" y="44166"/>
                  </a:lnTo>
                  <a:lnTo>
                    <a:pt x="48571" y="44407"/>
                  </a:lnTo>
                  <a:lnTo>
                    <a:pt x="48691" y="44588"/>
                  </a:lnTo>
                  <a:lnTo>
                    <a:pt x="48872" y="44709"/>
                  </a:lnTo>
                  <a:lnTo>
                    <a:pt x="49114" y="44830"/>
                  </a:lnTo>
                  <a:lnTo>
                    <a:pt x="49295" y="44890"/>
                  </a:lnTo>
                  <a:lnTo>
                    <a:pt x="49777" y="44890"/>
                  </a:lnTo>
                  <a:lnTo>
                    <a:pt x="49958" y="44830"/>
                  </a:lnTo>
                  <a:lnTo>
                    <a:pt x="50200" y="44709"/>
                  </a:lnTo>
                  <a:lnTo>
                    <a:pt x="50381" y="44588"/>
                  </a:lnTo>
                  <a:lnTo>
                    <a:pt x="50501" y="44407"/>
                  </a:lnTo>
                  <a:lnTo>
                    <a:pt x="50622" y="44166"/>
                  </a:lnTo>
                  <a:lnTo>
                    <a:pt x="50682" y="43985"/>
                  </a:lnTo>
                  <a:lnTo>
                    <a:pt x="50682" y="43744"/>
                  </a:lnTo>
                  <a:lnTo>
                    <a:pt x="50682" y="43502"/>
                  </a:lnTo>
                  <a:lnTo>
                    <a:pt x="50622" y="43321"/>
                  </a:lnTo>
                  <a:lnTo>
                    <a:pt x="50501" y="43080"/>
                  </a:lnTo>
                  <a:lnTo>
                    <a:pt x="50381" y="42899"/>
                  </a:lnTo>
                  <a:lnTo>
                    <a:pt x="50200" y="42778"/>
                  </a:lnTo>
                  <a:lnTo>
                    <a:pt x="49958" y="42658"/>
                  </a:lnTo>
                  <a:lnTo>
                    <a:pt x="49777" y="42597"/>
                  </a:lnTo>
                  <a:close/>
                  <a:moveTo>
                    <a:pt x="55087" y="42597"/>
                  </a:moveTo>
                  <a:lnTo>
                    <a:pt x="54906" y="42658"/>
                  </a:lnTo>
                  <a:lnTo>
                    <a:pt x="54665" y="42778"/>
                  </a:lnTo>
                  <a:lnTo>
                    <a:pt x="54483" y="42899"/>
                  </a:lnTo>
                  <a:lnTo>
                    <a:pt x="54363" y="43080"/>
                  </a:lnTo>
                  <a:lnTo>
                    <a:pt x="54242" y="43321"/>
                  </a:lnTo>
                  <a:lnTo>
                    <a:pt x="54182" y="43502"/>
                  </a:lnTo>
                  <a:lnTo>
                    <a:pt x="54182" y="43744"/>
                  </a:lnTo>
                  <a:lnTo>
                    <a:pt x="54182" y="43985"/>
                  </a:lnTo>
                  <a:lnTo>
                    <a:pt x="54242" y="44166"/>
                  </a:lnTo>
                  <a:lnTo>
                    <a:pt x="54363" y="44407"/>
                  </a:lnTo>
                  <a:lnTo>
                    <a:pt x="54483" y="44588"/>
                  </a:lnTo>
                  <a:lnTo>
                    <a:pt x="54665" y="44709"/>
                  </a:lnTo>
                  <a:lnTo>
                    <a:pt x="54906" y="44830"/>
                  </a:lnTo>
                  <a:lnTo>
                    <a:pt x="55087" y="44890"/>
                  </a:lnTo>
                  <a:lnTo>
                    <a:pt x="55570" y="44890"/>
                  </a:lnTo>
                  <a:lnTo>
                    <a:pt x="55751" y="44830"/>
                  </a:lnTo>
                  <a:lnTo>
                    <a:pt x="55992" y="44709"/>
                  </a:lnTo>
                  <a:lnTo>
                    <a:pt x="56173" y="44588"/>
                  </a:lnTo>
                  <a:lnTo>
                    <a:pt x="56294" y="44407"/>
                  </a:lnTo>
                  <a:lnTo>
                    <a:pt x="56414" y="44166"/>
                  </a:lnTo>
                  <a:lnTo>
                    <a:pt x="56475" y="43985"/>
                  </a:lnTo>
                  <a:lnTo>
                    <a:pt x="56475" y="43744"/>
                  </a:lnTo>
                  <a:lnTo>
                    <a:pt x="56475" y="43502"/>
                  </a:lnTo>
                  <a:lnTo>
                    <a:pt x="56414" y="43321"/>
                  </a:lnTo>
                  <a:lnTo>
                    <a:pt x="56294" y="43080"/>
                  </a:lnTo>
                  <a:lnTo>
                    <a:pt x="56173" y="42899"/>
                  </a:lnTo>
                  <a:lnTo>
                    <a:pt x="55992" y="42778"/>
                  </a:lnTo>
                  <a:lnTo>
                    <a:pt x="55751" y="42658"/>
                  </a:lnTo>
                  <a:lnTo>
                    <a:pt x="55570" y="42597"/>
                  </a:lnTo>
                  <a:close/>
                  <a:moveTo>
                    <a:pt x="60879" y="42597"/>
                  </a:moveTo>
                  <a:lnTo>
                    <a:pt x="60698" y="42658"/>
                  </a:lnTo>
                  <a:lnTo>
                    <a:pt x="60457" y="42778"/>
                  </a:lnTo>
                  <a:lnTo>
                    <a:pt x="60276" y="42899"/>
                  </a:lnTo>
                  <a:lnTo>
                    <a:pt x="60155" y="43080"/>
                  </a:lnTo>
                  <a:lnTo>
                    <a:pt x="60034" y="43321"/>
                  </a:lnTo>
                  <a:lnTo>
                    <a:pt x="59974" y="43502"/>
                  </a:lnTo>
                  <a:lnTo>
                    <a:pt x="59974" y="43744"/>
                  </a:lnTo>
                  <a:lnTo>
                    <a:pt x="59974" y="43985"/>
                  </a:lnTo>
                  <a:lnTo>
                    <a:pt x="60034" y="44166"/>
                  </a:lnTo>
                  <a:lnTo>
                    <a:pt x="60155" y="44407"/>
                  </a:lnTo>
                  <a:lnTo>
                    <a:pt x="60276" y="44588"/>
                  </a:lnTo>
                  <a:lnTo>
                    <a:pt x="60457" y="44709"/>
                  </a:lnTo>
                  <a:lnTo>
                    <a:pt x="60698" y="44830"/>
                  </a:lnTo>
                  <a:lnTo>
                    <a:pt x="60879" y="44890"/>
                  </a:lnTo>
                  <a:lnTo>
                    <a:pt x="61362" y="44890"/>
                  </a:lnTo>
                  <a:lnTo>
                    <a:pt x="61543" y="44830"/>
                  </a:lnTo>
                  <a:lnTo>
                    <a:pt x="61784" y="44709"/>
                  </a:lnTo>
                  <a:lnTo>
                    <a:pt x="61965" y="44588"/>
                  </a:lnTo>
                  <a:lnTo>
                    <a:pt x="62086" y="44407"/>
                  </a:lnTo>
                  <a:lnTo>
                    <a:pt x="62206" y="44166"/>
                  </a:lnTo>
                  <a:lnTo>
                    <a:pt x="62267" y="43985"/>
                  </a:lnTo>
                  <a:lnTo>
                    <a:pt x="62267" y="43744"/>
                  </a:lnTo>
                  <a:lnTo>
                    <a:pt x="62267" y="43502"/>
                  </a:lnTo>
                  <a:lnTo>
                    <a:pt x="62206" y="43321"/>
                  </a:lnTo>
                  <a:lnTo>
                    <a:pt x="62086" y="43080"/>
                  </a:lnTo>
                  <a:lnTo>
                    <a:pt x="61965" y="42899"/>
                  </a:lnTo>
                  <a:lnTo>
                    <a:pt x="61784" y="42778"/>
                  </a:lnTo>
                  <a:lnTo>
                    <a:pt x="61543" y="42658"/>
                  </a:lnTo>
                  <a:lnTo>
                    <a:pt x="61362" y="42597"/>
                  </a:lnTo>
                  <a:close/>
                  <a:moveTo>
                    <a:pt x="66671" y="42597"/>
                  </a:moveTo>
                  <a:lnTo>
                    <a:pt x="66490" y="42658"/>
                  </a:lnTo>
                  <a:lnTo>
                    <a:pt x="66249" y="42778"/>
                  </a:lnTo>
                  <a:lnTo>
                    <a:pt x="66068" y="42899"/>
                  </a:lnTo>
                  <a:lnTo>
                    <a:pt x="65947" y="43080"/>
                  </a:lnTo>
                  <a:lnTo>
                    <a:pt x="65827" y="43321"/>
                  </a:lnTo>
                  <a:lnTo>
                    <a:pt x="65766" y="43502"/>
                  </a:lnTo>
                  <a:lnTo>
                    <a:pt x="65766" y="43744"/>
                  </a:lnTo>
                  <a:lnTo>
                    <a:pt x="65766" y="43985"/>
                  </a:lnTo>
                  <a:lnTo>
                    <a:pt x="65827" y="44166"/>
                  </a:lnTo>
                  <a:lnTo>
                    <a:pt x="65947" y="44407"/>
                  </a:lnTo>
                  <a:lnTo>
                    <a:pt x="66068" y="44588"/>
                  </a:lnTo>
                  <a:lnTo>
                    <a:pt x="66249" y="44709"/>
                  </a:lnTo>
                  <a:lnTo>
                    <a:pt x="66490" y="44830"/>
                  </a:lnTo>
                  <a:lnTo>
                    <a:pt x="66671" y="44890"/>
                  </a:lnTo>
                  <a:lnTo>
                    <a:pt x="67154" y="44890"/>
                  </a:lnTo>
                  <a:lnTo>
                    <a:pt x="67335" y="44830"/>
                  </a:lnTo>
                  <a:lnTo>
                    <a:pt x="67576" y="44709"/>
                  </a:lnTo>
                  <a:lnTo>
                    <a:pt x="67757" y="44588"/>
                  </a:lnTo>
                  <a:lnTo>
                    <a:pt x="67878" y="44407"/>
                  </a:lnTo>
                  <a:lnTo>
                    <a:pt x="67999" y="44166"/>
                  </a:lnTo>
                  <a:lnTo>
                    <a:pt x="68059" y="43985"/>
                  </a:lnTo>
                  <a:lnTo>
                    <a:pt x="68059" y="43744"/>
                  </a:lnTo>
                  <a:lnTo>
                    <a:pt x="68059" y="43502"/>
                  </a:lnTo>
                  <a:lnTo>
                    <a:pt x="67999" y="43321"/>
                  </a:lnTo>
                  <a:lnTo>
                    <a:pt x="67878" y="43080"/>
                  </a:lnTo>
                  <a:lnTo>
                    <a:pt x="67757" y="42899"/>
                  </a:lnTo>
                  <a:lnTo>
                    <a:pt x="67576" y="42778"/>
                  </a:lnTo>
                  <a:lnTo>
                    <a:pt x="67335" y="42658"/>
                  </a:lnTo>
                  <a:lnTo>
                    <a:pt x="67154" y="42597"/>
                  </a:lnTo>
                  <a:close/>
                  <a:moveTo>
                    <a:pt x="72464" y="42597"/>
                  </a:moveTo>
                  <a:lnTo>
                    <a:pt x="72283" y="42658"/>
                  </a:lnTo>
                  <a:lnTo>
                    <a:pt x="72041" y="42778"/>
                  </a:lnTo>
                  <a:lnTo>
                    <a:pt x="71860" y="42899"/>
                  </a:lnTo>
                  <a:lnTo>
                    <a:pt x="71740" y="43080"/>
                  </a:lnTo>
                  <a:lnTo>
                    <a:pt x="71619" y="43321"/>
                  </a:lnTo>
                  <a:lnTo>
                    <a:pt x="71559" y="43502"/>
                  </a:lnTo>
                  <a:lnTo>
                    <a:pt x="71559" y="43744"/>
                  </a:lnTo>
                  <a:lnTo>
                    <a:pt x="71559" y="43985"/>
                  </a:lnTo>
                  <a:lnTo>
                    <a:pt x="71619" y="44166"/>
                  </a:lnTo>
                  <a:lnTo>
                    <a:pt x="71740" y="44407"/>
                  </a:lnTo>
                  <a:lnTo>
                    <a:pt x="71860" y="44588"/>
                  </a:lnTo>
                  <a:lnTo>
                    <a:pt x="72041" y="44709"/>
                  </a:lnTo>
                  <a:lnTo>
                    <a:pt x="72283" y="44830"/>
                  </a:lnTo>
                  <a:lnTo>
                    <a:pt x="72464" y="44890"/>
                  </a:lnTo>
                  <a:lnTo>
                    <a:pt x="72946" y="44890"/>
                  </a:lnTo>
                  <a:lnTo>
                    <a:pt x="73127" y="44830"/>
                  </a:lnTo>
                  <a:lnTo>
                    <a:pt x="73369" y="44709"/>
                  </a:lnTo>
                  <a:lnTo>
                    <a:pt x="73550" y="44588"/>
                  </a:lnTo>
                  <a:lnTo>
                    <a:pt x="73670" y="44407"/>
                  </a:lnTo>
                  <a:lnTo>
                    <a:pt x="73791" y="44166"/>
                  </a:lnTo>
                  <a:lnTo>
                    <a:pt x="73851" y="43985"/>
                  </a:lnTo>
                  <a:lnTo>
                    <a:pt x="73851" y="43744"/>
                  </a:lnTo>
                  <a:lnTo>
                    <a:pt x="73851" y="43502"/>
                  </a:lnTo>
                  <a:lnTo>
                    <a:pt x="73791" y="43321"/>
                  </a:lnTo>
                  <a:lnTo>
                    <a:pt x="73670" y="43080"/>
                  </a:lnTo>
                  <a:lnTo>
                    <a:pt x="73550" y="42899"/>
                  </a:lnTo>
                  <a:lnTo>
                    <a:pt x="73369" y="42778"/>
                  </a:lnTo>
                  <a:lnTo>
                    <a:pt x="73127" y="42658"/>
                  </a:lnTo>
                  <a:lnTo>
                    <a:pt x="72946" y="42597"/>
                  </a:lnTo>
                  <a:close/>
                  <a:moveTo>
                    <a:pt x="724" y="45554"/>
                  </a:moveTo>
                  <a:lnTo>
                    <a:pt x="1147" y="47424"/>
                  </a:lnTo>
                  <a:lnTo>
                    <a:pt x="1267" y="47243"/>
                  </a:lnTo>
                  <a:lnTo>
                    <a:pt x="1388" y="47062"/>
                  </a:lnTo>
                  <a:lnTo>
                    <a:pt x="1448" y="46881"/>
                  </a:lnTo>
                  <a:lnTo>
                    <a:pt x="1448" y="46640"/>
                  </a:lnTo>
                  <a:lnTo>
                    <a:pt x="1388" y="46278"/>
                  </a:lnTo>
                  <a:lnTo>
                    <a:pt x="1267" y="45976"/>
                  </a:lnTo>
                  <a:lnTo>
                    <a:pt x="1026" y="45735"/>
                  </a:lnTo>
                  <a:lnTo>
                    <a:pt x="724" y="45554"/>
                  </a:lnTo>
                  <a:close/>
                  <a:moveTo>
                    <a:pt x="75179" y="45554"/>
                  </a:moveTo>
                  <a:lnTo>
                    <a:pt x="74877" y="45735"/>
                  </a:lnTo>
                  <a:lnTo>
                    <a:pt x="74636" y="45976"/>
                  </a:lnTo>
                  <a:lnTo>
                    <a:pt x="74515" y="46278"/>
                  </a:lnTo>
                  <a:lnTo>
                    <a:pt x="74455" y="46640"/>
                  </a:lnTo>
                  <a:lnTo>
                    <a:pt x="74455" y="46881"/>
                  </a:lnTo>
                  <a:lnTo>
                    <a:pt x="74515" y="47062"/>
                  </a:lnTo>
                  <a:lnTo>
                    <a:pt x="74636" y="47303"/>
                  </a:lnTo>
                  <a:lnTo>
                    <a:pt x="74756" y="47424"/>
                  </a:lnTo>
                  <a:lnTo>
                    <a:pt x="75179" y="45554"/>
                  </a:lnTo>
                  <a:close/>
                  <a:moveTo>
                    <a:pt x="5853" y="45493"/>
                  </a:moveTo>
                  <a:lnTo>
                    <a:pt x="5672" y="45554"/>
                  </a:lnTo>
                  <a:lnTo>
                    <a:pt x="5431" y="45674"/>
                  </a:lnTo>
                  <a:lnTo>
                    <a:pt x="5250" y="45795"/>
                  </a:lnTo>
                  <a:lnTo>
                    <a:pt x="5129" y="45976"/>
                  </a:lnTo>
                  <a:lnTo>
                    <a:pt x="5008" y="46217"/>
                  </a:lnTo>
                  <a:lnTo>
                    <a:pt x="4948" y="46398"/>
                  </a:lnTo>
                  <a:lnTo>
                    <a:pt x="4948" y="46640"/>
                  </a:lnTo>
                  <a:lnTo>
                    <a:pt x="4948" y="46881"/>
                  </a:lnTo>
                  <a:lnTo>
                    <a:pt x="5008" y="47062"/>
                  </a:lnTo>
                  <a:lnTo>
                    <a:pt x="5129" y="47303"/>
                  </a:lnTo>
                  <a:lnTo>
                    <a:pt x="5250" y="47484"/>
                  </a:lnTo>
                  <a:lnTo>
                    <a:pt x="5431" y="47605"/>
                  </a:lnTo>
                  <a:lnTo>
                    <a:pt x="5672" y="47726"/>
                  </a:lnTo>
                  <a:lnTo>
                    <a:pt x="5853" y="47786"/>
                  </a:lnTo>
                  <a:lnTo>
                    <a:pt x="6336" y="47786"/>
                  </a:lnTo>
                  <a:lnTo>
                    <a:pt x="6517" y="47726"/>
                  </a:lnTo>
                  <a:lnTo>
                    <a:pt x="6758" y="47605"/>
                  </a:lnTo>
                  <a:lnTo>
                    <a:pt x="6939" y="47484"/>
                  </a:lnTo>
                  <a:lnTo>
                    <a:pt x="7060" y="47303"/>
                  </a:lnTo>
                  <a:lnTo>
                    <a:pt x="7180" y="47062"/>
                  </a:lnTo>
                  <a:lnTo>
                    <a:pt x="7241" y="46881"/>
                  </a:lnTo>
                  <a:lnTo>
                    <a:pt x="7241" y="46640"/>
                  </a:lnTo>
                  <a:lnTo>
                    <a:pt x="7241" y="46398"/>
                  </a:lnTo>
                  <a:lnTo>
                    <a:pt x="7180" y="46217"/>
                  </a:lnTo>
                  <a:lnTo>
                    <a:pt x="7060" y="45976"/>
                  </a:lnTo>
                  <a:lnTo>
                    <a:pt x="6939" y="45795"/>
                  </a:lnTo>
                  <a:lnTo>
                    <a:pt x="6758" y="45674"/>
                  </a:lnTo>
                  <a:lnTo>
                    <a:pt x="6517" y="45554"/>
                  </a:lnTo>
                  <a:lnTo>
                    <a:pt x="6336" y="45493"/>
                  </a:lnTo>
                  <a:close/>
                  <a:moveTo>
                    <a:pt x="11645" y="45493"/>
                  </a:moveTo>
                  <a:lnTo>
                    <a:pt x="11464" y="45554"/>
                  </a:lnTo>
                  <a:lnTo>
                    <a:pt x="11223" y="45674"/>
                  </a:lnTo>
                  <a:lnTo>
                    <a:pt x="11042" y="45795"/>
                  </a:lnTo>
                  <a:lnTo>
                    <a:pt x="10921" y="45976"/>
                  </a:lnTo>
                  <a:lnTo>
                    <a:pt x="10800" y="46217"/>
                  </a:lnTo>
                  <a:lnTo>
                    <a:pt x="10740" y="46398"/>
                  </a:lnTo>
                  <a:lnTo>
                    <a:pt x="10740" y="46640"/>
                  </a:lnTo>
                  <a:lnTo>
                    <a:pt x="10740" y="46881"/>
                  </a:lnTo>
                  <a:lnTo>
                    <a:pt x="10800" y="47062"/>
                  </a:lnTo>
                  <a:lnTo>
                    <a:pt x="10921" y="47303"/>
                  </a:lnTo>
                  <a:lnTo>
                    <a:pt x="11042" y="47484"/>
                  </a:lnTo>
                  <a:lnTo>
                    <a:pt x="11223" y="47605"/>
                  </a:lnTo>
                  <a:lnTo>
                    <a:pt x="11464" y="47726"/>
                  </a:lnTo>
                  <a:lnTo>
                    <a:pt x="11645" y="47786"/>
                  </a:lnTo>
                  <a:lnTo>
                    <a:pt x="12128" y="47786"/>
                  </a:lnTo>
                  <a:lnTo>
                    <a:pt x="12309" y="47726"/>
                  </a:lnTo>
                  <a:lnTo>
                    <a:pt x="12550" y="47605"/>
                  </a:lnTo>
                  <a:lnTo>
                    <a:pt x="12731" y="47484"/>
                  </a:lnTo>
                  <a:lnTo>
                    <a:pt x="12852" y="47303"/>
                  </a:lnTo>
                  <a:lnTo>
                    <a:pt x="12973" y="47062"/>
                  </a:lnTo>
                  <a:lnTo>
                    <a:pt x="13033" y="46881"/>
                  </a:lnTo>
                  <a:lnTo>
                    <a:pt x="13033" y="46640"/>
                  </a:lnTo>
                  <a:lnTo>
                    <a:pt x="13033" y="46398"/>
                  </a:lnTo>
                  <a:lnTo>
                    <a:pt x="12973" y="46217"/>
                  </a:lnTo>
                  <a:lnTo>
                    <a:pt x="12852" y="45976"/>
                  </a:lnTo>
                  <a:lnTo>
                    <a:pt x="12731" y="45795"/>
                  </a:lnTo>
                  <a:lnTo>
                    <a:pt x="12550" y="45674"/>
                  </a:lnTo>
                  <a:lnTo>
                    <a:pt x="12309" y="45554"/>
                  </a:lnTo>
                  <a:lnTo>
                    <a:pt x="12128" y="45493"/>
                  </a:lnTo>
                  <a:close/>
                  <a:moveTo>
                    <a:pt x="17437" y="45493"/>
                  </a:moveTo>
                  <a:lnTo>
                    <a:pt x="17256" y="45554"/>
                  </a:lnTo>
                  <a:lnTo>
                    <a:pt x="17015" y="45674"/>
                  </a:lnTo>
                  <a:lnTo>
                    <a:pt x="16834" y="45795"/>
                  </a:lnTo>
                  <a:lnTo>
                    <a:pt x="16713" y="45976"/>
                  </a:lnTo>
                  <a:lnTo>
                    <a:pt x="16593" y="46217"/>
                  </a:lnTo>
                  <a:lnTo>
                    <a:pt x="16532" y="46398"/>
                  </a:lnTo>
                  <a:lnTo>
                    <a:pt x="16532" y="46640"/>
                  </a:lnTo>
                  <a:lnTo>
                    <a:pt x="16532" y="46881"/>
                  </a:lnTo>
                  <a:lnTo>
                    <a:pt x="16593" y="47062"/>
                  </a:lnTo>
                  <a:lnTo>
                    <a:pt x="16713" y="47303"/>
                  </a:lnTo>
                  <a:lnTo>
                    <a:pt x="16834" y="47484"/>
                  </a:lnTo>
                  <a:lnTo>
                    <a:pt x="17015" y="47605"/>
                  </a:lnTo>
                  <a:lnTo>
                    <a:pt x="17256" y="47726"/>
                  </a:lnTo>
                  <a:lnTo>
                    <a:pt x="17437" y="47786"/>
                  </a:lnTo>
                  <a:lnTo>
                    <a:pt x="17920" y="47786"/>
                  </a:lnTo>
                  <a:lnTo>
                    <a:pt x="18101" y="47726"/>
                  </a:lnTo>
                  <a:lnTo>
                    <a:pt x="18342" y="47605"/>
                  </a:lnTo>
                  <a:lnTo>
                    <a:pt x="18523" y="47484"/>
                  </a:lnTo>
                  <a:lnTo>
                    <a:pt x="18644" y="47303"/>
                  </a:lnTo>
                  <a:lnTo>
                    <a:pt x="18765" y="47062"/>
                  </a:lnTo>
                  <a:lnTo>
                    <a:pt x="18825" y="46881"/>
                  </a:lnTo>
                  <a:lnTo>
                    <a:pt x="18825" y="46640"/>
                  </a:lnTo>
                  <a:lnTo>
                    <a:pt x="18825" y="46398"/>
                  </a:lnTo>
                  <a:lnTo>
                    <a:pt x="18765" y="46217"/>
                  </a:lnTo>
                  <a:lnTo>
                    <a:pt x="18644" y="45976"/>
                  </a:lnTo>
                  <a:lnTo>
                    <a:pt x="18523" y="45795"/>
                  </a:lnTo>
                  <a:lnTo>
                    <a:pt x="18342" y="45674"/>
                  </a:lnTo>
                  <a:lnTo>
                    <a:pt x="18101" y="45554"/>
                  </a:lnTo>
                  <a:lnTo>
                    <a:pt x="17920" y="45493"/>
                  </a:lnTo>
                  <a:close/>
                  <a:moveTo>
                    <a:pt x="23230" y="45493"/>
                  </a:moveTo>
                  <a:lnTo>
                    <a:pt x="23049" y="45554"/>
                  </a:lnTo>
                  <a:lnTo>
                    <a:pt x="22807" y="45674"/>
                  </a:lnTo>
                  <a:lnTo>
                    <a:pt x="22626" y="45795"/>
                  </a:lnTo>
                  <a:lnTo>
                    <a:pt x="22506" y="45976"/>
                  </a:lnTo>
                  <a:lnTo>
                    <a:pt x="22385" y="46217"/>
                  </a:lnTo>
                  <a:lnTo>
                    <a:pt x="22325" y="46398"/>
                  </a:lnTo>
                  <a:lnTo>
                    <a:pt x="22325" y="46640"/>
                  </a:lnTo>
                  <a:lnTo>
                    <a:pt x="22325" y="46881"/>
                  </a:lnTo>
                  <a:lnTo>
                    <a:pt x="22385" y="47062"/>
                  </a:lnTo>
                  <a:lnTo>
                    <a:pt x="22506" y="47303"/>
                  </a:lnTo>
                  <a:lnTo>
                    <a:pt x="22626" y="47484"/>
                  </a:lnTo>
                  <a:lnTo>
                    <a:pt x="22807" y="47605"/>
                  </a:lnTo>
                  <a:lnTo>
                    <a:pt x="23049" y="47726"/>
                  </a:lnTo>
                  <a:lnTo>
                    <a:pt x="23230" y="47786"/>
                  </a:lnTo>
                  <a:lnTo>
                    <a:pt x="23712" y="47786"/>
                  </a:lnTo>
                  <a:lnTo>
                    <a:pt x="23893" y="47726"/>
                  </a:lnTo>
                  <a:lnTo>
                    <a:pt x="24135" y="47605"/>
                  </a:lnTo>
                  <a:lnTo>
                    <a:pt x="24316" y="47484"/>
                  </a:lnTo>
                  <a:lnTo>
                    <a:pt x="24436" y="47303"/>
                  </a:lnTo>
                  <a:lnTo>
                    <a:pt x="24557" y="47062"/>
                  </a:lnTo>
                  <a:lnTo>
                    <a:pt x="24617" y="46881"/>
                  </a:lnTo>
                  <a:lnTo>
                    <a:pt x="24617" y="46640"/>
                  </a:lnTo>
                  <a:lnTo>
                    <a:pt x="24617" y="46398"/>
                  </a:lnTo>
                  <a:lnTo>
                    <a:pt x="24557" y="46217"/>
                  </a:lnTo>
                  <a:lnTo>
                    <a:pt x="24436" y="45976"/>
                  </a:lnTo>
                  <a:lnTo>
                    <a:pt x="24316" y="45795"/>
                  </a:lnTo>
                  <a:lnTo>
                    <a:pt x="24135" y="45674"/>
                  </a:lnTo>
                  <a:lnTo>
                    <a:pt x="23893" y="45554"/>
                  </a:lnTo>
                  <a:lnTo>
                    <a:pt x="23712" y="45493"/>
                  </a:lnTo>
                  <a:close/>
                  <a:moveTo>
                    <a:pt x="29022" y="45493"/>
                  </a:moveTo>
                  <a:lnTo>
                    <a:pt x="28841" y="45554"/>
                  </a:lnTo>
                  <a:lnTo>
                    <a:pt x="28599" y="45674"/>
                  </a:lnTo>
                  <a:lnTo>
                    <a:pt x="28418" y="45795"/>
                  </a:lnTo>
                  <a:lnTo>
                    <a:pt x="28298" y="45976"/>
                  </a:lnTo>
                  <a:lnTo>
                    <a:pt x="28177" y="46217"/>
                  </a:lnTo>
                  <a:lnTo>
                    <a:pt x="28117" y="46398"/>
                  </a:lnTo>
                  <a:lnTo>
                    <a:pt x="28117" y="46640"/>
                  </a:lnTo>
                  <a:lnTo>
                    <a:pt x="28117" y="46881"/>
                  </a:lnTo>
                  <a:lnTo>
                    <a:pt x="28177" y="47062"/>
                  </a:lnTo>
                  <a:lnTo>
                    <a:pt x="28298" y="47303"/>
                  </a:lnTo>
                  <a:lnTo>
                    <a:pt x="28418" y="47484"/>
                  </a:lnTo>
                  <a:lnTo>
                    <a:pt x="28599" y="47605"/>
                  </a:lnTo>
                  <a:lnTo>
                    <a:pt x="28841" y="47726"/>
                  </a:lnTo>
                  <a:lnTo>
                    <a:pt x="29022" y="47786"/>
                  </a:lnTo>
                  <a:lnTo>
                    <a:pt x="29505" y="47786"/>
                  </a:lnTo>
                  <a:lnTo>
                    <a:pt x="29686" y="47726"/>
                  </a:lnTo>
                  <a:lnTo>
                    <a:pt x="29927" y="47605"/>
                  </a:lnTo>
                  <a:lnTo>
                    <a:pt x="30108" y="47484"/>
                  </a:lnTo>
                  <a:lnTo>
                    <a:pt x="30229" y="47303"/>
                  </a:lnTo>
                  <a:lnTo>
                    <a:pt x="30349" y="47062"/>
                  </a:lnTo>
                  <a:lnTo>
                    <a:pt x="30410" y="46881"/>
                  </a:lnTo>
                  <a:lnTo>
                    <a:pt x="30410" y="46640"/>
                  </a:lnTo>
                  <a:lnTo>
                    <a:pt x="30410" y="46398"/>
                  </a:lnTo>
                  <a:lnTo>
                    <a:pt x="30349" y="46217"/>
                  </a:lnTo>
                  <a:lnTo>
                    <a:pt x="30229" y="45976"/>
                  </a:lnTo>
                  <a:lnTo>
                    <a:pt x="30108" y="45795"/>
                  </a:lnTo>
                  <a:lnTo>
                    <a:pt x="29927" y="45674"/>
                  </a:lnTo>
                  <a:lnTo>
                    <a:pt x="29686" y="45554"/>
                  </a:lnTo>
                  <a:lnTo>
                    <a:pt x="29505" y="45493"/>
                  </a:lnTo>
                  <a:close/>
                  <a:moveTo>
                    <a:pt x="34814" y="45493"/>
                  </a:moveTo>
                  <a:lnTo>
                    <a:pt x="34633" y="45554"/>
                  </a:lnTo>
                  <a:lnTo>
                    <a:pt x="34392" y="45674"/>
                  </a:lnTo>
                  <a:lnTo>
                    <a:pt x="34211" y="45795"/>
                  </a:lnTo>
                  <a:lnTo>
                    <a:pt x="34090" y="45976"/>
                  </a:lnTo>
                  <a:lnTo>
                    <a:pt x="33969" y="46217"/>
                  </a:lnTo>
                  <a:lnTo>
                    <a:pt x="33909" y="46398"/>
                  </a:lnTo>
                  <a:lnTo>
                    <a:pt x="33909" y="46640"/>
                  </a:lnTo>
                  <a:lnTo>
                    <a:pt x="33909" y="46881"/>
                  </a:lnTo>
                  <a:lnTo>
                    <a:pt x="33969" y="47062"/>
                  </a:lnTo>
                  <a:lnTo>
                    <a:pt x="34090" y="47303"/>
                  </a:lnTo>
                  <a:lnTo>
                    <a:pt x="34211" y="47484"/>
                  </a:lnTo>
                  <a:lnTo>
                    <a:pt x="34392" y="47605"/>
                  </a:lnTo>
                  <a:lnTo>
                    <a:pt x="34633" y="47726"/>
                  </a:lnTo>
                  <a:lnTo>
                    <a:pt x="34814" y="47786"/>
                  </a:lnTo>
                  <a:lnTo>
                    <a:pt x="35297" y="47786"/>
                  </a:lnTo>
                  <a:lnTo>
                    <a:pt x="35478" y="47726"/>
                  </a:lnTo>
                  <a:lnTo>
                    <a:pt x="35719" y="47605"/>
                  </a:lnTo>
                  <a:lnTo>
                    <a:pt x="35900" y="47484"/>
                  </a:lnTo>
                  <a:lnTo>
                    <a:pt x="36021" y="47303"/>
                  </a:lnTo>
                  <a:lnTo>
                    <a:pt x="36141" y="47062"/>
                  </a:lnTo>
                  <a:lnTo>
                    <a:pt x="36202" y="46881"/>
                  </a:lnTo>
                  <a:lnTo>
                    <a:pt x="36202" y="46640"/>
                  </a:lnTo>
                  <a:lnTo>
                    <a:pt x="36202" y="46398"/>
                  </a:lnTo>
                  <a:lnTo>
                    <a:pt x="36141" y="46217"/>
                  </a:lnTo>
                  <a:lnTo>
                    <a:pt x="36021" y="45976"/>
                  </a:lnTo>
                  <a:lnTo>
                    <a:pt x="35900" y="45795"/>
                  </a:lnTo>
                  <a:lnTo>
                    <a:pt x="35719" y="45674"/>
                  </a:lnTo>
                  <a:lnTo>
                    <a:pt x="35478" y="45554"/>
                  </a:lnTo>
                  <a:lnTo>
                    <a:pt x="35297" y="45493"/>
                  </a:lnTo>
                  <a:close/>
                  <a:moveTo>
                    <a:pt x="40606" y="45493"/>
                  </a:moveTo>
                  <a:lnTo>
                    <a:pt x="40425" y="45554"/>
                  </a:lnTo>
                  <a:lnTo>
                    <a:pt x="40184" y="45674"/>
                  </a:lnTo>
                  <a:lnTo>
                    <a:pt x="40003" y="45795"/>
                  </a:lnTo>
                  <a:lnTo>
                    <a:pt x="39882" y="45976"/>
                  </a:lnTo>
                  <a:lnTo>
                    <a:pt x="39762" y="46217"/>
                  </a:lnTo>
                  <a:lnTo>
                    <a:pt x="39701" y="46398"/>
                  </a:lnTo>
                  <a:lnTo>
                    <a:pt x="39701" y="46640"/>
                  </a:lnTo>
                  <a:lnTo>
                    <a:pt x="39701" y="46881"/>
                  </a:lnTo>
                  <a:lnTo>
                    <a:pt x="39762" y="47062"/>
                  </a:lnTo>
                  <a:lnTo>
                    <a:pt x="39882" y="47303"/>
                  </a:lnTo>
                  <a:lnTo>
                    <a:pt x="40003" y="47484"/>
                  </a:lnTo>
                  <a:lnTo>
                    <a:pt x="40184" y="47605"/>
                  </a:lnTo>
                  <a:lnTo>
                    <a:pt x="40425" y="47726"/>
                  </a:lnTo>
                  <a:lnTo>
                    <a:pt x="40606" y="47786"/>
                  </a:lnTo>
                  <a:lnTo>
                    <a:pt x="41089" y="47786"/>
                  </a:lnTo>
                  <a:lnTo>
                    <a:pt x="41270" y="47726"/>
                  </a:lnTo>
                  <a:lnTo>
                    <a:pt x="41511" y="47605"/>
                  </a:lnTo>
                  <a:lnTo>
                    <a:pt x="41692" y="47484"/>
                  </a:lnTo>
                  <a:lnTo>
                    <a:pt x="41813" y="47303"/>
                  </a:lnTo>
                  <a:lnTo>
                    <a:pt x="41934" y="47062"/>
                  </a:lnTo>
                  <a:lnTo>
                    <a:pt x="41994" y="46881"/>
                  </a:lnTo>
                  <a:lnTo>
                    <a:pt x="41994" y="46640"/>
                  </a:lnTo>
                  <a:lnTo>
                    <a:pt x="41994" y="46398"/>
                  </a:lnTo>
                  <a:lnTo>
                    <a:pt x="41934" y="46217"/>
                  </a:lnTo>
                  <a:lnTo>
                    <a:pt x="41813" y="45976"/>
                  </a:lnTo>
                  <a:lnTo>
                    <a:pt x="41692" y="45795"/>
                  </a:lnTo>
                  <a:lnTo>
                    <a:pt x="41511" y="45674"/>
                  </a:lnTo>
                  <a:lnTo>
                    <a:pt x="41270" y="45554"/>
                  </a:lnTo>
                  <a:lnTo>
                    <a:pt x="41089" y="45493"/>
                  </a:lnTo>
                  <a:close/>
                  <a:moveTo>
                    <a:pt x="46399" y="45493"/>
                  </a:moveTo>
                  <a:lnTo>
                    <a:pt x="46218" y="45554"/>
                  </a:lnTo>
                  <a:lnTo>
                    <a:pt x="45976" y="45674"/>
                  </a:lnTo>
                  <a:lnTo>
                    <a:pt x="45795" y="45795"/>
                  </a:lnTo>
                  <a:lnTo>
                    <a:pt x="45674" y="45976"/>
                  </a:lnTo>
                  <a:lnTo>
                    <a:pt x="45554" y="46217"/>
                  </a:lnTo>
                  <a:lnTo>
                    <a:pt x="45493" y="46398"/>
                  </a:lnTo>
                  <a:lnTo>
                    <a:pt x="45493" y="46640"/>
                  </a:lnTo>
                  <a:lnTo>
                    <a:pt x="45493" y="46881"/>
                  </a:lnTo>
                  <a:lnTo>
                    <a:pt x="45554" y="47062"/>
                  </a:lnTo>
                  <a:lnTo>
                    <a:pt x="45674" y="47303"/>
                  </a:lnTo>
                  <a:lnTo>
                    <a:pt x="45795" y="47484"/>
                  </a:lnTo>
                  <a:lnTo>
                    <a:pt x="45976" y="47605"/>
                  </a:lnTo>
                  <a:lnTo>
                    <a:pt x="46218" y="47726"/>
                  </a:lnTo>
                  <a:lnTo>
                    <a:pt x="46399" y="47786"/>
                  </a:lnTo>
                  <a:lnTo>
                    <a:pt x="46881" y="47786"/>
                  </a:lnTo>
                  <a:lnTo>
                    <a:pt x="47062" y="47726"/>
                  </a:lnTo>
                  <a:lnTo>
                    <a:pt x="47304" y="47605"/>
                  </a:lnTo>
                  <a:lnTo>
                    <a:pt x="47485" y="47484"/>
                  </a:lnTo>
                  <a:lnTo>
                    <a:pt x="47605" y="47303"/>
                  </a:lnTo>
                  <a:lnTo>
                    <a:pt x="47726" y="47062"/>
                  </a:lnTo>
                  <a:lnTo>
                    <a:pt x="47786" y="46881"/>
                  </a:lnTo>
                  <a:lnTo>
                    <a:pt x="47786" y="46640"/>
                  </a:lnTo>
                  <a:lnTo>
                    <a:pt x="47786" y="46398"/>
                  </a:lnTo>
                  <a:lnTo>
                    <a:pt x="47726" y="46217"/>
                  </a:lnTo>
                  <a:lnTo>
                    <a:pt x="47605" y="45976"/>
                  </a:lnTo>
                  <a:lnTo>
                    <a:pt x="47485" y="45795"/>
                  </a:lnTo>
                  <a:lnTo>
                    <a:pt x="47304" y="45674"/>
                  </a:lnTo>
                  <a:lnTo>
                    <a:pt x="47062" y="45554"/>
                  </a:lnTo>
                  <a:lnTo>
                    <a:pt x="46881" y="45493"/>
                  </a:lnTo>
                  <a:close/>
                  <a:moveTo>
                    <a:pt x="52191" y="45493"/>
                  </a:moveTo>
                  <a:lnTo>
                    <a:pt x="52010" y="45554"/>
                  </a:lnTo>
                  <a:lnTo>
                    <a:pt x="51768" y="45674"/>
                  </a:lnTo>
                  <a:lnTo>
                    <a:pt x="51587" y="45795"/>
                  </a:lnTo>
                  <a:lnTo>
                    <a:pt x="51467" y="45976"/>
                  </a:lnTo>
                  <a:lnTo>
                    <a:pt x="51346" y="46217"/>
                  </a:lnTo>
                  <a:lnTo>
                    <a:pt x="51286" y="46398"/>
                  </a:lnTo>
                  <a:lnTo>
                    <a:pt x="51286" y="46640"/>
                  </a:lnTo>
                  <a:lnTo>
                    <a:pt x="51286" y="46881"/>
                  </a:lnTo>
                  <a:lnTo>
                    <a:pt x="51346" y="47062"/>
                  </a:lnTo>
                  <a:lnTo>
                    <a:pt x="51467" y="47303"/>
                  </a:lnTo>
                  <a:lnTo>
                    <a:pt x="51587" y="47484"/>
                  </a:lnTo>
                  <a:lnTo>
                    <a:pt x="51768" y="47605"/>
                  </a:lnTo>
                  <a:lnTo>
                    <a:pt x="52010" y="47726"/>
                  </a:lnTo>
                  <a:lnTo>
                    <a:pt x="52191" y="47786"/>
                  </a:lnTo>
                  <a:lnTo>
                    <a:pt x="52673" y="47786"/>
                  </a:lnTo>
                  <a:lnTo>
                    <a:pt x="52854" y="47726"/>
                  </a:lnTo>
                  <a:lnTo>
                    <a:pt x="53096" y="47605"/>
                  </a:lnTo>
                  <a:lnTo>
                    <a:pt x="53277" y="47484"/>
                  </a:lnTo>
                  <a:lnTo>
                    <a:pt x="53397" y="47303"/>
                  </a:lnTo>
                  <a:lnTo>
                    <a:pt x="53518" y="47062"/>
                  </a:lnTo>
                  <a:lnTo>
                    <a:pt x="53578" y="46881"/>
                  </a:lnTo>
                  <a:lnTo>
                    <a:pt x="53578" y="46640"/>
                  </a:lnTo>
                  <a:lnTo>
                    <a:pt x="53578" y="46398"/>
                  </a:lnTo>
                  <a:lnTo>
                    <a:pt x="53518" y="46217"/>
                  </a:lnTo>
                  <a:lnTo>
                    <a:pt x="53397" y="45976"/>
                  </a:lnTo>
                  <a:lnTo>
                    <a:pt x="53277" y="45795"/>
                  </a:lnTo>
                  <a:lnTo>
                    <a:pt x="53096" y="45674"/>
                  </a:lnTo>
                  <a:lnTo>
                    <a:pt x="52854" y="45554"/>
                  </a:lnTo>
                  <a:lnTo>
                    <a:pt x="52673" y="45493"/>
                  </a:lnTo>
                  <a:close/>
                  <a:moveTo>
                    <a:pt x="57983" y="45493"/>
                  </a:moveTo>
                  <a:lnTo>
                    <a:pt x="57802" y="45554"/>
                  </a:lnTo>
                  <a:lnTo>
                    <a:pt x="57561" y="45674"/>
                  </a:lnTo>
                  <a:lnTo>
                    <a:pt x="57380" y="45795"/>
                  </a:lnTo>
                  <a:lnTo>
                    <a:pt x="57259" y="45976"/>
                  </a:lnTo>
                  <a:lnTo>
                    <a:pt x="57138" y="46217"/>
                  </a:lnTo>
                  <a:lnTo>
                    <a:pt x="57078" y="46398"/>
                  </a:lnTo>
                  <a:lnTo>
                    <a:pt x="57078" y="46640"/>
                  </a:lnTo>
                  <a:lnTo>
                    <a:pt x="57078" y="46881"/>
                  </a:lnTo>
                  <a:lnTo>
                    <a:pt x="57138" y="47062"/>
                  </a:lnTo>
                  <a:lnTo>
                    <a:pt x="57259" y="47303"/>
                  </a:lnTo>
                  <a:lnTo>
                    <a:pt x="57380" y="47484"/>
                  </a:lnTo>
                  <a:lnTo>
                    <a:pt x="57561" y="47605"/>
                  </a:lnTo>
                  <a:lnTo>
                    <a:pt x="57802" y="47726"/>
                  </a:lnTo>
                  <a:lnTo>
                    <a:pt x="57983" y="47786"/>
                  </a:lnTo>
                  <a:lnTo>
                    <a:pt x="58466" y="47786"/>
                  </a:lnTo>
                  <a:lnTo>
                    <a:pt x="58647" y="47726"/>
                  </a:lnTo>
                  <a:lnTo>
                    <a:pt x="58888" y="47605"/>
                  </a:lnTo>
                  <a:lnTo>
                    <a:pt x="59069" y="47484"/>
                  </a:lnTo>
                  <a:lnTo>
                    <a:pt x="59190" y="47303"/>
                  </a:lnTo>
                  <a:lnTo>
                    <a:pt x="59310" y="47062"/>
                  </a:lnTo>
                  <a:lnTo>
                    <a:pt x="59371" y="46881"/>
                  </a:lnTo>
                  <a:lnTo>
                    <a:pt x="59371" y="46640"/>
                  </a:lnTo>
                  <a:lnTo>
                    <a:pt x="59371" y="46398"/>
                  </a:lnTo>
                  <a:lnTo>
                    <a:pt x="59310" y="46217"/>
                  </a:lnTo>
                  <a:lnTo>
                    <a:pt x="59190" y="45976"/>
                  </a:lnTo>
                  <a:lnTo>
                    <a:pt x="59069" y="45795"/>
                  </a:lnTo>
                  <a:lnTo>
                    <a:pt x="58888" y="45674"/>
                  </a:lnTo>
                  <a:lnTo>
                    <a:pt x="58647" y="45554"/>
                  </a:lnTo>
                  <a:lnTo>
                    <a:pt x="58466" y="45493"/>
                  </a:lnTo>
                  <a:close/>
                  <a:moveTo>
                    <a:pt x="63775" y="45493"/>
                  </a:moveTo>
                  <a:lnTo>
                    <a:pt x="63594" y="45554"/>
                  </a:lnTo>
                  <a:lnTo>
                    <a:pt x="63353" y="45674"/>
                  </a:lnTo>
                  <a:lnTo>
                    <a:pt x="63172" y="45795"/>
                  </a:lnTo>
                  <a:lnTo>
                    <a:pt x="63051" y="45976"/>
                  </a:lnTo>
                  <a:lnTo>
                    <a:pt x="62931" y="46217"/>
                  </a:lnTo>
                  <a:lnTo>
                    <a:pt x="62870" y="46398"/>
                  </a:lnTo>
                  <a:lnTo>
                    <a:pt x="62870" y="46640"/>
                  </a:lnTo>
                  <a:lnTo>
                    <a:pt x="62870" y="46881"/>
                  </a:lnTo>
                  <a:lnTo>
                    <a:pt x="62931" y="47062"/>
                  </a:lnTo>
                  <a:lnTo>
                    <a:pt x="63051" y="47303"/>
                  </a:lnTo>
                  <a:lnTo>
                    <a:pt x="63172" y="47484"/>
                  </a:lnTo>
                  <a:lnTo>
                    <a:pt x="63353" y="47605"/>
                  </a:lnTo>
                  <a:lnTo>
                    <a:pt x="63594" y="47726"/>
                  </a:lnTo>
                  <a:lnTo>
                    <a:pt x="63775" y="47786"/>
                  </a:lnTo>
                  <a:lnTo>
                    <a:pt x="64258" y="47786"/>
                  </a:lnTo>
                  <a:lnTo>
                    <a:pt x="64439" y="47726"/>
                  </a:lnTo>
                  <a:lnTo>
                    <a:pt x="64680" y="47605"/>
                  </a:lnTo>
                  <a:lnTo>
                    <a:pt x="64861" y="47484"/>
                  </a:lnTo>
                  <a:lnTo>
                    <a:pt x="64982" y="47303"/>
                  </a:lnTo>
                  <a:lnTo>
                    <a:pt x="65103" y="47062"/>
                  </a:lnTo>
                  <a:lnTo>
                    <a:pt x="65163" y="46881"/>
                  </a:lnTo>
                  <a:lnTo>
                    <a:pt x="65163" y="46640"/>
                  </a:lnTo>
                  <a:lnTo>
                    <a:pt x="65163" y="46398"/>
                  </a:lnTo>
                  <a:lnTo>
                    <a:pt x="65103" y="46217"/>
                  </a:lnTo>
                  <a:lnTo>
                    <a:pt x="64982" y="45976"/>
                  </a:lnTo>
                  <a:lnTo>
                    <a:pt x="64861" y="45795"/>
                  </a:lnTo>
                  <a:lnTo>
                    <a:pt x="64680" y="45674"/>
                  </a:lnTo>
                  <a:lnTo>
                    <a:pt x="64439" y="45554"/>
                  </a:lnTo>
                  <a:lnTo>
                    <a:pt x="64258" y="45493"/>
                  </a:lnTo>
                  <a:close/>
                  <a:moveTo>
                    <a:pt x="69567" y="45493"/>
                  </a:moveTo>
                  <a:lnTo>
                    <a:pt x="69386" y="45554"/>
                  </a:lnTo>
                  <a:lnTo>
                    <a:pt x="69145" y="45674"/>
                  </a:lnTo>
                  <a:lnTo>
                    <a:pt x="68964" y="45795"/>
                  </a:lnTo>
                  <a:lnTo>
                    <a:pt x="68843" y="45976"/>
                  </a:lnTo>
                  <a:lnTo>
                    <a:pt x="68723" y="46217"/>
                  </a:lnTo>
                  <a:lnTo>
                    <a:pt x="68662" y="46398"/>
                  </a:lnTo>
                  <a:lnTo>
                    <a:pt x="68662" y="46640"/>
                  </a:lnTo>
                  <a:lnTo>
                    <a:pt x="68662" y="46881"/>
                  </a:lnTo>
                  <a:lnTo>
                    <a:pt x="68723" y="47062"/>
                  </a:lnTo>
                  <a:lnTo>
                    <a:pt x="68843" y="47303"/>
                  </a:lnTo>
                  <a:lnTo>
                    <a:pt x="68964" y="47484"/>
                  </a:lnTo>
                  <a:lnTo>
                    <a:pt x="69145" y="47605"/>
                  </a:lnTo>
                  <a:lnTo>
                    <a:pt x="69386" y="47726"/>
                  </a:lnTo>
                  <a:lnTo>
                    <a:pt x="69567" y="47786"/>
                  </a:lnTo>
                  <a:lnTo>
                    <a:pt x="70050" y="47786"/>
                  </a:lnTo>
                  <a:lnTo>
                    <a:pt x="70231" y="47726"/>
                  </a:lnTo>
                  <a:lnTo>
                    <a:pt x="70472" y="47605"/>
                  </a:lnTo>
                  <a:lnTo>
                    <a:pt x="70653" y="47484"/>
                  </a:lnTo>
                  <a:lnTo>
                    <a:pt x="70774" y="47303"/>
                  </a:lnTo>
                  <a:lnTo>
                    <a:pt x="70895" y="47062"/>
                  </a:lnTo>
                  <a:lnTo>
                    <a:pt x="70955" y="46881"/>
                  </a:lnTo>
                  <a:lnTo>
                    <a:pt x="70955" y="46640"/>
                  </a:lnTo>
                  <a:lnTo>
                    <a:pt x="70955" y="46398"/>
                  </a:lnTo>
                  <a:lnTo>
                    <a:pt x="70895" y="46217"/>
                  </a:lnTo>
                  <a:lnTo>
                    <a:pt x="70774" y="45976"/>
                  </a:lnTo>
                  <a:lnTo>
                    <a:pt x="70653" y="45795"/>
                  </a:lnTo>
                  <a:lnTo>
                    <a:pt x="70472" y="45674"/>
                  </a:lnTo>
                  <a:lnTo>
                    <a:pt x="70231" y="45554"/>
                  </a:lnTo>
                  <a:lnTo>
                    <a:pt x="70050" y="45493"/>
                  </a:lnTo>
                  <a:close/>
                  <a:moveTo>
                    <a:pt x="2896" y="48389"/>
                  </a:moveTo>
                  <a:lnTo>
                    <a:pt x="2655" y="48510"/>
                  </a:lnTo>
                  <a:lnTo>
                    <a:pt x="2414" y="48691"/>
                  </a:lnTo>
                  <a:lnTo>
                    <a:pt x="2233" y="48872"/>
                  </a:lnTo>
                  <a:lnTo>
                    <a:pt x="2112" y="49174"/>
                  </a:lnTo>
                  <a:lnTo>
                    <a:pt x="2052" y="49536"/>
                  </a:lnTo>
                  <a:lnTo>
                    <a:pt x="2052" y="49777"/>
                  </a:lnTo>
                  <a:lnTo>
                    <a:pt x="2112" y="49958"/>
                  </a:lnTo>
                  <a:lnTo>
                    <a:pt x="2233" y="50200"/>
                  </a:lnTo>
                  <a:lnTo>
                    <a:pt x="2353" y="50381"/>
                  </a:lnTo>
                  <a:lnTo>
                    <a:pt x="2534" y="50501"/>
                  </a:lnTo>
                  <a:lnTo>
                    <a:pt x="2776" y="50622"/>
                  </a:lnTo>
                  <a:lnTo>
                    <a:pt x="2957" y="50682"/>
                  </a:lnTo>
                  <a:lnTo>
                    <a:pt x="3439" y="50682"/>
                  </a:lnTo>
                  <a:lnTo>
                    <a:pt x="3620" y="50622"/>
                  </a:lnTo>
                  <a:lnTo>
                    <a:pt x="3862" y="50501"/>
                  </a:lnTo>
                  <a:lnTo>
                    <a:pt x="4043" y="50381"/>
                  </a:lnTo>
                  <a:lnTo>
                    <a:pt x="4164" y="50200"/>
                  </a:lnTo>
                  <a:lnTo>
                    <a:pt x="4284" y="49958"/>
                  </a:lnTo>
                  <a:lnTo>
                    <a:pt x="4345" y="49777"/>
                  </a:lnTo>
                  <a:lnTo>
                    <a:pt x="4345" y="49536"/>
                  </a:lnTo>
                  <a:lnTo>
                    <a:pt x="4284" y="49174"/>
                  </a:lnTo>
                  <a:lnTo>
                    <a:pt x="4164" y="48872"/>
                  </a:lnTo>
                  <a:lnTo>
                    <a:pt x="3982" y="48691"/>
                  </a:lnTo>
                  <a:lnTo>
                    <a:pt x="3741" y="48510"/>
                  </a:lnTo>
                  <a:lnTo>
                    <a:pt x="3500" y="48389"/>
                  </a:lnTo>
                  <a:close/>
                  <a:moveTo>
                    <a:pt x="8689" y="48389"/>
                  </a:moveTo>
                  <a:lnTo>
                    <a:pt x="8447" y="48510"/>
                  </a:lnTo>
                  <a:lnTo>
                    <a:pt x="8206" y="48691"/>
                  </a:lnTo>
                  <a:lnTo>
                    <a:pt x="8025" y="48872"/>
                  </a:lnTo>
                  <a:lnTo>
                    <a:pt x="7904" y="49174"/>
                  </a:lnTo>
                  <a:lnTo>
                    <a:pt x="7844" y="49536"/>
                  </a:lnTo>
                  <a:lnTo>
                    <a:pt x="7844" y="49777"/>
                  </a:lnTo>
                  <a:lnTo>
                    <a:pt x="7904" y="49958"/>
                  </a:lnTo>
                  <a:lnTo>
                    <a:pt x="8025" y="50200"/>
                  </a:lnTo>
                  <a:lnTo>
                    <a:pt x="8146" y="50381"/>
                  </a:lnTo>
                  <a:lnTo>
                    <a:pt x="8327" y="50501"/>
                  </a:lnTo>
                  <a:lnTo>
                    <a:pt x="8568" y="50622"/>
                  </a:lnTo>
                  <a:lnTo>
                    <a:pt x="8749" y="50682"/>
                  </a:lnTo>
                  <a:lnTo>
                    <a:pt x="9232" y="50682"/>
                  </a:lnTo>
                  <a:lnTo>
                    <a:pt x="9413" y="50622"/>
                  </a:lnTo>
                  <a:lnTo>
                    <a:pt x="9654" y="50501"/>
                  </a:lnTo>
                  <a:lnTo>
                    <a:pt x="9835" y="50381"/>
                  </a:lnTo>
                  <a:lnTo>
                    <a:pt x="9956" y="50200"/>
                  </a:lnTo>
                  <a:lnTo>
                    <a:pt x="10076" y="49958"/>
                  </a:lnTo>
                  <a:lnTo>
                    <a:pt x="10137" y="49777"/>
                  </a:lnTo>
                  <a:lnTo>
                    <a:pt x="10137" y="49536"/>
                  </a:lnTo>
                  <a:lnTo>
                    <a:pt x="10076" y="49174"/>
                  </a:lnTo>
                  <a:lnTo>
                    <a:pt x="9956" y="48872"/>
                  </a:lnTo>
                  <a:lnTo>
                    <a:pt x="9775" y="48691"/>
                  </a:lnTo>
                  <a:lnTo>
                    <a:pt x="9533" y="48510"/>
                  </a:lnTo>
                  <a:lnTo>
                    <a:pt x="9292" y="48389"/>
                  </a:lnTo>
                  <a:close/>
                  <a:moveTo>
                    <a:pt x="14481" y="48389"/>
                  </a:moveTo>
                  <a:lnTo>
                    <a:pt x="14240" y="48510"/>
                  </a:lnTo>
                  <a:lnTo>
                    <a:pt x="13998" y="48691"/>
                  </a:lnTo>
                  <a:lnTo>
                    <a:pt x="13817" y="48872"/>
                  </a:lnTo>
                  <a:lnTo>
                    <a:pt x="13697" y="49174"/>
                  </a:lnTo>
                  <a:lnTo>
                    <a:pt x="13636" y="49536"/>
                  </a:lnTo>
                  <a:lnTo>
                    <a:pt x="13636" y="49777"/>
                  </a:lnTo>
                  <a:lnTo>
                    <a:pt x="13697" y="49958"/>
                  </a:lnTo>
                  <a:lnTo>
                    <a:pt x="13817" y="50200"/>
                  </a:lnTo>
                  <a:lnTo>
                    <a:pt x="13938" y="50381"/>
                  </a:lnTo>
                  <a:lnTo>
                    <a:pt x="14119" y="50501"/>
                  </a:lnTo>
                  <a:lnTo>
                    <a:pt x="14360" y="50622"/>
                  </a:lnTo>
                  <a:lnTo>
                    <a:pt x="14541" y="50682"/>
                  </a:lnTo>
                  <a:lnTo>
                    <a:pt x="15024" y="50682"/>
                  </a:lnTo>
                  <a:lnTo>
                    <a:pt x="15205" y="50622"/>
                  </a:lnTo>
                  <a:lnTo>
                    <a:pt x="15446" y="50501"/>
                  </a:lnTo>
                  <a:lnTo>
                    <a:pt x="15627" y="50381"/>
                  </a:lnTo>
                  <a:lnTo>
                    <a:pt x="15748" y="50200"/>
                  </a:lnTo>
                  <a:lnTo>
                    <a:pt x="15869" y="49958"/>
                  </a:lnTo>
                  <a:lnTo>
                    <a:pt x="15929" y="49777"/>
                  </a:lnTo>
                  <a:lnTo>
                    <a:pt x="15929" y="49536"/>
                  </a:lnTo>
                  <a:lnTo>
                    <a:pt x="15869" y="49174"/>
                  </a:lnTo>
                  <a:lnTo>
                    <a:pt x="15748" y="48872"/>
                  </a:lnTo>
                  <a:lnTo>
                    <a:pt x="15567" y="48691"/>
                  </a:lnTo>
                  <a:lnTo>
                    <a:pt x="15326" y="48510"/>
                  </a:lnTo>
                  <a:lnTo>
                    <a:pt x="15084" y="48389"/>
                  </a:lnTo>
                  <a:close/>
                  <a:moveTo>
                    <a:pt x="20273" y="48389"/>
                  </a:moveTo>
                  <a:lnTo>
                    <a:pt x="20032" y="48510"/>
                  </a:lnTo>
                  <a:lnTo>
                    <a:pt x="19790" y="48691"/>
                  </a:lnTo>
                  <a:lnTo>
                    <a:pt x="19609" y="48872"/>
                  </a:lnTo>
                  <a:lnTo>
                    <a:pt x="19489" y="49174"/>
                  </a:lnTo>
                  <a:lnTo>
                    <a:pt x="19428" y="49536"/>
                  </a:lnTo>
                  <a:lnTo>
                    <a:pt x="19428" y="49777"/>
                  </a:lnTo>
                  <a:lnTo>
                    <a:pt x="19489" y="49958"/>
                  </a:lnTo>
                  <a:lnTo>
                    <a:pt x="19609" y="50200"/>
                  </a:lnTo>
                  <a:lnTo>
                    <a:pt x="19730" y="50381"/>
                  </a:lnTo>
                  <a:lnTo>
                    <a:pt x="19911" y="50501"/>
                  </a:lnTo>
                  <a:lnTo>
                    <a:pt x="20152" y="50622"/>
                  </a:lnTo>
                  <a:lnTo>
                    <a:pt x="20333" y="50682"/>
                  </a:lnTo>
                  <a:lnTo>
                    <a:pt x="20816" y="50682"/>
                  </a:lnTo>
                  <a:lnTo>
                    <a:pt x="20997" y="50622"/>
                  </a:lnTo>
                  <a:lnTo>
                    <a:pt x="21239" y="50501"/>
                  </a:lnTo>
                  <a:lnTo>
                    <a:pt x="21420" y="50381"/>
                  </a:lnTo>
                  <a:lnTo>
                    <a:pt x="21540" y="50200"/>
                  </a:lnTo>
                  <a:lnTo>
                    <a:pt x="21661" y="49958"/>
                  </a:lnTo>
                  <a:lnTo>
                    <a:pt x="21721" y="49777"/>
                  </a:lnTo>
                  <a:lnTo>
                    <a:pt x="21721" y="49536"/>
                  </a:lnTo>
                  <a:lnTo>
                    <a:pt x="21661" y="49174"/>
                  </a:lnTo>
                  <a:lnTo>
                    <a:pt x="21540" y="48872"/>
                  </a:lnTo>
                  <a:lnTo>
                    <a:pt x="21359" y="48691"/>
                  </a:lnTo>
                  <a:lnTo>
                    <a:pt x="21118" y="48510"/>
                  </a:lnTo>
                  <a:lnTo>
                    <a:pt x="20876" y="48389"/>
                  </a:lnTo>
                  <a:close/>
                  <a:moveTo>
                    <a:pt x="26065" y="48389"/>
                  </a:moveTo>
                  <a:lnTo>
                    <a:pt x="25824" y="48510"/>
                  </a:lnTo>
                  <a:lnTo>
                    <a:pt x="25583" y="48691"/>
                  </a:lnTo>
                  <a:lnTo>
                    <a:pt x="25402" y="48872"/>
                  </a:lnTo>
                  <a:lnTo>
                    <a:pt x="25281" y="49174"/>
                  </a:lnTo>
                  <a:lnTo>
                    <a:pt x="25221" y="49536"/>
                  </a:lnTo>
                  <a:lnTo>
                    <a:pt x="25221" y="49777"/>
                  </a:lnTo>
                  <a:lnTo>
                    <a:pt x="25281" y="49958"/>
                  </a:lnTo>
                  <a:lnTo>
                    <a:pt x="25402" y="50200"/>
                  </a:lnTo>
                  <a:lnTo>
                    <a:pt x="25522" y="50381"/>
                  </a:lnTo>
                  <a:lnTo>
                    <a:pt x="25703" y="50501"/>
                  </a:lnTo>
                  <a:lnTo>
                    <a:pt x="25945" y="50622"/>
                  </a:lnTo>
                  <a:lnTo>
                    <a:pt x="26126" y="50682"/>
                  </a:lnTo>
                  <a:lnTo>
                    <a:pt x="26608" y="50682"/>
                  </a:lnTo>
                  <a:lnTo>
                    <a:pt x="26789" y="50622"/>
                  </a:lnTo>
                  <a:lnTo>
                    <a:pt x="27031" y="50501"/>
                  </a:lnTo>
                  <a:lnTo>
                    <a:pt x="27212" y="50381"/>
                  </a:lnTo>
                  <a:lnTo>
                    <a:pt x="27332" y="50200"/>
                  </a:lnTo>
                  <a:lnTo>
                    <a:pt x="27453" y="49958"/>
                  </a:lnTo>
                  <a:lnTo>
                    <a:pt x="27513" y="49777"/>
                  </a:lnTo>
                  <a:lnTo>
                    <a:pt x="27513" y="49536"/>
                  </a:lnTo>
                  <a:lnTo>
                    <a:pt x="27453" y="49174"/>
                  </a:lnTo>
                  <a:lnTo>
                    <a:pt x="27332" y="48872"/>
                  </a:lnTo>
                  <a:lnTo>
                    <a:pt x="27151" y="48691"/>
                  </a:lnTo>
                  <a:lnTo>
                    <a:pt x="26910" y="48510"/>
                  </a:lnTo>
                  <a:lnTo>
                    <a:pt x="26669" y="48389"/>
                  </a:lnTo>
                  <a:close/>
                  <a:moveTo>
                    <a:pt x="31858" y="48389"/>
                  </a:moveTo>
                  <a:lnTo>
                    <a:pt x="31616" y="48510"/>
                  </a:lnTo>
                  <a:lnTo>
                    <a:pt x="31375" y="48691"/>
                  </a:lnTo>
                  <a:lnTo>
                    <a:pt x="31194" y="48872"/>
                  </a:lnTo>
                  <a:lnTo>
                    <a:pt x="31073" y="49174"/>
                  </a:lnTo>
                  <a:lnTo>
                    <a:pt x="31013" y="49536"/>
                  </a:lnTo>
                  <a:lnTo>
                    <a:pt x="31013" y="49777"/>
                  </a:lnTo>
                  <a:lnTo>
                    <a:pt x="31073" y="49958"/>
                  </a:lnTo>
                  <a:lnTo>
                    <a:pt x="31194" y="50200"/>
                  </a:lnTo>
                  <a:lnTo>
                    <a:pt x="31315" y="50381"/>
                  </a:lnTo>
                  <a:lnTo>
                    <a:pt x="31496" y="50501"/>
                  </a:lnTo>
                  <a:lnTo>
                    <a:pt x="31737" y="50622"/>
                  </a:lnTo>
                  <a:lnTo>
                    <a:pt x="31918" y="50682"/>
                  </a:lnTo>
                  <a:lnTo>
                    <a:pt x="32401" y="50682"/>
                  </a:lnTo>
                  <a:lnTo>
                    <a:pt x="32582" y="50622"/>
                  </a:lnTo>
                  <a:lnTo>
                    <a:pt x="32823" y="50501"/>
                  </a:lnTo>
                  <a:lnTo>
                    <a:pt x="33004" y="50381"/>
                  </a:lnTo>
                  <a:lnTo>
                    <a:pt x="33125" y="50200"/>
                  </a:lnTo>
                  <a:lnTo>
                    <a:pt x="33245" y="49958"/>
                  </a:lnTo>
                  <a:lnTo>
                    <a:pt x="33306" y="49777"/>
                  </a:lnTo>
                  <a:lnTo>
                    <a:pt x="33306" y="49536"/>
                  </a:lnTo>
                  <a:lnTo>
                    <a:pt x="33245" y="49174"/>
                  </a:lnTo>
                  <a:lnTo>
                    <a:pt x="33125" y="48872"/>
                  </a:lnTo>
                  <a:lnTo>
                    <a:pt x="32944" y="48691"/>
                  </a:lnTo>
                  <a:lnTo>
                    <a:pt x="32702" y="48510"/>
                  </a:lnTo>
                  <a:lnTo>
                    <a:pt x="32461" y="48389"/>
                  </a:lnTo>
                  <a:close/>
                  <a:moveTo>
                    <a:pt x="37650" y="48389"/>
                  </a:moveTo>
                  <a:lnTo>
                    <a:pt x="37408" y="48510"/>
                  </a:lnTo>
                  <a:lnTo>
                    <a:pt x="37167" y="48691"/>
                  </a:lnTo>
                  <a:lnTo>
                    <a:pt x="36986" y="48872"/>
                  </a:lnTo>
                  <a:lnTo>
                    <a:pt x="36865" y="49174"/>
                  </a:lnTo>
                  <a:lnTo>
                    <a:pt x="36805" y="49536"/>
                  </a:lnTo>
                  <a:lnTo>
                    <a:pt x="36805" y="49777"/>
                  </a:lnTo>
                  <a:lnTo>
                    <a:pt x="36865" y="49958"/>
                  </a:lnTo>
                  <a:lnTo>
                    <a:pt x="36986" y="50200"/>
                  </a:lnTo>
                  <a:lnTo>
                    <a:pt x="37107" y="50381"/>
                  </a:lnTo>
                  <a:lnTo>
                    <a:pt x="37288" y="50501"/>
                  </a:lnTo>
                  <a:lnTo>
                    <a:pt x="37529" y="50622"/>
                  </a:lnTo>
                  <a:lnTo>
                    <a:pt x="37710" y="50682"/>
                  </a:lnTo>
                  <a:lnTo>
                    <a:pt x="38193" y="50682"/>
                  </a:lnTo>
                  <a:lnTo>
                    <a:pt x="38374" y="50622"/>
                  </a:lnTo>
                  <a:lnTo>
                    <a:pt x="38615" y="50501"/>
                  </a:lnTo>
                  <a:lnTo>
                    <a:pt x="38796" y="50381"/>
                  </a:lnTo>
                  <a:lnTo>
                    <a:pt x="38917" y="50200"/>
                  </a:lnTo>
                  <a:lnTo>
                    <a:pt x="39038" y="49958"/>
                  </a:lnTo>
                  <a:lnTo>
                    <a:pt x="39098" y="49777"/>
                  </a:lnTo>
                  <a:lnTo>
                    <a:pt x="39098" y="49536"/>
                  </a:lnTo>
                  <a:lnTo>
                    <a:pt x="39038" y="49174"/>
                  </a:lnTo>
                  <a:lnTo>
                    <a:pt x="38917" y="48872"/>
                  </a:lnTo>
                  <a:lnTo>
                    <a:pt x="38736" y="48691"/>
                  </a:lnTo>
                  <a:lnTo>
                    <a:pt x="38495" y="48510"/>
                  </a:lnTo>
                  <a:lnTo>
                    <a:pt x="38253" y="48389"/>
                  </a:lnTo>
                  <a:close/>
                  <a:moveTo>
                    <a:pt x="43442" y="48389"/>
                  </a:moveTo>
                  <a:lnTo>
                    <a:pt x="43201" y="48510"/>
                  </a:lnTo>
                  <a:lnTo>
                    <a:pt x="42959" y="48691"/>
                  </a:lnTo>
                  <a:lnTo>
                    <a:pt x="42778" y="48872"/>
                  </a:lnTo>
                  <a:lnTo>
                    <a:pt x="42658" y="49174"/>
                  </a:lnTo>
                  <a:lnTo>
                    <a:pt x="42597" y="49536"/>
                  </a:lnTo>
                  <a:lnTo>
                    <a:pt x="42597" y="49777"/>
                  </a:lnTo>
                  <a:lnTo>
                    <a:pt x="42658" y="49958"/>
                  </a:lnTo>
                  <a:lnTo>
                    <a:pt x="42778" y="50200"/>
                  </a:lnTo>
                  <a:lnTo>
                    <a:pt x="42899" y="50381"/>
                  </a:lnTo>
                  <a:lnTo>
                    <a:pt x="43080" y="50501"/>
                  </a:lnTo>
                  <a:lnTo>
                    <a:pt x="43321" y="50622"/>
                  </a:lnTo>
                  <a:lnTo>
                    <a:pt x="43502" y="50682"/>
                  </a:lnTo>
                  <a:lnTo>
                    <a:pt x="43985" y="50682"/>
                  </a:lnTo>
                  <a:lnTo>
                    <a:pt x="44166" y="50622"/>
                  </a:lnTo>
                  <a:lnTo>
                    <a:pt x="44407" y="50501"/>
                  </a:lnTo>
                  <a:lnTo>
                    <a:pt x="44588" y="50381"/>
                  </a:lnTo>
                  <a:lnTo>
                    <a:pt x="44709" y="50200"/>
                  </a:lnTo>
                  <a:lnTo>
                    <a:pt x="44830" y="49958"/>
                  </a:lnTo>
                  <a:lnTo>
                    <a:pt x="44890" y="49777"/>
                  </a:lnTo>
                  <a:lnTo>
                    <a:pt x="44890" y="49536"/>
                  </a:lnTo>
                  <a:lnTo>
                    <a:pt x="44830" y="49174"/>
                  </a:lnTo>
                  <a:lnTo>
                    <a:pt x="44709" y="48872"/>
                  </a:lnTo>
                  <a:lnTo>
                    <a:pt x="44528" y="48691"/>
                  </a:lnTo>
                  <a:lnTo>
                    <a:pt x="44287" y="48510"/>
                  </a:lnTo>
                  <a:lnTo>
                    <a:pt x="44045" y="48389"/>
                  </a:lnTo>
                  <a:close/>
                  <a:moveTo>
                    <a:pt x="49234" y="48389"/>
                  </a:moveTo>
                  <a:lnTo>
                    <a:pt x="48993" y="48510"/>
                  </a:lnTo>
                  <a:lnTo>
                    <a:pt x="48752" y="48691"/>
                  </a:lnTo>
                  <a:lnTo>
                    <a:pt x="48571" y="48872"/>
                  </a:lnTo>
                  <a:lnTo>
                    <a:pt x="48450" y="49174"/>
                  </a:lnTo>
                  <a:lnTo>
                    <a:pt x="48390" y="49536"/>
                  </a:lnTo>
                  <a:lnTo>
                    <a:pt x="48390" y="49777"/>
                  </a:lnTo>
                  <a:lnTo>
                    <a:pt x="48450" y="49958"/>
                  </a:lnTo>
                  <a:lnTo>
                    <a:pt x="48571" y="50200"/>
                  </a:lnTo>
                  <a:lnTo>
                    <a:pt x="48691" y="50381"/>
                  </a:lnTo>
                  <a:lnTo>
                    <a:pt x="48872" y="50501"/>
                  </a:lnTo>
                  <a:lnTo>
                    <a:pt x="49114" y="50622"/>
                  </a:lnTo>
                  <a:lnTo>
                    <a:pt x="49295" y="50682"/>
                  </a:lnTo>
                  <a:lnTo>
                    <a:pt x="49777" y="50682"/>
                  </a:lnTo>
                  <a:lnTo>
                    <a:pt x="49958" y="50622"/>
                  </a:lnTo>
                  <a:lnTo>
                    <a:pt x="50200" y="50501"/>
                  </a:lnTo>
                  <a:lnTo>
                    <a:pt x="50381" y="50381"/>
                  </a:lnTo>
                  <a:lnTo>
                    <a:pt x="50501" y="50200"/>
                  </a:lnTo>
                  <a:lnTo>
                    <a:pt x="50622" y="49958"/>
                  </a:lnTo>
                  <a:lnTo>
                    <a:pt x="50682" y="49777"/>
                  </a:lnTo>
                  <a:lnTo>
                    <a:pt x="50682" y="49536"/>
                  </a:lnTo>
                  <a:lnTo>
                    <a:pt x="50622" y="49174"/>
                  </a:lnTo>
                  <a:lnTo>
                    <a:pt x="50501" y="48872"/>
                  </a:lnTo>
                  <a:lnTo>
                    <a:pt x="50320" y="48691"/>
                  </a:lnTo>
                  <a:lnTo>
                    <a:pt x="50079" y="48510"/>
                  </a:lnTo>
                  <a:lnTo>
                    <a:pt x="49838" y="48389"/>
                  </a:lnTo>
                  <a:close/>
                  <a:moveTo>
                    <a:pt x="55027" y="48389"/>
                  </a:moveTo>
                  <a:lnTo>
                    <a:pt x="54785" y="48510"/>
                  </a:lnTo>
                  <a:lnTo>
                    <a:pt x="54544" y="48691"/>
                  </a:lnTo>
                  <a:lnTo>
                    <a:pt x="54363" y="48872"/>
                  </a:lnTo>
                  <a:lnTo>
                    <a:pt x="54242" y="49174"/>
                  </a:lnTo>
                  <a:lnTo>
                    <a:pt x="54182" y="49536"/>
                  </a:lnTo>
                  <a:lnTo>
                    <a:pt x="54182" y="49777"/>
                  </a:lnTo>
                  <a:lnTo>
                    <a:pt x="54242" y="49958"/>
                  </a:lnTo>
                  <a:lnTo>
                    <a:pt x="54363" y="50200"/>
                  </a:lnTo>
                  <a:lnTo>
                    <a:pt x="54483" y="50381"/>
                  </a:lnTo>
                  <a:lnTo>
                    <a:pt x="54665" y="50501"/>
                  </a:lnTo>
                  <a:lnTo>
                    <a:pt x="54906" y="50622"/>
                  </a:lnTo>
                  <a:lnTo>
                    <a:pt x="55087" y="50682"/>
                  </a:lnTo>
                  <a:lnTo>
                    <a:pt x="55570" y="50682"/>
                  </a:lnTo>
                  <a:lnTo>
                    <a:pt x="55751" y="50622"/>
                  </a:lnTo>
                  <a:lnTo>
                    <a:pt x="55992" y="50501"/>
                  </a:lnTo>
                  <a:lnTo>
                    <a:pt x="56173" y="50381"/>
                  </a:lnTo>
                  <a:lnTo>
                    <a:pt x="56294" y="50200"/>
                  </a:lnTo>
                  <a:lnTo>
                    <a:pt x="56414" y="49958"/>
                  </a:lnTo>
                  <a:lnTo>
                    <a:pt x="56475" y="49777"/>
                  </a:lnTo>
                  <a:lnTo>
                    <a:pt x="56475" y="49536"/>
                  </a:lnTo>
                  <a:lnTo>
                    <a:pt x="56414" y="49174"/>
                  </a:lnTo>
                  <a:lnTo>
                    <a:pt x="56294" y="48872"/>
                  </a:lnTo>
                  <a:lnTo>
                    <a:pt x="56113" y="48691"/>
                  </a:lnTo>
                  <a:lnTo>
                    <a:pt x="55871" y="48510"/>
                  </a:lnTo>
                  <a:lnTo>
                    <a:pt x="55630" y="48389"/>
                  </a:lnTo>
                  <a:close/>
                  <a:moveTo>
                    <a:pt x="60819" y="48389"/>
                  </a:moveTo>
                  <a:lnTo>
                    <a:pt x="60577" y="48510"/>
                  </a:lnTo>
                  <a:lnTo>
                    <a:pt x="60336" y="48691"/>
                  </a:lnTo>
                  <a:lnTo>
                    <a:pt x="60155" y="48872"/>
                  </a:lnTo>
                  <a:lnTo>
                    <a:pt x="60034" y="49174"/>
                  </a:lnTo>
                  <a:lnTo>
                    <a:pt x="59974" y="49536"/>
                  </a:lnTo>
                  <a:lnTo>
                    <a:pt x="59974" y="49777"/>
                  </a:lnTo>
                  <a:lnTo>
                    <a:pt x="60034" y="49958"/>
                  </a:lnTo>
                  <a:lnTo>
                    <a:pt x="60155" y="50200"/>
                  </a:lnTo>
                  <a:lnTo>
                    <a:pt x="60276" y="50381"/>
                  </a:lnTo>
                  <a:lnTo>
                    <a:pt x="60457" y="50501"/>
                  </a:lnTo>
                  <a:lnTo>
                    <a:pt x="60698" y="50622"/>
                  </a:lnTo>
                  <a:lnTo>
                    <a:pt x="60879" y="50682"/>
                  </a:lnTo>
                  <a:lnTo>
                    <a:pt x="61362" y="50682"/>
                  </a:lnTo>
                  <a:lnTo>
                    <a:pt x="61543" y="50622"/>
                  </a:lnTo>
                  <a:lnTo>
                    <a:pt x="61784" y="50501"/>
                  </a:lnTo>
                  <a:lnTo>
                    <a:pt x="61965" y="50381"/>
                  </a:lnTo>
                  <a:lnTo>
                    <a:pt x="62086" y="50200"/>
                  </a:lnTo>
                  <a:lnTo>
                    <a:pt x="62206" y="49958"/>
                  </a:lnTo>
                  <a:lnTo>
                    <a:pt x="62267" y="49777"/>
                  </a:lnTo>
                  <a:lnTo>
                    <a:pt x="62267" y="49536"/>
                  </a:lnTo>
                  <a:lnTo>
                    <a:pt x="62206" y="49174"/>
                  </a:lnTo>
                  <a:lnTo>
                    <a:pt x="62086" y="48872"/>
                  </a:lnTo>
                  <a:lnTo>
                    <a:pt x="61905" y="48691"/>
                  </a:lnTo>
                  <a:lnTo>
                    <a:pt x="61663" y="48510"/>
                  </a:lnTo>
                  <a:lnTo>
                    <a:pt x="61422" y="48389"/>
                  </a:lnTo>
                  <a:close/>
                  <a:moveTo>
                    <a:pt x="66611" y="48389"/>
                  </a:moveTo>
                  <a:lnTo>
                    <a:pt x="66370" y="48510"/>
                  </a:lnTo>
                  <a:lnTo>
                    <a:pt x="66128" y="48691"/>
                  </a:lnTo>
                  <a:lnTo>
                    <a:pt x="65947" y="48872"/>
                  </a:lnTo>
                  <a:lnTo>
                    <a:pt x="65827" y="49174"/>
                  </a:lnTo>
                  <a:lnTo>
                    <a:pt x="65766" y="49536"/>
                  </a:lnTo>
                  <a:lnTo>
                    <a:pt x="65766" y="49777"/>
                  </a:lnTo>
                  <a:lnTo>
                    <a:pt x="65827" y="49958"/>
                  </a:lnTo>
                  <a:lnTo>
                    <a:pt x="65947" y="50200"/>
                  </a:lnTo>
                  <a:lnTo>
                    <a:pt x="66068" y="50381"/>
                  </a:lnTo>
                  <a:lnTo>
                    <a:pt x="66249" y="50501"/>
                  </a:lnTo>
                  <a:lnTo>
                    <a:pt x="66490" y="50622"/>
                  </a:lnTo>
                  <a:lnTo>
                    <a:pt x="66671" y="50682"/>
                  </a:lnTo>
                  <a:lnTo>
                    <a:pt x="67154" y="50682"/>
                  </a:lnTo>
                  <a:lnTo>
                    <a:pt x="67335" y="50622"/>
                  </a:lnTo>
                  <a:lnTo>
                    <a:pt x="67576" y="50501"/>
                  </a:lnTo>
                  <a:lnTo>
                    <a:pt x="67757" y="50381"/>
                  </a:lnTo>
                  <a:lnTo>
                    <a:pt x="67878" y="50200"/>
                  </a:lnTo>
                  <a:lnTo>
                    <a:pt x="67999" y="49958"/>
                  </a:lnTo>
                  <a:lnTo>
                    <a:pt x="68059" y="49777"/>
                  </a:lnTo>
                  <a:lnTo>
                    <a:pt x="68059" y="49536"/>
                  </a:lnTo>
                  <a:lnTo>
                    <a:pt x="67999" y="49174"/>
                  </a:lnTo>
                  <a:lnTo>
                    <a:pt x="67878" y="48872"/>
                  </a:lnTo>
                  <a:lnTo>
                    <a:pt x="67697" y="48691"/>
                  </a:lnTo>
                  <a:lnTo>
                    <a:pt x="67456" y="48510"/>
                  </a:lnTo>
                  <a:lnTo>
                    <a:pt x="67214" y="48389"/>
                  </a:lnTo>
                  <a:close/>
                  <a:moveTo>
                    <a:pt x="72403" y="48389"/>
                  </a:moveTo>
                  <a:lnTo>
                    <a:pt x="72162" y="48510"/>
                  </a:lnTo>
                  <a:lnTo>
                    <a:pt x="71921" y="48691"/>
                  </a:lnTo>
                  <a:lnTo>
                    <a:pt x="71740" y="48872"/>
                  </a:lnTo>
                  <a:lnTo>
                    <a:pt x="71619" y="49174"/>
                  </a:lnTo>
                  <a:lnTo>
                    <a:pt x="71559" y="49536"/>
                  </a:lnTo>
                  <a:lnTo>
                    <a:pt x="71559" y="49777"/>
                  </a:lnTo>
                  <a:lnTo>
                    <a:pt x="71619" y="49958"/>
                  </a:lnTo>
                  <a:lnTo>
                    <a:pt x="71740" y="50200"/>
                  </a:lnTo>
                  <a:lnTo>
                    <a:pt x="71860" y="50381"/>
                  </a:lnTo>
                  <a:lnTo>
                    <a:pt x="72041" y="50501"/>
                  </a:lnTo>
                  <a:lnTo>
                    <a:pt x="72283" y="50622"/>
                  </a:lnTo>
                  <a:lnTo>
                    <a:pt x="72464" y="50682"/>
                  </a:lnTo>
                  <a:lnTo>
                    <a:pt x="72946" y="50682"/>
                  </a:lnTo>
                  <a:lnTo>
                    <a:pt x="73127" y="50622"/>
                  </a:lnTo>
                  <a:lnTo>
                    <a:pt x="73369" y="50501"/>
                  </a:lnTo>
                  <a:lnTo>
                    <a:pt x="73550" y="50381"/>
                  </a:lnTo>
                  <a:lnTo>
                    <a:pt x="73670" y="50200"/>
                  </a:lnTo>
                  <a:lnTo>
                    <a:pt x="73791" y="49958"/>
                  </a:lnTo>
                  <a:lnTo>
                    <a:pt x="73851" y="49777"/>
                  </a:lnTo>
                  <a:lnTo>
                    <a:pt x="73851" y="49536"/>
                  </a:lnTo>
                  <a:lnTo>
                    <a:pt x="73791" y="49174"/>
                  </a:lnTo>
                  <a:lnTo>
                    <a:pt x="73670" y="48872"/>
                  </a:lnTo>
                  <a:lnTo>
                    <a:pt x="73489" y="48691"/>
                  </a:lnTo>
                  <a:lnTo>
                    <a:pt x="73248" y="48510"/>
                  </a:lnTo>
                  <a:lnTo>
                    <a:pt x="73007" y="48389"/>
                  </a:lnTo>
                  <a:close/>
                  <a:moveTo>
                    <a:pt x="5853" y="51286"/>
                  </a:moveTo>
                  <a:lnTo>
                    <a:pt x="5672" y="51346"/>
                  </a:lnTo>
                  <a:lnTo>
                    <a:pt x="5431" y="51467"/>
                  </a:lnTo>
                  <a:lnTo>
                    <a:pt x="5250" y="51587"/>
                  </a:lnTo>
                  <a:lnTo>
                    <a:pt x="5129" y="51768"/>
                  </a:lnTo>
                  <a:lnTo>
                    <a:pt x="5008" y="52010"/>
                  </a:lnTo>
                  <a:lnTo>
                    <a:pt x="4948" y="52191"/>
                  </a:lnTo>
                  <a:lnTo>
                    <a:pt x="4948" y="52432"/>
                  </a:lnTo>
                  <a:lnTo>
                    <a:pt x="4948" y="52673"/>
                  </a:lnTo>
                  <a:lnTo>
                    <a:pt x="5008" y="52854"/>
                  </a:lnTo>
                  <a:lnTo>
                    <a:pt x="5129" y="53096"/>
                  </a:lnTo>
                  <a:lnTo>
                    <a:pt x="5250" y="53277"/>
                  </a:lnTo>
                  <a:lnTo>
                    <a:pt x="5431" y="53397"/>
                  </a:lnTo>
                  <a:lnTo>
                    <a:pt x="5672" y="53518"/>
                  </a:lnTo>
                  <a:lnTo>
                    <a:pt x="5853" y="53578"/>
                  </a:lnTo>
                  <a:lnTo>
                    <a:pt x="6336" y="53578"/>
                  </a:lnTo>
                  <a:lnTo>
                    <a:pt x="6517" y="53518"/>
                  </a:lnTo>
                  <a:lnTo>
                    <a:pt x="6758" y="53397"/>
                  </a:lnTo>
                  <a:lnTo>
                    <a:pt x="6939" y="53277"/>
                  </a:lnTo>
                  <a:lnTo>
                    <a:pt x="7060" y="53096"/>
                  </a:lnTo>
                  <a:lnTo>
                    <a:pt x="7180" y="52854"/>
                  </a:lnTo>
                  <a:lnTo>
                    <a:pt x="7241" y="52673"/>
                  </a:lnTo>
                  <a:lnTo>
                    <a:pt x="7241" y="52432"/>
                  </a:lnTo>
                  <a:lnTo>
                    <a:pt x="7241" y="52191"/>
                  </a:lnTo>
                  <a:lnTo>
                    <a:pt x="7180" y="52010"/>
                  </a:lnTo>
                  <a:lnTo>
                    <a:pt x="7060" y="51768"/>
                  </a:lnTo>
                  <a:lnTo>
                    <a:pt x="6939" y="51587"/>
                  </a:lnTo>
                  <a:lnTo>
                    <a:pt x="6758" y="51467"/>
                  </a:lnTo>
                  <a:lnTo>
                    <a:pt x="6517" y="51346"/>
                  </a:lnTo>
                  <a:lnTo>
                    <a:pt x="6336" y="51286"/>
                  </a:lnTo>
                  <a:close/>
                  <a:moveTo>
                    <a:pt x="11645" y="51286"/>
                  </a:moveTo>
                  <a:lnTo>
                    <a:pt x="11464" y="51346"/>
                  </a:lnTo>
                  <a:lnTo>
                    <a:pt x="11223" y="51467"/>
                  </a:lnTo>
                  <a:lnTo>
                    <a:pt x="11042" y="51587"/>
                  </a:lnTo>
                  <a:lnTo>
                    <a:pt x="10921" y="51768"/>
                  </a:lnTo>
                  <a:lnTo>
                    <a:pt x="10800" y="52010"/>
                  </a:lnTo>
                  <a:lnTo>
                    <a:pt x="10740" y="52191"/>
                  </a:lnTo>
                  <a:lnTo>
                    <a:pt x="10740" y="52432"/>
                  </a:lnTo>
                  <a:lnTo>
                    <a:pt x="10740" y="52673"/>
                  </a:lnTo>
                  <a:lnTo>
                    <a:pt x="10800" y="52854"/>
                  </a:lnTo>
                  <a:lnTo>
                    <a:pt x="10921" y="53096"/>
                  </a:lnTo>
                  <a:lnTo>
                    <a:pt x="11042" y="53277"/>
                  </a:lnTo>
                  <a:lnTo>
                    <a:pt x="11223" y="53397"/>
                  </a:lnTo>
                  <a:lnTo>
                    <a:pt x="11464" y="53518"/>
                  </a:lnTo>
                  <a:lnTo>
                    <a:pt x="11645" y="53578"/>
                  </a:lnTo>
                  <a:lnTo>
                    <a:pt x="12128" y="53578"/>
                  </a:lnTo>
                  <a:lnTo>
                    <a:pt x="12309" y="53518"/>
                  </a:lnTo>
                  <a:lnTo>
                    <a:pt x="12550" y="53397"/>
                  </a:lnTo>
                  <a:lnTo>
                    <a:pt x="12731" y="53277"/>
                  </a:lnTo>
                  <a:lnTo>
                    <a:pt x="12852" y="53096"/>
                  </a:lnTo>
                  <a:lnTo>
                    <a:pt x="12973" y="52854"/>
                  </a:lnTo>
                  <a:lnTo>
                    <a:pt x="13033" y="52673"/>
                  </a:lnTo>
                  <a:lnTo>
                    <a:pt x="13033" y="52432"/>
                  </a:lnTo>
                  <a:lnTo>
                    <a:pt x="13033" y="52191"/>
                  </a:lnTo>
                  <a:lnTo>
                    <a:pt x="12973" y="52010"/>
                  </a:lnTo>
                  <a:lnTo>
                    <a:pt x="12852" y="51768"/>
                  </a:lnTo>
                  <a:lnTo>
                    <a:pt x="12731" y="51587"/>
                  </a:lnTo>
                  <a:lnTo>
                    <a:pt x="12550" y="51467"/>
                  </a:lnTo>
                  <a:lnTo>
                    <a:pt x="12309" y="51346"/>
                  </a:lnTo>
                  <a:lnTo>
                    <a:pt x="12128" y="51286"/>
                  </a:lnTo>
                  <a:close/>
                  <a:moveTo>
                    <a:pt x="17437" y="51286"/>
                  </a:moveTo>
                  <a:lnTo>
                    <a:pt x="17256" y="51346"/>
                  </a:lnTo>
                  <a:lnTo>
                    <a:pt x="17015" y="51467"/>
                  </a:lnTo>
                  <a:lnTo>
                    <a:pt x="16834" y="51587"/>
                  </a:lnTo>
                  <a:lnTo>
                    <a:pt x="16713" y="51768"/>
                  </a:lnTo>
                  <a:lnTo>
                    <a:pt x="16593" y="52010"/>
                  </a:lnTo>
                  <a:lnTo>
                    <a:pt x="16532" y="52191"/>
                  </a:lnTo>
                  <a:lnTo>
                    <a:pt x="16532" y="52432"/>
                  </a:lnTo>
                  <a:lnTo>
                    <a:pt x="16532" y="52673"/>
                  </a:lnTo>
                  <a:lnTo>
                    <a:pt x="16593" y="52854"/>
                  </a:lnTo>
                  <a:lnTo>
                    <a:pt x="16713" y="53096"/>
                  </a:lnTo>
                  <a:lnTo>
                    <a:pt x="16834" y="53277"/>
                  </a:lnTo>
                  <a:lnTo>
                    <a:pt x="17015" y="53397"/>
                  </a:lnTo>
                  <a:lnTo>
                    <a:pt x="17256" y="53518"/>
                  </a:lnTo>
                  <a:lnTo>
                    <a:pt x="17437" y="53578"/>
                  </a:lnTo>
                  <a:lnTo>
                    <a:pt x="17920" y="53578"/>
                  </a:lnTo>
                  <a:lnTo>
                    <a:pt x="18101" y="53518"/>
                  </a:lnTo>
                  <a:lnTo>
                    <a:pt x="18342" y="53397"/>
                  </a:lnTo>
                  <a:lnTo>
                    <a:pt x="18523" y="53277"/>
                  </a:lnTo>
                  <a:lnTo>
                    <a:pt x="18644" y="53096"/>
                  </a:lnTo>
                  <a:lnTo>
                    <a:pt x="18765" y="52854"/>
                  </a:lnTo>
                  <a:lnTo>
                    <a:pt x="18825" y="52673"/>
                  </a:lnTo>
                  <a:lnTo>
                    <a:pt x="18825" y="52432"/>
                  </a:lnTo>
                  <a:lnTo>
                    <a:pt x="18825" y="52191"/>
                  </a:lnTo>
                  <a:lnTo>
                    <a:pt x="18765" y="52010"/>
                  </a:lnTo>
                  <a:lnTo>
                    <a:pt x="18644" y="51768"/>
                  </a:lnTo>
                  <a:lnTo>
                    <a:pt x="18523" y="51587"/>
                  </a:lnTo>
                  <a:lnTo>
                    <a:pt x="18342" y="51467"/>
                  </a:lnTo>
                  <a:lnTo>
                    <a:pt x="18101" y="51346"/>
                  </a:lnTo>
                  <a:lnTo>
                    <a:pt x="17920" y="51286"/>
                  </a:lnTo>
                  <a:close/>
                  <a:moveTo>
                    <a:pt x="23230" y="51286"/>
                  </a:moveTo>
                  <a:lnTo>
                    <a:pt x="23049" y="51346"/>
                  </a:lnTo>
                  <a:lnTo>
                    <a:pt x="22807" y="51467"/>
                  </a:lnTo>
                  <a:lnTo>
                    <a:pt x="22626" y="51587"/>
                  </a:lnTo>
                  <a:lnTo>
                    <a:pt x="22506" y="51768"/>
                  </a:lnTo>
                  <a:lnTo>
                    <a:pt x="22385" y="52010"/>
                  </a:lnTo>
                  <a:lnTo>
                    <a:pt x="22325" y="52191"/>
                  </a:lnTo>
                  <a:lnTo>
                    <a:pt x="22325" y="52432"/>
                  </a:lnTo>
                  <a:lnTo>
                    <a:pt x="22325" y="52673"/>
                  </a:lnTo>
                  <a:lnTo>
                    <a:pt x="22385" y="52854"/>
                  </a:lnTo>
                  <a:lnTo>
                    <a:pt x="22506" y="53096"/>
                  </a:lnTo>
                  <a:lnTo>
                    <a:pt x="22626" y="53277"/>
                  </a:lnTo>
                  <a:lnTo>
                    <a:pt x="22807" y="53397"/>
                  </a:lnTo>
                  <a:lnTo>
                    <a:pt x="23049" y="53518"/>
                  </a:lnTo>
                  <a:lnTo>
                    <a:pt x="23230" y="53578"/>
                  </a:lnTo>
                  <a:lnTo>
                    <a:pt x="23712" y="53578"/>
                  </a:lnTo>
                  <a:lnTo>
                    <a:pt x="23893" y="53518"/>
                  </a:lnTo>
                  <a:lnTo>
                    <a:pt x="24135" y="53397"/>
                  </a:lnTo>
                  <a:lnTo>
                    <a:pt x="24316" y="53277"/>
                  </a:lnTo>
                  <a:lnTo>
                    <a:pt x="24436" y="53096"/>
                  </a:lnTo>
                  <a:lnTo>
                    <a:pt x="24557" y="52854"/>
                  </a:lnTo>
                  <a:lnTo>
                    <a:pt x="24617" y="52673"/>
                  </a:lnTo>
                  <a:lnTo>
                    <a:pt x="24617" y="52432"/>
                  </a:lnTo>
                  <a:lnTo>
                    <a:pt x="24617" y="52191"/>
                  </a:lnTo>
                  <a:lnTo>
                    <a:pt x="24557" y="52010"/>
                  </a:lnTo>
                  <a:lnTo>
                    <a:pt x="24436" y="51768"/>
                  </a:lnTo>
                  <a:lnTo>
                    <a:pt x="24316" y="51587"/>
                  </a:lnTo>
                  <a:lnTo>
                    <a:pt x="24135" y="51467"/>
                  </a:lnTo>
                  <a:lnTo>
                    <a:pt x="23893" y="51346"/>
                  </a:lnTo>
                  <a:lnTo>
                    <a:pt x="23712" y="51286"/>
                  </a:lnTo>
                  <a:close/>
                  <a:moveTo>
                    <a:pt x="29022" y="51286"/>
                  </a:moveTo>
                  <a:lnTo>
                    <a:pt x="28841" y="51346"/>
                  </a:lnTo>
                  <a:lnTo>
                    <a:pt x="28599" y="51467"/>
                  </a:lnTo>
                  <a:lnTo>
                    <a:pt x="28418" y="51587"/>
                  </a:lnTo>
                  <a:lnTo>
                    <a:pt x="28298" y="51768"/>
                  </a:lnTo>
                  <a:lnTo>
                    <a:pt x="28177" y="52010"/>
                  </a:lnTo>
                  <a:lnTo>
                    <a:pt x="28117" y="52191"/>
                  </a:lnTo>
                  <a:lnTo>
                    <a:pt x="28117" y="52432"/>
                  </a:lnTo>
                  <a:lnTo>
                    <a:pt x="28117" y="52673"/>
                  </a:lnTo>
                  <a:lnTo>
                    <a:pt x="28177" y="52854"/>
                  </a:lnTo>
                  <a:lnTo>
                    <a:pt x="28298" y="53096"/>
                  </a:lnTo>
                  <a:lnTo>
                    <a:pt x="28418" y="53277"/>
                  </a:lnTo>
                  <a:lnTo>
                    <a:pt x="28599" y="53397"/>
                  </a:lnTo>
                  <a:lnTo>
                    <a:pt x="28841" y="53518"/>
                  </a:lnTo>
                  <a:lnTo>
                    <a:pt x="29022" y="53578"/>
                  </a:lnTo>
                  <a:lnTo>
                    <a:pt x="29505" y="53578"/>
                  </a:lnTo>
                  <a:lnTo>
                    <a:pt x="29686" y="53518"/>
                  </a:lnTo>
                  <a:lnTo>
                    <a:pt x="29927" y="53397"/>
                  </a:lnTo>
                  <a:lnTo>
                    <a:pt x="30108" y="53277"/>
                  </a:lnTo>
                  <a:lnTo>
                    <a:pt x="30229" y="53096"/>
                  </a:lnTo>
                  <a:lnTo>
                    <a:pt x="30349" y="52854"/>
                  </a:lnTo>
                  <a:lnTo>
                    <a:pt x="30410" y="52673"/>
                  </a:lnTo>
                  <a:lnTo>
                    <a:pt x="30410" y="52432"/>
                  </a:lnTo>
                  <a:lnTo>
                    <a:pt x="30410" y="52191"/>
                  </a:lnTo>
                  <a:lnTo>
                    <a:pt x="30349" y="52010"/>
                  </a:lnTo>
                  <a:lnTo>
                    <a:pt x="30229" y="51768"/>
                  </a:lnTo>
                  <a:lnTo>
                    <a:pt x="30108" y="51587"/>
                  </a:lnTo>
                  <a:lnTo>
                    <a:pt x="29927" y="51467"/>
                  </a:lnTo>
                  <a:lnTo>
                    <a:pt x="29686" y="51346"/>
                  </a:lnTo>
                  <a:lnTo>
                    <a:pt x="29505" y="51286"/>
                  </a:lnTo>
                  <a:close/>
                  <a:moveTo>
                    <a:pt x="34814" y="51286"/>
                  </a:moveTo>
                  <a:lnTo>
                    <a:pt x="34633" y="51346"/>
                  </a:lnTo>
                  <a:lnTo>
                    <a:pt x="34392" y="51467"/>
                  </a:lnTo>
                  <a:lnTo>
                    <a:pt x="34211" y="51587"/>
                  </a:lnTo>
                  <a:lnTo>
                    <a:pt x="34090" y="51768"/>
                  </a:lnTo>
                  <a:lnTo>
                    <a:pt x="33969" y="52010"/>
                  </a:lnTo>
                  <a:lnTo>
                    <a:pt x="33909" y="52191"/>
                  </a:lnTo>
                  <a:lnTo>
                    <a:pt x="33909" y="52432"/>
                  </a:lnTo>
                  <a:lnTo>
                    <a:pt x="33909" y="52673"/>
                  </a:lnTo>
                  <a:lnTo>
                    <a:pt x="33969" y="52854"/>
                  </a:lnTo>
                  <a:lnTo>
                    <a:pt x="34090" y="53096"/>
                  </a:lnTo>
                  <a:lnTo>
                    <a:pt x="34211" y="53277"/>
                  </a:lnTo>
                  <a:lnTo>
                    <a:pt x="34392" y="53397"/>
                  </a:lnTo>
                  <a:lnTo>
                    <a:pt x="34633" y="53518"/>
                  </a:lnTo>
                  <a:lnTo>
                    <a:pt x="34814" y="53578"/>
                  </a:lnTo>
                  <a:lnTo>
                    <a:pt x="35297" y="53578"/>
                  </a:lnTo>
                  <a:lnTo>
                    <a:pt x="35478" y="53518"/>
                  </a:lnTo>
                  <a:lnTo>
                    <a:pt x="35719" y="53397"/>
                  </a:lnTo>
                  <a:lnTo>
                    <a:pt x="35900" y="53277"/>
                  </a:lnTo>
                  <a:lnTo>
                    <a:pt x="36021" y="53096"/>
                  </a:lnTo>
                  <a:lnTo>
                    <a:pt x="36141" y="52854"/>
                  </a:lnTo>
                  <a:lnTo>
                    <a:pt x="36202" y="52673"/>
                  </a:lnTo>
                  <a:lnTo>
                    <a:pt x="36202" y="52432"/>
                  </a:lnTo>
                  <a:lnTo>
                    <a:pt x="36202" y="52191"/>
                  </a:lnTo>
                  <a:lnTo>
                    <a:pt x="36141" y="52010"/>
                  </a:lnTo>
                  <a:lnTo>
                    <a:pt x="36021" y="51768"/>
                  </a:lnTo>
                  <a:lnTo>
                    <a:pt x="35900" y="51587"/>
                  </a:lnTo>
                  <a:lnTo>
                    <a:pt x="35719" y="51467"/>
                  </a:lnTo>
                  <a:lnTo>
                    <a:pt x="35478" y="51346"/>
                  </a:lnTo>
                  <a:lnTo>
                    <a:pt x="35297" y="51286"/>
                  </a:lnTo>
                  <a:close/>
                  <a:moveTo>
                    <a:pt x="40606" y="51286"/>
                  </a:moveTo>
                  <a:lnTo>
                    <a:pt x="40425" y="51346"/>
                  </a:lnTo>
                  <a:lnTo>
                    <a:pt x="40184" y="51467"/>
                  </a:lnTo>
                  <a:lnTo>
                    <a:pt x="40003" y="51587"/>
                  </a:lnTo>
                  <a:lnTo>
                    <a:pt x="39882" y="51768"/>
                  </a:lnTo>
                  <a:lnTo>
                    <a:pt x="39762" y="52010"/>
                  </a:lnTo>
                  <a:lnTo>
                    <a:pt x="39701" y="52191"/>
                  </a:lnTo>
                  <a:lnTo>
                    <a:pt x="39701" y="52432"/>
                  </a:lnTo>
                  <a:lnTo>
                    <a:pt x="39701" y="52673"/>
                  </a:lnTo>
                  <a:lnTo>
                    <a:pt x="39762" y="52854"/>
                  </a:lnTo>
                  <a:lnTo>
                    <a:pt x="39882" y="53096"/>
                  </a:lnTo>
                  <a:lnTo>
                    <a:pt x="40003" y="53277"/>
                  </a:lnTo>
                  <a:lnTo>
                    <a:pt x="40184" y="53397"/>
                  </a:lnTo>
                  <a:lnTo>
                    <a:pt x="40425" y="53518"/>
                  </a:lnTo>
                  <a:lnTo>
                    <a:pt x="40606" y="53578"/>
                  </a:lnTo>
                  <a:lnTo>
                    <a:pt x="41089" y="53578"/>
                  </a:lnTo>
                  <a:lnTo>
                    <a:pt x="41270" y="53518"/>
                  </a:lnTo>
                  <a:lnTo>
                    <a:pt x="41511" y="53397"/>
                  </a:lnTo>
                  <a:lnTo>
                    <a:pt x="41692" y="53277"/>
                  </a:lnTo>
                  <a:lnTo>
                    <a:pt x="41813" y="53096"/>
                  </a:lnTo>
                  <a:lnTo>
                    <a:pt x="41934" y="52854"/>
                  </a:lnTo>
                  <a:lnTo>
                    <a:pt x="41994" y="52673"/>
                  </a:lnTo>
                  <a:lnTo>
                    <a:pt x="41994" y="52432"/>
                  </a:lnTo>
                  <a:lnTo>
                    <a:pt x="41994" y="52191"/>
                  </a:lnTo>
                  <a:lnTo>
                    <a:pt x="41934" y="52010"/>
                  </a:lnTo>
                  <a:lnTo>
                    <a:pt x="41813" y="51768"/>
                  </a:lnTo>
                  <a:lnTo>
                    <a:pt x="41692" y="51587"/>
                  </a:lnTo>
                  <a:lnTo>
                    <a:pt x="41511" y="51467"/>
                  </a:lnTo>
                  <a:lnTo>
                    <a:pt x="41270" y="51346"/>
                  </a:lnTo>
                  <a:lnTo>
                    <a:pt x="41089" y="51286"/>
                  </a:lnTo>
                  <a:close/>
                  <a:moveTo>
                    <a:pt x="46399" y="51286"/>
                  </a:moveTo>
                  <a:lnTo>
                    <a:pt x="46218" y="51346"/>
                  </a:lnTo>
                  <a:lnTo>
                    <a:pt x="45976" y="51467"/>
                  </a:lnTo>
                  <a:lnTo>
                    <a:pt x="45795" y="51587"/>
                  </a:lnTo>
                  <a:lnTo>
                    <a:pt x="45674" y="51768"/>
                  </a:lnTo>
                  <a:lnTo>
                    <a:pt x="45554" y="52010"/>
                  </a:lnTo>
                  <a:lnTo>
                    <a:pt x="45493" y="52191"/>
                  </a:lnTo>
                  <a:lnTo>
                    <a:pt x="45493" y="52432"/>
                  </a:lnTo>
                  <a:lnTo>
                    <a:pt x="45493" y="52673"/>
                  </a:lnTo>
                  <a:lnTo>
                    <a:pt x="45554" y="52854"/>
                  </a:lnTo>
                  <a:lnTo>
                    <a:pt x="45674" y="53096"/>
                  </a:lnTo>
                  <a:lnTo>
                    <a:pt x="45795" y="53277"/>
                  </a:lnTo>
                  <a:lnTo>
                    <a:pt x="45976" y="53397"/>
                  </a:lnTo>
                  <a:lnTo>
                    <a:pt x="46218" y="53518"/>
                  </a:lnTo>
                  <a:lnTo>
                    <a:pt x="46399" y="53578"/>
                  </a:lnTo>
                  <a:lnTo>
                    <a:pt x="46881" y="53578"/>
                  </a:lnTo>
                  <a:lnTo>
                    <a:pt x="47062" y="53518"/>
                  </a:lnTo>
                  <a:lnTo>
                    <a:pt x="47304" y="53397"/>
                  </a:lnTo>
                  <a:lnTo>
                    <a:pt x="47485" y="53277"/>
                  </a:lnTo>
                  <a:lnTo>
                    <a:pt x="47605" y="53096"/>
                  </a:lnTo>
                  <a:lnTo>
                    <a:pt x="47726" y="52854"/>
                  </a:lnTo>
                  <a:lnTo>
                    <a:pt x="47786" y="52673"/>
                  </a:lnTo>
                  <a:lnTo>
                    <a:pt x="47786" y="52432"/>
                  </a:lnTo>
                  <a:lnTo>
                    <a:pt x="47786" y="52191"/>
                  </a:lnTo>
                  <a:lnTo>
                    <a:pt x="47726" y="52010"/>
                  </a:lnTo>
                  <a:lnTo>
                    <a:pt x="47605" y="51768"/>
                  </a:lnTo>
                  <a:lnTo>
                    <a:pt x="47485" y="51587"/>
                  </a:lnTo>
                  <a:lnTo>
                    <a:pt x="47304" y="51467"/>
                  </a:lnTo>
                  <a:lnTo>
                    <a:pt x="47062" y="51346"/>
                  </a:lnTo>
                  <a:lnTo>
                    <a:pt x="46881" y="51286"/>
                  </a:lnTo>
                  <a:close/>
                  <a:moveTo>
                    <a:pt x="52191" y="51286"/>
                  </a:moveTo>
                  <a:lnTo>
                    <a:pt x="52010" y="51346"/>
                  </a:lnTo>
                  <a:lnTo>
                    <a:pt x="51768" y="51467"/>
                  </a:lnTo>
                  <a:lnTo>
                    <a:pt x="51587" y="51587"/>
                  </a:lnTo>
                  <a:lnTo>
                    <a:pt x="51467" y="51768"/>
                  </a:lnTo>
                  <a:lnTo>
                    <a:pt x="51346" y="52010"/>
                  </a:lnTo>
                  <a:lnTo>
                    <a:pt x="51286" y="52191"/>
                  </a:lnTo>
                  <a:lnTo>
                    <a:pt x="51286" y="52432"/>
                  </a:lnTo>
                  <a:lnTo>
                    <a:pt x="51286" y="52673"/>
                  </a:lnTo>
                  <a:lnTo>
                    <a:pt x="51346" y="52854"/>
                  </a:lnTo>
                  <a:lnTo>
                    <a:pt x="51467" y="53096"/>
                  </a:lnTo>
                  <a:lnTo>
                    <a:pt x="51587" y="53277"/>
                  </a:lnTo>
                  <a:lnTo>
                    <a:pt x="51768" y="53397"/>
                  </a:lnTo>
                  <a:lnTo>
                    <a:pt x="52010" y="53518"/>
                  </a:lnTo>
                  <a:lnTo>
                    <a:pt x="52191" y="53578"/>
                  </a:lnTo>
                  <a:lnTo>
                    <a:pt x="52673" y="53578"/>
                  </a:lnTo>
                  <a:lnTo>
                    <a:pt x="52854" y="53518"/>
                  </a:lnTo>
                  <a:lnTo>
                    <a:pt x="53096" y="53397"/>
                  </a:lnTo>
                  <a:lnTo>
                    <a:pt x="53277" y="53277"/>
                  </a:lnTo>
                  <a:lnTo>
                    <a:pt x="53397" y="53096"/>
                  </a:lnTo>
                  <a:lnTo>
                    <a:pt x="53518" y="52854"/>
                  </a:lnTo>
                  <a:lnTo>
                    <a:pt x="53578" y="52673"/>
                  </a:lnTo>
                  <a:lnTo>
                    <a:pt x="53578" y="52432"/>
                  </a:lnTo>
                  <a:lnTo>
                    <a:pt x="53578" y="52191"/>
                  </a:lnTo>
                  <a:lnTo>
                    <a:pt x="53518" y="52010"/>
                  </a:lnTo>
                  <a:lnTo>
                    <a:pt x="53397" y="51768"/>
                  </a:lnTo>
                  <a:lnTo>
                    <a:pt x="53277" y="51587"/>
                  </a:lnTo>
                  <a:lnTo>
                    <a:pt x="53096" y="51467"/>
                  </a:lnTo>
                  <a:lnTo>
                    <a:pt x="52854" y="51346"/>
                  </a:lnTo>
                  <a:lnTo>
                    <a:pt x="52673" y="51286"/>
                  </a:lnTo>
                  <a:close/>
                  <a:moveTo>
                    <a:pt x="57983" y="51286"/>
                  </a:moveTo>
                  <a:lnTo>
                    <a:pt x="57802" y="51346"/>
                  </a:lnTo>
                  <a:lnTo>
                    <a:pt x="57561" y="51467"/>
                  </a:lnTo>
                  <a:lnTo>
                    <a:pt x="57380" y="51587"/>
                  </a:lnTo>
                  <a:lnTo>
                    <a:pt x="57259" y="51768"/>
                  </a:lnTo>
                  <a:lnTo>
                    <a:pt x="57138" y="52010"/>
                  </a:lnTo>
                  <a:lnTo>
                    <a:pt x="57078" y="52191"/>
                  </a:lnTo>
                  <a:lnTo>
                    <a:pt x="57078" y="52432"/>
                  </a:lnTo>
                  <a:lnTo>
                    <a:pt x="57078" y="52673"/>
                  </a:lnTo>
                  <a:lnTo>
                    <a:pt x="57138" y="52854"/>
                  </a:lnTo>
                  <a:lnTo>
                    <a:pt x="57259" y="53096"/>
                  </a:lnTo>
                  <a:lnTo>
                    <a:pt x="57380" y="53277"/>
                  </a:lnTo>
                  <a:lnTo>
                    <a:pt x="57561" y="53397"/>
                  </a:lnTo>
                  <a:lnTo>
                    <a:pt x="57802" y="53518"/>
                  </a:lnTo>
                  <a:lnTo>
                    <a:pt x="57983" y="53578"/>
                  </a:lnTo>
                  <a:lnTo>
                    <a:pt x="58466" y="53578"/>
                  </a:lnTo>
                  <a:lnTo>
                    <a:pt x="58647" y="53518"/>
                  </a:lnTo>
                  <a:lnTo>
                    <a:pt x="58888" y="53397"/>
                  </a:lnTo>
                  <a:lnTo>
                    <a:pt x="59069" y="53277"/>
                  </a:lnTo>
                  <a:lnTo>
                    <a:pt x="59190" y="53096"/>
                  </a:lnTo>
                  <a:lnTo>
                    <a:pt x="59310" y="52854"/>
                  </a:lnTo>
                  <a:lnTo>
                    <a:pt x="59371" y="52673"/>
                  </a:lnTo>
                  <a:lnTo>
                    <a:pt x="59371" y="52432"/>
                  </a:lnTo>
                  <a:lnTo>
                    <a:pt x="59371" y="52191"/>
                  </a:lnTo>
                  <a:lnTo>
                    <a:pt x="59310" y="52010"/>
                  </a:lnTo>
                  <a:lnTo>
                    <a:pt x="59190" y="51768"/>
                  </a:lnTo>
                  <a:lnTo>
                    <a:pt x="59069" y="51587"/>
                  </a:lnTo>
                  <a:lnTo>
                    <a:pt x="58888" y="51467"/>
                  </a:lnTo>
                  <a:lnTo>
                    <a:pt x="58647" y="51346"/>
                  </a:lnTo>
                  <a:lnTo>
                    <a:pt x="58466" y="51286"/>
                  </a:lnTo>
                  <a:close/>
                  <a:moveTo>
                    <a:pt x="63775" y="51286"/>
                  </a:moveTo>
                  <a:lnTo>
                    <a:pt x="63594" y="51346"/>
                  </a:lnTo>
                  <a:lnTo>
                    <a:pt x="63353" y="51467"/>
                  </a:lnTo>
                  <a:lnTo>
                    <a:pt x="63172" y="51587"/>
                  </a:lnTo>
                  <a:lnTo>
                    <a:pt x="63051" y="51768"/>
                  </a:lnTo>
                  <a:lnTo>
                    <a:pt x="62931" y="52010"/>
                  </a:lnTo>
                  <a:lnTo>
                    <a:pt x="62870" y="52191"/>
                  </a:lnTo>
                  <a:lnTo>
                    <a:pt x="62870" y="52432"/>
                  </a:lnTo>
                  <a:lnTo>
                    <a:pt x="62870" y="52673"/>
                  </a:lnTo>
                  <a:lnTo>
                    <a:pt x="62931" y="52854"/>
                  </a:lnTo>
                  <a:lnTo>
                    <a:pt x="63051" y="53096"/>
                  </a:lnTo>
                  <a:lnTo>
                    <a:pt x="63172" y="53277"/>
                  </a:lnTo>
                  <a:lnTo>
                    <a:pt x="63353" y="53397"/>
                  </a:lnTo>
                  <a:lnTo>
                    <a:pt x="63594" y="53518"/>
                  </a:lnTo>
                  <a:lnTo>
                    <a:pt x="63775" y="53578"/>
                  </a:lnTo>
                  <a:lnTo>
                    <a:pt x="64258" y="53578"/>
                  </a:lnTo>
                  <a:lnTo>
                    <a:pt x="64439" y="53518"/>
                  </a:lnTo>
                  <a:lnTo>
                    <a:pt x="64680" y="53397"/>
                  </a:lnTo>
                  <a:lnTo>
                    <a:pt x="64861" y="53277"/>
                  </a:lnTo>
                  <a:lnTo>
                    <a:pt x="64982" y="53096"/>
                  </a:lnTo>
                  <a:lnTo>
                    <a:pt x="65103" y="52854"/>
                  </a:lnTo>
                  <a:lnTo>
                    <a:pt x="65163" y="52673"/>
                  </a:lnTo>
                  <a:lnTo>
                    <a:pt x="65163" y="52432"/>
                  </a:lnTo>
                  <a:lnTo>
                    <a:pt x="65163" y="52191"/>
                  </a:lnTo>
                  <a:lnTo>
                    <a:pt x="65103" y="52010"/>
                  </a:lnTo>
                  <a:lnTo>
                    <a:pt x="64982" y="51768"/>
                  </a:lnTo>
                  <a:lnTo>
                    <a:pt x="64861" y="51587"/>
                  </a:lnTo>
                  <a:lnTo>
                    <a:pt x="64680" y="51467"/>
                  </a:lnTo>
                  <a:lnTo>
                    <a:pt x="64439" y="51346"/>
                  </a:lnTo>
                  <a:lnTo>
                    <a:pt x="64258" y="51286"/>
                  </a:lnTo>
                  <a:close/>
                  <a:moveTo>
                    <a:pt x="69567" y="51286"/>
                  </a:moveTo>
                  <a:lnTo>
                    <a:pt x="69386" y="51346"/>
                  </a:lnTo>
                  <a:lnTo>
                    <a:pt x="69145" y="51467"/>
                  </a:lnTo>
                  <a:lnTo>
                    <a:pt x="68964" y="51587"/>
                  </a:lnTo>
                  <a:lnTo>
                    <a:pt x="68843" y="51768"/>
                  </a:lnTo>
                  <a:lnTo>
                    <a:pt x="68723" y="52010"/>
                  </a:lnTo>
                  <a:lnTo>
                    <a:pt x="68662" y="52191"/>
                  </a:lnTo>
                  <a:lnTo>
                    <a:pt x="68662" y="52432"/>
                  </a:lnTo>
                  <a:lnTo>
                    <a:pt x="68662" y="52673"/>
                  </a:lnTo>
                  <a:lnTo>
                    <a:pt x="68723" y="52854"/>
                  </a:lnTo>
                  <a:lnTo>
                    <a:pt x="68843" y="53096"/>
                  </a:lnTo>
                  <a:lnTo>
                    <a:pt x="68964" y="53277"/>
                  </a:lnTo>
                  <a:lnTo>
                    <a:pt x="69145" y="53397"/>
                  </a:lnTo>
                  <a:lnTo>
                    <a:pt x="69386" y="53518"/>
                  </a:lnTo>
                  <a:lnTo>
                    <a:pt x="69567" y="53578"/>
                  </a:lnTo>
                  <a:lnTo>
                    <a:pt x="70050" y="53578"/>
                  </a:lnTo>
                  <a:lnTo>
                    <a:pt x="70231" y="53518"/>
                  </a:lnTo>
                  <a:lnTo>
                    <a:pt x="70472" y="53397"/>
                  </a:lnTo>
                  <a:lnTo>
                    <a:pt x="70653" y="53277"/>
                  </a:lnTo>
                  <a:lnTo>
                    <a:pt x="70774" y="53096"/>
                  </a:lnTo>
                  <a:lnTo>
                    <a:pt x="70895" y="52854"/>
                  </a:lnTo>
                  <a:lnTo>
                    <a:pt x="70955" y="52673"/>
                  </a:lnTo>
                  <a:lnTo>
                    <a:pt x="70955" y="52432"/>
                  </a:lnTo>
                  <a:lnTo>
                    <a:pt x="70955" y="52191"/>
                  </a:lnTo>
                  <a:lnTo>
                    <a:pt x="70895" y="52010"/>
                  </a:lnTo>
                  <a:lnTo>
                    <a:pt x="70774" y="51768"/>
                  </a:lnTo>
                  <a:lnTo>
                    <a:pt x="70653" y="51587"/>
                  </a:lnTo>
                  <a:lnTo>
                    <a:pt x="70472" y="51467"/>
                  </a:lnTo>
                  <a:lnTo>
                    <a:pt x="70231" y="51346"/>
                  </a:lnTo>
                  <a:lnTo>
                    <a:pt x="70050" y="51286"/>
                  </a:lnTo>
                  <a:close/>
                  <a:moveTo>
                    <a:pt x="3620" y="54242"/>
                  </a:moveTo>
                  <a:lnTo>
                    <a:pt x="4284" y="55630"/>
                  </a:lnTo>
                  <a:lnTo>
                    <a:pt x="4345" y="55328"/>
                  </a:lnTo>
                  <a:lnTo>
                    <a:pt x="4284" y="54966"/>
                  </a:lnTo>
                  <a:lnTo>
                    <a:pt x="4164" y="54664"/>
                  </a:lnTo>
                  <a:lnTo>
                    <a:pt x="3922" y="54423"/>
                  </a:lnTo>
                  <a:lnTo>
                    <a:pt x="3620" y="54242"/>
                  </a:lnTo>
                  <a:close/>
                  <a:moveTo>
                    <a:pt x="72283" y="54242"/>
                  </a:moveTo>
                  <a:lnTo>
                    <a:pt x="71981" y="54423"/>
                  </a:lnTo>
                  <a:lnTo>
                    <a:pt x="71740" y="54664"/>
                  </a:lnTo>
                  <a:lnTo>
                    <a:pt x="71619" y="54966"/>
                  </a:lnTo>
                  <a:lnTo>
                    <a:pt x="71559" y="55328"/>
                  </a:lnTo>
                  <a:lnTo>
                    <a:pt x="71619" y="55630"/>
                  </a:lnTo>
                  <a:lnTo>
                    <a:pt x="72283" y="54242"/>
                  </a:lnTo>
                  <a:close/>
                  <a:moveTo>
                    <a:pt x="8749" y="54182"/>
                  </a:moveTo>
                  <a:lnTo>
                    <a:pt x="8568" y="54242"/>
                  </a:lnTo>
                  <a:lnTo>
                    <a:pt x="8327" y="54363"/>
                  </a:lnTo>
                  <a:lnTo>
                    <a:pt x="8146" y="54483"/>
                  </a:lnTo>
                  <a:lnTo>
                    <a:pt x="8025" y="54664"/>
                  </a:lnTo>
                  <a:lnTo>
                    <a:pt x="7904" y="54906"/>
                  </a:lnTo>
                  <a:lnTo>
                    <a:pt x="7844" y="55087"/>
                  </a:lnTo>
                  <a:lnTo>
                    <a:pt x="7844" y="55328"/>
                  </a:lnTo>
                  <a:lnTo>
                    <a:pt x="7844" y="55569"/>
                  </a:lnTo>
                  <a:lnTo>
                    <a:pt x="7904" y="55750"/>
                  </a:lnTo>
                  <a:lnTo>
                    <a:pt x="8025" y="55992"/>
                  </a:lnTo>
                  <a:lnTo>
                    <a:pt x="8146" y="56173"/>
                  </a:lnTo>
                  <a:lnTo>
                    <a:pt x="8327" y="56293"/>
                  </a:lnTo>
                  <a:lnTo>
                    <a:pt x="8568" y="56414"/>
                  </a:lnTo>
                  <a:lnTo>
                    <a:pt x="8749" y="56474"/>
                  </a:lnTo>
                  <a:lnTo>
                    <a:pt x="9232" y="56474"/>
                  </a:lnTo>
                  <a:lnTo>
                    <a:pt x="9413" y="56414"/>
                  </a:lnTo>
                  <a:lnTo>
                    <a:pt x="9654" y="56293"/>
                  </a:lnTo>
                  <a:lnTo>
                    <a:pt x="9835" y="56173"/>
                  </a:lnTo>
                  <a:lnTo>
                    <a:pt x="9956" y="55992"/>
                  </a:lnTo>
                  <a:lnTo>
                    <a:pt x="10076" y="55750"/>
                  </a:lnTo>
                  <a:lnTo>
                    <a:pt x="10137" y="55569"/>
                  </a:lnTo>
                  <a:lnTo>
                    <a:pt x="10137" y="55328"/>
                  </a:lnTo>
                  <a:lnTo>
                    <a:pt x="10137" y="55087"/>
                  </a:lnTo>
                  <a:lnTo>
                    <a:pt x="10076" y="54906"/>
                  </a:lnTo>
                  <a:lnTo>
                    <a:pt x="9956" y="54664"/>
                  </a:lnTo>
                  <a:lnTo>
                    <a:pt x="9835" y="54483"/>
                  </a:lnTo>
                  <a:lnTo>
                    <a:pt x="9654" y="54363"/>
                  </a:lnTo>
                  <a:lnTo>
                    <a:pt x="9413" y="54242"/>
                  </a:lnTo>
                  <a:lnTo>
                    <a:pt x="9232" y="54182"/>
                  </a:lnTo>
                  <a:close/>
                  <a:moveTo>
                    <a:pt x="14541" y="54182"/>
                  </a:moveTo>
                  <a:lnTo>
                    <a:pt x="14360" y="54242"/>
                  </a:lnTo>
                  <a:lnTo>
                    <a:pt x="14119" y="54363"/>
                  </a:lnTo>
                  <a:lnTo>
                    <a:pt x="13938" y="54483"/>
                  </a:lnTo>
                  <a:lnTo>
                    <a:pt x="13817" y="54664"/>
                  </a:lnTo>
                  <a:lnTo>
                    <a:pt x="13697" y="54906"/>
                  </a:lnTo>
                  <a:lnTo>
                    <a:pt x="13636" y="55087"/>
                  </a:lnTo>
                  <a:lnTo>
                    <a:pt x="13636" y="55328"/>
                  </a:lnTo>
                  <a:lnTo>
                    <a:pt x="13636" y="55569"/>
                  </a:lnTo>
                  <a:lnTo>
                    <a:pt x="13697" y="55750"/>
                  </a:lnTo>
                  <a:lnTo>
                    <a:pt x="13817" y="55992"/>
                  </a:lnTo>
                  <a:lnTo>
                    <a:pt x="13938" y="56173"/>
                  </a:lnTo>
                  <a:lnTo>
                    <a:pt x="14119" y="56293"/>
                  </a:lnTo>
                  <a:lnTo>
                    <a:pt x="14360" y="56414"/>
                  </a:lnTo>
                  <a:lnTo>
                    <a:pt x="14541" y="56474"/>
                  </a:lnTo>
                  <a:lnTo>
                    <a:pt x="15024" y="56474"/>
                  </a:lnTo>
                  <a:lnTo>
                    <a:pt x="15205" y="56414"/>
                  </a:lnTo>
                  <a:lnTo>
                    <a:pt x="15446" y="56293"/>
                  </a:lnTo>
                  <a:lnTo>
                    <a:pt x="15627" y="56173"/>
                  </a:lnTo>
                  <a:lnTo>
                    <a:pt x="15748" y="55992"/>
                  </a:lnTo>
                  <a:lnTo>
                    <a:pt x="15869" y="55750"/>
                  </a:lnTo>
                  <a:lnTo>
                    <a:pt x="15929" y="55569"/>
                  </a:lnTo>
                  <a:lnTo>
                    <a:pt x="15929" y="55328"/>
                  </a:lnTo>
                  <a:lnTo>
                    <a:pt x="15929" y="55087"/>
                  </a:lnTo>
                  <a:lnTo>
                    <a:pt x="15869" y="54906"/>
                  </a:lnTo>
                  <a:lnTo>
                    <a:pt x="15748" y="54664"/>
                  </a:lnTo>
                  <a:lnTo>
                    <a:pt x="15627" y="54483"/>
                  </a:lnTo>
                  <a:lnTo>
                    <a:pt x="15446" y="54363"/>
                  </a:lnTo>
                  <a:lnTo>
                    <a:pt x="15205" y="54242"/>
                  </a:lnTo>
                  <a:lnTo>
                    <a:pt x="15024" y="54182"/>
                  </a:lnTo>
                  <a:close/>
                  <a:moveTo>
                    <a:pt x="20333" y="54182"/>
                  </a:moveTo>
                  <a:lnTo>
                    <a:pt x="20152" y="54242"/>
                  </a:lnTo>
                  <a:lnTo>
                    <a:pt x="19911" y="54363"/>
                  </a:lnTo>
                  <a:lnTo>
                    <a:pt x="19730" y="54483"/>
                  </a:lnTo>
                  <a:lnTo>
                    <a:pt x="19609" y="54664"/>
                  </a:lnTo>
                  <a:lnTo>
                    <a:pt x="19489" y="54906"/>
                  </a:lnTo>
                  <a:lnTo>
                    <a:pt x="19428" y="55087"/>
                  </a:lnTo>
                  <a:lnTo>
                    <a:pt x="19428" y="55328"/>
                  </a:lnTo>
                  <a:lnTo>
                    <a:pt x="19428" y="55569"/>
                  </a:lnTo>
                  <a:lnTo>
                    <a:pt x="19489" y="55750"/>
                  </a:lnTo>
                  <a:lnTo>
                    <a:pt x="19609" y="55992"/>
                  </a:lnTo>
                  <a:lnTo>
                    <a:pt x="19730" y="56173"/>
                  </a:lnTo>
                  <a:lnTo>
                    <a:pt x="19911" y="56293"/>
                  </a:lnTo>
                  <a:lnTo>
                    <a:pt x="20152" y="56414"/>
                  </a:lnTo>
                  <a:lnTo>
                    <a:pt x="20333" y="56474"/>
                  </a:lnTo>
                  <a:lnTo>
                    <a:pt x="20816" y="56474"/>
                  </a:lnTo>
                  <a:lnTo>
                    <a:pt x="20997" y="56414"/>
                  </a:lnTo>
                  <a:lnTo>
                    <a:pt x="21239" y="56293"/>
                  </a:lnTo>
                  <a:lnTo>
                    <a:pt x="21420" y="56173"/>
                  </a:lnTo>
                  <a:lnTo>
                    <a:pt x="21540" y="55992"/>
                  </a:lnTo>
                  <a:lnTo>
                    <a:pt x="21661" y="55750"/>
                  </a:lnTo>
                  <a:lnTo>
                    <a:pt x="21721" y="55569"/>
                  </a:lnTo>
                  <a:lnTo>
                    <a:pt x="21721" y="55328"/>
                  </a:lnTo>
                  <a:lnTo>
                    <a:pt x="21721" y="55087"/>
                  </a:lnTo>
                  <a:lnTo>
                    <a:pt x="21661" y="54906"/>
                  </a:lnTo>
                  <a:lnTo>
                    <a:pt x="21540" y="54664"/>
                  </a:lnTo>
                  <a:lnTo>
                    <a:pt x="21420" y="54483"/>
                  </a:lnTo>
                  <a:lnTo>
                    <a:pt x="21239" y="54363"/>
                  </a:lnTo>
                  <a:lnTo>
                    <a:pt x="20997" y="54242"/>
                  </a:lnTo>
                  <a:lnTo>
                    <a:pt x="20816" y="54182"/>
                  </a:lnTo>
                  <a:close/>
                  <a:moveTo>
                    <a:pt x="26126" y="54182"/>
                  </a:moveTo>
                  <a:lnTo>
                    <a:pt x="25945" y="54242"/>
                  </a:lnTo>
                  <a:lnTo>
                    <a:pt x="25703" y="54363"/>
                  </a:lnTo>
                  <a:lnTo>
                    <a:pt x="25522" y="54483"/>
                  </a:lnTo>
                  <a:lnTo>
                    <a:pt x="25402" y="54664"/>
                  </a:lnTo>
                  <a:lnTo>
                    <a:pt x="25281" y="54906"/>
                  </a:lnTo>
                  <a:lnTo>
                    <a:pt x="25221" y="55087"/>
                  </a:lnTo>
                  <a:lnTo>
                    <a:pt x="25221" y="55328"/>
                  </a:lnTo>
                  <a:lnTo>
                    <a:pt x="25221" y="55569"/>
                  </a:lnTo>
                  <a:lnTo>
                    <a:pt x="25281" y="55750"/>
                  </a:lnTo>
                  <a:lnTo>
                    <a:pt x="25402" y="55992"/>
                  </a:lnTo>
                  <a:lnTo>
                    <a:pt x="25522" y="56173"/>
                  </a:lnTo>
                  <a:lnTo>
                    <a:pt x="25703" y="56293"/>
                  </a:lnTo>
                  <a:lnTo>
                    <a:pt x="25945" y="56414"/>
                  </a:lnTo>
                  <a:lnTo>
                    <a:pt x="26126" y="56474"/>
                  </a:lnTo>
                  <a:lnTo>
                    <a:pt x="26608" y="56474"/>
                  </a:lnTo>
                  <a:lnTo>
                    <a:pt x="26789" y="56414"/>
                  </a:lnTo>
                  <a:lnTo>
                    <a:pt x="27031" y="56293"/>
                  </a:lnTo>
                  <a:lnTo>
                    <a:pt x="27212" y="56173"/>
                  </a:lnTo>
                  <a:lnTo>
                    <a:pt x="27332" y="55992"/>
                  </a:lnTo>
                  <a:lnTo>
                    <a:pt x="27453" y="55750"/>
                  </a:lnTo>
                  <a:lnTo>
                    <a:pt x="27513" y="55569"/>
                  </a:lnTo>
                  <a:lnTo>
                    <a:pt x="27513" y="55328"/>
                  </a:lnTo>
                  <a:lnTo>
                    <a:pt x="27513" y="55087"/>
                  </a:lnTo>
                  <a:lnTo>
                    <a:pt x="27453" y="54906"/>
                  </a:lnTo>
                  <a:lnTo>
                    <a:pt x="27332" y="54664"/>
                  </a:lnTo>
                  <a:lnTo>
                    <a:pt x="27212" y="54483"/>
                  </a:lnTo>
                  <a:lnTo>
                    <a:pt x="27031" y="54363"/>
                  </a:lnTo>
                  <a:lnTo>
                    <a:pt x="26789" y="54242"/>
                  </a:lnTo>
                  <a:lnTo>
                    <a:pt x="26608" y="54182"/>
                  </a:lnTo>
                  <a:close/>
                  <a:moveTo>
                    <a:pt x="31918" y="54182"/>
                  </a:moveTo>
                  <a:lnTo>
                    <a:pt x="31737" y="54242"/>
                  </a:lnTo>
                  <a:lnTo>
                    <a:pt x="31496" y="54363"/>
                  </a:lnTo>
                  <a:lnTo>
                    <a:pt x="31315" y="54483"/>
                  </a:lnTo>
                  <a:lnTo>
                    <a:pt x="31194" y="54664"/>
                  </a:lnTo>
                  <a:lnTo>
                    <a:pt x="31073" y="54906"/>
                  </a:lnTo>
                  <a:lnTo>
                    <a:pt x="31013" y="55087"/>
                  </a:lnTo>
                  <a:lnTo>
                    <a:pt x="31013" y="55328"/>
                  </a:lnTo>
                  <a:lnTo>
                    <a:pt x="31013" y="55569"/>
                  </a:lnTo>
                  <a:lnTo>
                    <a:pt x="31073" y="55750"/>
                  </a:lnTo>
                  <a:lnTo>
                    <a:pt x="31194" y="55992"/>
                  </a:lnTo>
                  <a:lnTo>
                    <a:pt x="31315" y="56173"/>
                  </a:lnTo>
                  <a:lnTo>
                    <a:pt x="31496" y="56293"/>
                  </a:lnTo>
                  <a:lnTo>
                    <a:pt x="31737" y="56414"/>
                  </a:lnTo>
                  <a:lnTo>
                    <a:pt x="31918" y="56474"/>
                  </a:lnTo>
                  <a:lnTo>
                    <a:pt x="32401" y="56474"/>
                  </a:lnTo>
                  <a:lnTo>
                    <a:pt x="32582" y="56414"/>
                  </a:lnTo>
                  <a:lnTo>
                    <a:pt x="32823" y="56293"/>
                  </a:lnTo>
                  <a:lnTo>
                    <a:pt x="33004" y="56173"/>
                  </a:lnTo>
                  <a:lnTo>
                    <a:pt x="33125" y="55992"/>
                  </a:lnTo>
                  <a:lnTo>
                    <a:pt x="33245" y="55750"/>
                  </a:lnTo>
                  <a:lnTo>
                    <a:pt x="33306" y="55569"/>
                  </a:lnTo>
                  <a:lnTo>
                    <a:pt x="33306" y="55328"/>
                  </a:lnTo>
                  <a:lnTo>
                    <a:pt x="33306" y="55087"/>
                  </a:lnTo>
                  <a:lnTo>
                    <a:pt x="33245" y="54906"/>
                  </a:lnTo>
                  <a:lnTo>
                    <a:pt x="33125" y="54664"/>
                  </a:lnTo>
                  <a:lnTo>
                    <a:pt x="33004" y="54483"/>
                  </a:lnTo>
                  <a:lnTo>
                    <a:pt x="32823" y="54363"/>
                  </a:lnTo>
                  <a:lnTo>
                    <a:pt x="32582" y="54242"/>
                  </a:lnTo>
                  <a:lnTo>
                    <a:pt x="32401" y="54182"/>
                  </a:lnTo>
                  <a:close/>
                  <a:moveTo>
                    <a:pt x="37710" y="54182"/>
                  </a:moveTo>
                  <a:lnTo>
                    <a:pt x="37529" y="54242"/>
                  </a:lnTo>
                  <a:lnTo>
                    <a:pt x="37288" y="54363"/>
                  </a:lnTo>
                  <a:lnTo>
                    <a:pt x="37107" y="54483"/>
                  </a:lnTo>
                  <a:lnTo>
                    <a:pt x="36986" y="54664"/>
                  </a:lnTo>
                  <a:lnTo>
                    <a:pt x="36865" y="54906"/>
                  </a:lnTo>
                  <a:lnTo>
                    <a:pt x="36805" y="55087"/>
                  </a:lnTo>
                  <a:lnTo>
                    <a:pt x="36805" y="55328"/>
                  </a:lnTo>
                  <a:lnTo>
                    <a:pt x="36805" y="55569"/>
                  </a:lnTo>
                  <a:lnTo>
                    <a:pt x="36865" y="55750"/>
                  </a:lnTo>
                  <a:lnTo>
                    <a:pt x="36986" y="55992"/>
                  </a:lnTo>
                  <a:lnTo>
                    <a:pt x="37107" y="56173"/>
                  </a:lnTo>
                  <a:lnTo>
                    <a:pt x="37288" y="56293"/>
                  </a:lnTo>
                  <a:lnTo>
                    <a:pt x="37529" y="56414"/>
                  </a:lnTo>
                  <a:lnTo>
                    <a:pt x="37710" y="56474"/>
                  </a:lnTo>
                  <a:lnTo>
                    <a:pt x="38193" y="56474"/>
                  </a:lnTo>
                  <a:lnTo>
                    <a:pt x="38374" y="56414"/>
                  </a:lnTo>
                  <a:lnTo>
                    <a:pt x="38615" y="56293"/>
                  </a:lnTo>
                  <a:lnTo>
                    <a:pt x="38796" y="56173"/>
                  </a:lnTo>
                  <a:lnTo>
                    <a:pt x="38917" y="55992"/>
                  </a:lnTo>
                  <a:lnTo>
                    <a:pt x="39038" y="55750"/>
                  </a:lnTo>
                  <a:lnTo>
                    <a:pt x="39098" y="55569"/>
                  </a:lnTo>
                  <a:lnTo>
                    <a:pt x="39098" y="55328"/>
                  </a:lnTo>
                  <a:lnTo>
                    <a:pt x="39098" y="55087"/>
                  </a:lnTo>
                  <a:lnTo>
                    <a:pt x="39038" y="54906"/>
                  </a:lnTo>
                  <a:lnTo>
                    <a:pt x="38917" y="54664"/>
                  </a:lnTo>
                  <a:lnTo>
                    <a:pt x="38796" y="54483"/>
                  </a:lnTo>
                  <a:lnTo>
                    <a:pt x="38615" y="54363"/>
                  </a:lnTo>
                  <a:lnTo>
                    <a:pt x="38374" y="54242"/>
                  </a:lnTo>
                  <a:lnTo>
                    <a:pt x="38193" y="54182"/>
                  </a:lnTo>
                  <a:close/>
                  <a:moveTo>
                    <a:pt x="43502" y="54182"/>
                  </a:moveTo>
                  <a:lnTo>
                    <a:pt x="43321" y="54242"/>
                  </a:lnTo>
                  <a:lnTo>
                    <a:pt x="43080" y="54363"/>
                  </a:lnTo>
                  <a:lnTo>
                    <a:pt x="42899" y="54483"/>
                  </a:lnTo>
                  <a:lnTo>
                    <a:pt x="42778" y="54664"/>
                  </a:lnTo>
                  <a:lnTo>
                    <a:pt x="42658" y="54906"/>
                  </a:lnTo>
                  <a:lnTo>
                    <a:pt x="42597" y="55087"/>
                  </a:lnTo>
                  <a:lnTo>
                    <a:pt x="42597" y="55328"/>
                  </a:lnTo>
                  <a:lnTo>
                    <a:pt x="42597" y="55569"/>
                  </a:lnTo>
                  <a:lnTo>
                    <a:pt x="42658" y="55750"/>
                  </a:lnTo>
                  <a:lnTo>
                    <a:pt x="42778" y="55992"/>
                  </a:lnTo>
                  <a:lnTo>
                    <a:pt x="42899" y="56173"/>
                  </a:lnTo>
                  <a:lnTo>
                    <a:pt x="43080" y="56293"/>
                  </a:lnTo>
                  <a:lnTo>
                    <a:pt x="43321" y="56414"/>
                  </a:lnTo>
                  <a:lnTo>
                    <a:pt x="43502" y="56474"/>
                  </a:lnTo>
                  <a:lnTo>
                    <a:pt x="43985" y="56474"/>
                  </a:lnTo>
                  <a:lnTo>
                    <a:pt x="44166" y="56414"/>
                  </a:lnTo>
                  <a:lnTo>
                    <a:pt x="44407" y="56293"/>
                  </a:lnTo>
                  <a:lnTo>
                    <a:pt x="44588" y="56173"/>
                  </a:lnTo>
                  <a:lnTo>
                    <a:pt x="44709" y="55992"/>
                  </a:lnTo>
                  <a:lnTo>
                    <a:pt x="44830" y="55750"/>
                  </a:lnTo>
                  <a:lnTo>
                    <a:pt x="44890" y="55569"/>
                  </a:lnTo>
                  <a:lnTo>
                    <a:pt x="44890" y="55328"/>
                  </a:lnTo>
                  <a:lnTo>
                    <a:pt x="44890" y="55087"/>
                  </a:lnTo>
                  <a:lnTo>
                    <a:pt x="44830" y="54906"/>
                  </a:lnTo>
                  <a:lnTo>
                    <a:pt x="44709" y="54664"/>
                  </a:lnTo>
                  <a:lnTo>
                    <a:pt x="44588" y="54483"/>
                  </a:lnTo>
                  <a:lnTo>
                    <a:pt x="44407" y="54363"/>
                  </a:lnTo>
                  <a:lnTo>
                    <a:pt x="44166" y="54242"/>
                  </a:lnTo>
                  <a:lnTo>
                    <a:pt x="43985" y="54182"/>
                  </a:lnTo>
                  <a:close/>
                  <a:moveTo>
                    <a:pt x="49295" y="54182"/>
                  </a:moveTo>
                  <a:lnTo>
                    <a:pt x="49114" y="54242"/>
                  </a:lnTo>
                  <a:lnTo>
                    <a:pt x="48872" y="54363"/>
                  </a:lnTo>
                  <a:lnTo>
                    <a:pt x="48691" y="54483"/>
                  </a:lnTo>
                  <a:lnTo>
                    <a:pt x="48571" y="54664"/>
                  </a:lnTo>
                  <a:lnTo>
                    <a:pt x="48450" y="54906"/>
                  </a:lnTo>
                  <a:lnTo>
                    <a:pt x="48390" y="55087"/>
                  </a:lnTo>
                  <a:lnTo>
                    <a:pt x="48390" y="55328"/>
                  </a:lnTo>
                  <a:lnTo>
                    <a:pt x="48390" y="55569"/>
                  </a:lnTo>
                  <a:lnTo>
                    <a:pt x="48450" y="55750"/>
                  </a:lnTo>
                  <a:lnTo>
                    <a:pt x="48571" y="55992"/>
                  </a:lnTo>
                  <a:lnTo>
                    <a:pt x="48691" y="56173"/>
                  </a:lnTo>
                  <a:lnTo>
                    <a:pt x="48872" y="56293"/>
                  </a:lnTo>
                  <a:lnTo>
                    <a:pt x="49114" y="56414"/>
                  </a:lnTo>
                  <a:lnTo>
                    <a:pt x="49295" y="56474"/>
                  </a:lnTo>
                  <a:lnTo>
                    <a:pt x="49777" y="56474"/>
                  </a:lnTo>
                  <a:lnTo>
                    <a:pt x="49958" y="56414"/>
                  </a:lnTo>
                  <a:lnTo>
                    <a:pt x="50200" y="56293"/>
                  </a:lnTo>
                  <a:lnTo>
                    <a:pt x="50381" y="56173"/>
                  </a:lnTo>
                  <a:lnTo>
                    <a:pt x="50501" y="55992"/>
                  </a:lnTo>
                  <a:lnTo>
                    <a:pt x="50622" y="55750"/>
                  </a:lnTo>
                  <a:lnTo>
                    <a:pt x="50682" y="55569"/>
                  </a:lnTo>
                  <a:lnTo>
                    <a:pt x="50682" y="55328"/>
                  </a:lnTo>
                  <a:lnTo>
                    <a:pt x="50682" y="55087"/>
                  </a:lnTo>
                  <a:lnTo>
                    <a:pt x="50622" y="54906"/>
                  </a:lnTo>
                  <a:lnTo>
                    <a:pt x="50501" y="54664"/>
                  </a:lnTo>
                  <a:lnTo>
                    <a:pt x="50381" y="54483"/>
                  </a:lnTo>
                  <a:lnTo>
                    <a:pt x="50200" y="54363"/>
                  </a:lnTo>
                  <a:lnTo>
                    <a:pt x="49958" y="54242"/>
                  </a:lnTo>
                  <a:lnTo>
                    <a:pt x="49777" y="54182"/>
                  </a:lnTo>
                  <a:close/>
                  <a:moveTo>
                    <a:pt x="55087" y="54182"/>
                  </a:moveTo>
                  <a:lnTo>
                    <a:pt x="54906" y="54242"/>
                  </a:lnTo>
                  <a:lnTo>
                    <a:pt x="54665" y="54363"/>
                  </a:lnTo>
                  <a:lnTo>
                    <a:pt x="54483" y="54483"/>
                  </a:lnTo>
                  <a:lnTo>
                    <a:pt x="54363" y="54664"/>
                  </a:lnTo>
                  <a:lnTo>
                    <a:pt x="54242" y="54906"/>
                  </a:lnTo>
                  <a:lnTo>
                    <a:pt x="54182" y="55087"/>
                  </a:lnTo>
                  <a:lnTo>
                    <a:pt x="54182" y="55328"/>
                  </a:lnTo>
                  <a:lnTo>
                    <a:pt x="54182" y="55569"/>
                  </a:lnTo>
                  <a:lnTo>
                    <a:pt x="54242" y="55750"/>
                  </a:lnTo>
                  <a:lnTo>
                    <a:pt x="54363" y="55992"/>
                  </a:lnTo>
                  <a:lnTo>
                    <a:pt x="54483" y="56173"/>
                  </a:lnTo>
                  <a:lnTo>
                    <a:pt x="54665" y="56293"/>
                  </a:lnTo>
                  <a:lnTo>
                    <a:pt x="54906" y="56414"/>
                  </a:lnTo>
                  <a:lnTo>
                    <a:pt x="55087" y="56474"/>
                  </a:lnTo>
                  <a:lnTo>
                    <a:pt x="55570" y="56474"/>
                  </a:lnTo>
                  <a:lnTo>
                    <a:pt x="55751" y="56414"/>
                  </a:lnTo>
                  <a:lnTo>
                    <a:pt x="55992" y="56293"/>
                  </a:lnTo>
                  <a:lnTo>
                    <a:pt x="56173" y="56173"/>
                  </a:lnTo>
                  <a:lnTo>
                    <a:pt x="56294" y="55992"/>
                  </a:lnTo>
                  <a:lnTo>
                    <a:pt x="56414" y="55750"/>
                  </a:lnTo>
                  <a:lnTo>
                    <a:pt x="56475" y="55569"/>
                  </a:lnTo>
                  <a:lnTo>
                    <a:pt x="56475" y="55328"/>
                  </a:lnTo>
                  <a:lnTo>
                    <a:pt x="56475" y="55087"/>
                  </a:lnTo>
                  <a:lnTo>
                    <a:pt x="56414" y="54906"/>
                  </a:lnTo>
                  <a:lnTo>
                    <a:pt x="56294" y="54664"/>
                  </a:lnTo>
                  <a:lnTo>
                    <a:pt x="56173" y="54483"/>
                  </a:lnTo>
                  <a:lnTo>
                    <a:pt x="55992" y="54363"/>
                  </a:lnTo>
                  <a:lnTo>
                    <a:pt x="55751" y="54242"/>
                  </a:lnTo>
                  <a:lnTo>
                    <a:pt x="55570" y="54182"/>
                  </a:lnTo>
                  <a:close/>
                  <a:moveTo>
                    <a:pt x="60879" y="54182"/>
                  </a:moveTo>
                  <a:lnTo>
                    <a:pt x="60698" y="54242"/>
                  </a:lnTo>
                  <a:lnTo>
                    <a:pt x="60457" y="54363"/>
                  </a:lnTo>
                  <a:lnTo>
                    <a:pt x="60276" y="54483"/>
                  </a:lnTo>
                  <a:lnTo>
                    <a:pt x="60155" y="54664"/>
                  </a:lnTo>
                  <a:lnTo>
                    <a:pt x="60034" y="54906"/>
                  </a:lnTo>
                  <a:lnTo>
                    <a:pt x="59974" y="55087"/>
                  </a:lnTo>
                  <a:lnTo>
                    <a:pt x="59974" y="55328"/>
                  </a:lnTo>
                  <a:lnTo>
                    <a:pt x="59974" y="55569"/>
                  </a:lnTo>
                  <a:lnTo>
                    <a:pt x="60034" y="55750"/>
                  </a:lnTo>
                  <a:lnTo>
                    <a:pt x="60155" y="55992"/>
                  </a:lnTo>
                  <a:lnTo>
                    <a:pt x="60276" y="56173"/>
                  </a:lnTo>
                  <a:lnTo>
                    <a:pt x="60457" y="56293"/>
                  </a:lnTo>
                  <a:lnTo>
                    <a:pt x="60698" y="56414"/>
                  </a:lnTo>
                  <a:lnTo>
                    <a:pt x="60879" y="56474"/>
                  </a:lnTo>
                  <a:lnTo>
                    <a:pt x="61362" y="56474"/>
                  </a:lnTo>
                  <a:lnTo>
                    <a:pt x="61543" y="56414"/>
                  </a:lnTo>
                  <a:lnTo>
                    <a:pt x="61784" y="56293"/>
                  </a:lnTo>
                  <a:lnTo>
                    <a:pt x="61965" y="56173"/>
                  </a:lnTo>
                  <a:lnTo>
                    <a:pt x="62086" y="55992"/>
                  </a:lnTo>
                  <a:lnTo>
                    <a:pt x="62206" y="55750"/>
                  </a:lnTo>
                  <a:lnTo>
                    <a:pt x="62267" y="55569"/>
                  </a:lnTo>
                  <a:lnTo>
                    <a:pt x="62267" y="55328"/>
                  </a:lnTo>
                  <a:lnTo>
                    <a:pt x="62267" y="55087"/>
                  </a:lnTo>
                  <a:lnTo>
                    <a:pt x="62206" y="54906"/>
                  </a:lnTo>
                  <a:lnTo>
                    <a:pt x="62086" y="54664"/>
                  </a:lnTo>
                  <a:lnTo>
                    <a:pt x="61965" y="54483"/>
                  </a:lnTo>
                  <a:lnTo>
                    <a:pt x="61784" y="54363"/>
                  </a:lnTo>
                  <a:lnTo>
                    <a:pt x="61543" y="54242"/>
                  </a:lnTo>
                  <a:lnTo>
                    <a:pt x="61362" y="54182"/>
                  </a:lnTo>
                  <a:close/>
                  <a:moveTo>
                    <a:pt x="66671" y="54182"/>
                  </a:moveTo>
                  <a:lnTo>
                    <a:pt x="66490" y="54242"/>
                  </a:lnTo>
                  <a:lnTo>
                    <a:pt x="66249" y="54363"/>
                  </a:lnTo>
                  <a:lnTo>
                    <a:pt x="66068" y="54483"/>
                  </a:lnTo>
                  <a:lnTo>
                    <a:pt x="65947" y="54664"/>
                  </a:lnTo>
                  <a:lnTo>
                    <a:pt x="65827" y="54906"/>
                  </a:lnTo>
                  <a:lnTo>
                    <a:pt x="65766" y="55087"/>
                  </a:lnTo>
                  <a:lnTo>
                    <a:pt x="65766" y="55328"/>
                  </a:lnTo>
                  <a:lnTo>
                    <a:pt x="65766" y="55569"/>
                  </a:lnTo>
                  <a:lnTo>
                    <a:pt x="65827" y="55750"/>
                  </a:lnTo>
                  <a:lnTo>
                    <a:pt x="65947" y="55992"/>
                  </a:lnTo>
                  <a:lnTo>
                    <a:pt x="66068" y="56173"/>
                  </a:lnTo>
                  <a:lnTo>
                    <a:pt x="66249" y="56293"/>
                  </a:lnTo>
                  <a:lnTo>
                    <a:pt x="66490" y="56414"/>
                  </a:lnTo>
                  <a:lnTo>
                    <a:pt x="66671" y="56474"/>
                  </a:lnTo>
                  <a:lnTo>
                    <a:pt x="67154" y="56474"/>
                  </a:lnTo>
                  <a:lnTo>
                    <a:pt x="67335" y="56414"/>
                  </a:lnTo>
                  <a:lnTo>
                    <a:pt x="67576" y="56293"/>
                  </a:lnTo>
                  <a:lnTo>
                    <a:pt x="67757" y="56173"/>
                  </a:lnTo>
                  <a:lnTo>
                    <a:pt x="67878" y="55992"/>
                  </a:lnTo>
                  <a:lnTo>
                    <a:pt x="67999" y="55750"/>
                  </a:lnTo>
                  <a:lnTo>
                    <a:pt x="68059" y="55569"/>
                  </a:lnTo>
                  <a:lnTo>
                    <a:pt x="68059" y="55328"/>
                  </a:lnTo>
                  <a:lnTo>
                    <a:pt x="68059" y="55087"/>
                  </a:lnTo>
                  <a:lnTo>
                    <a:pt x="67999" y="54906"/>
                  </a:lnTo>
                  <a:lnTo>
                    <a:pt x="67878" y="54664"/>
                  </a:lnTo>
                  <a:lnTo>
                    <a:pt x="67757" y="54483"/>
                  </a:lnTo>
                  <a:lnTo>
                    <a:pt x="67576" y="54363"/>
                  </a:lnTo>
                  <a:lnTo>
                    <a:pt x="67335" y="54242"/>
                  </a:lnTo>
                  <a:lnTo>
                    <a:pt x="67154" y="54182"/>
                  </a:lnTo>
                  <a:close/>
                  <a:moveTo>
                    <a:pt x="5853" y="57078"/>
                  </a:moveTo>
                  <a:lnTo>
                    <a:pt x="5672" y="57138"/>
                  </a:lnTo>
                  <a:lnTo>
                    <a:pt x="5431" y="57259"/>
                  </a:lnTo>
                  <a:lnTo>
                    <a:pt x="5310" y="57379"/>
                  </a:lnTo>
                  <a:lnTo>
                    <a:pt x="6517" y="59310"/>
                  </a:lnTo>
                  <a:lnTo>
                    <a:pt x="6818" y="59129"/>
                  </a:lnTo>
                  <a:lnTo>
                    <a:pt x="7060" y="58888"/>
                  </a:lnTo>
                  <a:lnTo>
                    <a:pt x="7180" y="58586"/>
                  </a:lnTo>
                  <a:lnTo>
                    <a:pt x="7241" y="58224"/>
                  </a:lnTo>
                  <a:lnTo>
                    <a:pt x="7241" y="57983"/>
                  </a:lnTo>
                  <a:lnTo>
                    <a:pt x="7180" y="57802"/>
                  </a:lnTo>
                  <a:lnTo>
                    <a:pt x="7060" y="57560"/>
                  </a:lnTo>
                  <a:lnTo>
                    <a:pt x="6939" y="57379"/>
                  </a:lnTo>
                  <a:lnTo>
                    <a:pt x="6758" y="57259"/>
                  </a:lnTo>
                  <a:lnTo>
                    <a:pt x="6517" y="57138"/>
                  </a:lnTo>
                  <a:lnTo>
                    <a:pt x="6336" y="57078"/>
                  </a:lnTo>
                  <a:close/>
                  <a:moveTo>
                    <a:pt x="69567" y="57078"/>
                  </a:moveTo>
                  <a:lnTo>
                    <a:pt x="69386" y="57138"/>
                  </a:lnTo>
                  <a:lnTo>
                    <a:pt x="69145" y="57259"/>
                  </a:lnTo>
                  <a:lnTo>
                    <a:pt x="68964" y="57379"/>
                  </a:lnTo>
                  <a:lnTo>
                    <a:pt x="68843" y="57560"/>
                  </a:lnTo>
                  <a:lnTo>
                    <a:pt x="68723" y="57802"/>
                  </a:lnTo>
                  <a:lnTo>
                    <a:pt x="68662" y="57983"/>
                  </a:lnTo>
                  <a:lnTo>
                    <a:pt x="68662" y="58224"/>
                  </a:lnTo>
                  <a:lnTo>
                    <a:pt x="68723" y="58586"/>
                  </a:lnTo>
                  <a:lnTo>
                    <a:pt x="68843" y="58888"/>
                  </a:lnTo>
                  <a:lnTo>
                    <a:pt x="69085" y="59129"/>
                  </a:lnTo>
                  <a:lnTo>
                    <a:pt x="69386" y="59310"/>
                  </a:lnTo>
                  <a:lnTo>
                    <a:pt x="70593" y="57379"/>
                  </a:lnTo>
                  <a:lnTo>
                    <a:pt x="70472" y="57259"/>
                  </a:lnTo>
                  <a:lnTo>
                    <a:pt x="70231" y="57138"/>
                  </a:lnTo>
                  <a:lnTo>
                    <a:pt x="70050" y="57078"/>
                  </a:lnTo>
                  <a:close/>
                  <a:moveTo>
                    <a:pt x="11645" y="57078"/>
                  </a:moveTo>
                  <a:lnTo>
                    <a:pt x="11464" y="57138"/>
                  </a:lnTo>
                  <a:lnTo>
                    <a:pt x="11223" y="57259"/>
                  </a:lnTo>
                  <a:lnTo>
                    <a:pt x="11042" y="57379"/>
                  </a:lnTo>
                  <a:lnTo>
                    <a:pt x="10921" y="57560"/>
                  </a:lnTo>
                  <a:lnTo>
                    <a:pt x="10800" y="57802"/>
                  </a:lnTo>
                  <a:lnTo>
                    <a:pt x="10740" y="57983"/>
                  </a:lnTo>
                  <a:lnTo>
                    <a:pt x="10740" y="58224"/>
                  </a:lnTo>
                  <a:lnTo>
                    <a:pt x="10740" y="58466"/>
                  </a:lnTo>
                  <a:lnTo>
                    <a:pt x="10800" y="58647"/>
                  </a:lnTo>
                  <a:lnTo>
                    <a:pt x="10921" y="58888"/>
                  </a:lnTo>
                  <a:lnTo>
                    <a:pt x="11042" y="59069"/>
                  </a:lnTo>
                  <a:lnTo>
                    <a:pt x="11223" y="59190"/>
                  </a:lnTo>
                  <a:lnTo>
                    <a:pt x="11464" y="59310"/>
                  </a:lnTo>
                  <a:lnTo>
                    <a:pt x="11645" y="59371"/>
                  </a:lnTo>
                  <a:lnTo>
                    <a:pt x="12128" y="59371"/>
                  </a:lnTo>
                  <a:lnTo>
                    <a:pt x="12309" y="59310"/>
                  </a:lnTo>
                  <a:lnTo>
                    <a:pt x="12550" y="59190"/>
                  </a:lnTo>
                  <a:lnTo>
                    <a:pt x="12731" y="59069"/>
                  </a:lnTo>
                  <a:lnTo>
                    <a:pt x="12852" y="58888"/>
                  </a:lnTo>
                  <a:lnTo>
                    <a:pt x="12973" y="58647"/>
                  </a:lnTo>
                  <a:lnTo>
                    <a:pt x="13033" y="58466"/>
                  </a:lnTo>
                  <a:lnTo>
                    <a:pt x="13033" y="58224"/>
                  </a:lnTo>
                  <a:lnTo>
                    <a:pt x="13033" y="57983"/>
                  </a:lnTo>
                  <a:lnTo>
                    <a:pt x="12973" y="57802"/>
                  </a:lnTo>
                  <a:lnTo>
                    <a:pt x="12852" y="57560"/>
                  </a:lnTo>
                  <a:lnTo>
                    <a:pt x="12731" y="57379"/>
                  </a:lnTo>
                  <a:lnTo>
                    <a:pt x="12550" y="57259"/>
                  </a:lnTo>
                  <a:lnTo>
                    <a:pt x="12309" y="57138"/>
                  </a:lnTo>
                  <a:lnTo>
                    <a:pt x="12128" y="57078"/>
                  </a:lnTo>
                  <a:close/>
                  <a:moveTo>
                    <a:pt x="17437" y="57078"/>
                  </a:moveTo>
                  <a:lnTo>
                    <a:pt x="17256" y="57138"/>
                  </a:lnTo>
                  <a:lnTo>
                    <a:pt x="17015" y="57259"/>
                  </a:lnTo>
                  <a:lnTo>
                    <a:pt x="16834" y="57379"/>
                  </a:lnTo>
                  <a:lnTo>
                    <a:pt x="16713" y="57560"/>
                  </a:lnTo>
                  <a:lnTo>
                    <a:pt x="16593" y="57802"/>
                  </a:lnTo>
                  <a:lnTo>
                    <a:pt x="16532" y="57983"/>
                  </a:lnTo>
                  <a:lnTo>
                    <a:pt x="16532" y="58224"/>
                  </a:lnTo>
                  <a:lnTo>
                    <a:pt x="16532" y="58466"/>
                  </a:lnTo>
                  <a:lnTo>
                    <a:pt x="16593" y="58647"/>
                  </a:lnTo>
                  <a:lnTo>
                    <a:pt x="16713" y="58888"/>
                  </a:lnTo>
                  <a:lnTo>
                    <a:pt x="16834" y="59069"/>
                  </a:lnTo>
                  <a:lnTo>
                    <a:pt x="17015" y="59190"/>
                  </a:lnTo>
                  <a:lnTo>
                    <a:pt x="17256" y="59310"/>
                  </a:lnTo>
                  <a:lnTo>
                    <a:pt x="17437" y="59371"/>
                  </a:lnTo>
                  <a:lnTo>
                    <a:pt x="17920" y="59371"/>
                  </a:lnTo>
                  <a:lnTo>
                    <a:pt x="18101" y="59310"/>
                  </a:lnTo>
                  <a:lnTo>
                    <a:pt x="18342" y="59190"/>
                  </a:lnTo>
                  <a:lnTo>
                    <a:pt x="18523" y="59069"/>
                  </a:lnTo>
                  <a:lnTo>
                    <a:pt x="18644" y="58888"/>
                  </a:lnTo>
                  <a:lnTo>
                    <a:pt x="18765" y="58647"/>
                  </a:lnTo>
                  <a:lnTo>
                    <a:pt x="18825" y="58466"/>
                  </a:lnTo>
                  <a:lnTo>
                    <a:pt x="18825" y="58224"/>
                  </a:lnTo>
                  <a:lnTo>
                    <a:pt x="18825" y="57983"/>
                  </a:lnTo>
                  <a:lnTo>
                    <a:pt x="18765" y="57802"/>
                  </a:lnTo>
                  <a:lnTo>
                    <a:pt x="18644" y="57560"/>
                  </a:lnTo>
                  <a:lnTo>
                    <a:pt x="18523" y="57379"/>
                  </a:lnTo>
                  <a:lnTo>
                    <a:pt x="18342" y="57259"/>
                  </a:lnTo>
                  <a:lnTo>
                    <a:pt x="18101" y="57138"/>
                  </a:lnTo>
                  <a:lnTo>
                    <a:pt x="17920" y="57078"/>
                  </a:lnTo>
                  <a:close/>
                  <a:moveTo>
                    <a:pt x="23230" y="57078"/>
                  </a:moveTo>
                  <a:lnTo>
                    <a:pt x="23049" y="57138"/>
                  </a:lnTo>
                  <a:lnTo>
                    <a:pt x="22807" y="57259"/>
                  </a:lnTo>
                  <a:lnTo>
                    <a:pt x="22626" y="57379"/>
                  </a:lnTo>
                  <a:lnTo>
                    <a:pt x="22506" y="57560"/>
                  </a:lnTo>
                  <a:lnTo>
                    <a:pt x="22385" y="57802"/>
                  </a:lnTo>
                  <a:lnTo>
                    <a:pt x="22325" y="57983"/>
                  </a:lnTo>
                  <a:lnTo>
                    <a:pt x="22325" y="58224"/>
                  </a:lnTo>
                  <a:lnTo>
                    <a:pt x="22325" y="58466"/>
                  </a:lnTo>
                  <a:lnTo>
                    <a:pt x="22385" y="58647"/>
                  </a:lnTo>
                  <a:lnTo>
                    <a:pt x="22506" y="58888"/>
                  </a:lnTo>
                  <a:lnTo>
                    <a:pt x="22626" y="59069"/>
                  </a:lnTo>
                  <a:lnTo>
                    <a:pt x="22807" y="59190"/>
                  </a:lnTo>
                  <a:lnTo>
                    <a:pt x="23049" y="59310"/>
                  </a:lnTo>
                  <a:lnTo>
                    <a:pt x="23230" y="59371"/>
                  </a:lnTo>
                  <a:lnTo>
                    <a:pt x="23712" y="59371"/>
                  </a:lnTo>
                  <a:lnTo>
                    <a:pt x="23893" y="59310"/>
                  </a:lnTo>
                  <a:lnTo>
                    <a:pt x="24135" y="59190"/>
                  </a:lnTo>
                  <a:lnTo>
                    <a:pt x="24316" y="59069"/>
                  </a:lnTo>
                  <a:lnTo>
                    <a:pt x="24436" y="58888"/>
                  </a:lnTo>
                  <a:lnTo>
                    <a:pt x="24557" y="58647"/>
                  </a:lnTo>
                  <a:lnTo>
                    <a:pt x="24617" y="58466"/>
                  </a:lnTo>
                  <a:lnTo>
                    <a:pt x="24617" y="58224"/>
                  </a:lnTo>
                  <a:lnTo>
                    <a:pt x="24617" y="57983"/>
                  </a:lnTo>
                  <a:lnTo>
                    <a:pt x="24557" y="57802"/>
                  </a:lnTo>
                  <a:lnTo>
                    <a:pt x="24436" y="57560"/>
                  </a:lnTo>
                  <a:lnTo>
                    <a:pt x="24316" y="57379"/>
                  </a:lnTo>
                  <a:lnTo>
                    <a:pt x="24135" y="57259"/>
                  </a:lnTo>
                  <a:lnTo>
                    <a:pt x="23893" y="57138"/>
                  </a:lnTo>
                  <a:lnTo>
                    <a:pt x="23712" y="57078"/>
                  </a:lnTo>
                  <a:close/>
                  <a:moveTo>
                    <a:pt x="29022" y="57078"/>
                  </a:moveTo>
                  <a:lnTo>
                    <a:pt x="28841" y="57138"/>
                  </a:lnTo>
                  <a:lnTo>
                    <a:pt x="28599" y="57259"/>
                  </a:lnTo>
                  <a:lnTo>
                    <a:pt x="28418" y="57379"/>
                  </a:lnTo>
                  <a:lnTo>
                    <a:pt x="28298" y="57560"/>
                  </a:lnTo>
                  <a:lnTo>
                    <a:pt x="28177" y="57802"/>
                  </a:lnTo>
                  <a:lnTo>
                    <a:pt x="28117" y="57983"/>
                  </a:lnTo>
                  <a:lnTo>
                    <a:pt x="28117" y="58224"/>
                  </a:lnTo>
                  <a:lnTo>
                    <a:pt x="28117" y="58466"/>
                  </a:lnTo>
                  <a:lnTo>
                    <a:pt x="28177" y="58647"/>
                  </a:lnTo>
                  <a:lnTo>
                    <a:pt x="28298" y="58888"/>
                  </a:lnTo>
                  <a:lnTo>
                    <a:pt x="28418" y="59069"/>
                  </a:lnTo>
                  <a:lnTo>
                    <a:pt x="28599" y="59190"/>
                  </a:lnTo>
                  <a:lnTo>
                    <a:pt x="28841" y="59310"/>
                  </a:lnTo>
                  <a:lnTo>
                    <a:pt x="29022" y="59371"/>
                  </a:lnTo>
                  <a:lnTo>
                    <a:pt x="29505" y="59371"/>
                  </a:lnTo>
                  <a:lnTo>
                    <a:pt x="29686" y="59310"/>
                  </a:lnTo>
                  <a:lnTo>
                    <a:pt x="29927" y="59190"/>
                  </a:lnTo>
                  <a:lnTo>
                    <a:pt x="30108" y="59069"/>
                  </a:lnTo>
                  <a:lnTo>
                    <a:pt x="30229" y="58888"/>
                  </a:lnTo>
                  <a:lnTo>
                    <a:pt x="30349" y="58647"/>
                  </a:lnTo>
                  <a:lnTo>
                    <a:pt x="30410" y="58466"/>
                  </a:lnTo>
                  <a:lnTo>
                    <a:pt x="30410" y="58224"/>
                  </a:lnTo>
                  <a:lnTo>
                    <a:pt x="30410" y="57983"/>
                  </a:lnTo>
                  <a:lnTo>
                    <a:pt x="30349" y="57802"/>
                  </a:lnTo>
                  <a:lnTo>
                    <a:pt x="30229" y="57560"/>
                  </a:lnTo>
                  <a:lnTo>
                    <a:pt x="30108" y="57379"/>
                  </a:lnTo>
                  <a:lnTo>
                    <a:pt x="29927" y="57259"/>
                  </a:lnTo>
                  <a:lnTo>
                    <a:pt x="29686" y="57138"/>
                  </a:lnTo>
                  <a:lnTo>
                    <a:pt x="29505" y="57078"/>
                  </a:lnTo>
                  <a:close/>
                  <a:moveTo>
                    <a:pt x="34814" y="57078"/>
                  </a:moveTo>
                  <a:lnTo>
                    <a:pt x="34633" y="57138"/>
                  </a:lnTo>
                  <a:lnTo>
                    <a:pt x="34392" y="57259"/>
                  </a:lnTo>
                  <a:lnTo>
                    <a:pt x="34211" y="57379"/>
                  </a:lnTo>
                  <a:lnTo>
                    <a:pt x="34090" y="57560"/>
                  </a:lnTo>
                  <a:lnTo>
                    <a:pt x="33969" y="57802"/>
                  </a:lnTo>
                  <a:lnTo>
                    <a:pt x="33909" y="57983"/>
                  </a:lnTo>
                  <a:lnTo>
                    <a:pt x="33909" y="58224"/>
                  </a:lnTo>
                  <a:lnTo>
                    <a:pt x="33909" y="58466"/>
                  </a:lnTo>
                  <a:lnTo>
                    <a:pt x="33969" y="58647"/>
                  </a:lnTo>
                  <a:lnTo>
                    <a:pt x="34090" y="58888"/>
                  </a:lnTo>
                  <a:lnTo>
                    <a:pt x="34211" y="59069"/>
                  </a:lnTo>
                  <a:lnTo>
                    <a:pt x="34392" y="59190"/>
                  </a:lnTo>
                  <a:lnTo>
                    <a:pt x="34633" y="59310"/>
                  </a:lnTo>
                  <a:lnTo>
                    <a:pt x="34814" y="59371"/>
                  </a:lnTo>
                  <a:lnTo>
                    <a:pt x="35297" y="59371"/>
                  </a:lnTo>
                  <a:lnTo>
                    <a:pt x="35478" y="59310"/>
                  </a:lnTo>
                  <a:lnTo>
                    <a:pt x="35719" y="59190"/>
                  </a:lnTo>
                  <a:lnTo>
                    <a:pt x="35900" y="59069"/>
                  </a:lnTo>
                  <a:lnTo>
                    <a:pt x="36021" y="58888"/>
                  </a:lnTo>
                  <a:lnTo>
                    <a:pt x="36141" y="58647"/>
                  </a:lnTo>
                  <a:lnTo>
                    <a:pt x="36202" y="58466"/>
                  </a:lnTo>
                  <a:lnTo>
                    <a:pt x="36202" y="58224"/>
                  </a:lnTo>
                  <a:lnTo>
                    <a:pt x="36202" y="57983"/>
                  </a:lnTo>
                  <a:lnTo>
                    <a:pt x="36141" y="57802"/>
                  </a:lnTo>
                  <a:lnTo>
                    <a:pt x="36021" y="57560"/>
                  </a:lnTo>
                  <a:lnTo>
                    <a:pt x="35900" y="57379"/>
                  </a:lnTo>
                  <a:lnTo>
                    <a:pt x="35719" y="57259"/>
                  </a:lnTo>
                  <a:lnTo>
                    <a:pt x="35478" y="57138"/>
                  </a:lnTo>
                  <a:lnTo>
                    <a:pt x="35297" y="57078"/>
                  </a:lnTo>
                  <a:close/>
                  <a:moveTo>
                    <a:pt x="40606" y="57078"/>
                  </a:moveTo>
                  <a:lnTo>
                    <a:pt x="40425" y="57138"/>
                  </a:lnTo>
                  <a:lnTo>
                    <a:pt x="40184" y="57259"/>
                  </a:lnTo>
                  <a:lnTo>
                    <a:pt x="40003" y="57379"/>
                  </a:lnTo>
                  <a:lnTo>
                    <a:pt x="39882" y="57560"/>
                  </a:lnTo>
                  <a:lnTo>
                    <a:pt x="39762" y="57802"/>
                  </a:lnTo>
                  <a:lnTo>
                    <a:pt x="39701" y="57983"/>
                  </a:lnTo>
                  <a:lnTo>
                    <a:pt x="39701" y="58224"/>
                  </a:lnTo>
                  <a:lnTo>
                    <a:pt x="39701" y="58466"/>
                  </a:lnTo>
                  <a:lnTo>
                    <a:pt x="39762" y="58647"/>
                  </a:lnTo>
                  <a:lnTo>
                    <a:pt x="39882" y="58888"/>
                  </a:lnTo>
                  <a:lnTo>
                    <a:pt x="40003" y="59069"/>
                  </a:lnTo>
                  <a:lnTo>
                    <a:pt x="40184" y="59190"/>
                  </a:lnTo>
                  <a:lnTo>
                    <a:pt x="40425" y="59310"/>
                  </a:lnTo>
                  <a:lnTo>
                    <a:pt x="40606" y="59371"/>
                  </a:lnTo>
                  <a:lnTo>
                    <a:pt x="41089" y="59371"/>
                  </a:lnTo>
                  <a:lnTo>
                    <a:pt x="41270" y="59310"/>
                  </a:lnTo>
                  <a:lnTo>
                    <a:pt x="41511" y="59190"/>
                  </a:lnTo>
                  <a:lnTo>
                    <a:pt x="41692" y="59069"/>
                  </a:lnTo>
                  <a:lnTo>
                    <a:pt x="41813" y="58888"/>
                  </a:lnTo>
                  <a:lnTo>
                    <a:pt x="41934" y="58647"/>
                  </a:lnTo>
                  <a:lnTo>
                    <a:pt x="41994" y="58466"/>
                  </a:lnTo>
                  <a:lnTo>
                    <a:pt x="41994" y="58224"/>
                  </a:lnTo>
                  <a:lnTo>
                    <a:pt x="41994" y="57983"/>
                  </a:lnTo>
                  <a:lnTo>
                    <a:pt x="41934" y="57802"/>
                  </a:lnTo>
                  <a:lnTo>
                    <a:pt x="41813" y="57560"/>
                  </a:lnTo>
                  <a:lnTo>
                    <a:pt x="41692" y="57379"/>
                  </a:lnTo>
                  <a:lnTo>
                    <a:pt x="41511" y="57259"/>
                  </a:lnTo>
                  <a:lnTo>
                    <a:pt x="41270" y="57138"/>
                  </a:lnTo>
                  <a:lnTo>
                    <a:pt x="41089" y="57078"/>
                  </a:lnTo>
                  <a:close/>
                  <a:moveTo>
                    <a:pt x="46399" y="57078"/>
                  </a:moveTo>
                  <a:lnTo>
                    <a:pt x="46218" y="57138"/>
                  </a:lnTo>
                  <a:lnTo>
                    <a:pt x="45976" y="57259"/>
                  </a:lnTo>
                  <a:lnTo>
                    <a:pt x="45795" y="57379"/>
                  </a:lnTo>
                  <a:lnTo>
                    <a:pt x="45674" y="57560"/>
                  </a:lnTo>
                  <a:lnTo>
                    <a:pt x="45554" y="57802"/>
                  </a:lnTo>
                  <a:lnTo>
                    <a:pt x="45493" y="57983"/>
                  </a:lnTo>
                  <a:lnTo>
                    <a:pt x="45493" y="58224"/>
                  </a:lnTo>
                  <a:lnTo>
                    <a:pt x="45493" y="58466"/>
                  </a:lnTo>
                  <a:lnTo>
                    <a:pt x="45554" y="58647"/>
                  </a:lnTo>
                  <a:lnTo>
                    <a:pt x="45674" y="58888"/>
                  </a:lnTo>
                  <a:lnTo>
                    <a:pt x="45795" y="59069"/>
                  </a:lnTo>
                  <a:lnTo>
                    <a:pt x="45976" y="59190"/>
                  </a:lnTo>
                  <a:lnTo>
                    <a:pt x="46218" y="59310"/>
                  </a:lnTo>
                  <a:lnTo>
                    <a:pt x="46399" y="59371"/>
                  </a:lnTo>
                  <a:lnTo>
                    <a:pt x="46881" y="59371"/>
                  </a:lnTo>
                  <a:lnTo>
                    <a:pt x="47062" y="59310"/>
                  </a:lnTo>
                  <a:lnTo>
                    <a:pt x="47304" y="59190"/>
                  </a:lnTo>
                  <a:lnTo>
                    <a:pt x="47485" y="59069"/>
                  </a:lnTo>
                  <a:lnTo>
                    <a:pt x="47605" y="58888"/>
                  </a:lnTo>
                  <a:lnTo>
                    <a:pt x="47726" y="58647"/>
                  </a:lnTo>
                  <a:lnTo>
                    <a:pt x="47786" y="58466"/>
                  </a:lnTo>
                  <a:lnTo>
                    <a:pt x="47786" y="58224"/>
                  </a:lnTo>
                  <a:lnTo>
                    <a:pt x="47786" y="57983"/>
                  </a:lnTo>
                  <a:lnTo>
                    <a:pt x="47726" y="57802"/>
                  </a:lnTo>
                  <a:lnTo>
                    <a:pt x="47605" y="57560"/>
                  </a:lnTo>
                  <a:lnTo>
                    <a:pt x="47485" y="57379"/>
                  </a:lnTo>
                  <a:lnTo>
                    <a:pt x="47304" y="57259"/>
                  </a:lnTo>
                  <a:lnTo>
                    <a:pt x="47062" y="57138"/>
                  </a:lnTo>
                  <a:lnTo>
                    <a:pt x="46881" y="57078"/>
                  </a:lnTo>
                  <a:close/>
                  <a:moveTo>
                    <a:pt x="52191" y="57078"/>
                  </a:moveTo>
                  <a:lnTo>
                    <a:pt x="52010" y="57138"/>
                  </a:lnTo>
                  <a:lnTo>
                    <a:pt x="51768" y="57259"/>
                  </a:lnTo>
                  <a:lnTo>
                    <a:pt x="51587" y="57379"/>
                  </a:lnTo>
                  <a:lnTo>
                    <a:pt x="51467" y="57560"/>
                  </a:lnTo>
                  <a:lnTo>
                    <a:pt x="51346" y="57802"/>
                  </a:lnTo>
                  <a:lnTo>
                    <a:pt x="51286" y="57983"/>
                  </a:lnTo>
                  <a:lnTo>
                    <a:pt x="51286" y="58224"/>
                  </a:lnTo>
                  <a:lnTo>
                    <a:pt x="51286" y="58466"/>
                  </a:lnTo>
                  <a:lnTo>
                    <a:pt x="51346" y="58647"/>
                  </a:lnTo>
                  <a:lnTo>
                    <a:pt x="51467" y="58888"/>
                  </a:lnTo>
                  <a:lnTo>
                    <a:pt x="51587" y="59069"/>
                  </a:lnTo>
                  <a:lnTo>
                    <a:pt x="51768" y="59190"/>
                  </a:lnTo>
                  <a:lnTo>
                    <a:pt x="52010" y="59310"/>
                  </a:lnTo>
                  <a:lnTo>
                    <a:pt x="52191" y="59371"/>
                  </a:lnTo>
                  <a:lnTo>
                    <a:pt x="52673" y="59371"/>
                  </a:lnTo>
                  <a:lnTo>
                    <a:pt x="52854" y="59310"/>
                  </a:lnTo>
                  <a:lnTo>
                    <a:pt x="53096" y="59190"/>
                  </a:lnTo>
                  <a:lnTo>
                    <a:pt x="53277" y="59069"/>
                  </a:lnTo>
                  <a:lnTo>
                    <a:pt x="53397" y="58888"/>
                  </a:lnTo>
                  <a:lnTo>
                    <a:pt x="53518" y="58647"/>
                  </a:lnTo>
                  <a:lnTo>
                    <a:pt x="53578" y="58466"/>
                  </a:lnTo>
                  <a:lnTo>
                    <a:pt x="53578" y="58224"/>
                  </a:lnTo>
                  <a:lnTo>
                    <a:pt x="53578" y="57983"/>
                  </a:lnTo>
                  <a:lnTo>
                    <a:pt x="53518" y="57802"/>
                  </a:lnTo>
                  <a:lnTo>
                    <a:pt x="53397" y="57560"/>
                  </a:lnTo>
                  <a:lnTo>
                    <a:pt x="53277" y="57379"/>
                  </a:lnTo>
                  <a:lnTo>
                    <a:pt x="53096" y="57259"/>
                  </a:lnTo>
                  <a:lnTo>
                    <a:pt x="52854" y="57138"/>
                  </a:lnTo>
                  <a:lnTo>
                    <a:pt x="52673" y="57078"/>
                  </a:lnTo>
                  <a:close/>
                  <a:moveTo>
                    <a:pt x="57983" y="57078"/>
                  </a:moveTo>
                  <a:lnTo>
                    <a:pt x="57802" y="57138"/>
                  </a:lnTo>
                  <a:lnTo>
                    <a:pt x="57561" y="57259"/>
                  </a:lnTo>
                  <a:lnTo>
                    <a:pt x="57380" y="57379"/>
                  </a:lnTo>
                  <a:lnTo>
                    <a:pt x="57259" y="57560"/>
                  </a:lnTo>
                  <a:lnTo>
                    <a:pt x="57138" y="57802"/>
                  </a:lnTo>
                  <a:lnTo>
                    <a:pt x="57078" y="57983"/>
                  </a:lnTo>
                  <a:lnTo>
                    <a:pt x="57078" y="58224"/>
                  </a:lnTo>
                  <a:lnTo>
                    <a:pt x="57078" y="58466"/>
                  </a:lnTo>
                  <a:lnTo>
                    <a:pt x="57138" y="58647"/>
                  </a:lnTo>
                  <a:lnTo>
                    <a:pt x="57259" y="58888"/>
                  </a:lnTo>
                  <a:lnTo>
                    <a:pt x="57380" y="59069"/>
                  </a:lnTo>
                  <a:lnTo>
                    <a:pt x="57561" y="59190"/>
                  </a:lnTo>
                  <a:lnTo>
                    <a:pt x="57802" y="59310"/>
                  </a:lnTo>
                  <a:lnTo>
                    <a:pt x="57983" y="59371"/>
                  </a:lnTo>
                  <a:lnTo>
                    <a:pt x="58466" y="59371"/>
                  </a:lnTo>
                  <a:lnTo>
                    <a:pt x="58647" y="59310"/>
                  </a:lnTo>
                  <a:lnTo>
                    <a:pt x="58888" y="59190"/>
                  </a:lnTo>
                  <a:lnTo>
                    <a:pt x="59069" y="59069"/>
                  </a:lnTo>
                  <a:lnTo>
                    <a:pt x="59190" y="58888"/>
                  </a:lnTo>
                  <a:lnTo>
                    <a:pt x="59310" y="58647"/>
                  </a:lnTo>
                  <a:lnTo>
                    <a:pt x="59371" y="58466"/>
                  </a:lnTo>
                  <a:lnTo>
                    <a:pt x="59371" y="58224"/>
                  </a:lnTo>
                  <a:lnTo>
                    <a:pt x="59371" y="57983"/>
                  </a:lnTo>
                  <a:lnTo>
                    <a:pt x="59310" y="57802"/>
                  </a:lnTo>
                  <a:lnTo>
                    <a:pt x="59190" y="57560"/>
                  </a:lnTo>
                  <a:lnTo>
                    <a:pt x="59069" y="57379"/>
                  </a:lnTo>
                  <a:lnTo>
                    <a:pt x="58888" y="57259"/>
                  </a:lnTo>
                  <a:lnTo>
                    <a:pt x="58647" y="57138"/>
                  </a:lnTo>
                  <a:lnTo>
                    <a:pt x="58466" y="57078"/>
                  </a:lnTo>
                  <a:close/>
                  <a:moveTo>
                    <a:pt x="63775" y="57078"/>
                  </a:moveTo>
                  <a:lnTo>
                    <a:pt x="63594" y="57138"/>
                  </a:lnTo>
                  <a:lnTo>
                    <a:pt x="63353" y="57259"/>
                  </a:lnTo>
                  <a:lnTo>
                    <a:pt x="63172" y="57379"/>
                  </a:lnTo>
                  <a:lnTo>
                    <a:pt x="63051" y="57560"/>
                  </a:lnTo>
                  <a:lnTo>
                    <a:pt x="62931" y="57802"/>
                  </a:lnTo>
                  <a:lnTo>
                    <a:pt x="62870" y="57983"/>
                  </a:lnTo>
                  <a:lnTo>
                    <a:pt x="62870" y="58224"/>
                  </a:lnTo>
                  <a:lnTo>
                    <a:pt x="62870" y="58466"/>
                  </a:lnTo>
                  <a:lnTo>
                    <a:pt x="62931" y="58647"/>
                  </a:lnTo>
                  <a:lnTo>
                    <a:pt x="63051" y="58888"/>
                  </a:lnTo>
                  <a:lnTo>
                    <a:pt x="63172" y="59069"/>
                  </a:lnTo>
                  <a:lnTo>
                    <a:pt x="63353" y="59190"/>
                  </a:lnTo>
                  <a:lnTo>
                    <a:pt x="63594" y="59310"/>
                  </a:lnTo>
                  <a:lnTo>
                    <a:pt x="63775" y="59371"/>
                  </a:lnTo>
                  <a:lnTo>
                    <a:pt x="64258" y="59371"/>
                  </a:lnTo>
                  <a:lnTo>
                    <a:pt x="64439" y="59310"/>
                  </a:lnTo>
                  <a:lnTo>
                    <a:pt x="64680" y="59190"/>
                  </a:lnTo>
                  <a:lnTo>
                    <a:pt x="64861" y="59069"/>
                  </a:lnTo>
                  <a:lnTo>
                    <a:pt x="64982" y="58888"/>
                  </a:lnTo>
                  <a:lnTo>
                    <a:pt x="65103" y="58647"/>
                  </a:lnTo>
                  <a:lnTo>
                    <a:pt x="65163" y="58466"/>
                  </a:lnTo>
                  <a:lnTo>
                    <a:pt x="65163" y="58224"/>
                  </a:lnTo>
                  <a:lnTo>
                    <a:pt x="65163" y="57983"/>
                  </a:lnTo>
                  <a:lnTo>
                    <a:pt x="65103" y="57802"/>
                  </a:lnTo>
                  <a:lnTo>
                    <a:pt x="64982" y="57560"/>
                  </a:lnTo>
                  <a:lnTo>
                    <a:pt x="64861" y="57379"/>
                  </a:lnTo>
                  <a:lnTo>
                    <a:pt x="64680" y="57259"/>
                  </a:lnTo>
                  <a:lnTo>
                    <a:pt x="64439" y="57138"/>
                  </a:lnTo>
                  <a:lnTo>
                    <a:pt x="64258" y="57078"/>
                  </a:lnTo>
                  <a:close/>
                  <a:moveTo>
                    <a:pt x="8689" y="59974"/>
                  </a:moveTo>
                  <a:lnTo>
                    <a:pt x="8447" y="60095"/>
                  </a:lnTo>
                  <a:lnTo>
                    <a:pt x="8206" y="60276"/>
                  </a:lnTo>
                  <a:lnTo>
                    <a:pt x="8025" y="60457"/>
                  </a:lnTo>
                  <a:lnTo>
                    <a:pt x="7904" y="60758"/>
                  </a:lnTo>
                  <a:lnTo>
                    <a:pt x="7844" y="61120"/>
                  </a:lnTo>
                  <a:lnTo>
                    <a:pt x="8689" y="62267"/>
                  </a:lnTo>
                  <a:lnTo>
                    <a:pt x="9232" y="62267"/>
                  </a:lnTo>
                  <a:lnTo>
                    <a:pt x="9413" y="62206"/>
                  </a:lnTo>
                  <a:lnTo>
                    <a:pt x="9654" y="62086"/>
                  </a:lnTo>
                  <a:lnTo>
                    <a:pt x="9835" y="61965"/>
                  </a:lnTo>
                  <a:lnTo>
                    <a:pt x="9956" y="61784"/>
                  </a:lnTo>
                  <a:lnTo>
                    <a:pt x="10076" y="61543"/>
                  </a:lnTo>
                  <a:lnTo>
                    <a:pt x="10137" y="61362"/>
                  </a:lnTo>
                  <a:lnTo>
                    <a:pt x="10137" y="61120"/>
                  </a:lnTo>
                  <a:lnTo>
                    <a:pt x="10076" y="60758"/>
                  </a:lnTo>
                  <a:lnTo>
                    <a:pt x="9956" y="60457"/>
                  </a:lnTo>
                  <a:lnTo>
                    <a:pt x="9775" y="60276"/>
                  </a:lnTo>
                  <a:lnTo>
                    <a:pt x="9533" y="60095"/>
                  </a:lnTo>
                  <a:lnTo>
                    <a:pt x="9292" y="59974"/>
                  </a:lnTo>
                  <a:close/>
                  <a:moveTo>
                    <a:pt x="14481" y="59974"/>
                  </a:moveTo>
                  <a:lnTo>
                    <a:pt x="14240" y="60095"/>
                  </a:lnTo>
                  <a:lnTo>
                    <a:pt x="13998" y="60276"/>
                  </a:lnTo>
                  <a:lnTo>
                    <a:pt x="13817" y="60457"/>
                  </a:lnTo>
                  <a:lnTo>
                    <a:pt x="13697" y="60758"/>
                  </a:lnTo>
                  <a:lnTo>
                    <a:pt x="13636" y="61120"/>
                  </a:lnTo>
                  <a:lnTo>
                    <a:pt x="13636" y="61362"/>
                  </a:lnTo>
                  <a:lnTo>
                    <a:pt x="13697" y="61543"/>
                  </a:lnTo>
                  <a:lnTo>
                    <a:pt x="13817" y="61784"/>
                  </a:lnTo>
                  <a:lnTo>
                    <a:pt x="13938" y="61965"/>
                  </a:lnTo>
                  <a:lnTo>
                    <a:pt x="14119" y="62086"/>
                  </a:lnTo>
                  <a:lnTo>
                    <a:pt x="14360" y="62206"/>
                  </a:lnTo>
                  <a:lnTo>
                    <a:pt x="14541" y="62267"/>
                  </a:lnTo>
                  <a:lnTo>
                    <a:pt x="15024" y="62267"/>
                  </a:lnTo>
                  <a:lnTo>
                    <a:pt x="15205" y="62206"/>
                  </a:lnTo>
                  <a:lnTo>
                    <a:pt x="15446" y="62086"/>
                  </a:lnTo>
                  <a:lnTo>
                    <a:pt x="15627" y="61965"/>
                  </a:lnTo>
                  <a:lnTo>
                    <a:pt x="15748" y="61784"/>
                  </a:lnTo>
                  <a:lnTo>
                    <a:pt x="15869" y="61543"/>
                  </a:lnTo>
                  <a:lnTo>
                    <a:pt x="15929" y="61362"/>
                  </a:lnTo>
                  <a:lnTo>
                    <a:pt x="15929" y="61120"/>
                  </a:lnTo>
                  <a:lnTo>
                    <a:pt x="15869" y="60758"/>
                  </a:lnTo>
                  <a:lnTo>
                    <a:pt x="15748" y="60457"/>
                  </a:lnTo>
                  <a:lnTo>
                    <a:pt x="15567" y="60276"/>
                  </a:lnTo>
                  <a:lnTo>
                    <a:pt x="15326" y="60095"/>
                  </a:lnTo>
                  <a:lnTo>
                    <a:pt x="15084" y="59974"/>
                  </a:lnTo>
                  <a:close/>
                  <a:moveTo>
                    <a:pt x="20273" y="59974"/>
                  </a:moveTo>
                  <a:lnTo>
                    <a:pt x="20032" y="60095"/>
                  </a:lnTo>
                  <a:lnTo>
                    <a:pt x="19790" y="60276"/>
                  </a:lnTo>
                  <a:lnTo>
                    <a:pt x="19609" y="60457"/>
                  </a:lnTo>
                  <a:lnTo>
                    <a:pt x="19489" y="60758"/>
                  </a:lnTo>
                  <a:lnTo>
                    <a:pt x="19428" y="61120"/>
                  </a:lnTo>
                  <a:lnTo>
                    <a:pt x="19428" y="61362"/>
                  </a:lnTo>
                  <a:lnTo>
                    <a:pt x="19489" y="61543"/>
                  </a:lnTo>
                  <a:lnTo>
                    <a:pt x="19609" y="61784"/>
                  </a:lnTo>
                  <a:lnTo>
                    <a:pt x="19730" y="61965"/>
                  </a:lnTo>
                  <a:lnTo>
                    <a:pt x="19911" y="62086"/>
                  </a:lnTo>
                  <a:lnTo>
                    <a:pt x="20152" y="62206"/>
                  </a:lnTo>
                  <a:lnTo>
                    <a:pt x="20333" y="62267"/>
                  </a:lnTo>
                  <a:lnTo>
                    <a:pt x="20816" y="62267"/>
                  </a:lnTo>
                  <a:lnTo>
                    <a:pt x="20997" y="62206"/>
                  </a:lnTo>
                  <a:lnTo>
                    <a:pt x="21239" y="62086"/>
                  </a:lnTo>
                  <a:lnTo>
                    <a:pt x="21420" y="61965"/>
                  </a:lnTo>
                  <a:lnTo>
                    <a:pt x="21540" y="61784"/>
                  </a:lnTo>
                  <a:lnTo>
                    <a:pt x="21661" y="61543"/>
                  </a:lnTo>
                  <a:lnTo>
                    <a:pt x="21721" y="61362"/>
                  </a:lnTo>
                  <a:lnTo>
                    <a:pt x="21721" y="61120"/>
                  </a:lnTo>
                  <a:lnTo>
                    <a:pt x="21661" y="60758"/>
                  </a:lnTo>
                  <a:lnTo>
                    <a:pt x="21540" y="60457"/>
                  </a:lnTo>
                  <a:lnTo>
                    <a:pt x="21359" y="60276"/>
                  </a:lnTo>
                  <a:lnTo>
                    <a:pt x="21118" y="60095"/>
                  </a:lnTo>
                  <a:lnTo>
                    <a:pt x="20876" y="59974"/>
                  </a:lnTo>
                  <a:close/>
                  <a:moveTo>
                    <a:pt x="26065" y="59974"/>
                  </a:moveTo>
                  <a:lnTo>
                    <a:pt x="25824" y="60095"/>
                  </a:lnTo>
                  <a:lnTo>
                    <a:pt x="25583" y="60276"/>
                  </a:lnTo>
                  <a:lnTo>
                    <a:pt x="25402" y="60457"/>
                  </a:lnTo>
                  <a:lnTo>
                    <a:pt x="25281" y="60758"/>
                  </a:lnTo>
                  <a:lnTo>
                    <a:pt x="25221" y="61120"/>
                  </a:lnTo>
                  <a:lnTo>
                    <a:pt x="25221" y="61362"/>
                  </a:lnTo>
                  <a:lnTo>
                    <a:pt x="25281" y="61543"/>
                  </a:lnTo>
                  <a:lnTo>
                    <a:pt x="25402" y="61784"/>
                  </a:lnTo>
                  <a:lnTo>
                    <a:pt x="25522" y="61965"/>
                  </a:lnTo>
                  <a:lnTo>
                    <a:pt x="25703" y="62086"/>
                  </a:lnTo>
                  <a:lnTo>
                    <a:pt x="25945" y="62206"/>
                  </a:lnTo>
                  <a:lnTo>
                    <a:pt x="26126" y="62267"/>
                  </a:lnTo>
                  <a:lnTo>
                    <a:pt x="26608" y="62267"/>
                  </a:lnTo>
                  <a:lnTo>
                    <a:pt x="26789" y="62206"/>
                  </a:lnTo>
                  <a:lnTo>
                    <a:pt x="27031" y="62086"/>
                  </a:lnTo>
                  <a:lnTo>
                    <a:pt x="27212" y="61965"/>
                  </a:lnTo>
                  <a:lnTo>
                    <a:pt x="27332" y="61784"/>
                  </a:lnTo>
                  <a:lnTo>
                    <a:pt x="27453" y="61543"/>
                  </a:lnTo>
                  <a:lnTo>
                    <a:pt x="27513" y="61362"/>
                  </a:lnTo>
                  <a:lnTo>
                    <a:pt x="27513" y="61120"/>
                  </a:lnTo>
                  <a:lnTo>
                    <a:pt x="27453" y="60758"/>
                  </a:lnTo>
                  <a:lnTo>
                    <a:pt x="27332" y="60457"/>
                  </a:lnTo>
                  <a:lnTo>
                    <a:pt x="27151" y="60276"/>
                  </a:lnTo>
                  <a:lnTo>
                    <a:pt x="26910" y="60095"/>
                  </a:lnTo>
                  <a:lnTo>
                    <a:pt x="26669" y="59974"/>
                  </a:lnTo>
                  <a:close/>
                  <a:moveTo>
                    <a:pt x="31858" y="59974"/>
                  </a:moveTo>
                  <a:lnTo>
                    <a:pt x="31616" y="60095"/>
                  </a:lnTo>
                  <a:lnTo>
                    <a:pt x="31375" y="60276"/>
                  </a:lnTo>
                  <a:lnTo>
                    <a:pt x="31194" y="60457"/>
                  </a:lnTo>
                  <a:lnTo>
                    <a:pt x="31073" y="60758"/>
                  </a:lnTo>
                  <a:lnTo>
                    <a:pt x="31013" y="61120"/>
                  </a:lnTo>
                  <a:lnTo>
                    <a:pt x="31013" y="61362"/>
                  </a:lnTo>
                  <a:lnTo>
                    <a:pt x="31073" y="61543"/>
                  </a:lnTo>
                  <a:lnTo>
                    <a:pt x="31194" y="61784"/>
                  </a:lnTo>
                  <a:lnTo>
                    <a:pt x="31315" y="61965"/>
                  </a:lnTo>
                  <a:lnTo>
                    <a:pt x="31496" y="62086"/>
                  </a:lnTo>
                  <a:lnTo>
                    <a:pt x="31737" y="62206"/>
                  </a:lnTo>
                  <a:lnTo>
                    <a:pt x="31918" y="62267"/>
                  </a:lnTo>
                  <a:lnTo>
                    <a:pt x="32401" y="62267"/>
                  </a:lnTo>
                  <a:lnTo>
                    <a:pt x="32582" y="62206"/>
                  </a:lnTo>
                  <a:lnTo>
                    <a:pt x="32823" y="62086"/>
                  </a:lnTo>
                  <a:lnTo>
                    <a:pt x="33004" y="61965"/>
                  </a:lnTo>
                  <a:lnTo>
                    <a:pt x="33125" y="61784"/>
                  </a:lnTo>
                  <a:lnTo>
                    <a:pt x="33245" y="61543"/>
                  </a:lnTo>
                  <a:lnTo>
                    <a:pt x="33306" y="61362"/>
                  </a:lnTo>
                  <a:lnTo>
                    <a:pt x="33306" y="61120"/>
                  </a:lnTo>
                  <a:lnTo>
                    <a:pt x="33245" y="60758"/>
                  </a:lnTo>
                  <a:lnTo>
                    <a:pt x="33125" y="60457"/>
                  </a:lnTo>
                  <a:lnTo>
                    <a:pt x="32944" y="60276"/>
                  </a:lnTo>
                  <a:lnTo>
                    <a:pt x="32702" y="60095"/>
                  </a:lnTo>
                  <a:lnTo>
                    <a:pt x="32461" y="59974"/>
                  </a:lnTo>
                  <a:close/>
                  <a:moveTo>
                    <a:pt x="37650" y="59974"/>
                  </a:moveTo>
                  <a:lnTo>
                    <a:pt x="37408" y="60095"/>
                  </a:lnTo>
                  <a:lnTo>
                    <a:pt x="37167" y="60276"/>
                  </a:lnTo>
                  <a:lnTo>
                    <a:pt x="36986" y="60457"/>
                  </a:lnTo>
                  <a:lnTo>
                    <a:pt x="36865" y="60758"/>
                  </a:lnTo>
                  <a:lnTo>
                    <a:pt x="36805" y="61120"/>
                  </a:lnTo>
                  <a:lnTo>
                    <a:pt x="36805" y="61362"/>
                  </a:lnTo>
                  <a:lnTo>
                    <a:pt x="36865" y="61543"/>
                  </a:lnTo>
                  <a:lnTo>
                    <a:pt x="36986" y="61784"/>
                  </a:lnTo>
                  <a:lnTo>
                    <a:pt x="37107" y="61965"/>
                  </a:lnTo>
                  <a:lnTo>
                    <a:pt x="37288" y="62086"/>
                  </a:lnTo>
                  <a:lnTo>
                    <a:pt x="37529" y="62206"/>
                  </a:lnTo>
                  <a:lnTo>
                    <a:pt x="37710" y="62267"/>
                  </a:lnTo>
                  <a:lnTo>
                    <a:pt x="38193" y="62267"/>
                  </a:lnTo>
                  <a:lnTo>
                    <a:pt x="38374" y="62206"/>
                  </a:lnTo>
                  <a:lnTo>
                    <a:pt x="38615" y="62086"/>
                  </a:lnTo>
                  <a:lnTo>
                    <a:pt x="38796" y="61965"/>
                  </a:lnTo>
                  <a:lnTo>
                    <a:pt x="38917" y="61784"/>
                  </a:lnTo>
                  <a:lnTo>
                    <a:pt x="39038" y="61543"/>
                  </a:lnTo>
                  <a:lnTo>
                    <a:pt x="39098" y="61362"/>
                  </a:lnTo>
                  <a:lnTo>
                    <a:pt x="39098" y="61120"/>
                  </a:lnTo>
                  <a:lnTo>
                    <a:pt x="39038" y="60758"/>
                  </a:lnTo>
                  <a:lnTo>
                    <a:pt x="38917" y="60457"/>
                  </a:lnTo>
                  <a:lnTo>
                    <a:pt x="38736" y="60276"/>
                  </a:lnTo>
                  <a:lnTo>
                    <a:pt x="38495" y="60095"/>
                  </a:lnTo>
                  <a:lnTo>
                    <a:pt x="38253" y="59974"/>
                  </a:lnTo>
                  <a:close/>
                  <a:moveTo>
                    <a:pt x="43442" y="59974"/>
                  </a:moveTo>
                  <a:lnTo>
                    <a:pt x="43201" y="60095"/>
                  </a:lnTo>
                  <a:lnTo>
                    <a:pt x="42959" y="60276"/>
                  </a:lnTo>
                  <a:lnTo>
                    <a:pt x="42778" y="60457"/>
                  </a:lnTo>
                  <a:lnTo>
                    <a:pt x="42658" y="60758"/>
                  </a:lnTo>
                  <a:lnTo>
                    <a:pt x="42597" y="61120"/>
                  </a:lnTo>
                  <a:lnTo>
                    <a:pt x="42597" y="61362"/>
                  </a:lnTo>
                  <a:lnTo>
                    <a:pt x="42658" y="61543"/>
                  </a:lnTo>
                  <a:lnTo>
                    <a:pt x="42778" y="61784"/>
                  </a:lnTo>
                  <a:lnTo>
                    <a:pt x="42899" y="61965"/>
                  </a:lnTo>
                  <a:lnTo>
                    <a:pt x="43080" y="62086"/>
                  </a:lnTo>
                  <a:lnTo>
                    <a:pt x="43321" y="62206"/>
                  </a:lnTo>
                  <a:lnTo>
                    <a:pt x="43502" y="62267"/>
                  </a:lnTo>
                  <a:lnTo>
                    <a:pt x="43985" y="62267"/>
                  </a:lnTo>
                  <a:lnTo>
                    <a:pt x="44166" y="62206"/>
                  </a:lnTo>
                  <a:lnTo>
                    <a:pt x="44407" y="62086"/>
                  </a:lnTo>
                  <a:lnTo>
                    <a:pt x="44588" y="61965"/>
                  </a:lnTo>
                  <a:lnTo>
                    <a:pt x="44709" y="61784"/>
                  </a:lnTo>
                  <a:lnTo>
                    <a:pt x="44830" y="61543"/>
                  </a:lnTo>
                  <a:lnTo>
                    <a:pt x="44890" y="61362"/>
                  </a:lnTo>
                  <a:lnTo>
                    <a:pt x="44890" y="61120"/>
                  </a:lnTo>
                  <a:lnTo>
                    <a:pt x="44830" y="60758"/>
                  </a:lnTo>
                  <a:lnTo>
                    <a:pt x="44709" y="60457"/>
                  </a:lnTo>
                  <a:lnTo>
                    <a:pt x="44528" y="60276"/>
                  </a:lnTo>
                  <a:lnTo>
                    <a:pt x="44287" y="60095"/>
                  </a:lnTo>
                  <a:lnTo>
                    <a:pt x="44045" y="59974"/>
                  </a:lnTo>
                  <a:close/>
                  <a:moveTo>
                    <a:pt x="49234" y="59974"/>
                  </a:moveTo>
                  <a:lnTo>
                    <a:pt x="48993" y="60095"/>
                  </a:lnTo>
                  <a:lnTo>
                    <a:pt x="48752" y="60276"/>
                  </a:lnTo>
                  <a:lnTo>
                    <a:pt x="48571" y="60457"/>
                  </a:lnTo>
                  <a:lnTo>
                    <a:pt x="48450" y="60758"/>
                  </a:lnTo>
                  <a:lnTo>
                    <a:pt x="48390" y="61120"/>
                  </a:lnTo>
                  <a:lnTo>
                    <a:pt x="48390" y="61362"/>
                  </a:lnTo>
                  <a:lnTo>
                    <a:pt x="48450" y="61543"/>
                  </a:lnTo>
                  <a:lnTo>
                    <a:pt x="48571" y="61784"/>
                  </a:lnTo>
                  <a:lnTo>
                    <a:pt x="48691" y="61965"/>
                  </a:lnTo>
                  <a:lnTo>
                    <a:pt x="48872" y="62086"/>
                  </a:lnTo>
                  <a:lnTo>
                    <a:pt x="49114" y="62206"/>
                  </a:lnTo>
                  <a:lnTo>
                    <a:pt x="49295" y="62267"/>
                  </a:lnTo>
                  <a:lnTo>
                    <a:pt x="49777" y="62267"/>
                  </a:lnTo>
                  <a:lnTo>
                    <a:pt x="49958" y="62206"/>
                  </a:lnTo>
                  <a:lnTo>
                    <a:pt x="50200" y="62086"/>
                  </a:lnTo>
                  <a:lnTo>
                    <a:pt x="50381" y="61965"/>
                  </a:lnTo>
                  <a:lnTo>
                    <a:pt x="50501" y="61784"/>
                  </a:lnTo>
                  <a:lnTo>
                    <a:pt x="50622" y="61543"/>
                  </a:lnTo>
                  <a:lnTo>
                    <a:pt x="50682" y="61362"/>
                  </a:lnTo>
                  <a:lnTo>
                    <a:pt x="50682" y="61120"/>
                  </a:lnTo>
                  <a:lnTo>
                    <a:pt x="50622" y="60758"/>
                  </a:lnTo>
                  <a:lnTo>
                    <a:pt x="50501" y="60457"/>
                  </a:lnTo>
                  <a:lnTo>
                    <a:pt x="50320" y="60276"/>
                  </a:lnTo>
                  <a:lnTo>
                    <a:pt x="50079" y="60095"/>
                  </a:lnTo>
                  <a:lnTo>
                    <a:pt x="49838" y="59974"/>
                  </a:lnTo>
                  <a:close/>
                  <a:moveTo>
                    <a:pt x="55027" y="59974"/>
                  </a:moveTo>
                  <a:lnTo>
                    <a:pt x="54785" y="60095"/>
                  </a:lnTo>
                  <a:lnTo>
                    <a:pt x="54544" y="60276"/>
                  </a:lnTo>
                  <a:lnTo>
                    <a:pt x="54363" y="60457"/>
                  </a:lnTo>
                  <a:lnTo>
                    <a:pt x="54242" y="60758"/>
                  </a:lnTo>
                  <a:lnTo>
                    <a:pt x="54182" y="61120"/>
                  </a:lnTo>
                  <a:lnTo>
                    <a:pt x="54182" y="61362"/>
                  </a:lnTo>
                  <a:lnTo>
                    <a:pt x="54242" y="61543"/>
                  </a:lnTo>
                  <a:lnTo>
                    <a:pt x="54363" y="61784"/>
                  </a:lnTo>
                  <a:lnTo>
                    <a:pt x="54483" y="61965"/>
                  </a:lnTo>
                  <a:lnTo>
                    <a:pt x="54665" y="62086"/>
                  </a:lnTo>
                  <a:lnTo>
                    <a:pt x="54906" y="62206"/>
                  </a:lnTo>
                  <a:lnTo>
                    <a:pt x="55087" y="62267"/>
                  </a:lnTo>
                  <a:lnTo>
                    <a:pt x="55570" y="62267"/>
                  </a:lnTo>
                  <a:lnTo>
                    <a:pt x="55751" y="62206"/>
                  </a:lnTo>
                  <a:lnTo>
                    <a:pt x="55992" y="62086"/>
                  </a:lnTo>
                  <a:lnTo>
                    <a:pt x="56173" y="61965"/>
                  </a:lnTo>
                  <a:lnTo>
                    <a:pt x="56294" y="61784"/>
                  </a:lnTo>
                  <a:lnTo>
                    <a:pt x="56414" y="61543"/>
                  </a:lnTo>
                  <a:lnTo>
                    <a:pt x="56475" y="61362"/>
                  </a:lnTo>
                  <a:lnTo>
                    <a:pt x="56475" y="61120"/>
                  </a:lnTo>
                  <a:lnTo>
                    <a:pt x="56414" y="60758"/>
                  </a:lnTo>
                  <a:lnTo>
                    <a:pt x="56294" y="60457"/>
                  </a:lnTo>
                  <a:lnTo>
                    <a:pt x="56113" y="60276"/>
                  </a:lnTo>
                  <a:lnTo>
                    <a:pt x="55871" y="60095"/>
                  </a:lnTo>
                  <a:lnTo>
                    <a:pt x="55630" y="59974"/>
                  </a:lnTo>
                  <a:close/>
                  <a:moveTo>
                    <a:pt x="60819" y="59974"/>
                  </a:moveTo>
                  <a:lnTo>
                    <a:pt x="60577" y="60095"/>
                  </a:lnTo>
                  <a:lnTo>
                    <a:pt x="60336" y="60276"/>
                  </a:lnTo>
                  <a:lnTo>
                    <a:pt x="60155" y="60457"/>
                  </a:lnTo>
                  <a:lnTo>
                    <a:pt x="60034" y="60758"/>
                  </a:lnTo>
                  <a:lnTo>
                    <a:pt x="59974" y="61120"/>
                  </a:lnTo>
                  <a:lnTo>
                    <a:pt x="59974" y="61362"/>
                  </a:lnTo>
                  <a:lnTo>
                    <a:pt x="60034" y="61543"/>
                  </a:lnTo>
                  <a:lnTo>
                    <a:pt x="60155" y="61784"/>
                  </a:lnTo>
                  <a:lnTo>
                    <a:pt x="60276" y="61965"/>
                  </a:lnTo>
                  <a:lnTo>
                    <a:pt x="60457" y="62086"/>
                  </a:lnTo>
                  <a:lnTo>
                    <a:pt x="60698" y="62206"/>
                  </a:lnTo>
                  <a:lnTo>
                    <a:pt x="60879" y="62267"/>
                  </a:lnTo>
                  <a:lnTo>
                    <a:pt x="61362" y="62267"/>
                  </a:lnTo>
                  <a:lnTo>
                    <a:pt x="61543" y="62206"/>
                  </a:lnTo>
                  <a:lnTo>
                    <a:pt x="61784" y="62086"/>
                  </a:lnTo>
                  <a:lnTo>
                    <a:pt x="61965" y="61965"/>
                  </a:lnTo>
                  <a:lnTo>
                    <a:pt x="62086" y="61784"/>
                  </a:lnTo>
                  <a:lnTo>
                    <a:pt x="62206" y="61543"/>
                  </a:lnTo>
                  <a:lnTo>
                    <a:pt x="62267" y="61362"/>
                  </a:lnTo>
                  <a:lnTo>
                    <a:pt x="62267" y="61120"/>
                  </a:lnTo>
                  <a:lnTo>
                    <a:pt x="62206" y="60758"/>
                  </a:lnTo>
                  <a:lnTo>
                    <a:pt x="62086" y="60457"/>
                  </a:lnTo>
                  <a:lnTo>
                    <a:pt x="61905" y="60276"/>
                  </a:lnTo>
                  <a:lnTo>
                    <a:pt x="61663" y="60095"/>
                  </a:lnTo>
                  <a:lnTo>
                    <a:pt x="61422" y="59974"/>
                  </a:lnTo>
                  <a:close/>
                  <a:moveTo>
                    <a:pt x="66611" y="59974"/>
                  </a:moveTo>
                  <a:lnTo>
                    <a:pt x="66370" y="60095"/>
                  </a:lnTo>
                  <a:lnTo>
                    <a:pt x="66128" y="60276"/>
                  </a:lnTo>
                  <a:lnTo>
                    <a:pt x="65947" y="60457"/>
                  </a:lnTo>
                  <a:lnTo>
                    <a:pt x="65827" y="60758"/>
                  </a:lnTo>
                  <a:lnTo>
                    <a:pt x="65766" y="61120"/>
                  </a:lnTo>
                  <a:lnTo>
                    <a:pt x="65766" y="61362"/>
                  </a:lnTo>
                  <a:lnTo>
                    <a:pt x="65827" y="61543"/>
                  </a:lnTo>
                  <a:lnTo>
                    <a:pt x="65947" y="61784"/>
                  </a:lnTo>
                  <a:lnTo>
                    <a:pt x="66068" y="61965"/>
                  </a:lnTo>
                  <a:lnTo>
                    <a:pt x="66249" y="62086"/>
                  </a:lnTo>
                  <a:lnTo>
                    <a:pt x="66490" y="62206"/>
                  </a:lnTo>
                  <a:lnTo>
                    <a:pt x="66671" y="62267"/>
                  </a:lnTo>
                  <a:lnTo>
                    <a:pt x="67214" y="62267"/>
                  </a:lnTo>
                  <a:lnTo>
                    <a:pt x="68059" y="61120"/>
                  </a:lnTo>
                  <a:lnTo>
                    <a:pt x="67999" y="60758"/>
                  </a:lnTo>
                  <a:lnTo>
                    <a:pt x="67878" y="60457"/>
                  </a:lnTo>
                  <a:lnTo>
                    <a:pt x="67697" y="60276"/>
                  </a:lnTo>
                  <a:lnTo>
                    <a:pt x="67456" y="60095"/>
                  </a:lnTo>
                  <a:lnTo>
                    <a:pt x="67214" y="59974"/>
                  </a:lnTo>
                  <a:close/>
                  <a:moveTo>
                    <a:pt x="11645" y="62870"/>
                  </a:moveTo>
                  <a:lnTo>
                    <a:pt x="11464" y="62930"/>
                  </a:lnTo>
                  <a:lnTo>
                    <a:pt x="11223" y="63051"/>
                  </a:lnTo>
                  <a:lnTo>
                    <a:pt x="11042" y="63172"/>
                  </a:lnTo>
                  <a:lnTo>
                    <a:pt x="10921" y="63353"/>
                  </a:lnTo>
                  <a:lnTo>
                    <a:pt x="10800" y="63594"/>
                  </a:lnTo>
                  <a:lnTo>
                    <a:pt x="10740" y="63775"/>
                  </a:lnTo>
                  <a:lnTo>
                    <a:pt x="10740" y="64016"/>
                  </a:lnTo>
                  <a:lnTo>
                    <a:pt x="10740" y="64197"/>
                  </a:lnTo>
                  <a:lnTo>
                    <a:pt x="10800" y="64439"/>
                  </a:lnTo>
                  <a:lnTo>
                    <a:pt x="10981" y="64740"/>
                  </a:lnTo>
                  <a:lnTo>
                    <a:pt x="11162" y="64921"/>
                  </a:lnTo>
                  <a:lnTo>
                    <a:pt x="11464" y="65102"/>
                  </a:lnTo>
                  <a:lnTo>
                    <a:pt x="11705" y="65163"/>
                  </a:lnTo>
                  <a:lnTo>
                    <a:pt x="12128" y="65163"/>
                  </a:lnTo>
                  <a:lnTo>
                    <a:pt x="12309" y="65102"/>
                  </a:lnTo>
                  <a:lnTo>
                    <a:pt x="12550" y="64982"/>
                  </a:lnTo>
                  <a:lnTo>
                    <a:pt x="12731" y="64861"/>
                  </a:lnTo>
                  <a:lnTo>
                    <a:pt x="12852" y="64680"/>
                  </a:lnTo>
                  <a:lnTo>
                    <a:pt x="12973" y="64439"/>
                  </a:lnTo>
                  <a:lnTo>
                    <a:pt x="13033" y="64258"/>
                  </a:lnTo>
                  <a:lnTo>
                    <a:pt x="13033" y="64016"/>
                  </a:lnTo>
                  <a:lnTo>
                    <a:pt x="13033" y="63775"/>
                  </a:lnTo>
                  <a:lnTo>
                    <a:pt x="12973" y="63594"/>
                  </a:lnTo>
                  <a:lnTo>
                    <a:pt x="12852" y="63353"/>
                  </a:lnTo>
                  <a:lnTo>
                    <a:pt x="12731" y="63172"/>
                  </a:lnTo>
                  <a:lnTo>
                    <a:pt x="12550" y="63051"/>
                  </a:lnTo>
                  <a:lnTo>
                    <a:pt x="12309" y="62930"/>
                  </a:lnTo>
                  <a:lnTo>
                    <a:pt x="12128" y="62870"/>
                  </a:lnTo>
                  <a:close/>
                  <a:moveTo>
                    <a:pt x="17437" y="62870"/>
                  </a:moveTo>
                  <a:lnTo>
                    <a:pt x="17256" y="62930"/>
                  </a:lnTo>
                  <a:lnTo>
                    <a:pt x="17015" y="63051"/>
                  </a:lnTo>
                  <a:lnTo>
                    <a:pt x="16834" y="63172"/>
                  </a:lnTo>
                  <a:lnTo>
                    <a:pt x="16713" y="63353"/>
                  </a:lnTo>
                  <a:lnTo>
                    <a:pt x="16593" y="63594"/>
                  </a:lnTo>
                  <a:lnTo>
                    <a:pt x="16532" y="63775"/>
                  </a:lnTo>
                  <a:lnTo>
                    <a:pt x="16532" y="64016"/>
                  </a:lnTo>
                  <a:lnTo>
                    <a:pt x="16532" y="64258"/>
                  </a:lnTo>
                  <a:lnTo>
                    <a:pt x="16593" y="64439"/>
                  </a:lnTo>
                  <a:lnTo>
                    <a:pt x="16713" y="64680"/>
                  </a:lnTo>
                  <a:lnTo>
                    <a:pt x="16834" y="64861"/>
                  </a:lnTo>
                  <a:lnTo>
                    <a:pt x="17015" y="64982"/>
                  </a:lnTo>
                  <a:lnTo>
                    <a:pt x="17256" y="65102"/>
                  </a:lnTo>
                  <a:lnTo>
                    <a:pt x="17437" y="65163"/>
                  </a:lnTo>
                  <a:lnTo>
                    <a:pt x="17920" y="65163"/>
                  </a:lnTo>
                  <a:lnTo>
                    <a:pt x="18101" y="65102"/>
                  </a:lnTo>
                  <a:lnTo>
                    <a:pt x="18342" y="64982"/>
                  </a:lnTo>
                  <a:lnTo>
                    <a:pt x="18523" y="64861"/>
                  </a:lnTo>
                  <a:lnTo>
                    <a:pt x="18644" y="64680"/>
                  </a:lnTo>
                  <a:lnTo>
                    <a:pt x="18765" y="64439"/>
                  </a:lnTo>
                  <a:lnTo>
                    <a:pt x="18825" y="64258"/>
                  </a:lnTo>
                  <a:lnTo>
                    <a:pt x="18825" y="64016"/>
                  </a:lnTo>
                  <a:lnTo>
                    <a:pt x="18825" y="63775"/>
                  </a:lnTo>
                  <a:lnTo>
                    <a:pt x="18765" y="63594"/>
                  </a:lnTo>
                  <a:lnTo>
                    <a:pt x="18644" y="63353"/>
                  </a:lnTo>
                  <a:lnTo>
                    <a:pt x="18523" y="63172"/>
                  </a:lnTo>
                  <a:lnTo>
                    <a:pt x="18342" y="63051"/>
                  </a:lnTo>
                  <a:lnTo>
                    <a:pt x="18101" y="62930"/>
                  </a:lnTo>
                  <a:lnTo>
                    <a:pt x="17920" y="62870"/>
                  </a:lnTo>
                  <a:close/>
                  <a:moveTo>
                    <a:pt x="23230" y="62870"/>
                  </a:moveTo>
                  <a:lnTo>
                    <a:pt x="23049" y="62930"/>
                  </a:lnTo>
                  <a:lnTo>
                    <a:pt x="22807" y="63051"/>
                  </a:lnTo>
                  <a:lnTo>
                    <a:pt x="22626" y="63172"/>
                  </a:lnTo>
                  <a:lnTo>
                    <a:pt x="22506" y="63353"/>
                  </a:lnTo>
                  <a:lnTo>
                    <a:pt x="22385" y="63594"/>
                  </a:lnTo>
                  <a:lnTo>
                    <a:pt x="22325" y="63775"/>
                  </a:lnTo>
                  <a:lnTo>
                    <a:pt x="22325" y="64016"/>
                  </a:lnTo>
                  <a:lnTo>
                    <a:pt x="22325" y="64258"/>
                  </a:lnTo>
                  <a:lnTo>
                    <a:pt x="22385" y="64439"/>
                  </a:lnTo>
                  <a:lnTo>
                    <a:pt x="22506" y="64680"/>
                  </a:lnTo>
                  <a:lnTo>
                    <a:pt x="22626" y="64861"/>
                  </a:lnTo>
                  <a:lnTo>
                    <a:pt x="22807" y="64982"/>
                  </a:lnTo>
                  <a:lnTo>
                    <a:pt x="23049" y="65102"/>
                  </a:lnTo>
                  <a:lnTo>
                    <a:pt x="23230" y="65163"/>
                  </a:lnTo>
                  <a:lnTo>
                    <a:pt x="23712" y="65163"/>
                  </a:lnTo>
                  <a:lnTo>
                    <a:pt x="23893" y="65102"/>
                  </a:lnTo>
                  <a:lnTo>
                    <a:pt x="24135" y="64982"/>
                  </a:lnTo>
                  <a:lnTo>
                    <a:pt x="24316" y="64861"/>
                  </a:lnTo>
                  <a:lnTo>
                    <a:pt x="24436" y="64680"/>
                  </a:lnTo>
                  <a:lnTo>
                    <a:pt x="24557" y="64439"/>
                  </a:lnTo>
                  <a:lnTo>
                    <a:pt x="24617" y="64258"/>
                  </a:lnTo>
                  <a:lnTo>
                    <a:pt x="24617" y="64016"/>
                  </a:lnTo>
                  <a:lnTo>
                    <a:pt x="24617" y="63775"/>
                  </a:lnTo>
                  <a:lnTo>
                    <a:pt x="24557" y="63594"/>
                  </a:lnTo>
                  <a:lnTo>
                    <a:pt x="24436" y="63353"/>
                  </a:lnTo>
                  <a:lnTo>
                    <a:pt x="24316" y="63172"/>
                  </a:lnTo>
                  <a:lnTo>
                    <a:pt x="24135" y="63051"/>
                  </a:lnTo>
                  <a:lnTo>
                    <a:pt x="23893" y="62930"/>
                  </a:lnTo>
                  <a:lnTo>
                    <a:pt x="23712" y="62870"/>
                  </a:lnTo>
                  <a:close/>
                  <a:moveTo>
                    <a:pt x="29022" y="62870"/>
                  </a:moveTo>
                  <a:lnTo>
                    <a:pt x="28841" y="62930"/>
                  </a:lnTo>
                  <a:lnTo>
                    <a:pt x="28599" y="63051"/>
                  </a:lnTo>
                  <a:lnTo>
                    <a:pt x="28418" y="63172"/>
                  </a:lnTo>
                  <a:lnTo>
                    <a:pt x="28298" y="63353"/>
                  </a:lnTo>
                  <a:lnTo>
                    <a:pt x="28177" y="63594"/>
                  </a:lnTo>
                  <a:lnTo>
                    <a:pt x="28117" y="63775"/>
                  </a:lnTo>
                  <a:lnTo>
                    <a:pt x="28117" y="64016"/>
                  </a:lnTo>
                  <a:lnTo>
                    <a:pt x="28117" y="64258"/>
                  </a:lnTo>
                  <a:lnTo>
                    <a:pt x="28177" y="64439"/>
                  </a:lnTo>
                  <a:lnTo>
                    <a:pt x="28298" y="64680"/>
                  </a:lnTo>
                  <a:lnTo>
                    <a:pt x="28418" y="64861"/>
                  </a:lnTo>
                  <a:lnTo>
                    <a:pt x="28599" y="64982"/>
                  </a:lnTo>
                  <a:lnTo>
                    <a:pt x="28841" y="65102"/>
                  </a:lnTo>
                  <a:lnTo>
                    <a:pt x="29022" y="65163"/>
                  </a:lnTo>
                  <a:lnTo>
                    <a:pt x="29505" y="65163"/>
                  </a:lnTo>
                  <a:lnTo>
                    <a:pt x="29686" y="65102"/>
                  </a:lnTo>
                  <a:lnTo>
                    <a:pt x="29927" y="64982"/>
                  </a:lnTo>
                  <a:lnTo>
                    <a:pt x="30108" y="64861"/>
                  </a:lnTo>
                  <a:lnTo>
                    <a:pt x="30229" y="64680"/>
                  </a:lnTo>
                  <a:lnTo>
                    <a:pt x="30349" y="64439"/>
                  </a:lnTo>
                  <a:lnTo>
                    <a:pt x="30410" y="64258"/>
                  </a:lnTo>
                  <a:lnTo>
                    <a:pt x="30410" y="64016"/>
                  </a:lnTo>
                  <a:lnTo>
                    <a:pt x="30410" y="63775"/>
                  </a:lnTo>
                  <a:lnTo>
                    <a:pt x="30349" y="63594"/>
                  </a:lnTo>
                  <a:lnTo>
                    <a:pt x="30229" y="63353"/>
                  </a:lnTo>
                  <a:lnTo>
                    <a:pt x="30108" y="63172"/>
                  </a:lnTo>
                  <a:lnTo>
                    <a:pt x="29927" y="63051"/>
                  </a:lnTo>
                  <a:lnTo>
                    <a:pt x="29686" y="62930"/>
                  </a:lnTo>
                  <a:lnTo>
                    <a:pt x="29505" y="62870"/>
                  </a:lnTo>
                  <a:close/>
                  <a:moveTo>
                    <a:pt x="34814" y="62870"/>
                  </a:moveTo>
                  <a:lnTo>
                    <a:pt x="34633" y="62930"/>
                  </a:lnTo>
                  <a:lnTo>
                    <a:pt x="34392" y="63051"/>
                  </a:lnTo>
                  <a:lnTo>
                    <a:pt x="34211" y="63172"/>
                  </a:lnTo>
                  <a:lnTo>
                    <a:pt x="34090" y="63353"/>
                  </a:lnTo>
                  <a:lnTo>
                    <a:pt x="33969" y="63594"/>
                  </a:lnTo>
                  <a:lnTo>
                    <a:pt x="33909" y="63775"/>
                  </a:lnTo>
                  <a:lnTo>
                    <a:pt x="33909" y="64016"/>
                  </a:lnTo>
                  <a:lnTo>
                    <a:pt x="33909" y="64258"/>
                  </a:lnTo>
                  <a:lnTo>
                    <a:pt x="33969" y="64439"/>
                  </a:lnTo>
                  <a:lnTo>
                    <a:pt x="34090" y="64680"/>
                  </a:lnTo>
                  <a:lnTo>
                    <a:pt x="34211" y="64861"/>
                  </a:lnTo>
                  <a:lnTo>
                    <a:pt x="34392" y="64982"/>
                  </a:lnTo>
                  <a:lnTo>
                    <a:pt x="34633" y="65102"/>
                  </a:lnTo>
                  <a:lnTo>
                    <a:pt x="34814" y="65163"/>
                  </a:lnTo>
                  <a:lnTo>
                    <a:pt x="35297" y="65163"/>
                  </a:lnTo>
                  <a:lnTo>
                    <a:pt x="35478" y="65102"/>
                  </a:lnTo>
                  <a:lnTo>
                    <a:pt x="35719" y="64982"/>
                  </a:lnTo>
                  <a:lnTo>
                    <a:pt x="35900" y="64861"/>
                  </a:lnTo>
                  <a:lnTo>
                    <a:pt x="36021" y="64680"/>
                  </a:lnTo>
                  <a:lnTo>
                    <a:pt x="36141" y="64439"/>
                  </a:lnTo>
                  <a:lnTo>
                    <a:pt x="36202" y="64258"/>
                  </a:lnTo>
                  <a:lnTo>
                    <a:pt x="36202" y="64016"/>
                  </a:lnTo>
                  <a:lnTo>
                    <a:pt x="36202" y="63775"/>
                  </a:lnTo>
                  <a:lnTo>
                    <a:pt x="36141" y="63594"/>
                  </a:lnTo>
                  <a:lnTo>
                    <a:pt x="36021" y="63353"/>
                  </a:lnTo>
                  <a:lnTo>
                    <a:pt x="35900" y="63172"/>
                  </a:lnTo>
                  <a:lnTo>
                    <a:pt x="35719" y="63051"/>
                  </a:lnTo>
                  <a:lnTo>
                    <a:pt x="35478" y="62930"/>
                  </a:lnTo>
                  <a:lnTo>
                    <a:pt x="35297" y="62870"/>
                  </a:lnTo>
                  <a:close/>
                  <a:moveTo>
                    <a:pt x="40606" y="62870"/>
                  </a:moveTo>
                  <a:lnTo>
                    <a:pt x="40425" y="62930"/>
                  </a:lnTo>
                  <a:lnTo>
                    <a:pt x="40184" y="63051"/>
                  </a:lnTo>
                  <a:lnTo>
                    <a:pt x="40003" y="63172"/>
                  </a:lnTo>
                  <a:lnTo>
                    <a:pt x="39882" y="63353"/>
                  </a:lnTo>
                  <a:lnTo>
                    <a:pt x="39762" y="63594"/>
                  </a:lnTo>
                  <a:lnTo>
                    <a:pt x="39701" y="63775"/>
                  </a:lnTo>
                  <a:lnTo>
                    <a:pt x="39701" y="64016"/>
                  </a:lnTo>
                  <a:lnTo>
                    <a:pt x="39701" y="64258"/>
                  </a:lnTo>
                  <a:lnTo>
                    <a:pt x="39762" y="64439"/>
                  </a:lnTo>
                  <a:lnTo>
                    <a:pt x="39882" y="64680"/>
                  </a:lnTo>
                  <a:lnTo>
                    <a:pt x="40003" y="64861"/>
                  </a:lnTo>
                  <a:lnTo>
                    <a:pt x="40184" y="64982"/>
                  </a:lnTo>
                  <a:lnTo>
                    <a:pt x="40425" y="65102"/>
                  </a:lnTo>
                  <a:lnTo>
                    <a:pt x="40606" y="65163"/>
                  </a:lnTo>
                  <a:lnTo>
                    <a:pt x="41089" y="65163"/>
                  </a:lnTo>
                  <a:lnTo>
                    <a:pt x="41270" y="65102"/>
                  </a:lnTo>
                  <a:lnTo>
                    <a:pt x="41511" y="64982"/>
                  </a:lnTo>
                  <a:lnTo>
                    <a:pt x="41692" y="64861"/>
                  </a:lnTo>
                  <a:lnTo>
                    <a:pt x="41813" y="64680"/>
                  </a:lnTo>
                  <a:lnTo>
                    <a:pt x="41934" y="64439"/>
                  </a:lnTo>
                  <a:lnTo>
                    <a:pt x="41994" y="64258"/>
                  </a:lnTo>
                  <a:lnTo>
                    <a:pt x="41994" y="64016"/>
                  </a:lnTo>
                  <a:lnTo>
                    <a:pt x="41994" y="63775"/>
                  </a:lnTo>
                  <a:lnTo>
                    <a:pt x="41934" y="63594"/>
                  </a:lnTo>
                  <a:lnTo>
                    <a:pt x="41813" y="63353"/>
                  </a:lnTo>
                  <a:lnTo>
                    <a:pt x="41692" y="63172"/>
                  </a:lnTo>
                  <a:lnTo>
                    <a:pt x="41511" y="63051"/>
                  </a:lnTo>
                  <a:lnTo>
                    <a:pt x="41270" y="62930"/>
                  </a:lnTo>
                  <a:lnTo>
                    <a:pt x="41089" y="62870"/>
                  </a:lnTo>
                  <a:close/>
                  <a:moveTo>
                    <a:pt x="46399" y="62870"/>
                  </a:moveTo>
                  <a:lnTo>
                    <a:pt x="46218" y="62930"/>
                  </a:lnTo>
                  <a:lnTo>
                    <a:pt x="45976" y="63051"/>
                  </a:lnTo>
                  <a:lnTo>
                    <a:pt x="45795" y="63172"/>
                  </a:lnTo>
                  <a:lnTo>
                    <a:pt x="45674" y="63353"/>
                  </a:lnTo>
                  <a:lnTo>
                    <a:pt x="45554" y="63594"/>
                  </a:lnTo>
                  <a:lnTo>
                    <a:pt x="45493" y="63775"/>
                  </a:lnTo>
                  <a:lnTo>
                    <a:pt x="45493" y="64016"/>
                  </a:lnTo>
                  <a:lnTo>
                    <a:pt x="45493" y="64258"/>
                  </a:lnTo>
                  <a:lnTo>
                    <a:pt x="45554" y="64439"/>
                  </a:lnTo>
                  <a:lnTo>
                    <a:pt x="45674" y="64680"/>
                  </a:lnTo>
                  <a:lnTo>
                    <a:pt x="45795" y="64861"/>
                  </a:lnTo>
                  <a:lnTo>
                    <a:pt x="45976" y="64982"/>
                  </a:lnTo>
                  <a:lnTo>
                    <a:pt x="46218" y="65102"/>
                  </a:lnTo>
                  <a:lnTo>
                    <a:pt x="46399" y="65163"/>
                  </a:lnTo>
                  <a:lnTo>
                    <a:pt x="46881" y="65163"/>
                  </a:lnTo>
                  <a:lnTo>
                    <a:pt x="47062" y="65102"/>
                  </a:lnTo>
                  <a:lnTo>
                    <a:pt x="47304" y="64982"/>
                  </a:lnTo>
                  <a:lnTo>
                    <a:pt x="47485" y="64861"/>
                  </a:lnTo>
                  <a:lnTo>
                    <a:pt x="47605" y="64680"/>
                  </a:lnTo>
                  <a:lnTo>
                    <a:pt x="47726" y="64439"/>
                  </a:lnTo>
                  <a:lnTo>
                    <a:pt x="47786" y="64258"/>
                  </a:lnTo>
                  <a:lnTo>
                    <a:pt x="47786" y="64016"/>
                  </a:lnTo>
                  <a:lnTo>
                    <a:pt x="47786" y="63775"/>
                  </a:lnTo>
                  <a:lnTo>
                    <a:pt x="47726" y="63594"/>
                  </a:lnTo>
                  <a:lnTo>
                    <a:pt x="47605" y="63353"/>
                  </a:lnTo>
                  <a:lnTo>
                    <a:pt x="47485" y="63172"/>
                  </a:lnTo>
                  <a:lnTo>
                    <a:pt x="47304" y="63051"/>
                  </a:lnTo>
                  <a:lnTo>
                    <a:pt x="47062" y="62930"/>
                  </a:lnTo>
                  <a:lnTo>
                    <a:pt x="46881" y="62870"/>
                  </a:lnTo>
                  <a:close/>
                  <a:moveTo>
                    <a:pt x="52191" y="62870"/>
                  </a:moveTo>
                  <a:lnTo>
                    <a:pt x="52010" y="62930"/>
                  </a:lnTo>
                  <a:lnTo>
                    <a:pt x="51768" y="63051"/>
                  </a:lnTo>
                  <a:lnTo>
                    <a:pt x="51587" y="63172"/>
                  </a:lnTo>
                  <a:lnTo>
                    <a:pt x="51467" y="63353"/>
                  </a:lnTo>
                  <a:lnTo>
                    <a:pt x="51346" y="63594"/>
                  </a:lnTo>
                  <a:lnTo>
                    <a:pt x="51286" y="63775"/>
                  </a:lnTo>
                  <a:lnTo>
                    <a:pt x="51286" y="64016"/>
                  </a:lnTo>
                  <a:lnTo>
                    <a:pt x="51286" y="64258"/>
                  </a:lnTo>
                  <a:lnTo>
                    <a:pt x="51346" y="64439"/>
                  </a:lnTo>
                  <a:lnTo>
                    <a:pt x="51467" y="64680"/>
                  </a:lnTo>
                  <a:lnTo>
                    <a:pt x="51587" y="64861"/>
                  </a:lnTo>
                  <a:lnTo>
                    <a:pt x="51768" y="64982"/>
                  </a:lnTo>
                  <a:lnTo>
                    <a:pt x="52010" y="65102"/>
                  </a:lnTo>
                  <a:lnTo>
                    <a:pt x="52191" y="65163"/>
                  </a:lnTo>
                  <a:lnTo>
                    <a:pt x="52673" y="65163"/>
                  </a:lnTo>
                  <a:lnTo>
                    <a:pt x="52854" y="65102"/>
                  </a:lnTo>
                  <a:lnTo>
                    <a:pt x="53096" y="64982"/>
                  </a:lnTo>
                  <a:lnTo>
                    <a:pt x="53277" y="64861"/>
                  </a:lnTo>
                  <a:lnTo>
                    <a:pt x="53397" y="64680"/>
                  </a:lnTo>
                  <a:lnTo>
                    <a:pt x="53518" y="64439"/>
                  </a:lnTo>
                  <a:lnTo>
                    <a:pt x="53578" y="64258"/>
                  </a:lnTo>
                  <a:lnTo>
                    <a:pt x="53578" y="64016"/>
                  </a:lnTo>
                  <a:lnTo>
                    <a:pt x="53578" y="63775"/>
                  </a:lnTo>
                  <a:lnTo>
                    <a:pt x="53518" y="63594"/>
                  </a:lnTo>
                  <a:lnTo>
                    <a:pt x="53397" y="63353"/>
                  </a:lnTo>
                  <a:lnTo>
                    <a:pt x="53277" y="63172"/>
                  </a:lnTo>
                  <a:lnTo>
                    <a:pt x="53096" y="63051"/>
                  </a:lnTo>
                  <a:lnTo>
                    <a:pt x="52854" y="62930"/>
                  </a:lnTo>
                  <a:lnTo>
                    <a:pt x="52673" y="62870"/>
                  </a:lnTo>
                  <a:close/>
                  <a:moveTo>
                    <a:pt x="57983" y="62870"/>
                  </a:moveTo>
                  <a:lnTo>
                    <a:pt x="57802" y="62930"/>
                  </a:lnTo>
                  <a:lnTo>
                    <a:pt x="57561" y="63051"/>
                  </a:lnTo>
                  <a:lnTo>
                    <a:pt x="57380" y="63172"/>
                  </a:lnTo>
                  <a:lnTo>
                    <a:pt x="57259" y="63353"/>
                  </a:lnTo>
                  <a:lnTo>
                    <a:pt x="57138" y="63594"/>
                  </a:lnTo>
                  <a:lnTo>
                    <a:pt x="57078" y="63775"/>
                  </a:lnTo>
                  <a:lnTo>
                    <a:pt x="57078" y="64016"/>
                  </a:lnTo>
                  <a:lnTo>
                    <a:pt x="57078" y="64258"/>
                  </a:lnTo>
                  <a:lnTo>
                    <a:pt x="57138" y="64439"/>
                  </a:lnTo>
                  <a:lnTo>
                    <a:pt x="57259" y="64680"/>
                  </a:lnTo>
                  <a:lnTo>
                    <a:pt x="57380" y="64861"/>
                  </a:lnTo>
                  <a:lnTo>
                    <a:pt x="57561" y="64982"/>
                  </a:lnTo>
                  <a:lnTo>
                    <a:pt x="57802" y="65102"/>
                  </a:lnTo>
                  <a:lnTo>
                    <a:pt x="57983" y="65163"/>
                  </a:lnTo>
                  <a:lnTo>
                    <a:pt x="58466" y="65163"/>
                  </a:lnTo>
                  <a:lnTo>
                    <a:pt x="58647" y="65102"/>
                  </a:lnTo>
                  <a:lnTo>
                    <a:pt x="58888" y="64982"/>
                  </a:lnTo>
                  <a:lnTo>
                    <a:pt x="59069" y="64861"/>
                  </a:lnTo>
                  <a:lnTo>
                    <a:pt x="59190" y="64680"/>
                  </a:lnTo>
                  <a:lnTo>
                    <a:pt x="59310" y="64439"/>
                  </a:lnTo>
                  <a:lnTo>
                    <a:pt x="59371" y="64258"/>
                  </a:lnTo>
                  <a:lnTo>
                    <a:pt x="59371" y="64016"/>
                  </a:lnTo>
                  <a:lnTo>
                    <a:pt x="59371" y="63775"/>
                  </a:lnTo>
                  <a:lnTo>
                    <a:pt x="59310" y="63594"/>
                  </a:lnTo>
                  <a:lnTo>
                    <a:pt x="59190" y="63353"/>
                  </a:lnTo>
                  <a:lnTo>
                    <a:pt x="59069" y="63172"/>
                  </a:lnTo>
                  <a:lnTo>
                    <a:pt x="58888" y="63051"/>
                  </a:lnTo>
                  <a:lnTo>
                    <a:pt x="58647" y="62930"/>
                  </a:lnTo>
                  <a:lnTo>
                    <a:pt x="58466" y="62870"/>
                  </a:lnTo>
                  <a:close/>
                  <a:moveTo>
                    <a:pt x="63775" y="62870"/>
                  </a:moveTo>
                  <a:lnTo>
                    <a:pt x="63594" y="62930"/>
                  </a:lnTo>
                  <a:lnTo>
                    <a:pt x="63353" y="63051"/>
                  </a:lnTo>
                  <a:lnTo>
                    <a:pt x="63172" y="63172"/>
                  </a:lnTo>
                  <a:lnTo>
                    <a:pt x="63051" y="63353"/>
                  </a:lnTo>
                  <a:lnTo>
                    <a:pt x="62931" y="63594"/>
                  </a:lnTo>
                  <a:lnTo>
                    <a:pt x="62870" y="63775"/>
                  </a:lnTo>
                  <a:lnTo>
                    <a:pt x="62870" y="64016"/>
                  </a:lnTo>
                  <a:lnTo>
                    <a:pt x="62870" y="64258"/>
                  </a:lnTo>
                  <a:lnTo>
                    <a:pt x="62931" y="64439"/>
                  </a:lnTo>
                  <a:lnTo>
                    <a:pt x="63051" y="64680"/>
                  </a:lnTo>
                  <a:lnTo>
                    <a:pt x="63172" y="64861"/>
                  </a:lnTo>
                  <a:lnTo>
                    <a:pt x="63353" y="64982"/>
                  </a:lnTo>
                  <a:lnTo>
                    <a:pt x="63594" y="65102"/>
                  </a:lnTo>
                  <a:lnTo>
                    <a:pt x="63775" y="65163"/>
                  </a:lnTo>
                  <a:lnTo>
                    <a:pt x="64198" y="65163"/>
                  </a:lnTo>
                  <a:lnTo>
                    <a:pt x="64439" y="65102"/>
                  </a:lnTo>
                  <a:lnTo>
                    <a:pt x="64741" y="64921"/>
                  </a:lnTo>
                  <a:lnTo>
                    <a:pt x="64922" y="64740"/>
                  </a:lnTo>
                  <a:lnTo>
                    <a:pt x="65103" y="64439"/>
                  </a:lnTo>
                  <a:lnTo>
                    <a:pt x="65163" y="64197"/>
                  </a:lnTo>
                  <a:lnTo>
                    <a:pt x="65163" y="64016"/>
                  </a:lnTo>
                  <a:lnTo>
                    <a:pt x="65163" y="63775"/>
                  </a:lnTo>
                  <a:lnTo>
                    <a:pt x="65103" y="63594"/>
                  </a:lnTo>
                  <a:lnTo>
                    <a:pt x="64982" y="63353"/>
                  </a:lnTo>
                  <a:lnTo>
                    <a:pt x="64861" y="63172"/>
                  </a:lnTo>
                  <a:lnTo>
                    <a:pt x="64680" y="63051"/>
                  </a:lnTo>
                  <a:lnTo>
                    <a:pt x="64439" y="62930"/>
                  </a:lnTo>
                  <a:lnTo>
                    <a:pt x="64258" y="62870"/>
                  </a:lnTo>
                  <a:close/>
                  <a:moveTo>
                    <a:pt x="14541" y="65766"/>
                  </a:moveTo>
                  <a:lnTo>
                    <a:pt x="14360" y="65826"/>
                  </a:lnTo>
                  <a:lnTo>
                    <a:pt x="14119" y="65947"/>
                  </a:lnTo>
                  <a:lnTo>
                    <a:pt x="13938" y="66068"/>
                  </a:lnTo>
                  <a:lnTo>
                    <a:pt x="13817" y="66249"/>
                  </a:lnTo>
                  <a:lnTo>
                    <a:pt x="13697" y="66490"/>
                  </a:lnTo>
                  <a:lnTo>
                    <a:pt x="13636" y="66671"/>
                  </a:lnTo>
                  <a:lnTo>
                    <a:pt x="13636" y="66912"/>
                  </a:lnTo>
                  <a:lnTo>
                    <a:pt x="13636" y="67214"/>
                  </a:lnTo>
                  <a:lnTo>
                    <a:pt x="14783" y="68059"/>
                  </a:lnTo>
                  <a:lnTo>
                    <a:pt x="15024" y="68059"/>
                  </a:lnTo>
                  <a:lnTo>
                    <a:pt x="15205" y="67999"/>
                  </a:lnTo>
                  <a:lnTo>
                    <a:pt x="15446" y="67878"/>
                  </a:lnTo>
                  <a:lnTo>
                    <a:pt x="15627" y="67757"/>
                  </a:lnTo>
                  <a:lnTo>
                    <a:pt x="15748" y="67576"/>
                  </a:lnTo>
                  <a:lnTo>
                    <a:pt x="15869" y="67335"/>
                  </a:lnTo>
                  <a:lnTo>
                    <a:pt x="15929" y="67154"/>
                  </a:lnTo>
                  <a:lnTo>
                    <a:pt x="15929" y="66912"/>
                  </a:lnTo>
                  <a:lnTo>
                    <a:pt x="15929" y="66671"/>
                  </a:lnTo>
                  <a:lnTo>
                    <a:pt x="15869" y="66490"/>
                  </a:lnTo>
                  <a:lnTo>
                    <a:pt x="15748" y="66249"/>
                  </a:lnTo>
                  <a:lnTo>
                    <a:pt x="15627" y="66068"/>
                  </a:lnTo>
                  <a:lnTo>
                    <a:pt x="15446" y="65947"/>
                  </a:lnTo>
                  <a:lnTo>
                    <a:pt x="15205" y="65826"/>
                  </a:lnTo>
                  <a:lnTo>
                    <a:pt x="15024" y="65766"/>
                  </a:lnTo>
                  <a:close/>
                  <a:moveTo>
                    <a:pt x="20333" y="65766"/>
                  </a:moveTo>
                  <a:lnTo>
                    <a:pt x="20152" y="65826"/>
                  </a:lnTo>
                  <a:lnTo>
                    <a:pt x="19911" y="65947"/>
                  </a:lnTo>
                  <a:lnTo>
                    <a:pt x="19730" y="66068"/>
                  </a:lnTo>
                  <a:lnTo>
                    <a:pt x="19609" y="66249"/>
                  </a:lnTo>
                  <a:lnTo>
                    <a:pt x="19489" y="66490"/>
                  </a:lnTo>
                  <a:lnTo>
                    <a:pt x="19428" y="66671"/>
                  </a:lnTo>
                  <a:lnTo>
                    <a:pt x="19428" y="66912"/>
                  </a:lnTo>
                  <a:lnTo>
                    <a:pt x="19428" y="67154"/>
                  </a:lnTo>
                  <a:lnTo>
                    <a:pt x="19489" y="67335"/>
                  </a:lnTo>
                  <a:lnTo>
                    <a:pt x="19609" y="67576"/>
                  </a:lnTo>
                  <a:lnTo>
                    <a:pt x="19730" y="67757"/>
                  </a:lnTo>
                  <a:lnTo>
                    <a:pt x="19911" y="67878"/>
                  </a:lnTo>
                  <a:lnTo>
                    <a:pt x="20152" y="67999"/>
                  </a:lnTo>
                  <a:lnTo>
                    <a:pt x="20333" y="68059"/>
                  </a:lnTo>
                  <a:lnTo>
                    <a:pt x="20816" y="68059"/>
                  </a:lnTo>
                  <a:lnTo>
                    <a:pt x="20997" y="67999"/>
                  </a:lnTo>
                  <a:lnTo>
                    <a:pt x="21239" y="67878"/>
                  </a:lnTo>
                  <a:lnTo>
                    <a:pt x="21420" y="67757"/>
                  </a:lnTo>
                  <a:lnTo>
                    <a:pt x="21540" y="67576"/>
                  </a:lnTo>
                  <a:lnTo>
                    <a:pt x="21661" y="67335"/>
                  </a:lnTo>
                  <a:lnTo>
                    <a:pt x="21721" y="67154"/>
                  </a:lnTo>
                  <a:lnTo>
                    <a:pt x="21721" y="66912"/>
                  </a:lnTo>
                  <a:lnTo>
                    <a:pt x="21721" y="66671"/>
                  </a:lnTo>
                  <a:lnTo>
                    <a:pt x="21661" y="66490"/>
                  </a:lnTo>
                  <a:lnTo>
                    <a:pt x="21540" y="66249"/>
                  </a:lnTo>
                  <a:lnTo>
                    <a:pt x="21420" y="66068"/>
                  </a:lnTo>
                  <a:lnTo>
                    <a:pt x="21239" y="65947"/>
                  </a:lnTo>
                  <a:lnTo>
                    <a:pt x="20997" y="65826"/>
                  </a:lnTo>
                  <a:lnTo>
                    <a:pt x="20816" y="65766"/>
                  </a:lnTo>
                  <a:close/>
                  <a:moveTo>
                    <a:pt x="26126" y="65766"/>
                  </a:moveTo>
                  <a:lnTo>
                    <a:pt x="25945" y="65826"/>
                  </a:lnTo>
                  <a:lnTo>
                    <a:pt x="25703" y="65947"/>
                  </a:lnTo>
                  <a:lnTo>
                    <a:pt x="25522" y="66068"/>
                  </a:lnTo>
                  <a:lnTo>
                    <a:pt x="25402" y="66249"/>
                  </a:lnTo>
                  <a:lnTo>
                    <a:pt x="25281" y="66490"/>
                  </a:lnTo>
                  <a:lnTo>
                    <a:pt x="25221" y="66671"/>
                  </a:lnTo>
                  <a:lnTo>
                    <a:pt x="25221" y="66912"/>
                  </a:lnTo>
                  <a:lnTo>
                    <a:pt x="25221" y="67154"/>
                  </a:lnTo>
                  <a:lnTo>
                    <a:pt x="25281" y="67335"/>
                  </a:lnTo>
                  <a:lnTo>
                    <a:pt x="25402" y="67576"/>
                  </a:lnTo>
                  <a:lnTo>
                    <a:pt x="25522" y="67757"/>
                  </a:lnTo>
                  <a:lnTo>
                    <a:pt x="25703" y="67878"/>
                  </a:lnTo>
                  <a:lnTo>
                    <a:pt x="25945" y="67999"/>
                  </a:lnTo>
                  <a:lnTo>
                    <a:pt x="26126" y="68059"/>
                  </a:lnTo>
                  <a:lnTo>
                    <a:pt x="26608" y="68059"/>
                  </a:lnTo>
                  <a:lnTo>
                    <a:pt x="26789" y="67999"/>
                  </a:lnTo>
                  <a:lnTo>
                    <a:pt x="27031" y="67878"/>
                  </a:lnTo>
                  <a:lnTo>
                    <a:pt x="27212" y="67757"/>
                  </a:lnTo>
                  <a:lnTo>
                    <a:pt x="27332" y="67576"/>
                  </a:lnTo>
                  <a:lnTo>
                    <a:pt x="27453" y="67335"/>
                  </a:lnTo>
                  <a:lnTo>
                    <a:pt x="27513" y="67154"/>
                  </a:lnTo>
                  <a:lnTo>
                    <a:pt x="27513" y="66912"/>
                  </a:lnTo>
                  <a:lnTo>
                    <a:pt x="27513" y="66671"/>
                  </a:lnTo>
                  <a:lnTo>
                    <a:pt x="27453" y="66490"/>
                  </a:lnTo>
                  <a:lnTo>
                    <a:pt x="27332" y="66249"/>
                  </a:lnTo>
                  <a:lnTo>
                    <a:pt x="27212" y="66068"/>
                  </a:lnTo>
                  <a:lnTo>
                    <a:pt x="27031" y="65947"/>
                  </a:lnTo>
                  <a:lnTo>
                    <a:pt x="26789" y="65826"/>
                  </a:lnTo>
                  <a:lnTo>
                    <a:pt x="26608" y="65766"/>
                  </a:lnTo>
                  <a:close/>
                  <a:moveTo>
                    <a:pt x="31918" y="65766"/>
                  </a:moveTo>
                  <a:lnTo>
                    <a:pt x="31737" y="65826"/>
                  </a:lnTo>
                  <a:lnTo>
                    <a:pt x="31496" y="65947"/>
                  </a:lnTo>
                  <a:lnTo>
                    <a:pt x="31315" y="66068"/>
                  </a:lnTo>
                  <a:lnTo>
                    <a:pt x="31194" y="66249"/>
                  </a:lnTo>
                  <a:lnTo>
                    <a:pt x="31073" y="66490"/>
                  </a:lnTo>
                  <a:lnTo>
                    <a:pt x="31013" y="66671"/>
                  </a:lnTo>
                  <a:lnTo>
                    <a:pt x="31013" y="66912"/>
                  </a:lnTo>
                  <a:lnTo>
                    <a:pt x="31013" y="67154"/>
                  </a:lnTo>
                  <a:lnTo>
                    <a:pt x="31073" y="67335"/>
                  </a:lnTo>
                  <a:lnTo>
                    <a:pt x="31194" y="67576"/>
                  </a:lnTo>
                  <a:lnTo>
                    <a:pt x="31315" y="67757"/>
                  </a:lnTo>
                  <a:lnTo>
                    <a:pt x="31496" y="67878"/>
                  </a:lnTo>
                  <a:lnTo>
                    <a:pt x="31737" y="67999"/>
                  </a:lnTo>
                  <a:lnTo>
                    <a:pt x="31918" y="68059"/>
                  </a:lnTo>
                  <a:lnTo>
                    <a:pt x="32401" y="68059"/>
                  </a:lnTo>
                  <a:lnTo>
                    <a:pt x="32582" y="67999"/>
                  </a:lnTo>
                  <a:lnTo>
                    <a:pt x="32823" y="67878"/>
                  </a:lnTo>
                  <a:lnTo>
                    <a:pt x="33004" y="67757"/>
                  </a:lnTo>
                  <a:lnTo>
                    <a:pt x="33125" y="67576"/>
                  </a:lnTo>
                  <a:lnTo>
                    <a:pt x="33245" y="67335"/>
                  </a:lnTo>
                  <a:lnTo>
                    <a:pt x="33306" y="67154"/>
                  </a:lnTo>
                  <a:lnTo>
                    <a:pt x="33306" y="66912"/>
                  </a:lnTo>
                  <a:lnTo>
                    <a:pt x="33306" y="66671"/>
                  </a:lnTo>
                  <a:lnTo>
                    <a:pt x="33245" y="66490"/>
                  </a:lnTo>
                  <a:lnTo>
                    <a:pt x="33125" y="66249"/>
                  </a:lnTo>
                  <a:lnTo>
                    <a:pt x="33004" y="66068"/>
                  </a:lnTo>
                  <a:lnTo>
                    <a:pt x="32823" y="65947"/>
                  </a:lnTo>
                  <a:lnTo>
                    <a:pt x="32582" y="65826"/>
                  </a:lnTo>
                  <a:lnTo>
                    <a:pt x="32401" y="65766"/>
                  </a:lnTo>
                  <a:close/>
                  <a:moveTo>
                    <a:pt x="37710" y="65766"/>
                  </a:moveTo>
                  <a:lnTo>
                    <a:pt x="37529" y="65826"/>
                  </a:lnTo>
                  <a:lnTo>
                    <a:pt x="37288" y="65947"/>
                  </a:lnTo>
                  <a:lnTo>
                    <a:pt x="37107" y="66068"/>
                  </a:lnTo>
                  <a:lnTo>
                    <a:pt x="36986" y="66249"/>
                  </a:lnTo>
                  <a:lnTo>
                    <a:pt x="36865" y="66490"/>
                  </a:lnTo>
                  <a:lnTo>
                    <a:pt x="36805" y="66671"/>
                  </a:lnTo>
                  <a:lnTo>
                    <a:pt x="36805" y="66912"/>
                  </a:lnTo>
                  <a:lnTo>
                    <a:pt x="36805" y="67154"/>
                  </a:lnTo>
                  <a:lnTo>
                    <a:pt x="36865" y="67335"/>
                  </a:lnTo>
                  <a:lnTo>
                    <a:pt x="36986" y="67576"/>
                  </a:lnTo>
                  <a:lnTo>
                    <a:pt x="37107" y="67757"/>
                  </a:lnTo>
                  <a:lnTo>
                    <a:pt x="37288" y="67878"/>
                  </a:lnTo>
                  <a:lnTo>
                    <a:pt x="37529" y="67999"/>
                  </a:lnTo>
                  <a:lnTo>
                    <a:pt x="37710" y="68059"/>
                  </a:lnTo>
                  <a:lnTo>
                    <a:pt x="38193" y="68059"/>
                  </a:lnTo>
                  <a:lnTo>
                    <a:pt x="38374" y="67999"/>
                  </a:lnTo>
                  <a:lnTo>
                    <a:pt x="38615" y="67878"/>
                  </a:lnTo>
                  <a:lnTo>
                    <a:pt x="38796" y="67757"/>
                  </a:lnTo>
                  <a:lnTo>
                    <a:pt x="38917" y="67576"/>
                  </a:lnTo>
                  <a:lnTo>
                    <a:pt x="39038" y="67335"/>
                  </a:lnTo>
                  <a:lnTo>
                    <a:pt x="39098" y="67154"/>
                  </a:lnTo>
                  <a:lnTo>
                    <a:pt x="39098" y="66912"/>
                  </a:lnTo>
                  <a:lnTo>
                    <a:pt x="39098" y="66671"/>
                  </a:lnTo>
                  <a:lnTo>
                    <a:pt x="39038" y="66490"/>
                  </a:lnTo>
                  <a:lnTo>
                    <a:pt x="38917" y="66249"/>
                  </a:lnTo>
                  <a:lnTo>
                    <a:pt x="38796" y="66068"/>
                  </a:lnTo>
                  <a:lnTo>
                    <a:pt x="38615" y="65947"/>
                  </a:lnTo>
                  <a:lnTo>
                    <a:pt x="38374" y="65826"/>
                  </a:lnTo>
                  <a:lnTo>
                    <a:pt x="38193" y="65766"/>
                  </a:lnTo>
                  <a:close/>
                  <a:moveTo>
                    <a:pt x="43502" y="65766"/>
                  </a:moveTo>
                  <a:lnTo>
                    <a:pt x="43321" y="65826"/>
                  </a:lnTo>
                  <a:lnTo>
                    <a:pt x="43080" y="65947"/>
                  </a:lnTo>
                  <a:lnTo>
                    <a:pt x="42899" y="66068"/>
                  </a:lnTo>
                  <a:lnTo>
                    <a:pt x="42778" y="66249"/>
                  </a:lnTo>
                  <a:lnTo>
                    <a:pt x="42658" y="66490"/>
                  </a:lnTo>
                  <a:lnTo>
                    <a:pt x="42597" y="66671"/>
                  </a:lnTo>
                  <a:lnTo>
                    <a:pt x="42597" y="66912"/>
                  </a:lnTo>
                  <a:lnTo>
                    <a:pt x="42597" y="67154"/>
                  </a:lnTo>
                  <a:lnTo>
                    <a:pt x="42658" y="67335"/>
                  </a:lnTo>
                  <a:lnTo>
                    <a:pt x="42778" y="67576"/>
                  </a:lnTo>
                  <a:lnTo>
                    <a:pt x="42899" y="67757"/>
                  </a:lnTo>
                  <a:lnTo>
                    <a:pt x="43080" y="67878"/>
                  </a:lnTo>
                  <a:lnTo>
                    <a:pt x="43321" y="67999"/>
                  </a:lnTo>
                  <a:lnTo>
                    <a:pt x="43502" y="68059"/>
                  </a:lnTo>
                  <a:lnTo>
                    <a:pt x="43985" y="68059"/>
                  </a:lnTo>
                  <a:lnTo>
                    <a:pt x="44166" y="67999"/>
                  </a:lnTo>
                  <a:lnTo>
                    <a:pt x="44407" y="67878"/>
                  </a:lnTo>
                  <a:lnTo>
                    <a:pt x="44588" y="67757"/>
                  </a:lnTo>
                  <a:lnTo>
                    <a:pt x="44709" y="67576"/>
                  </a:lnTo>
                  <a:lnTo>
                    <a:pt x="44830" y="67335"/>
                  </a:lnTo>
                  <a:lnTo>
                    <a:pt x="44890" y="67154"/>
                  </a:lnTo>
                  <a:lnTo>
                    <a:pt x="44890" y="66912"/>
                  </a:lnTo>
                  <a:lnTo>
                    <a:pt x="44890" y="66671"/>
                  </a:lnTo>
                  <a:lnTo>
                    <a:pt x="44830" y="66490"/>
                  </a:lnTo>
                  <a:lnTo>
                    <a:pt x="44709" y="66249"/>
                  </a:lnTo>
                  <a:lnTo>
                    <a:pt x="44588" y="66068"/>
                  </a:lnTo>
                  <a:lnTo>
                    <a:pt x="44407" y="65947"/>
                  </a:lnTo>
                  <a:lnTo>
                    <a:pt x="44166" y="65826"/>
                  </a:lnTo>
                  <a:lnTo>
                    <a:pt x="43985" y="65766"/>
                  </a:lnTo>
                  <a:close/>
                  <a:moveTo>
                    <a:pt x="49295" y="65766"/>
                  </a:moveTo>
                  <a:lnTo>
                    <a:pt x="49114" y="65826"/>
                  </a:lnTo>
                  <a:lnTo>
                    <a:pt x="48872" y="65947"/>
                  </a:lnTo>
                  <a:lnTo>
                    <a:pt x="48691" y="66068"/>
                  </a:lnTo>
                  <a:lnTo>
                    <a:pt x="48571" y="66249"/>
                  </a:lnTo>
                  <a:lnTo>
                    <a:pt x="48450" y="66490"/>
                  </a:lnTo>
                  <a:lnTo>
                    <a:pt x="48390" y="66671"/>
                  </a:lnTo>
                  <a:lnTo>
                    <a:pt x="48390" y="66912"/>
                  </a:lnTo>
                  <a:lnTo>
                    <a:pt x="48390" y="67154"/>
                  </a:lnTo>
                  <a:lnTo>
                    <a:pt x="48450" y="67335"/>
                  </a:lnTo>
                  <a:lnTo>
                    <a:pt x="48571" y="67576"/>
                  </a:lnTo>
                  <a:lnTo>
                    <a:pt x="48691" y="67757"/>
                  </a:lnTo>
                  <a:lnTo>
                    <a:pt x="48872" y="67878"/>
                  </a:lnTo>
                  <a:lnTo>
                    <a:pt x="49114" y="67999"/>
                  </a:lnTo>
                  <a:lnTo>
                    <a:pt x="49295" y="68059"/>
                  </a:lnTo>
                  <a:lnTo>
                    <a:pt x="49777" y="68059"/>
                  </a:lnTo>
                  <a:lnTo>
                    <a:pt x="49958" y="67999"/>
                  </a:lnTo>
                  <a:lnTo>
                    <a:pt x="50200" y="67878"/>
                  </a:lnTo>
                  <a:lnTo>
                    <a:pt x="50381" y="67757"/>
                  </a:lnTo>
                  <a:lnTo>
                    <a:pt x="50501" y="67576"/>
                  </a:lnTo>
                  <a:lnTo>
                    <a:pt x="50622" y="67335"/>
                  </a:lnTo>
                  <a:lnTo>
                    <a:pt x="50682" y="67154"/>
                  </a:lnTo>
                  <a:lnTo>
                    <a:pt x="50682" y="66912"/>
                  </a:lnTo>
                  <a:lnTo>
                    <a:pt x="50682" y="66671"/>
                  </a:lnTo>
                  <a:lnTo>
                    <a:pt x="50622" y="66490"/>
                  </a:lnTo>
                  <a:lnTo>
                    <a:pt x="50501" y="66249"/>
                  </a:lnTo>
                  <a:lnTo>
                    <a:pt x="50381" y="66068"/>
                  </a:lnTo>
                  <a:lnTo>
                    <a:pt x="50200" y="65947"/>
                  </a:lnTo>
                  <a:lnTo>
                    <a:pt x="49958" y="65826"/>
                  </a:lnTo>
                  <a:lnTo>
                    <a:pt x="49777" y="65766"/>
                  </a:lnTo>
                  <a:close/>
                  <a:moveTo>
                    <a:pt x="55087" y="65766"/>
                  </a:moveTo>
                  <a:lnTo>
                    <a:pt x="54906" y="65826"/>
                  </a:lnTo>
                  <a:lnTo>
                    <a:pt x="54665" y="65947"/>
                  </a:lnTo>
                  <a:lnTo>
                    <a:pt x="54483" y="66068"/>
                  </a:lnTo>
                  <a:lnTo>
                    <a:pt x="54363" y="66249"/>
                  </a:lnTo>
                  <a:lnTo>
                    <a:pt x="54242" y="66490"/>
                  </a:lnTo>
                  <a:lnTo>
                    <a:pt x="54182" y="66671"/>
                  </a:lnTo>
                  <a:lnTo>
                    <a:pt x="54182" y="66912"/>
                  </a:lnTo>
                  <a:lnTo>
                    <a:pt x="54182" y="67154"/>
                  </a:lnTo>
                  <a:lnTo>
                    <a:pt x="54242" y="67335"/>
                  </a:lnTo>
                  <a:lnTo>
                    <a:pt x="54363" y="67576"/>
                  </a:lnTo>
                  <a:lnTo>
                    <a:pt x="54483" y="67757"/>
                  </a:lnTo>
                  <a:lnTo>
                    <a:pt x="54665" y="67878"/>
                  </a:lnTo>
                  <a:lnTo>
                    <a:pt x="54906" y="67999"/>
                  </a:lnTo>
                  <a:lnTo>
                    <a:pt x="55087" y="68059"/>
                  </a:lnTo>
                  <a:lnTo>
                    <a:pt x="55570" y="68059"/>
                  </a:lnTo>
                  <a:lnTo>
                    <a:pt x="55751" y="67999"/>
                  </a:lnTo>
                  <a:lnTo>
                    <a:pt x="55992" y="67878"/>
                  </a:lnTo>
                  <a:lnTo>
                    <a:pt x="56173" y="67757"/>
                  </a:lnTo>
                  <a:lnTo>
                    <a:pt x="56294" y="67576"/>
                  </a:lnTo>
                  <a:lnTo>
                    <a:pt x="56414" y="67335"/>
                  </a:lnTo>
                  <a:lnTo>
                    <a:pt x="56475" y="67154"/>
                  </a:lnTo>
                  <a:lnTo>
                    <a:pt x="56475" y="66912"/>
                  </a:lnTo>
                  <a:lnTo>
                    <a:pt x="56475" y="66671"/>
                  </a:lnTo>
                  <a:lnTo>
                    <a:pt x="56414" y="66490"/>
                  </a:lnTo>
                  <a:lnTo>
                    <a:pt x="56294" y="66249"/>
                  </a:lnTo>
                  <a:lnTo>
                    <a:pt x="56173" y="66068"/>
                  </a:lnTo>
                  <a:lnTo>
                    <a:pt x="55992" y="65947"/>
                  </a:lnTo>
                  <a:lnTo>
                    <a:pt x="55751" y="65826"/>
                  </a:lnTo>
                  <a:lnTo>
                    <a:pt x="55570" y="65766"/>
                  </a:lnTo>
                  <a:close/>
                  <a:moveTo>
                    <a:pt x="60879" y="65766"/>
                  </a:moveTo>
                  <a:lnTo>
                    <a:pt x="60698" y="65826"/>
                  </a:lnTo>
                  <a:lnTo>
                    <a:pt x="60457" y="65947"/>
                  </a:lnTo>
                  <a:lnTo>
                    <a:pt x="60276" y="66068"/>
                  </a:lnTo>
                  <a:lnTo>
                    <a:pt x="60155" y="66249"/>
                  </a:lnTo>
                  <a:lnTo>
                    <a:pt x="60034" y="66490"/>
                  </a:lnTo>
                  <a:lnTo>
                    <a:pt x="59974" y="66671"/>
                  </a:lnTo>
                  <a:lnTo>
                    <a:pt x="59974" y="66912"/>
                  </a:lnTo>
                  <a:lnTo>
                    <a:pt x="59974" y="67154"/>
                  </a:lnTo>
                  <a:lnTo>
                    <a:pt x="60034" y="67335"/>
                  </a:lnTo>
                  <a:lnTo>
                    <a:pt x="60155" y="67576"/>
                  </a:lnTo>
                  <a:lnTo>
                    <a:pt x="60276" y="67757"/>
                  </a:lnTo>
                  <a:lnTo>
                    <a:pt x="60457" y="67878"/>
                  </a:lnTo>
                  <a:lnTo>
                    <a:pt x="60698" y="67999"/>
                  </a:lnTo>
                  <a:lnTo>
                    <a:pt x="60879" y="68059"/>
                  </a:lnTo>
                  <a:lnTo>
                    <a:pt x="61120" y="68059"/>
                  </a:lnTo>
                  <a:lnTo>
                    <a:pt x="62267" y="67214"/>
                  </a:lnTo>
                  <a:lnTo>
                    <a:pt x="62267" y="66912"/>
                  </a:lnTo>
                  <a:lnTo>
                    <a:pt x="62267" y="66671"/>
                  </a:lnTo>
                  <a:lnTo>
                    <a:pt x="62206" y="66490"/>
                  </a:lnTo>
                  <a:lnTo>
                    <a:pt x="62086" y="66249"/>
                  </a:lnTo>
                  <a:lnTo>
                    <a:pt x="61965" y="66068"/>
                  </a:lnTo>
                  <a:lnTo>
                    <a:pt x="61784" y="65947"/>
                  </a:lnTo>
                  <a:lnTo>
                    <a:pt x="61543" y="65826"/>
                  </a:lnTo>
                  <a:lnTo>
                    <a:pt x="61362" y="65766"/>
                  </a:lnTo>
                  <a:close/>
                  <a:moveTo>
                    <a:pt x="17679" y="68662"/>
                  </a:moveTo>
                  <a:lnTo>
                    <a:pt x="17317" y="68723"/>
                  </a:lnTo>
                  <a:lnTo>
                    <a:pt x="17015" y="68843"/>
                  </a:lnTo>
                  <a:lnTo>
                    <a:pt x="16774" y="69085"/>
                  </a:lnTo>
                  <a:lnTo>
                    <a:pt x="16593" y="69386"/>
                  </a:lnTo>
                  <a:lnTo>
                    <a:pt x="18523" y="70593"/>
                  </a:lnTo>
                  <a:lnTo>
                    <a:pt x="18644" y="70472"/>
                  </a:lnTo>
                  <a:lnTo>
                    <a:pt x="18765" y="70231"/>
                  </a:lnTo>
                  <a:lnTo>
                    <a:pt x="18825" y="70050"/>
                  </a:lnTo>
                  <a:lnTo>
                    <a:pt x="18825" y="69809"/>
                  </a:lnTo>
                  <a:lnTo>
                    <a:pt x="18825" y="69567"/>
                  </a:lnTo>
                  <a:lnTo>
                    <a:pt x="18765" y="69386"/>
                  </a:lnTo>
                  <a:lnTo>
                    <a:pt x="18644" y="69145"/>
                  </a:lnTo>
                  <a:lnTo>
                    <a:pt x="18523" y="68964"/>
                  </a:lnTo>
                  <a:lnTo>
                    <a:pt x="18342" y="68843"/>
                  </a:lnTo>
                  <a:lnTo>
                    <a:pt x="18101" y="68723"/>
                  </a:lnTo>
                  <a:lnTo>
                    <a:pt x="17920" y="68662"/>
                  </a:lnTo>
                  <a:close/>
                  <a:moveTo>
                    <a:pt x="57983" y="68662"/>
                  </a:moveTo>
                  <a:lnTo>
                    <a:pt x="57802" y="68723"/>
                  </a:lnTo>
                  <a:lnTo>
                    <a:pt x="57561" y="68843"/>
                  </a:lnTo>
                  <a:lnTo>
                    <a:pt x="57380" y="68964"/>
                  </a:lnTo>
                  <a:lnTo>
                    <a:pt x="57259" y="69145"/>
                  </a:lnTo>
                  <a:lnTo>
                    <a:pt x="57138" y="69386"/>
                  </a:lnTo>
                  <a:lnTo>
                    <a:pt x="57078" y="69567"/>
                  </a:lnTo>
                  <a:lnTo>
                    <a:pt x="57078" y="69809"/>
                  </a:lnTo>
                  <a:lnTo>
                    <a:pt x="57078" y="70050"/>
                  </a:lnTo>
                  <a:lnTo>
                    <a:pt x="57138" y="70231"/>
                  </a:lnTo>
                  <a:lnTo>
                    <a:pt x="57259" y="70472"/>
                  </a:lnTo>
                  <a:lnTo>
                    <a:pt x="57380" y="70593"/>
                  </a:lnTo>
                  <a:lnTo>
                    <a:pt x="59310" y="69386"/>
                  </a:lnTo>
                  <a:lnTo>
                    <a:pt x="59129" y="69085"/>
                  </a:lnTo>
                  <a:lnTo>
                    <a:pt x="58888" y="68843"/>
                  </a:lnTo>
                  <a:lnTo>
                    <a:pt x="58586" y="68723"/>
                  </a:lnTo>
                  <a:lnTo>
                    <a:pt x="58224" y="68662"/>
                  </a:lnTo>
                  <a:close/>
                  <a:moveTo>
                    <a:pt x="23230" y="68662"/>
                  </a:moveTo>
                  <a:lnTo>
                    <a:pt x="23049" y="68723"/>
                  </a:lnTo>
                  <a:lnTo>
                    <a:pt x="22807" y="68843"/>
                  </a:lnTo>
                  <a:lnTo>
                    <a:pt x="22626" y="68964"/>
                  </a:lnTo>
                  <a:lnTo>
                    <a:pt x="22506" y="69145"/>
                  </a:lnTo>
                  <a:lnTo>
                    <a:pt x="22385" y="69386"/>
                  </a:lnTo>
                  <a:lnTo>
                    <a:pt x="22325" y="69567"/>
                  </a:lnTo>
                  <a:lnTo>
                    <a:pt x="22325" y="69809"/>
                  </a:lnTo>
                  <a:lnTo>
                    <a:pt x="22325" y="70050"/>
                  </a:lnTo>
                  <a:lnTo>
                    <a:pt x="22385" y="70231"/>
                  </a:lnTo>
                  <a:lnTo>
                    <a:pt x="22506" y="70472"/>
                  </a:lnTo>
                  <a:lnTo>
                    <a:pt x="22626" y="70653"/>
                  </a:lnTo>
                  <a:lnTo>
                    <a:pt x="22807" y="70774"/>
                  </a:lnTo>
                  <a:lnTo>
                    <a:pt x="23049" y="70895"/>
                  </a:lnTo>
                  <a:lnTo>
                    <a:pt x="23230" y="70955"/>
                  </a:lnTo>
                  <a:lnTo>
                    <a:pt x="23712" y="70955"/>
                  </a:lnTo>
                  <a:lnTo>
                    <a:pt x="23893" y="70895"/>
                  </a:lnTo>
                  <a:lnTo>
                    <a:pt x="24135" y="70774"/>
                  </a:lnTo>
                  <a:lnTo>
                    <a:pt x="24316" y="70653"/>
                  </a:lnTo>
                  <a:lnTo>
                    <a:pt x="24436" y="70472"/>
                  </a:lnTo>
                  <a:lnTo>
                    <a:pt x="24557" y="70231"/>
                  </a:lnTo>
                  <a:lnTo>
                    <a:pt x="24617" y="70050"/>
                  </a:lnTo>
                  <a:lnTo>
                    <a:pt x="24617" y="69809"/>
                  </a:lnTo>
                  <a:lnTo>
                    <a:pt x="24617" y="69567"/>
                  </a:lnTo>
                  <a:lnTo>
                    <a:pt x="24557" y="69386"/>
                  </a:lnTo>
                  <a:lnTo>
                    <a:pt x="24436" y="69145"/>
                  </a:lnTo>
                  <a:lnTo>
                    <a:pt x="24316" y="68964"/>
                  </a:lnTo>
                  <a:lnTo>
                    <a:pt x="24135" y="68843"/>
                  </a:lnTo>
                  <a:lnTo>
                    <a:pt x="23893" y="68723"/>
                  </a:lnTo>
                  <a:lnTo>
                    <a:pt x="23712" y="68662"/>
                  </a:lnTo>
                  <a:close/>
                  <a:moveTo>
                    <a:pt x="29022" y="68662"/>
                  </a:moveTo>
                  <a:lnTo>
                    <a:pt x="28841" y="68723"/>
                  </a:lnTo>
                  <a:lnTo>
                    <a:pt x="28599" y="68843"/>
                  </a:lnTo>
                  <a:lnTo>
                    <a:pt x="28418" y="68964"/>
                  </a:lnTo>
                  <a:lnTo>
                    <a:pt x="28298" y="69145"/>
                  </a:lnTo>
                  <a:lnTo>
                    <a:pt x="28177" y="69386"/>
                  </a:lnTo>
                  <a:lnTo>
                    <a:pt x="28117" y="69567"/>
                  </a:lnTo>
                  <a:lnTo>
                    <a:pt x="28117" y="69809"/>
                  </a:lnTo>
                  <a:lnTo>
                    <a:pt x="28117" y="70050"/>
                  </a:lnTo>
                  <a:lnTo>
                    <a:pt x="28177" y="70231"/>
                  </a:lnTo>
                  <a:lnTo>
                    <a:pt x="28298" y="70472"/>
                  </a:lnTo>
                  <a:lnTo>
                    <a:pt x="28418" y="70653"/>
                  </a:lnTo>
                  <a:lnTo>
                    <a:pt x="28599" y="70774"/>
                  </a:lnTo>
                  <a:lnTo>
                    <a:pt x="28841" y="70895"/>
                  </a:lnTo>
                  <a:lnTo>
                    <a:pt x="29022" y="70955"/>
                  </a:lnTo>
                  <a:lnTo>
                    <a:pt x="29505" y="70955"/>
                  </a:lnTo>
                  <a:lnTo>
                    <a:pt x="29686" y="70895"/>
                  </a:lnTo>
                  <a:lnTo>
                    <a:pt x="29927" y="70774"/>
                  </a:lnTo>
                  <a:lnTo>
                    <a:pt x="30108" y="70653"/>
                  </a:lnTo>
                  <a:lnTo>
                    <a:pt x="30229" y="70472"/>
                  </a:lnTo>
                  <a:lnTo>
                    <a:pt x="30349" y="70231"/>
                  </a:lnTo>
                  <a:lnTo>
                    <a:pt x="30410" y="70050"/>
                  </a:lnTo>
                  <a:lnTo>
                    <a:pt x="30410" y="69809"/>
                  </a:lnTo>
                  <a:lnTo>
                    <a:pt x="30410" y="69567"/>
                  </a:lnTo>
                  <a:lnTo>
                    <a:pt x="30349" y="69386"/>
                  </a:lnTo>
                  <a:lnTo>
                    <a:pt x="30229" y="69145"/>
                  </a:lnTo>
                  <a:lnTo>
                    <a:pt x="30108" y="68964"/>
                  </a:lnTo>
                  <a:lnTo>
                    <a:pt x="29927" y="68843"/>
                  </a:lnTo>
                  <a:lnTo>
                    <a:pt x="29686" y="68723"/>
                  </a:lnTo>
                  <a:lnTo>
                    <a:pt x="29505" y="68662"/>
                  </a:lnTo>
                  <a:close/>
                  <a:moveTo>
                    <a:pt x="34814" y="68662"/>
                  </a:moveTo>
                  <a:lnTo>
                    <a:pt x="34633" y="68723"/>
                  </a:lnTo>
                  <a:lnTo>
                    <a:pt x="34392" y="68843"/>
                  </a:lnTo>
                  <a:lnTo>
                    <a:pt x="34211" y="68964"/>
                  </a:lnTo>
                  <a:lnTo>
                    <a:pt x="34090" y="69145"/>
                  </a:lnTo>
                  <a:lnTo>
                    <a:pt x="33969" y="69386"/>
                  </a:lnTo>
                  <a:lnTo>
                    <a:pt x="33909" y="69567"/>
                  </a:lnTo>
                  <a:lnTo>
                    <a:pt x="33909" y="69809"/>
                  </a:lnTo>
                  <a:lnTo>
                    <a:pt x="33909" y="70050"/>
                  </a:lnTo>
                  <a:lnTo>
                    <a:pt x="33969" y="70231"/>
                  </a:lnTo>
                  <a:lnTo>
                    <a:pt x="34090" y="70472"/>
                  </a:lnTo>
                  <a:lnTo>
                    <a:pt x="34211" y="70653"/>
                  </a:lnTo>
                  <a:lnTo>
                    <a:pt x="34392" y="70774"/>
                  </a:lnTo>
                  <a:lnTo>
                    <a:pt x="34633" y="70895"/>
                  </a:lnTo>
                  <a:lnTo>
                    <a:pt x="34814" y="70955"/>
                  </a:lnTo>
                  <a:lnTo>
                    <a:pt x="35297" y="70955"/>
                  </a:lnTo>
                  <a:lnTo>
                    <a:pt x="35478" y="70895"/>
                  </a:lnTo>
                  <a:lnTo>
                    <a:pt x="35719" y="70774"/>
                  </a:lnTo>
                  <a:lnTo>
                    <a:pt x="35900" y="70653"/>
                  </a:lnTo>
                  <a:lnTo>
                    <a:pt x="36021" y="70472"/>
                  </a:lnTo>
                  <a:lnTo>
                    <a:pt x="36141" y="70231"/>
                  </a:lnTo>
                  <a:lnTo>
                    <a:pt x="36202" y="70050"/>
                  </a:lnTo>
                  <a:lnTo>
                    <a:pt x="36202" y="69809"/>
                  </a:lnTo>
                  <a:lnTo>
                    <a:pt x="36202" y="69567"/>
                  </a:lnTo>
                  <a:lnTo>
                    <a:pt x="36141" y="69386"/>
                  </a:lnTo>
                  <a:lnTo>
                    <a:pt x="36021" y="69145"/>
                  </a:lnTo>
                  <a:lnTo>
                    <a:pt x="35900" y="68964"/>
                  </a:lnTo>
                  <a:lnTo>
                    <a:pt x="35719" y="68843"/>
                  </a:lnTo>
                  <a:lnTo>
                    <a:pt x="35478" y="68723"/>
                  </a:lnTo>
                  <a:lnTo>
                    <a:pt x="35297" y="68662"/>
                  </a:lnTo>
                  <a:close/>
                  <a:moveTo>
                    <a:pt x="40606" y="68662"/>
                  </a:moveTo>
                  <a:lnTo>
                    <a:pt x="40425" y="68723"/>
                  </a:lnTo>
                  <a:lnTo>
                    <a:pt x="40184" y="68843"/>
                  </a:lnTo>
                  <a:lnTo>
                    <a:pt x="40003" y="68964"/>
                  </a:lnTo>
                  <a:lnTo>
                    <a:pt x="39882" y="69145"/>
                  </a:lnTo>
                  <a:lnTo>
                    <a:pt x="39762" y="69386"/>
                  </a:lnTo>
                  <a:lnTo>
                    <a:pt x="39701" y="69567"/>
                  </a:lnTo>
                  <a:lnTo>
                    <a:pt x="39701" y="69809"/>
                  </a:lnTo>
                  <a:lnTo>
                    <a:pt x="39701" y="70050"/>
                  </a:lnTo>
                  <a:lnTo>
                    <a:pt x="39762" y="70231"/>
                  </a:lnTo>
                  <a:lnTo>
                    <a:pt x="39882" y="70472"/>
                  </a:lnTo>
                  <a:lnTo>
                    <a:pt x="40003" y="70653"/>
                  </a:lnTo>
                  <a:lnTo>
                    <a:pt x="40184" y="70774"/>
                  </a:lnTo>
                  <a:lnTo>
                    <a:pt x="40425" y="70895"/>
                  </a:lnTo>
                  <a:lnTo>
                    <a:pt x="40606" y="70955"/>
                  </a:lnTo>
                  <a:lnTo>
                    <a:pt x="41089" y="70955"/>
                  </a:lnTo>
                  <a:lnTo>
                    <a:pt x="41270" y="70895"/>
                  </a:lnTo>
                  <a:lnTo>
                    <a:pt x="41511" y="70774"/>
                  </a:lnTo>
                  <a:lnTo>
                    <a:pt x="41692" y="70653"/>
                  </a:lnTo>
                  <a:lnTo>
                    <a:pt x="41813" y="70472"/>
                  </a:lnTo>
                  <a:lnTo>
                    <a:pt x="41934" y="70231"/>
                  </a:lnTo>
                  <a:lnTo>
                    <a:pt x="41994" y="70050"/>
                  </a:lnTo>
                  <a:lnTo>
                    <a:pt x="41994" y="69809"/>
                  </a:lnTo>
                  <a:lnTo>
                    <a:pt x="41994" y="69567"/>
                  </a:lnTo>
                  <a:lnTo>
                    <a:pt x="41934" y="69386"/>
                  </a:lnTo>
                  <a:lnTo>
                    <a:pt x="41813" y="69145"/>
                  </a:lnTo>
                  <a:lnTo>
                    <a:pt x="41692" y="68964"/>
                  </a:lnTo>
                  <a:lnTo>
                    <a:pt x="41511" y="68843"/>
                  </a:lnTo>
                  <a:lnTo>
                    <a:pt x="41270" y="68723"/>
                  </a:lnTo>
                  <a:lnTo>
                    <a:pt x="41089" y="68662"/>
                  </a:lnTo>
                  <a:close/>
                  <a:moveTo>
                    <a:pt x="46399" y="68662"/>
                  </a:moveTo>
                  <a:lnTo>
                    <a:pt x="46218" y="68723"/>
                  </a:lnTo>
                  <a:lnTo>
                    <a:pt x="45976" y="68843"/>
                  </a:lnTo>
                  <a:lnTo>
                    <a:pt x="45795" y="68964"/>
                  </a:lnTo>
                  <a:lnTo>
                    <a:pt x="45674" y="69145"/>
                  </a:lnTo>
                  <a:lnTo>
                    <a:pt x="45554" y="69386"/>
                  </a:lnTo>
                  <a:lnTo>
                    <a:pt x="45493" y="69567"/>
                  </a:lnTo>
                  <a:lnTo>
                    <a:pt x="45493" y="69809"/>
                  </a:lnTo>
                  <a:lnTo>
                    <a:pt x="45493" y="70050"/>
                  </a:lnTo>
                  <a:lnTo>
                    <a:pt x="45554" y="70231"/>
                  </a:lnTo>
                  <a:lnTo>
                    <a:pt x="45674" y="70472"/>
                  </a:lnTo>
                  <a:lnTo>
                    <a:pt x="45795" y="70653"/>
                  </a:lnTo>
                  <a:lnTo>
                    <a:pt x="45976" y="70774"/>
                  </a:lnTo>
                  <a:lnTo>
                    <a:pt x="46218" y="70895"/>
                  </a:lnTo>
                  <a:lnTo>
                    <a:pt x="46399" y="70955"/>
                  </a:lnTo>
                  <a:lnTo>
                    <a:pt x="46881" y="70955"/>
                  </a:lnTo>
                  <a:lnTo>
                    <a:pt x="47062" y="70895"/>
                  </a:lnTo>
                  <a:lnTo>
                    <a:pt x="47304" y="70774"/>
                  </a:lnTo>
                  <a:lnTo>
                    <a:pt x="47485" y="70653"/>
                  </a:lnTo>
                  <a:lnTo>
                    <a:pt x="47605" y="70472"/>
                  </a:lnTo>
                  <a:lnTo>
                    <a:pt x="47726" y="70231"/>
                  </a:lnTo>
                  <a:lnTo>
                    <a:pt x="47786" y="70050"/>
                  </a:lnTo>
                  <a:lnTo>
                    <a:pt x="47786" y="69809"/>
                  </a:lnTo>
                  <a:lnTo>
                    <a:pt x="47786" y="69567"/>
                  </a:lnTo>
                  <a:lnTo>
                    <a:pt x="47726" y="69386"/>
                  </a:lnTo>
                  <a:lnTo>
                    <a:pt x="47605" y="69145"/>
                  </a:lnTo>
                  <a:lnTo>
                    <a:pt x="47485" y="68964"/>
                  </a:lnTo>
                  <a:lnTo>
                    <a:pt x="47304" y="68843"/>
                  </a:lnTo>
                  <a:lnTo>
                    <a:pt x="47062" y="68723"/>
                  </a:lnTo>
                  <a:lnTo>
                    <a:pt x="46881" y="68662"/>
                  </a:lnTo>
                  <a:close/>
                  <a:moveTo>
                    <a:pt x="52191" y="68662"/>
                  </a:moveTo>
                  <a:lnTo>
                    <a:pt x="52010" y="68723"/>
                  </a:lnTo>
                  <a:lnTo>
                    <a:pt x="51768" y="68843"/>
                  </a:lnTo>
                  <a:lnTo>
                    <a:pt x="51587" y="68964"/>
                  </a:lnTo>
                  <a:lnTo>
                    <a:pt x="51467" y="69145"/>
                  </a:lnTo>
                  <a:lnTo>
                    <a:pt x="51346" y="69386"/>
                  </a:lnTo>
                  <a:lnTo>
                    <a:pt x="51286" y="69567"/>
                  </a:lnTo>
                  <a:lnTo>
                    <a:pt x="51286" y="69809"/>
                  </a:lnTo>
                  <a:lnTo>
                    <a:pt x="51286" y="70050"/>
                  </a:lnTo>
                  <a:lnTo>
                    <a:pt x="51346" y="70231"/>
                  </a:lnTo>
                  <a:lnTo>
                    <a:pt x="51467" y="70472"/>
                  </a:lnTo>
                  <a:lnTo>
                    <a:pt x="51587" y="70653"/>
                  </a:lnTo>
                  <a:lnTo>
                    <a:pt x="51768" y="70774"/>
                  </a:lnTo>
                  <a:lnTo>
                    <a:pt x="52010" y="70895"/>
                  </a:lnTo>
                  <a:lnTo>
                    <a:pt x="52191" y="70955"/>
                  </a:lnTo>
                  <a:lnTo>
                    <a:pt x="52673" y="70955"/>
                  </a:lnTo>
                  <a:lnTo>
                    <a:pt x="52854" y="70895"/>
                  </a:lnTo>
                  <a:lnTo>
                    <a:pt x="53096" y="70774"/>
                  </a:lnTo>
                  <a:lnTo>
                    <a:pt x="53277" y="70653"/>
                  </a:lnTo>
                  <a:lnTo>
                    <a:pt x="53397" y="70472"/>
                  </a:lnTo>
                  <a:lnTo>
                    <a:pt x="53518" y="70231"/>
                  </a:lnTo>
                  <a:lnTo>
                    <a:pt x="53578" y="70050"/>
                  </a:lnTo>
                  <a:lnTo>
                    <a:pt x="53578" y="69809"/>
                  </a:lnTo>
                  <a:lnTo>
                    <a:pt x="53578" y="69567"/>
                  </a:lnTo>
                  <a:lnTo>
                    <a:pt x="53518" y="69386"/>
                  </a:lnTo>
                  <a:lnTo>
                    <a:pt x="53397" y="69145"/>
                  </a:lnTo>
                  <a:lnTo>
                    <a:pt x="53277" y="68964"/>
                  </a:lnTo>
                  <a:lnTo>
                    <a:pt x="53096" y="68843"/>
                  </a:lnTo>
                  <a:lnTo>
                    <a:pt x="52854" y="68723"/>
                  </a:lnTo>
                  <a:lnTo>
                    <a:pt x="52673" y="68662"/>
                  </a:lnTo>
                  <a:close/>
                  <a:moveTo>
                    <a:pt x="20575" y="71558"/>
                  </a:moveTo>
                  <a:lnTo>
                    <a:pt x="20273" y="71619"/>
                  </a:lnTo>
                  <a:lnTo>
                    <a:pt x="21661" y="72282"/>
                  </a:lnTo>
                  <a:lnTo>
                    <a:pt x="21540" y="72041"/>
                  </a:lnTo>
                  <a:lnTo>
                    <a:pt x="21359" y="71860"/>
                  </a:lnTo>
                  <a:lnTo>
                    <a:pt x="21118" y="71679"/>
                  </a:lnTo>
                  <a:lnTo>
                    <a:pt x="20876" y="71558"/>
                  </a:lnTo>
                  <a:close/>
                  <a:moveTo>
                    <a:pt x="55027" y="71558"/>
                  </a:moveTo>
                  <a:lnTo>
                    <a:pt x="54785" y="71679"/>
                  </a:lnTo>
                  <a:lnTo>
                    <a:pt x="54544" y="71860"/>
                  </a:lnTo>
                  <a:lnTo>
                    <a:pt x="54363" y="72041"/>
                  </a:lnTo>
                  <a:lnTo>
                    <a:pt x="54242" y="72282"/>
                  </a:lnTo>
                  <a:lnTo>
                    <a:pt x="55630" y="71619"/>
                  </a:lnTo>
                  <a:lnTo>
                    <a:pt x="55328" y="71558"/>
                  </a:lnTo>
                  <a:close/>
                  <a:moveTo>
                    <a:pt x="26065" y="71558"/>
                  </a:moveTo>
                  <a:lnTo>
                    <a:pt x="25824" y="71679"/>
                  </a:lnTo>
                  <a:lnTo>
                    <a:pt x="25583" y="71860"/>
                  </a:lnTo>
                  <a:lnTo>
                    <a:pt x="25402" y="72041"/>
                  </a:lnTo>
                  <a:lnTo>
                    <a:pt x="25281" y="72343"/>
                  </a:lnTo>
                  <a:lnTo>
                    <a:pt x="25221" y="72705"/>
                  </a:lnTo>
                  <a:lnTo>
                    <a:pt x="25221" y="72946"/>
                  </a:lnTo>
                  <a:lnTo>
                    <a:pt x="25281" y="73127"/>
                  </a:lnTo>
                  <a:lnTo>
                    <a:pt x="25402" y="73368"/>
                  </a:lnTo>
                  <a:lnTo>
                    <a:pt x="25522" y="73549"/>
                  </a:lnTo>
                  <a:lnTo>
                    <a:pt x="25703" y="73670"/>
                  </a:lnTo>
                  <a:lnTo>
                    <a:pt x="25945" y="73791"/>
                  </a:lnTo>
                  <a:lnTo>
                    <a:pt x="26126" y="73851"/>
                  </a:lnTo>
                  <a:lnTo>
                    <a:pt x="26608" y="73851"/>
                  </a:lnTo>
                  <a:lnTo>
                    <a:pt x="26789" y="73791"/>
                  </a:lnTo>
                  <a:lnTo>
                    <a:pt x="27031" y="73670"/>
                  </a:lnTo>
                  <a:lnTo>
                    <a:pt x="27212" y="73549"/>
                  </a:lnTo>
                  <a:lnTo>
                    <a:pt x="27332" y="73368"/>
                  </a:lnTo>
                  <a:lnTo>
                    <a:pt x="27453" y="73127"/>
                  </a:lnTo>
                  <a:lnTo>
                    <a:pt x="27513" y="72946"/>
                  </a:lnTo>
                  <a:lnTo>
                    <a:pt x="27513" y="72705"/>
                  </a:lnTo>
                  <a:lnTo>
                    <a:pt x="27453" y="72343"/>
                  </a:lnTo>
                  <a:lnTo>
                    <a:pt x="27332" y="72041"/>
                  </a:lnTo>
                  <a:lnTo>
                    <a:pt x="27151" y="71860"/>
                  </a:lnTo>
                  <a:lnTo>
                    <a:pt x="26910" y="71679"/>
                  </a:lnTo>
                  <a:lnTo>
                    <a:pt x="26669" y="71558"/>
                  </a:lnTo>
                  <a:close/>
                  <a:moveTo>
                    <a:pt x="31858" y="71558"/>
                  </a:moveTo>
                  <a:lnTo>
                    <a:pt x="31616" y="71679"/>
                  </a:lnTo>
                  <a:lnTo>
                    <a:pt x="31375" y="71860"/>
                  </a:lnTo>
                  <a:lnTo>
                    <a:pt x="31194" y="72041"/>
                  </a:lnTo>
                  <a:lnTo>
                    <a:pt x="31073" y="72343"/>
                  </a:lnTo>
                  <a:lnTo>
                    <a:pt x="31013" y="72705"/>
                  </a:lnTo>
                  <a:lnTo>
                    <a:pt x="31013" y="72946"/>
                  </a:lnTo>
                  <a:lnTo>
                    <a:pt x="31073" y="73127"/>
                  </a:lnTo>
                  <a:lnTo>
                    <a:pt x="31194" y="73368"/>
                  </a:lnTo>
                  <a:lnTo>
                    <a:pt x="31315" y="73549"/>
                  </a:lnTo>
                  <a:lnTo>
                    <a:pt x="31496" y="73670"/>
                  </a:lnTo>
                  <a:lnTo>
                    <a:pt x="31737" y="73791"/>
                  </a:lnTo>
                  <a:lnTo>
                    <a:pt x="31918" y="73851"/>
                  </a:lnTo>
                  <a:lnTo>
                    <a:pt x="32401" y="73851"/>
                  </a:lnTo>
                  <a:lnTo>
                    <a:pt x="32582" y="73791"/>
                  </a:lnTo>
                  <a:lnTo>
                    <a:pt x="32823" y="73670"/>
                  </a:lnTo>
                  <a:lnTo>
                    <a:pt x="33004" y="73549"/>
                  </a:lnTo>
                  <a:lnTo>
                    <a:pt x="33125" y="73368"/>
                  </a:lnTo>
                  <a:lnTo>
                    <a:pt x="33245" y="73127"/>
                  </a:lnTo>
                  <a:lnTo>
                    <a:pt x="33306" y="72946"/>
                  </a:lnTo>
                  <a:lnTo>
                    <a:pt x="33306" y="72705"/>
                  </a:lnTo>
                  <a:lnTo>
                    <a:pt x="33245" y="72343"/>
                  </a:lnTo>
                  <a:lnTo>
                    <a:pt x="33125" y="72041"/>
                  </a:lnTo>
                  <a:lnTo>
                    <a:pt x="32944" y="71860"/>
                  </a:lnTo>
                  <a:lnTo>
                    <a:pt x="32702" y="71679"/>
                  </a:lnTo>
                  <a:lnTo>
                    <a:pt x="32461" y="71558"/>
                  </a:lnTo>
                  <a:close/>
                  <a:moveTo>
                    <a:pt x="37650" y="71558"/>
                  </a:moveTo>
                  <a:lnTo>
                    <a:pt x="37408" y="71679"/>
                  </a:lnTo>
                  <a:lnTo>
                    <a:pt x="37167" y="71860"/>
                  </a:lnTo>
                  <a:lnTo>
                    <a:pt x="36986" y="72041"/>
                  </a:lnTo>
                  <a:lnTo>
                    <a:pt x="36865" y="72343"/>
                  </a:lnTo>
                  <a:lnTo>
                    <a:pt x="36805" y="72705"/>
                  </a:lnTo>
                  <a:lnTo>
                    <a:pt x="36805" y="72946"/>
                  </a:lnTo>
                  <a:lnTo>
                    <a:pt x="36865" y="73127"/>
                  </a:lnTo>
                  <a:lnTo>
                    <a:pt x="36986" y="73368"/>
                  </a:lnTo>
                  <a:lnTo>
                    <a:pt x="37107" y="73549"/>
                  </a:lnTo>
                  <a:lnTo>
                    <a:pt x="37288" y="73670"/>
                  </a:lnTo>
                  <a:lnTo>
                    <a:pt x="37529" y="73791"/>
                  </a:lnTo>
                  <a:lnTo>
                    <a:pt x="37710" y="73851"/>
                  </a:lnTo>
                  <a:lnTo>
                    <a:pt x="38193" y="73851"/>
                  </a:lnTo>
                  <a:lnTo>
                    <a:pt x="38374" y="73791"/>
                  </a:lnTo>
                  <a:lnTo>
                    <a:pt x="38615" y="73670"/>
                  </a:lnTo>
                  <a:lnTo>
                    <a:pt x="38796" y="73549"/>
                  </a:lnTo>
                  <a:lnTo>
                    <a:pt x="38917" y="73368"/>
                  </a:lnTo>
                  <a:lnTo>
                    <a:pt x="39038" y="73127"/>
                  </a:lnTo>
                  <a:lnTo>
                    <a:pt x="39098" y="72946"/>
                  </a:lnTo>
                  <a:lnTo>
                    <a:pt x="39098" y="72705"/>
                  </a:lnTo>
                  <a:lnTo>
                    <a:pt x="39038" y="72343"/>
                  </a:lnTo>
                  <a:lnTo>
                    <a:pt x="38917" y="72041"/>
                  </a:lnTo>
                  <a:lnTo>
                    <a:pt x="38736" y="71860"/>
                  </a:lnTo>
                  <a:lnTo>
                    <a:pt x="38495" y="71679"/>
                  </a:lnTo>
                  <a:lnTo>
                    <a:pt x="38253" y="71558"/>
                  </a:lnTo>
                  <a:close/>
                  <a:moveTo>
                    <a:pt x="43442" y="71558"/>
                  </a:moveTo>
                  <a:lnTo>
                    <a:pt x="43201" y="71679"/>
                  </a:lnTo>
                  <a:lnTo>
                    <a:pt x="42959" y="71860"/>
                  </a:lnTo>
                  <a:lnTo>
                    <a:pt x="42778" y="72041"/>
                  </a:lnTo>
                  <a:lnTo>
                    <a:pt x="42658" y="72343"/>
                  </a:lnTo>
                  <a:lnTo>
                    <a:pt x="42597" y="72705"/>
                  </a:lnTo>
                  <a:lnTo>
                    <a:pt x="42597" y="72946"/>
                  </a:lnTo>
                  <a:lnTo>
                    <a:pt x="42658" y="73127"/>
                  </a:lnTo>
                  <a:lnTo>
                    <a:pt x="42778" y="73368"/>
                  </a:lnTo>
                  <a:lnTo>
                    <a:pt x="42899" y="73549"/>
                  </a:lnTo>
                  <a:lnTo>
                    <a:pt x="43080" y="73670"/>
                  </a:lnTo>
                  <a:lnTo>
                    <a:pt x="43321" y="73791"/>
                  </a:lnTo>
                  <a:lnTo>
                    <a:pt x="43502" y="73851"/>
                  </a:lnTo>
                  <a:lnTo>
                    <a:pt x="43985" y="73851"/>
                  </a:lnTo>
                  <a:lnTo>
                    <a:pt x="44166" y="73791"/>
                  </a:lnTo>
                  <a:lnTo>
                    <a:pt x="44407" y="73670"/>
                  </a:lnTo>
                  <a:lnTo>
                    <a:pt x="44588" y="73549"/>
                  </a:lnTo>
                  <a:lnTo>
                    <a:pt x="44709" y="73368"/>
                  </a:lnTo>
                  <a:lnTo>
                    <a:pt x="44830" y="73127"/>
                  </a:lnTo>
                  <a:lnTo>
                    <a:pt x="44890" y="72946"/>
                  </a:lnTo>
                  <a:lnTo>
                    <a:pt x="44890" y="72705"/>
                  </a:lnTo>
                  <a:lnTo>
                    <a:pt x="44830" y="72343"/>
                  </a:lnTo>
                  <a:lnTo>
                    <a:pt x="44709" y="72041"/>
                  </a:lnTo>
                  <a:lnTo>
                    <a:pt x="44528" y="71860"/>
                  </a:lnTo>
                  <a:lnTo>
                    <a:pt x="44287" y="71679"/>
                  </a:lnTo>
                  <a:lnTo>
                    <a:pt x="44045" y="71558"/>
                  </a:lnTo>
                  <a:close/>
                  <a:moveTo>
                    <a:pt x="49234" y="71558"/>
                  </a:moveTo>
                  <a:lnTo>
                    <a:pt x="48993" y="71679"/>
                  </a:lnTo>
                  <a:lnTo>
                    <a:pt x="48752" y="71860"/>
                  </a:lnTo>
                  <a:lnTo>
                    <a:pt x="48571" y="72041"/>
                  </a:lnTo>
                  <a:lnTo>
                    <a:pt x="48450" y="72343"/>
                  </a:lnTo>
                  <a:lnTo>
                    <a:pt x="48390" y="72705"/>
                  </a:lnTo>
                  <a:lnTo>
                    <a:pt x="48390" y="72946"/>
                  </a:lnTo>
                  <a:lnTo>
                    <a:pt x="48450" y="73127"/>
                  </a:lnTo>
                  <a:lnTo>
                    <a:pt x="48571" y="73368"/>
                  </a:lnTo>
                  <a:lnTo>
                    <a:pt x="48691" y="73549"/>
                  </a:lnTo>
                  <a:lnTo>
                    <a:pt x="48872" y="73670"/>
                  </a:lnTo>
                  <a:lnTo>
                    <a:pt x="49114" y="73791"/>
                  </a:lnTo>
                  <a:lnTo>
                    <a:pt x="49295" y="73851"/>
                  </a:lnTo>
                  <a:lnTo>
                    <a:pt x="49777" y="73851"/>
                  </a:lnTo>
                  <a:lnTo>
                    <a:pt x="49958" y="73791"/>
                  </a:lnTo>
                  <a:lnTo>
                    <a:pt x="50200" y="73670"/>
                  </a:lnTo>
                  <a:lnTo>
                    <a:pt x="50381" y="73549"/>
                  </a:lnTo>
                  <a:lnTo>
                    <a:pt x="50501" y="73368"/>
                  </a:lnTo>
                  <a:lnTo>
                    <a:pt x="50622" y="73127"/>
                  </a:lnTo>
                  <a:lnTo>
                    <a:pt x="50682" y="72946"/>
                  </a:lnTo>
                  <a:lnTo>
                    <a:pt x="50682" y="72705"/>
                  </a:lnTo>
                  <a:lnTo>
                    <a:pt x="50622" y="72343"/>
                  </a:lnTo>
                  <a:lnTo>
                    <a:pt x="50501" y="72041"/>
                  </a:lnTo>
                  <a:lnTo>
                    <a:pt x="50320" y="71860"/>
                  </a:lnTo>
                  <a:lnTo>
                    <a:pt x="50079" y="71679"/>
                  </a:lnTo>
                  <a:lnTo>
                    <a:pt x="49838" y="71558"/>
                  </a:lnTo>
                  <a:close/>
                  <a:moveTo>
                    <a:pt x="29022" y="74454"/>
                  </a:moveTo>
                  <a:lnTo>
                    <a:pt x="28841" y="74515"/>
                  </a:lnTo>
                  <a:lnTo>
                    <a:pt x="28660" y="74635"/>
                  </a:lnTo>
                  <a:lnTo>
                    <a:pt x="28479" y="74756"/>
                  </a:lnTo>
                  <a:lnTo>
                    <a:pt x="30349" y="75178"/>
                  </a:lnTo>
                  <a:lnTo>
                    <a:pt x="30349" y="75178"/>
                  </a:lnTo>
                  <a:lnTo>
                    <a:pt x="30168" y="74877"/>
                  </a:lnTo>
                  <a:lnTo>
                    <a:pt x="29927" y="74635"/>
                  </a:lnTo>
                  <a:lnTo>
                    <a:pt x="29625" y="74515"/>
                  </a:lnTo>
                  <a:lnTo>
                    <a:pt x="29263" y="74454"/>
                  </a:lnTo>
                  <a:close/>
                  <a:moveTo>
                    <a:pt x="46640" y="74454"/>
                  </a:moveTo>
                  <a:lnTo>
                    <a:pt x="46278" y="74515"/>
                  </a:lnTo>
                  <a:lnTo>
                    <a:pt x="45976" y="74635"/>
                  </a:lnTo>
                  <a:lnTo>
                    <a:pt x="45735" y="74877"/>
                  </a:lnTo>
                  <a:lnTo>
                    <a:pt x="45554" y="75178"/>
                  </a:lnTo>
                  <a:lnTo>
                    <a:pt x="45554" y="75178"/>
                  </a:lnTo>
                  <a:lnTo>
                    <a:pt x="47424" y="74756"/>
                  </a:lnTo>
                  <a:lnTo>
                    <a:pt x="47243" y="74635"/>
                  </a:lnTo>
                  <a:lnTo>
                    <a:pt x="47062" y="74515"/>
                  </a:lnTo>
                  <a:lnTo>
                    <a:pt x="46881" y="74454"/>
                  </a:lnTo>
                  <a:close/>
                  <a:moveTo>
                    <a:pt x="34814" y="74454"/>
                  </a:moveTo>
                  <a:lnTo>
                    <a:pt x="34633" y="74515"/>
                  </a:lnTo>
                  <a:lnTo>
                    <a:pt x="34392" y="74635"/>
                  </a:lnTo>
                  <a:lnTo>
                    <a:pt x="34211" y="74756"/>
                  </a:lnTo>
                  <a:lnTo>
                    <a:pt x="34090" y="74937"/>
                  </a:lnTo>
                  <a:lnTo>
                    <a:pt x="33969" y="75178"/>
                  </a:lnTo>
                  <a:lnTo>
                    <a:pt x="33909" y="75359"/>
                  </a:lnTo>
                  <a:lnTo>
                    <a:pt x="33909" y="75601"/>
                  </a:lnTo>
                  <a:lnTo>
                    <a:pt x="33909" y="75721"/>
                  </a:lnTo>
                  <a:lnTo>
                    <a:pt x="36141" y="75903"/>
                  </a:lnTo>
                  <a:lnTo>
                    <a:pt x="36202" y="75601"/>
                  </a:lnTo>
                  <a:lnTo>
                    <a:pt x="36202" y="75359"/>
                  </a:lnTo>
                  <a:lnTo>
                    <a:pt x="36141" y="75178"/>
                  </a:lnTo>
                  <a:lnTo>
                    <a:pt x="36021" y="74937"/>
                  </a:lnTo>
                  <a:lnTo>
                    <a:pt x="35900" y="74756"/>
                  </a:lnTo>
                  <a:lnTo>
                    <a:pt x="35719" y="74635"/>
                  </a:lnTo>
                  <a:lnTo>
                    <a:pt x="35478" y="74515"/>
                  </a:lnTo>
                  <a:lnTo>
                    <a:pt x="35297" y="74454"/>
                  </a:lnTo>
                  <a:close/>
                  <a:moveTo>
                    <a:pt x="40606" y="74454"/>
                  </a:moveTo>
                  <a:lnTo>
                    <a:pt x="40425" y="74515"/>
                  </a:lnTo>
                  <a:lnTo>
                    <a:pt x="40184" y="74635"/>
                  </a:lnTo>
                  <a:lnTo>
                    <a:pt x="40003" y="74756"/>
                  </a:lnTo>
                  <a:lnTo>
                    <a:pt x="39882" y="74937"/>
                  </a:lnTo>
                  <a:lnTo>
                    <a:pt x="39762" y="75178"/>
                  </a:lnTo>
                  <a:lnTo>
                    <a:pt x="39701" y="75359"/>
                  </a:lnTo>
                  <a:lnTo>
                    <a:pt x="39701" y="75601"/>
                  </a:lnTo>
                  <a:lnTo>
                    <a:pt x="39762" y="75903"/>
                  </a:lnTo>
                  <a:lnTo>
                    <a:pt x="41994" y="75721"/>
                  </a:lnTo>
                  <a:lnTo>
                    <a:pt x="41994" y="75601"/>
                  </a:lnTo>
                  <a:lnTo>
                    <a:pt x="41994" y="75359"/>
                  </a:lnTo>
                  <a:lnTo>
                    <a:pt x="41934" y="75178"/>
                  </a:lnTo>
                  <a:lnTo>
                    <a:pt x="41813" y="74937"/>
                  </a:lnTo>
                  <a:lnTo>
                    <a:pt x="41692" y="74756"/>
                  </a:lnTo>
                  <a:lnTo>
                    <a:pt x="41511" y="74635"/>
                  </a:lnTo>
                  <a:lnTo>
                    <a:pt x="41270" y="74515"/>
                  </a:lnTo>
                  <a:lnTo>
                    <a:pt x="41089" y="74454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80" name="Google Shape;80;p4"/>
          <p:cNvSpPr txBox="1">
            <a:spLocks noGrp="1"/>
          </p:cNvSpPr>
          <p:nvPr>
            <p:ph type="body" idx="1"/>
          </p:nvPr>
        </p:nvSpPr>
        <p:spPr>
          <a:xfrm>
            <a:off x="2299200" y="1833533"/>
            <a:ext cx="7593600" cy="31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74345" algn="ctr" rtl="0">
              <a:spcBef>
                <a:spcPts val="800"/>
              </a:spcBef>
              <a:spcAft>
                <a:spcPts val="0"/>
              </a:spcAft>
              <a:buSzPts val="2000"/>
              <a:buFont typeface="Nixie One"/>
              <a:buChar char="◍"/>
              <a:defRPr>
                <a:latin typeface="Nixie One"/>
                <a:ea typeface="Nixie One"/>
                <a:cs typeface="Nixie One"/>
                <a:sym typeface="Nixie One"/>
              </a:defRPr>
            </a:lvl1pPr>
            <a:lvl2pPr marL="1219200" lvl="1" indent="-474345" algn="ctr" rtl="0">
              <a:spcBef>
                <a:spcPts val="0"/>
              </a:spcBef>
              <a:spcAft>
                <a:spcPts val="0"/>
              </a:spcAft>
              <a:buSzPts val="2000"/>
              <a:buFont typeface="Nixie One"/>
              <a:buChar char="◌"/>
              <a:defRPr>
                <a:latin typeface="Nixie One"/>
                <a:ea typeface="Nixie One"/>
                <a:cs typeface="Nixie One"/>
                <a:sym typeface="Nixie One"/>
              </a:defRPr>
            </a:lvl2pPr>
            <a:lvl3pPr marL="1828800" lvl="2" indent="-474345" algn="ctr" rtl="0">
              <a:spcBef>
                <a:spcPts val="0"/>
              </a:spcBef>
              <a:spcAft>
                <a:spcPts val="0"/>
              </a:spcAft>
              <a:buSzPts val="2000"/>
              <a:buFont typeface="Nixie One"/>
              <a:buChar char="◌"/>
              <a:defRPr>
                <a:latin typeface="Nixie One"/>
                <a:ea typeface="Nixie One"/>
                <a:cs typeface="Nixie One"/>
                <a:sym typeface="Nixie One"/>
              </a:defRPr>
            </a:lvl3pPr>
            <a:lvl4pPr marL="2438400" lvl="3" indent="-474345" algn="ctr" rtl="0">
              <a:spcBef>
                <a:spcPts val="0"/>
              </a:spcBef>
              <a:spcAft>
                <a:spcPts val="0"/>
              </a:spcAft>
              <a:buSzPts val="2000"/>
              <a:buFont typeface="Nixie One"/>
              <a:buChar char="◌"/>
              <a:defRPr>
                <a:latin typeface="Nixie One"/>
                <a:ea typeface="Nixie One"/>
                <a:cs typeface="Nixie One"/>
                <a:sym typeface="Nixie One"/>
              </a:defRPr>
            </a:lvl4pPr>
            <a:lvl5pPr marL="3048000" lvl="4" indent="-474345" algn="ctr" rtl="0">
              <a:spcBef>
                <a:spcPts val="0"/>
              </a:spcBef>
              <a:spcAft>
                <a:spcPts val="0"/>
              </a:spcAft>
              <a:buSzPts val="2000"/>
              <a:buFont typeface="Nixie One"/>
              <a:buChar char="◌"/>
              <a:defRPr>
                <a:latin typeface="Nixie One"/>
                <a:ea typeface="Nixie One"/>
                <a:cs typeface="Nixie One"/>
                <a:sym typeface="Nixie One"/>
              </a:defRPr>
            </a:lvl5pPr>
            <a:lvl6pPr marL="3657600" lvl="5" indent="-474345" algn="ctr" rtl="0">
              <a:spcBef>
                <a:spcPts val="0"/>
              </a:spcBef>
              <a:spcAft>
                <a:spcPts val="0"/>
              </a:spcAft>
              <a:buSzPts val="2000"/>
              <a:buFont typeface="Nixie One"/>
              <a:buChar char="◌"/>
              <a:defRPr>
                <a:latin typeface="Nixie One"/>
                <a:ea typeface="Nixie One"/>
                <a:cs typeface="Nixie One"/>
                <a:sym typeface="Nixie One"/>
              </a:defRPr>
            </a:lvl6pPr>
            <a:lvl7pPr marL="4267200" lvl="6" indent="-474345" algn="ctr" rtl="0">
              <a:spcBef>
                <a:spcPts val="0"/>
              </a:spcBef>
              <a:spcAft>
                <a:spcPts val="0"/>
              </a:spcAft>
              <a:buSzPts val="2000"/>
              <a:buFont typeface="Nixie One"/>
              <a:buChar char="◌"/>
              <a:defRPr>
                <a:latin typeface="Nixie One"/>
                <a:ea typeface="Nixie One"/>
                <a:cs typeface="Nixie One"/>
                <a:sym typeface="Nixie One"/>
              </a:defRPr>
            </a:lvl7pPr>
            <a:lvl8pPr marL="4876800" lvl="7" indent="-474345" algn="ctr" rtl="0">
              <a:spcBef>
                <a:spcPts val="0"/>
              </a:spcBef>
              <a:spcAft>
                <a:spcPts val="0"/>
              </a:spcAft>
              <a:buSzPts val="2000"/>
              <a:buFont typeface="Nixie One"/>
              <a:buChar char="◌"/>
              <a:defRPr>
                <a:latin typeface="Nixie One"/>
                <a:ea typeface="Nixie One"/>
                <a:cs typeface="Nixie One"/>
                <a:sym typeface="Nixie One"/>
              </a:defRPr>
            </a:lvl8pPr>
            <a:lvl9pPr marL="5486400" lvl="8" indent="-474345" algn="ctr">
              <a:spcBef>
                <a:spcPts val="0"/>
              </a:spcBef>
              <a:spcAft>
                <a:spcPts val="0"/>
              </a:spcAft>
              <a:buSzPts val="2000"/>
              <a:buFont typeface="Nixie One"/>
              <a:buChar char="◌"/>
              <a:defRPr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  <p:sp>
        <p:nvSpPr>
          <p:cNvPr id="81" name="Google Shape;81;p4"/>
          <p:cNvSpPr txBox="1"/>
          <p:nvPr/>
        </p:nvSpPr>
        <p:spPr>
          <a:xfrm>
            <a:off x="5681933" y="1532220"/>
            <a:ext cx="828000" cy="5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600">
                <a:solidFill>
                  <a:srgbClr val="FF9900"/>
                </a:solidFill>
                <a:latin typeface="Nixie One"/>
                <a:ea typeface="Nixie One"/>
                <a:cs typeface="Nixie One"/>
                <a:sym typeface="Nixie One"/>
              </a:rPr>
              <a:t>“</a:t>
            </a:r>
            <a:endParaRPr sz="9600">
              <a:solidFill>
                <a:srgbClr val="FF9900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82" name="Google Shape;82;p4"/>
          <p:cNvSpPr txBox="1">
            <a:spLocks noGrp="1"/>
          </p:cNvSpPr>
          <p:nvPr>
            <p:ph type="sldNum" idx="12"/>
          </p:nvPr>
        </p:nvSpPr>
        <p:spPr>
          <a:xfrm>
            <a:off x="5730200" y="6371667"/>
            <a:ext cx="731600" cy="4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1pPr>
            <a:lvl2pPr lvl="1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2pPr>
            <a:lvl3pPr lvl="2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3pPr>
            <a:lvl4pPr lvl="3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4pPr>
            <a:lvl5pPr lvl="4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5pPr>
            <a:lvl6pPr lvl="5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6pPr>
            <a:lvl7pPr lvl="6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7pPr>
            <a:lvl8pPr lvl="7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8pPr>
            <a:lvl9pPr lvl="8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7"/>
          <p:cNvGrpSpPr/>
          <p:nvPr/>
        </p:nvGrpSpPr>
        <p:grpSpPr>
          <a:xfrm>
            <a:off x="-102405" y="-485475"/>
            <a:ext cx="12656288" cy="7819892"/>
            <a:chOff x="-76804" y="-364106"/>
            <a:chExt cx="9492216" cy="5864919"/>
          </a:xfrm>
        </p:grpSpPr>
        <p:sp>
          <p:nvSpPr>
            <p:cNvPr id="140" name="Google Shape;140;p7"/>
            <p:cNvSpPr/>
            <p:nvPr/>
          </p:nvSpPr>
          <p:spPr>
            <a:xfrm>
              <a:off x="0" y="0"/>
              <a:ext cx="9144000" cy="1147800"/>
            </a:xfrm>
            <a:prstGeom prst="rect">
              <a:avLst/>
            </a:prstGeom>
            <a:solidFill>
              <a:srgbClr val="0E00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4343698" y="910730"/>
              <a:ext cx="456600" cy="456600"/>
            </a:xfrm>
            <a:prstGeom prst="ellipse">
              <a:avLst/>
            </a:prstGeom>
            <a:noFill/>
            <a:ln w="9525" cap="flat" cmpd="sng">
              <a:solidFill>
                <a:srgbClr val="6D9EEB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8312875" y="-85400"/>
              <a:ext cx="542100" cy="542100"/>
            </a:xfrm>
            <a:prstGeom prst="ellipse">
              <a:avLst/>
            </a:prstGeom>
            <a:solidFill>
              <a:srgbClr val="432E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3" name="Google Shape;143;p7"/>
            <p:cNvSpPr/>
            <p:nvPr/>
          </p:nvSpPr>
          <p:spPr>
            <a:xfrm rot="-899646">
              <a:off x="776862" y="-262199"/>
              <a:ext cx="900976" cy="856085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432E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4" name="Google Shape;144;p7"/>
            <p:cNvSpPr/>
            <p:nvPr/>
          </p:nvSpPr>
          <p:spPr>
            <a:xfrm rot="1763">
              <a:off x="8737998" y="3634823"/>
              <a:ext cx="585000" cy="556500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5" name="Google Shape;145;p7"/>
            <p:cNvSpPr/>
            <p:nvPr/>
          </p:nvSpPr>
          <p:spPr>
            <a:xfrm rot="10800000">
              <a:off x="90420" y="4650313"/>
              <a:ext cx="983100" cy="850500"/>
            </a:xfrm>
            <a:prstGeom prst="triangle">
              <a:avLst>
                <a:gd name="adj" fmla="val 50000"/>
              </a:avLst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8578650" y="858649"/>
              <a:ext cx="836762" cy="836762"/>
            </a:xfrm>
            <a:custGeom>
              <a:avLst/>
              <a:gdLst/>
              <a:ahLst/>
              <a:cxnLst/>
              <a:rect l="l" t="t" r="r" b="b"/>
              <a:pathLst>
                <a:path w="73610" h="73610" extrusionOk="0">
                  <a:moveTo>
                    <a:pt x="43502" y="603"/>
                  </a:moveTo>
                  <a:lnTo>
                    <a:pt x="64801" y="12851"/>
                  </a:lnTo>
                  <a:lnTo>
                    <a:pt x="63775" y="11705"/>
                  </a:lnTo>
                  <a:lnTo>
                    <a:pt x="62689" y="10619"/>
                  </a:lnTo>
                  <a:lnTo>
                    <a:pt x="61542" y="9533"/>
                  </a:lnTo>
                  <a:lnTo>
                    <a:pt x="60396" y="8507"/>
                  </a:lnTo>
                  <a:lnTo>
                    <a:pt x="59189" y="7542"/>
                  </a:lnTo>
                  <a:lnTo>
                    <a:pt x="57922" y="6637"/>
                  </a:lnTo>
                  <a:lnTo>
                    <a:pt x="56655" y="5792"/>
                  </a:lnTo>
                  <a:lnTo>
                    <a:pt x="55328" y="4948"/>
                  </a:lnTo>
                  <a:lnTo>
                    <a:pt x="53940" y="4223"/>
                  </a:lnTo>
                  <a:lnTo>
                    <a:pt x="52552" y="3499"/>
                  </a:lnTo>
                  <a:lnTo>
                    <a:pt x="51104" y="2896"/>
                  </a:lnTo>
                  <a:lnTo>
                    <a:pt x="49656" y="2293"/>
                  </a:lnTo>
                  <a:lnTo>
                    <a:pt x="48148" y="1750"/>
                  </a:lnTo>
                  <a:lnTo>
                    <a:pt x="46640" y="1327"/>
                  </a:lnTo>
                  <a:lnTo>
                    <a:pt x="45131" y="905"/>
                  </a:lnTo>
                  <a:lnTo>
                    <a:pt x="43502" y="603"/>
                  </a:lnTo>
                  <a:close/>
                  <a:moveTo>
                    <a:pt x="36805" y="0"/>
                  </a:moveTo>
                  <a:lnTo>
                    <a:pt x="34693" y="60"/>
                  </a:lnTo>
                  <a:lnTo>
                    <a:pt x="32642" y="241"/>
                  </a:lnTo>
                  <a:lnTo>
                    <a:pt x="70593" y="22143"/>
                  </a:lnTo>
                  <a:lnTo>
                    <a:pt x="70593" y="22143"/>
                  </a:lnTo>
                  <a:lnTo>
                    <a:pt x="69688" y="20212"/>
                  </a:lnTo>
                  <a:lnTo>
                    <a:pt x="68662" y="18342"/>
                  </a:lnTo>
                  <a:lnTo>
                    <a:pt x="36865" y="0"/>
                  </a:lnTo>
                  <a:close/>
                  <a:moveTo>
                    <a:pt x="28358" y="965"/>
                  </a:moveTo>
                  <a:lnTo>
                    <a:pt x="26789" y="1388"/>
                  </a:lnTo>
                  <a:lnTo>
                    <a:pt x="25220" y="1870"/>
                  </a:lnTo>
                  <a:lnTo>
                    <a:pt x="72886" y="29383"/>
                  </a:lnTo>
                  <a:lnTo>
                    <a:pt x="72524" y="27754"/>
                  </a:lnTo>
                  <a:lnTo>
                    <a:pt x="72101" y="26186"/>
                  </a:lnTo>
                  <a:lnTo>
                    <a:pt x="28358" y="965"/>
                  </a:lnTo>
                  <a:close/>
                  <a:moveTo>
                    <a:pt x="21842" y="3137"/>
                  </a:moveTo>
                  <a:lnTo>
                    <a:pt x="20574" y="3741"/>
                  </a:lnTo>
                  <a:lnTo>
                    <a:pt x="19368" y="4344"/>
                  </a:lnTo>
                  <a:lnTo>
                    <a:pt x="73610" y="35719"/>
                  </a:lnTo>
                  <a:lnTo>
                    <a:pt x="73549" y="34271"/>
                  </a:lnTo>
                  <a:lnTo>
                    <a:pt x="73429" y="32883"/>
                  </a:lnTo>
                  <a:lnTo>
                    <a:pt x="21842" y="3137"/>
                  </a:lnTo>
                  <a:close/>
                  <a:moveTo>
                    <a:pt x="16592" y="6034"/>
                  </a:moveTo>
                  <a:lnTo>
                    <a:pt x="15567" y="6758"/>
                  </a:lnTo>
                  <a:lnTo>
                    <a:pt x="14541" y="7482"/>
                  </a:lnTo>
                  <a:lnTo>
                    <a:pt x="73308" y="41451"/>
                  </a:lnTo>
                  <a:lnTo>
                    <a:pt x="73489" y="40184"/>
                  </a:lnTo>
                  <a:lnTo>
                    <a:pt x="73549" y="38916"/>
                  </a:lnTo>
                  <a:lnTo>
                    <a:pt x="16592" y="6034"/>
                  </a:lnTo>
                  <a:close/>
                  <a:moveTo>
                    <a:pt x="12188" y="9412"/>
                  </a:moveTo>
                  <a:lnTo>
                    <a:pt x="11343" y="10197"/>
                  </a:lnTo>
                  <a:lnTo>
                    <a:pt x="10438" y="11041"/>
                  </a:lnTo>
                  <a:lnTo>
                    <a:pt x="72282" y="46760"/>
                  </a:lnTo>
                  <a:lnTo>
                    <a:pt x="72584" y="45553"/>
                  </a:lnTo>
                  <a:lnTo>
                    <a:pt x="72825" y="44407"/>
                  </a:lnTo>
                  <a:lnTo>
                    <a:pt x="12188" y="9412"/>
                  </a:lnTo>
                  <a:close/>
                  <a:moveTo>
                    <a:pt x="8568" y="13214"/>
                  </a:moveTo>
                  <a:lnTo>
                    <a:pt x="7783" y="14119"/>
                  </a:lnTo>
                  <a:lnTo>
                    <a:pt x="7120" y="15024"/>
                  </a:lnTo>
                  <a:lnTo>
                    <a:pt x="70532" y="51647"/>
                  </a:lnTo>
                  <a:lnTo>
                    <a:pt x="70955" y="50561"/>
                  </a:lnTo>
                  <a:lnTo>
                    <a:pt x="71377" y="49475"/>
                  </a:lnTo>
                  <a:lnTo>
                    <a:pt x="8568" y="13214"/>
                  </a:lnTo>
                  <a:close/>
                  <a:moveTo>
                    <a:pt x="5551" y="17377"/>
                  </a:moveTo>
                  <a:lnTo>
                    <a:pt x="4948" y="18342"/>
                  </a:lnTo>
                  <a:lnTo>
                    <a:pt x="4344" y="19368"/>
                  </a:lnTo>
                  <a:lnTo>
                    <a:pt x="68119" y="56172"/>
                  </a:lnTo>
                  <a:lnTo>
                    <a:pt x="68722" y="55207"/>
                  </a:lnTo>
                  <a:lnTo>
                    <a:pt x="69265" y="54181"/>
                  </a:lnTo>
                  <a:lnTo>
                    <a:pt x="5551" y="17377"/>
                  </a:lnTo>
                  <a:close/>
                  <a:moveTo>
                    <a:pt x="3137" y="21902"/>
                  </a:moveTo>
                  <a:lnTo>
                    <a:pt x="2655" y="22988"/>
                  </a:lnTo>
                  <a:lnTo>
                    <a:pt x="2232" y="24074"/>
                  </a:lnTo>
                  <a:lnTo>
                    <a:pt x="65102" y="60336"/>
                  </a:lnTo>
                  <a:lnTo>
                    <a:pt x="65826" y="59431"/>
                  </a:lnTo>
                  <a:lnTo>
                    <a:pt x="66550" y="58526"/>
                  </a:lnTo>
                  <a:lnTo>
                    <a:pt x="3137" y="21902"/>
                  </a:lnTo>
                  <a:close/>
                  <a:moveTo>
                    <a:pt x="1388" y="26789"/>
                  </a:moveTo>
                  <a:lnTo>
                    <a:pt x="1026" y="27935"/>
                  </a:lnTo>
                  <a:lnTo>
                    <a:pt x="784" y="29142"/>
                  </a:lnTo>
                  <a:lnTo>
                    <a:pt x="61422" y="64137"/>
                  </a:lnTo>
                  <a:lnTo>
                    <a:pt x="62327" y="63352"/>
                  </a:lnTo>
                  <a:lnTo>
                    <a:pt x="63172" y="62447"/>
                  </a:lnTo>
                  <a:lnTo>
                    <a:pt x="1388" y="26789"/>
                  </a:lnTo>
                  <a:close/>
                  <a:moveTo>
                    <a:pt x="302" y="32038"/>
                  </a:moveTo>
                  <a:lnTo>
                    <a:pt x="121" y="33366"/>
                  </a:lnTo>
                  <a:lnTo>
                    <a:pt x="60" y="34633"/>
                  </a:lnTo>
                  <a:lnTo>
                    <a:pt x="57078" y="67516"/>
                  </a:lnTo>
                  <a:lnTo>
                    <a:pt x="58103" y="66792"/>
                  </a:lnTo>
                  <a:lnTo>
                    <a:pt x="59189" y="66068"/>
                  </a:lnTo>
                  <a:lnTo>
                    <a:pt x="302" y="32038"/>
                  </a:lnTo>
                  <a:close/>
                  <a:moveTo>
                    <a:pt x="0" y="37830"/>
                  </a:moveTo>
                  <a:lnTo>
                    <a:pt x="60" y="39218"/>
                  </a:lnTo>
                  <a:lnTo>
                    <a:pt x="181" y="40606"/>
                  </a:lnTo>
                  <a:lnTo>
                    <a:pt x="51828" y="70412"/>
                  </a:lnTo>
                  <a:lnTo>
                    <a:pt x="53095" y="69808"/>
                  </a:lnTo>
                  <a:lnTo>
                    <a:pt x="54362" y="69205"/>
                  </a:lnTo>
                  <a:lnTo>
                    <a:pt x="0" y="37830"/>
                  </a:lnTo>
                  <a:close/>
                  <a:moveTo>
                    <a:pt x="724" y="44166"/>
                  </a:moveTo>
                  <a:lnTo>
                    <a:pt x="1086" y="45734"/>
                  </a:lnTo>
                  <a:lnTo>
                    <a:pt x="1508" y="47303"/>
                  </a:lnTo>
                  <a:lnTo>
                    <a:pt x="45372" y="72644"/>
                  </a:lnTo>
                  <a:lnTo>
                    <a:pt x="46941" y="72222"/>
                  </a:lnTo>
                  <a:lnTo>
                    <a:pt x="48510" y="71739"/>
                  </a:lnTo>
                  <a:lnTo>
                    <a:pt x="724" y="44166"/>
                  </a:lnTo>
                  <a:close/>
                  <a:moveTo>
                    <a:pt x="8688" y="60577"/>
                  </a:moveTo>
                  <a:lnTo>
                    <a:pt x="9714" y="61723"/>
                  </a:lnTo>
                  <a:lnTo>
                    <a:pt x="10800" y="62870"/>
                  </a:lnTo>
                  <a:lnTo>
                    <a:pt x="11946" y="63956"/>
                  </a:lnTo>
                  <a:lnTo>
                    <a:pt x="13153" y="64981"/>
                  </a:lnTo>
                  <a:lnTo>
                    <a:pt x="14360" y="66007"/>
                  </a:lnTo>
                  <a:lnTo>
                    <a:pt x="15627" y="66912"/>
                  </a:lnTo>
                  <a:lnTo>
                    <a:pt x="16954" y="67817"/>
                  </a:lnTo>
                  <a:lnTo>
                    <a:pt x="18282" y="68662"/>
                  </a:lnTo>
                  <a:lnTo>
                    <a:pt x="19669" y="69386"/>
                  </a:lnTo>
                  <a:lnTo>
                    <a:pt x="21118" y="70110"/>
                  </a:lnTo>
                  <a:lnTo>
                    <a:pt x="22566" y="70774"/>
                  </a:lnTo>
                  <a:lnTo>
                    <a:pt x="24074" y="71377"/>
                  </a:lnTo>
                  <a:lnTo>
                    <a:pt x="25582" y="71860"/>
                  </a:lnTo>
                  <a:lnTo>
                    <a:pt x="27151" y="72342"/>
                  </a:lnTo>
                  <a:lnTo>
                    <a:pt x="28720" y="72704"/>
                  </a:lnTo>
                  <a:lnTo>
                    <a:pt x="30289" y="73066"/>
                  </a:lnTo>
                  <a:lnTo>
                    <a:pt x="8688" y="60577"/>
                  </a:lnTo>
                  <a:close/>
                  <a:moveTo>
                    <a:pt x="2956" y="51346"/>
                  </a:moveTo>
                  <a:lnTo>
                    <a:pt x="3861" y="53276"/>
                  </a:lnTo>
                  <a:lnTo>
                    <a:pt x="4887" y="55147"/>
                  </a:lnTo>
                  <a:lnTo>
                    <a:pt x="36865" y="73609"/>
                  </a:lnTo>
                  <a:lnTo>
                    <a:pt x="38977" y="73549"/>
                  </a:lnTo>
                  <a:lnTo>
                    <a:pt x="41089" y="73368"/>
                  </a:lnTo>
                  <a:lnTo>
                    <a:pt x="2956" y="51346"/>
                  </a:lnTo>
                  <a:close/>
                </a:path>
              </a:pathLst>
            </a:cu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>
                <a:solidFill>
                  <a:srgbClr val="00B4C2"/>
                </a:solidFill>
              </a:endParaRPr>
            </a:p>
          </p:txBody>
        </p:sp>
        <p:sp>
          <p:nvSpPr>
            <p:cNvPr id="147" name="Google Shape;147;p7"/>
            <p:cNvSpPr/>
            <p:nvPr/>
          </p:nvSpPr>
          <p:spPr>
            <a:xfrm>
              <a:off x="588219" y="-85402"/>
              <a:ext cx="421500" cy="421500"/>
            </a:xfrm>
            <a:prstGeom prst="ellipse">
              <a:avLst/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8" name="Google Shape;148;p7"/>
            <p:cNvSpPr/>
            <p:nvPr/>
          </p:nvSpPr>
          <p:spPr>
            <a:xfrm rot="10800000">
              <a:off x="-76796" y="3768356"/>
              <a:ext cx="393900" cy="3744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76200" cap="flat" cmpd="sng">
              <a:solidFill>
                <a:srgbClr val="6D9EE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8092376" y="131852"/>
              <a:ext cx="983100" cy="983100"/>
            </a:xfrm>
            <a:prstGeom prst="ellipse">
              <a:avLst/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100477" y="456711"/>
              <a:ext cx="885029" cy="885029"/>
            </a:xfrm>
            <a:custGeom>
              <a:avLst/>
              <a:gdLst/>
              <a:ahLst/>
              <a:cxnLst/>
              <a:rect l="l" t="t" r="r" b="b"/>
              <a:pathLst>
                <a:path w="75903" h="75903" extrusionOk="0">
                  <a:moveTo>
                    <a:pt x="30349" y="724"/>
                  </a:moveTo>
                  <a:lnTo>
                    <a:pt x="28479" y="1147"/>
                  </a:lnTo>
                  <a:lnTo>
                    <a:pt x="28599" y="1267"/>
                  </a:lnTo>
                  <a:lnTo>
                    <a:pt x="28841" y="1388"/>
                  </a:lnTo>
                  <a:lnTo>
                    <a:pt x="29022" y="1448"/>
                  </a:lnTo>
                  <a:lnTo>
                    <a:pt x="29263" y="1448"/>
                  </a:lnTo>
                  <a:lnTo>
                    <a:pt x="29625" y="1388"/>
                  </a:lnTo>
                  <a:lnTo>
                    <a:pt x="29927" y="1267"/>
                  </a:lnTo>
                  <a:lnTo>
                    <a:pt x="30168" y="1026"/>
                  </a:lnTo>
                  <a:lnTo>
                    <a:pt x="30349" y="724"/>
                  </a:lnTo>
                  <a:close/>
                  <a:moveTo>
                    <a:pt x="36141" y="0"/>
                  </a:moveTo>
                  <a:lnTo>
                    <a:pt x="33909" y="181"/>
                  </a:lnTo>
                  <a:lnTo>
                    <a:pt x="33909" y="302"/>
                  </a:lnTo>
                  <a:lnTo>
                    <a:pt x="33909" y="543"/>
                  </a:lnTo>
                  <a:lnTo>
                    <a:pt x="33969" y="724"/>
                  </a:lnTo>
                  <a:lnTo>
                    <a:pt x="34090" y="966"/>
                  </a:lnTo>
                  <a:lnTo>
                    <a:pt x="34211" y="1147"/>
                  </a:lnTo>
                  <a:lnTo>
                    <a:pt x="34392" y="1267"/>
                  </a:lnTo>
                  <a:lnTo>
                    <a:pt x="34633" y="1388"/>
                  </a:lnTo>
                  <a:lnTo>
                    <a:pt x="34814" y="1448"/>
                  </a:lnTo>
                  <a:lnTo>
                    <a:pt x="35297" y="1448"/>
                  </a:lnTo>
                  <a:lnTo>
                    <a:pt x="35478" y="1388"/>
                  </a:lnTo>
                  <a:lnTo>
                    <a:pt x="35719" y="1267"/>
                  </a:lnTo>
                  <a:lnTo>
                    <a:pt x="35900" y="1147"/>
                  </a:lnTo>
                  <a:lnTo>
                    <a:pt x="36021" y="966"/>
                  </a:lnTo>
                  <a:lnTo>
                    <a:pt x="36141" y="724"/>
                  </a:lnTo>
                  <a:lnTo>
                    <a:pt x="36202" y="543"/>
                  </a:lnTo>
                  <a:lnTo>
                    <a:pt x="36202" y="302"/>
                  </a:lnTo>
                  <a:lnTo>
                    <a:pt x="36141" y="0"/>
                  </a:lnTo>
                  <a:close/>
                  <a:moveTo>
                    <a:pt x="39762" y="0"/>
                  </a:moveTo>
                  <a:lnTo>
                    <a:pt x="39701" y="302"/>
                  </a:lnTo>
                  <a:lnTo>
                    <a:pt x="39701" y="543"/>
                  </a:lnTo>
                  <a:lnTo>
                    <a:pt x="39762" y="724"/>
                  </a:lnTo>
                  <a:lnTo>
                    <a:pt x="39882" y="966"/>
                  </a:lnTo>
                  <a:lnTo>
                    <a:pt x="40003" y="1147"/>
                  </a:lnTo>
                  <a:lnTo>
                    <a:pt x="40184" y="1267"/>
                  </a:lnTo>
                  <a:lnTo>
                    <a:pt x="40425" y="1388"/>
                  </a:lnTo>
                  <a:lnTo>
                    <a:pt x="40606" y="1448"/>
                  </a:lnTo>
                  <a:lnTo>
                    <a:pt x="41089" y="1448"/>
                  </a:lnTo>
                  <a:lnTo>
                    <a:pt x="41270" y="1388"/>
                  </a:lnTo>
                  <a:lnTo>
                    <a:pt x="41511" y="1267"/>
                  </a:lnTo>
                  <a:lnTo>
                    <a:pt x="41692" y="1147"/>
                  </a:lnTo>
                  <a:lnTo>
                    <a:pt x="41813" y="966"/>
                  </a:lnTo>
                  <a:lnTo>
                    <a:pt x="41934" y="724"/>
                  </a:lnTo>
                  <a:lnTo>
                    <a:pt x="41994" y="543"/>
                  </a:lnTo>
                  <a:lnTo>
                    <a:pt x="41994" y="302"/>
                  </a:lnTo>
                  <a:lnTo>
                    <a:pt x="41994" y="181"/>
                  </a:lnTo>
                  <a:lnTo>
                    <a:pt x="39762" y="0"/>
                  </a:lnTo>
                  <a:close/>
                  <a:moveTo>
                    <a:pt x="45554" y="724"/>
                  </a:moveTo>
                  <a:lnTo>
                    <a:pt x="45735" y="1026"/>
                  </a:lnTo>
                  <a:lnTo>
                    <a:pt x="45976" y="1267"/>
                  </a:lnTo>
                  <a:lnTo>
                    <a:pt x="46278" y="1388"/>
                  </a:lnTo>
                  <a:lnTo>
                    <a:pt x="46640" y="1448"/>
                  </a:lnTo>
                  <a:lnTo>
                    <a:pt x="46881" y="1448"/>
                  </a:lnTo>
                  <a:lnTo>
                    <a:pt x="47062" y="1388"/>
                  </a:lnTo>
                  <a:lnTo>
                    <a:pt x="47243" y="1267"/>
                  </a:lnTo>
                  <a:lnTo>
                    <a:pt x="47424" y="1147"/>
                  </a:lnTo>
                  <a:lnTo>
                    <a:pt x="45554" y="724"/>
                  </a:lnTo>
                  <a:close/>
                  <a:moveTo>
                    <a:pt x="21661" y="3620"/>
                  </a:moveTo>
                  <a:lnTo>
                    <a:pt x="20273" y="4284"/>
                  </a:lnTo>
                  <a:lnTo>
                    <a:pt x="20575" y="4344"/>
                  </a:lnTo>
                  <a:lnTo>
                    <a:pt x="20937" y="4284"/>
                  </a:lnTo>
                  <a:lnTo>
                    <a:pt x="21239" y="4163"/>
                  </a:lnTo>
                  <a:lnTo>
                    <a:pt x="21480" y="3922"/>
                  </a:lnTo>
                  <a:lnTo>
                    <a:pt x="21661" y="3620"/>
                  </a:lnTo>
                  <a:close/>
                  <a:moveTo>
                    <a:pt x="26065" y="2052"/>
                  </a:moveTo>
                  <a:lnTo>
                    <a:pt x="25824" y="2172"/>
                  </a:lnTo>
                  <a:lnTo>
                    <a:pt x="25583" y="2353"/>
                  </a:lnTo>
                  <a:lnTo>
                    <a:pt x="25402" y="2534"/>
                  </a:lnTo>
                  <a:lnTo>
                    <a:pt x="25281" y="2836"/>
                  </a:lnTo>
                  <a:lnTo>
                    <a:pt x="25221" y="3198"/>
                  </a:lnTo>
                  <a:lnTo>
                    <a:pt x="25221" y="3439"/>
                  </a:lnTo>
                  <a:lnTo>
                    <a:pt x="25281" y="3620"/>
                  </a:lnTo>
                  <a:lnTo>
                    <a:pt x="25402" y="3862"/>
                  </a:lnTo>
                  <a:lnTo>
                    <a:pt x="25522" y="4043"/>
                  </a:lnTo>
                  <a:lnTo>
                    <a:pt x="25703" y="4163"/>
                  </a:lnTo>
                  <a:lnTo>
                    <a:pt x="25945" y="4284"/>
                  </a:lnTo>
                  <a:lnTo>
                    <a:pt x="26126" y="4344"/>
                  </a:lnTo>
                  <a:lnTo>
                    <a:pt x="26608" y="4344"/>
                  </a:lnTo>
                  <a:lnTo>
                    <a:pt x="26789" y="4284"/>
                  </a:lnTo>
                  <a:lnTo>
                    <a:pt x="27031" y="4163"/>
                  </a:lnTo>
                  <a:lnTo>
                    <a:pt x="27212" y="4043"/>
                  </a:lnTo>
                  <a:lnTo>
                    <a:pt x="27332" y="3862"/>
                  </a:lnTo>
                  <a:lnTo>
                    <a:pt x="27453" y="3620"/>
                  </a:lnTo>
                  <a:lnTo>
                    <a:pt x="27513" y="3439"/>
                  </a:lnTo>
                  <a:lnTo>
                    <a:pt x="27513" y="3198"/>
                  </a:lnTo>
                  <a:lnTo>
                    <a:pt x="27453" y="2836"/>
                  </a:lnTo>
                  <a:lnTo>
                    <a:pt x="27332" y="2534"/>
                  </a:lnTo>
                  <a:lnTo>
                    <a:pt x="27151" y="2353"/>
                  </a:lnTo>
                  <a:lnTo>
                    <a:pt x="26910" y="2172"/>
                  </a:lnTo>
                  <a:lnTo>
                    <a:pt x="26669" y="2052"/>
                  </a:lnTo>
                  <a:close/>
                  <a:moveTo>
                    <a:pt x="31858" y="2052"/>
                  </a:moveTo>
                  <a:lnTo>
                    <a:pt x="31616" y="2172"/>
                  </a:lnTo>
                  <a:lnTo>
                    <a:pt x="31375" y="2353"/>
                  </a:lnTo>
                  <a:lnTo>
                    <a:pt x="31194" y="2534"/>
                  </a:lnTo>
                  <a:lnTo>
                    <a:pt x="31073" y="2836"/>
                  </a:lnTo>
                  <a:lnTo>
                    <a:pt x="31013" y="3198"/>
                  </a:lnTo>
                  <a:lnTo>
                    <a:pt x="31013" y="3439"/>
                  </a:lnTo>
                  <a:lnTo>
                    <a:pt x="31073" y="3620"/>
                  </a:lnTo>
                  <a:lnTo>
                    <a:pt x="31194" y="3862"/>
                  </a:lnTo>
                  <a:lnTo>
                    <a:pt x="31315" y="4043"/>
                  </a:lnTo>
                  <a:lnTo>
                    <a:pt x="31496" y="4163"/>
                  </a:lnTo>
                  <a:lnTo>
                    <a:pt x="31737" y="4284"/>
                  </a:lnTo>
                  <a:lnTo>
                    <a:pt x="31918" y="4344"/>
                  </a:lnTo>
                  <a:lnTo>
                    <a:pt x="32401" y="4344"/>
                  </a:lnTo>
                  <a:lnTo>
                    <a:pt x="32582" y="4284"/>
                  </a:lnTo>
                  <a:lnTo>
                    <a:pt x="32823" y="4163"/>
                  </a:lnTo>
                  <a:lnTo>
                    <a:pt x="33004" y="4043"/>
                  </a:lnTo>
                  <a:lnTo>
                    <a:pt x="33125" y="3862"/>
                  </a:lnTo>
                  <a:lnTo>
                    <a:pt x="33245" y="3620"/>
                  </a:lnTo>
                  <a:lnTo>
                    <a:pt x="33306" y="3439"/>
                  </a:lnTo>
                  <a:lnTo>
                    <a:pt x="33306" y="3198"/>
                  </a:lnTo>
                  <a:lnTo>
                    <a:pt x="33245" y="2836"/>
                  </a:lnTo>
                  <a:lnTo>
                    <a:pt x="33125" y="2534"/>
                  </a:lnTo>
                  <a:lnTo>
                    <a:pt x="32944" y="2353"/>
                  </a:lnTo>
                  <a:lnTo>
                    <a:pt x="32702" y="2172"/>
                  </a:lnTo>
                  <a:lnTo>
                    <a:pt x="32461" y="2052"/>
                  </a:lnTo>
                  <a:close/>
                  <a:moveTo>
                    <a:pt x="37650" y="2052"/>
                  </a:moveTo>
                  <a:lnTo>
                    <a:pt x="37408" y="2172"/>
                  </a:lnTo>
                  <a:lnTo>
                    <a:pt x="37167" y="2353"/>
                  </a:lnTo>
                  <a:lnTo>
                    <a:pt x="36986" y="2534"/>
                  </a:lnTo>
                  <a:lnTo>
                    <a:pt x="36865" y="2836"/>
                  </a:lnTo>
                  <a:lnTo>
                    <a:pt x="36805" y="3198"/>
                  </a:lnTo>
                  <a:lnTo>
                    <a:pt x="36805" y="3439"/>
                  </a:lnTo>
                  <a:lnTo>
                    <a:pt x="36865" y="3620"/>
                  </a:lnTo>
                  <a:lnTo>
                    <a:pt x="36986" y="3862"/>
                  </a:lnTo>
                  <a:lnTo>
                    <a:pt x="37107" y="4043"/>
                  </a:lnTo>
                  <a:lnTo>
                    <a:pt x="37288" y="4163"/>
                  </a:lnTo>
                  <a:lnTo>
                    <a:pt x="37529" y="4284"/>
                  </a:lnTo>
                  <a:lnTo>
                    <a:pt x="37710" y="4344"/>
                  </a:lnTo>
                  <a:lnTo>
                    <a:pt x="38193" y="4344"/>
                  </a:lnTo>
                  <a:lnTo>
                    <a:pt x="38374" y="4284"/>
                  </a:lnTo>
                  <a:lnTo>
                    <a:pt x="38615" y="4163"/>
                  </a:lnTo>
                  <a:lnTo>
                    <a:pt x="38796" y="4043"/>
                  </a:lnTo>
                  <a:lnTo>
                    <a:pt x="38917" y="3862"/>
                  </a:lnTo>
                  <a:lnTo>
                    <a:pt x="39038" y="3620"/>
                  </a:lnTo>
                  <a:lnTo>
                    <a:pt x="39098" y="3439"/>
                  </a:lnTo>
                  <a:lnTo>
                    <a:pt x="39098" y="3198"/>
                  </a:lnTo>
                  <a:lnTo>
                    <a:pt x="39038" y="2836"/>
                  </a:lnTo>
                  <a:lnTo>
                    <a:pt x="38917" y="2534"/>
                  </a:lnTo>
                  <a:lnTo>
                    <a:pt x="38736" y="2353"/>
                  </a:lnTo>
                  <a:lnTo>
                    <a:pt x="38495" y="2172"/>
                  </a:lnTo>
                  <a:lnTo>
                    <a:pt x="38253" y="2052"/>
                  </a:lnTo>
                  <a:close/>
                  <a:moveTo>
                    <a:pt x="43442" y="2052"/>
                  </a:moveTo>
                  <a:lnTo>
                    <a:pt x="43201" y="2172"/>
                  </a:lnTo>
                  <a:lnTo>
                    <a:pt x="42959" y="2353"/>
                  </a:lnTo>
                  <a:lnTo>
                    <a:pt x="42778" y="2534"/>
                  </a:lnTo>
                  <a:lnTo>
                    <a:pt x="42658" y="2836"/>
                  </a:lnTo>
                  <a:lnTo>
                    <a:pt x="42597" y="3198"/>
                  </a:lnTo>
                  <a:lnTo>
                    <a:pt x="42597" y="3439"/>
                  </a:lnTo>
                  <a:lnTo>
                    <a:pt x="42658" y="3620"/>
                  </a:lnTo>
                  <a:lnTo>
                    <a:pt x="42778" y="3862"/>
                  </a:lnTo>
                  <a:lnTo>
                    <a:pt x="42899" y="4043"/>
                  </a:lnTo>
                  <a:lnTo>
                    <a:pt x="43080" y="4163"/>
                  </a:lnTo>
                  <a:lnTo>
                    <a:pt x="43321" y="4284"/>
                  </a:lnTo>
                  <a:lnTo>
                    <a:pt x="43502" y="4344"/>
                  </a:lnTo>
                  <a:lnTo>
                    <a:pt x="43985" y="4344"/>
                  </a:lnTo>
                  <a:lnTo>
                    <a:pt x="44166" y="4284"/>
                  </a:lnTo>
                  <a:lnTo>
                    <a:pt x="44407" y="4163"/>
                  </a:lnTo>
                  <a:lnTo>
                    <a:pt x="44588" y="4043"/>
                  </a:lnTo>
                  <a:lnTo>
                    <a:pt x="44709" y="3862"/>
                  </a:lnTo>
                  <a:lnTo>
                    <a:pt x="44830" y="3620"/>
                  </a:lnTo>
                  <a:lnTo>
                    <a:pt x="44890" y="3439"/>
                  </a:lnTo>
                  <a:lnTo>
                    <a:pt x="44890" y="3198"/>
                  </a:lnTo>
                  <a:lnTo>
                    <a:pt x="44830" y="2836"/>
                  </a:lnTo>
                  <a:lnTo>
                    <a:pt x="44709" y="2534"/>
                  </a:lnTo>
                  <a:lnTo>
                    <a:pt x="44528" y="2353"/>
                  </a:lnTo>
                  <a:lnTo>
                    <a:pt x="44287" y="2172"/>
                  </a:lnTo>
                  <a:lnTo>
                    <a:pt x="44045" y="2052"/>
                  </a:lnTo>
                  <a:close/>
                  <a:moveTo>
                    <a:pt x="49234" y="2052"/>
                  </a:moveTo>
                  <a:lnTo>
                    <a:pt x="48993" y="2172"/>
                  </a:lnTo>
                  <a:lnTo>
                    <a:pt x="48752" y="2353"/>
                  </a:lnTo>
                  <a:lnTo>
                    <a:pt x="48571" y="2534"/>
                  </a:lnTo>
                  <a:lnTo>
                    <a:pt x="48450" y="2836"/>
                  </a:lnTo>
                  <a:lnTo>
                    <a:pt x="48390" y="3198"/>
                  </a:lnTo>
                  <a:lnTo>
                    <a:pt x="48390" y="3439"/>
                  </a:lnTo>
                  <a:lnTo>
                    <a:pt x="48450" y="3620"/>
                  </a:lnTo>
                  <a:lnTo>
                    <a:pt x="48571" y="3862"/>
                  </a:lnTo>
                  <a:lnTo>
                    <a:pt x="48691" y="4043"/>
                  </a:lnTo>
                  <a:lnTo>
                    <a:pt x="48872" y="4163"/>
                  </a:lnTo>
                  <a:lnTo>
                    <a:pt x="49114" y="4284"/>
                  </a:lnTo>
                  <a:lnTo>
                    <a:pt x="49295" y="4344"/>
                  </a:lnTo>
                  <a:lnTo>
                    <a:pt x="49777" y="4344"/>
                  </a:lnTo>
                  <a:lnTo>
                    <a:pt x="49958" y="4284"/>
                  </a:lnTo>
                  <a:lnTo>
                    <a:pt x="50200" y="4163"/>
                  </a:lnTo>
                  <a:lnTo>
                    <a:pt x="50381" y="4043"/>
                  </a:lnTo>
                  <a:lnTo>
                    <a:pt x="50501" y="3862"/>
                  </a:lnTo>
                  <a:lnTo>
                    <a:pt x="50622" y="3620"/>
                  </a:lnTo>
                  <a:lnTo>
                    <a:pt x="50682" y="3439"/>
                  </a:lnTo>
                  <a:lnTo>
                    <a:pt x="50682" y="3198"/>
                  </a:lnTo>
                  <a:lnTo>
                    <a:pt x="50622" y="2836"/>
                  </a:lnTo>
                  <a:lnTo>
                    <a:pt x="50501" y="2534"/>
                  </a:lnTo>
                  <a:lnTo>
                    <a:pt x="50320" y="2353"/>
                  </a:lnTo>
                  <a:lnTo>
                    <a:pt x="50079" y="2172"/>
                  </a:lnTo>
                  <a:lnTo>
                    <a:pt x="49838" y="2052"/>
                  </a:lnTo>
                  <a:close/>
                  <a:moveTo>
                    <a:pt x="54242" y="3620"/>
                  </a:moveTo>
                  <a:lnTo>
                    <a:pt x="54423" y="3922"/>
                  </a:lnTo>
                  <a:lnTo>
                    <a:pt x="54665" y="4163"/>
                  </a:lnTo>
                  <a:lnTo>
                    <a:pt x="54966" y="4284"/>
                  </a:lnTo>
                  <a:lnTo>
                    <a:pt x="55328" y="4344"/>
                  </a:lnTo>
                  <a:lnTo>
                    <a:pt x="55630" y="4284"/>
                  </a:lnTo>
                  <a:lnTo>
                    <a:pt x="54242" y="3620"/>
                  </a:lnTo>
                  <a:close/>
                  <a:moveTo>
                    <a:pt x="18523" y="5310"/>
                  </a:moveTo>
                  <a:lnTo>
                    <a:pt x="16593" y="6517"/>
                  </a:lnTo>
                  <a:lnTo>
                    <a:pt x="16774" y="6818"/>
                  </a:lnTo>
                  <a:lnTo>
                    <a:pt x="17015" y="7060"/>
                  </a:lnTo>
                  <a:lnTo>
                    <a:pt x="17317" y="7180"/>
                  </a:lnTo>
                  <a:lnTo>
                    <a:pt x="17679" y="7241"/>
                  </a:lnTo>
                  <a:lnTo>
                    <a:pt x="17920" y="7241"/>
                  </a:lnTo>
                  <a:lnTo>
                    <a:pt x="18101" y="7180"/>
                  </a:lnTo>
                  <a:lnTo>
                    <a:pt x="18342" y="7060"/>
                  </a:lnTo>
                  <a:lnTo>
                    <a:pt x="18523" y="6939"/>
                  </a:lnTo>
                  <a:lnTo>
                    <a:pt x="18644" y="6758"/>
                  </a:lnTo>
                  <a:lnTo>
                    <a:pt x="18765" y="6517"/>
                  </a:lnTo>
                  <a:lnTo>
                    <a:pt x="18825" y="6336"/>
                  </a:lnTo>
                  <a:lnTo>
                    <a:pt x="18825" y="6094"/>
                  </a:lnTo>
                  <a:lnTo>
                    <a:pt x="18825" y="5853"/>
                  </a:lnTo>
                  <a:lnTo>
                    <a:pt x="18765" y="5672"/>
                  </a:lnTo>
                  <a:lnTo>
                    <a:pt x="18644" y="5430"/>
                  </a:lnTo>
                  <a:lnTo>
                    <a:pt x="18523" y="5310"/>
                  </a:lnTo>
                  <a:close/>
                  <a:moveTo>
                    <a:pt x="23230" y="4948"/>
                  </a:moveTo>
                  <a:lnTo>
                    <a:pt x="23049" y="5008"/>
                  </a:lnTo>
                  <a:lnTo>
                    <a:pt x="22807" y="5129"/>
                  </a:lnTo>
                  <a:lnTo>
                    <a:pt x="22626" y="5249"/>
                  </a:lnTo>
                  <a:lnTo>
                    <a:pt x="22506" y="5430"/>
                  </a:lnTo>
                  <a:lnTo>
                    <a:pt x="22385" y="5672"/>
                  </a:lnTo>
                  <a:lnTo>
                    <a:pt x="22325" y="5853"/>
                  </a:lnTo>
                  <a:lnTo>
                    <a:pt x="22325" y="6094"/>
                  </a:lnTo>
                  <a:lnTo>
                    <a:pt x="22325" y="6336"/>
                  </a:lnTo>
                  <a:lnTo>
                    <a:pt x="22385" y="6517"/>
                  </a:lnTo>
                  <a:lnTo>
                    <a:pt x="22506" y="6758"/>
                  </a:lnTo>
                  <a:lnTo>
                    <a:pt x="22626" y="6939"/>
                  </a:lnTo>
                  <a:lnTo>
                    <a:pt x="22807" y="7060"/>
                  </a:lnTo>
                  <a:lnTo>
                    <a:pt x="23049" y="7180"/>
                  </a:lnTo>
                  <a:lnTo>
                    <a:pt x="23230" y="7241"/>
                  </a:lnTo>
                  <a:lnTo>
                    <a:pt x="23712" y="7241"/>
                  </a:lnTo>
                  <a:lnTo>
                    <a:pt x="23893" y="7180"/>
                  </a:lnTo>
                  <a:lnTo>
                    <a:pt x="24135" y="7060"/>
                  </a:lnTo>
                  <a:lnTo>
                    <a:pt x="24316" y="6939"/>
                  </a:lnTo>
                  <a:lnTo>
                    <a:pt x="24436" y="6758"/>
                  </a:lnTo>
                  <a:lnTo>
                    <a:pt x="24557" y="6517"/>
                  </a:lnTo>
                  <a:lnTo>
                    <a:pt x="24617" y="6336"/>
                  </a:lnTo>
                  <a:lnTo>
                    <a:pt x="24617" y="6094"/>
                  </a:lnTo>
                  <a:lnTo>
                    <a:pt x="24617" y="5853"/>
                  </a:lnTo>
                  <a:lnTo>
                    <a:pt x="24557" y="5672"/>
                  </a:lnTo>
                  <a:lnTo>
                    <a:pt x="24436" y="5430"/>
                  </a:lnTo>
                  <a:lnTo>
                    <a:pt x="24316" y="5249"/>
                  </a:lnTo>
                  <a:lnTo>
                    <a:pt x="24135" y="5129"/>
                  </a:lnTo>
                  <a:lnTo>
                    <a:pt x="23893" y="5008"/>
                  </a:lnTo>
                  <a:lnTo>
                    <a:pt x="23712" y="4948"/>
                  </a:lnTo>
                  <a:close/>
                  <a:moveTo>
                    <a:pt x="29022" y="4948"/>
                  </a:moveTo>
                  <a:lnTo>
                    <a:pt x="28841" y="5008"/>
                  </a:lnTo>
                  <a:lnTo>
                    <a:pt x="28599" y="5129"/>
                  </a:lnTo>
                  <a:lnTo>
                    <a:pt x="28418" y="5249"/>
                  </a:lnTo>
                  <a:lnTo>
                    <a:pt x="28298" y="5430"/>
                  </a:lnTo>
                  <a:lnTo>
                    <a:pt x="28177" y="5672"/>
                  </a:lnTo>
                  <a:lnTo>
                    <a:pt x="28117" y="5853"/>
                  </a:lnTo>
                  <a:lnTo>
                    <a:pt x="28117" y="6094"/>
                  </a:lnTo>
                  <a:lnTo>
                    <a:pt x="28117" y="6336"/>
                  </a:lnTo>
                  <a:lnTo>
                    <a:pt x="28177" y="6517"/>
                  </a:lnTo>
                  <a:lnTo>
                    <a:pt x="28298" y="6758"/>
                  </a:lnTo>
                  <a:lnTo>
                    <a:pt x="28418" y="6939"/>
                  </a:lnTo>
                  <a:lnTo>
                    <a:pt x="28599" y="7060"/>
                  </a:lnTo>
                  <a:lnTo>
                    <a:pt x="28841" y="7180"/>
                  </a:lnTo>
                  <a:lnTo>
                    <a:pt x="29022" y="7241"/>
                  </a:lnTo>
                  <a:lnTo>
                    <a:pt x="29505" y="7241"/>
                  </a:lnTo>
                  <a:lnTo>
                    <a:pt x="29686" y="7180"/>
                  </a:lnTo>
                  <a:lnTo>
                    <a:pt x="29927" y="7060"/>
                  </a:lnTo>
                  <a:lnTo>
                    <a:pt x="30108" y="6939"/>
                  </a:lnTo>
                  <a:lnTo>
                    <a:pt x="30229" y="6758"/>
                  </a:lnTo>
                  <a:lnTo>
                    <a:pt x="30349" y="6517"/>
                  </a:lnTo>
                  <a:lnTo>
                    <a:pt x="30410" y="6336"/>
                  </a:lnTo>
                  <a:lnTo>
                    <a:pt x="30410" y="6094"/>
                  </a:lnTo>
                  <a:lnTo>
                    <a:pt x="30410" y="5853"/>
                  </a:lnTo>
                  <a:lnTo>
                    <a:pt x="30349" y="5672"/>
                  </a:lnTo>
                  <a:lnTo>
                    <a:pt x="30229" y="5430"/>
                  </a:lnTo>
                  <a:lnTo>
                    <a:pt x="30108" y="5249"/>
                  </a:lnTo>
                  <a:lnTo>
                    <a:pt x="29927" y="5129"/>
                  </a:lnTo>
                  <a:lnTo>
                    <a:pt x="29686" y="5008"/>
                  </a:lnTo>
                  <a:lnTo>
                    <a:pt x="29505" y="4948"/>
                  </a:lnTo>
                  <a:close/>
                  <a:moveTo>
                    <a:pt x="34814" y="4948"/>
                  </a:moveTo>
                  <a:lnTo>
                    <a:pt x="34633" y="5008"/>
                  </a:lnTo>
                  <a:lnTo>
                    <a:pt x="34392" y="5129"/>
                  </a:lnTo>
                  <a:lnTo>
                    <a:pt x="34211" y="5249"/>
                  </a:lnTo>
                  <a:lnTo>
                    <a:pt x="34090" y="5430"/>
                  </a:lnTo>
                  <a:lnTo>
                    <a:pt x="33969" y="5672"/>
                  </a:lnTo>
                  <a:lnTo>
                    <a:pt x="33909" y="5853"/>
                  </a:lnTo>
                  <a:lnTo>
                    <a:pt x="33909" y="6094"/>
                  </a:lnTo>
                  <a:lnTo>
                    <a:pt x="33909" y="6336"/>
                  </a:lnTo>
                  <a:lnTo>
                    <a:pt x="33969" y="6517"/>
                  </a:lnTo>
                  <a:lnTo>
                    <a:pt x="34090" y="6758"/>
                  </a:lnTo>
                  <a:lnTo>
                    <a:pt x="34211" y="6939"/>
                  </a:lnTo>
                  <a:lnTo>
                    <a:pt x="34392" y="7060"/>
                  </a:lnTo>
                  <a:lnTo>
                    <a:pt x="34633" y="7180"/>
                  </a:lnTo>
                  <a:lnTo>
                    <a:pt x="34814" y="7241"/>
                  </a:lnTo>
                  <a:lnTo>
                    <a:pt x="35297" y="7241"/>
                  </a:lnTo>
                  <a:lnTo>
                    <a:pt x="35478" y="7180"/>
                  </a:lnTo>
                  <a:lnTo>
                    <a:pt x="35719" y="7060"/>
                  </a:lnTo>
                  <a:lnTo>
                    <a:pt x="35900" y="6939"/>
                  </a:lnTo>
                  <a:lnTo>
                    <a:pt x="36021" y="6758"/>
                  </a:lnTo>
                  <a:lnTo>
                    <a:pt x="36141" y="6517"/>
                  </a:lnTo>
                  <a:lnTo>
                    <a:pt x="36202" y="6336"/>
                  </a:lnTo>
                  <a:lnTo>
                    <a:pt x="36202" y="6094"/>
                  </a:lnTo>
                  <a:lnTo>
                    <a:pt x="36202" y="5853"/>
                  </a:lnTo>
                  <a:lnTo>
                    <a:pt x="36141" y="5672"/>
                  </a:lnTo>
                  <a:lnTo>
                    <a:pt x="36021" y="5430"/>
                  </a:lnTo>
                  <a:lnTo>
                    <a:pt x="35900" y="5249"/>
                  </a:lnTo>
                  <a:lnTo>
                    <a:pt x="35719" y="5129"/>
                  </a:lnTo>
                  <a:lnTo>
                    <a:pt x="35478" y="5008"/>
                  </a:lnTo>
                  <a:lnTo>
                    <a:pt x="35297" y="4948"/>
                  </a:lnTo>
                  <a:close/>
                  <a:moveTo>
                    <a:pt x="40606" y="4948"/>
                  </a:moveTo>
                  <a:lnTo>
                    <a:pt x="40425" y="5008"/>
                  </a:lnTo>
                  <a:lnTo>
                    <a:pt x="40184" y="5129"/>
                  </a:lnTo>
                  <a:lnTo>
                    <a:pt x="40003" y="5249"/>
                  </a:lnTo>
                  <a:lnTo>
                    <a:pt x="39882" y="5430"/>
                  </a:lnTo>
                  <a:lnTo>
                    <a:pt x="39762" y="5672"/>
                  </a:lnTo>
                  <a:lnTo>
                    <a:pt x="39701" y="5853"/>
                  </a:lnTo>
                  <a:lnTo>
                    <a:pt x="39701" y="6094"/>
                  </a:lnTo>
                  <a:lnTo>
                    <a:pt x="39701" y="6336"/>
                  </a:lnTo>
                  <a:lnTo>
                    <a:pt x="39762" y="6517"/>
                  </a:lnTo>
                  <a:lnTo>
                    <a:pt x="39882" y="6758"/>
                  </a:lnTo>
                  <a:lnTo>
                    <a:pt x="40003" y="6939"/>
                  </a:lnTo>
                  <a:lnTo>
                    <a:pt x="40184" y="7060"/>
                  </a:lnTo>
                  <a:lnTo>
                    <a:pt x="40425" y="7180"/>
                  </a:lnTo>
                  <a:lnTo>
                    <a:pt x="40606" y="7241"/>
                  </a:lnTo>
                  <a:lnTo>
                    <a:pt x="41089" y="7241"/>
                  </a:lnTo>
                  <a:lnTo>
                    <a:pt x="41270" y="7180"/>
                  </a:lnTo>
                  <a:lnTo>
                    <a:pt x="41511" y="7060"/>
                  </a:lnTo>
                  <a:lnTo>
                    <a:pt x="41692" y="6939"/>
                  </a:lnTo>
                  <a:lnTo>
                    <a:pt x="41813" y="6758"/>
                  </a:lnTo>
                  <a:lnTo>
                    <a:pt x="41934" y="6517"/>
                  </a:lnTo>
                  <a:lnTo>
                    <a:pt x="41994" y="6336"/>
                  </a:lnTo>
                  <a:lnTo>
                    <a:pt x="41994" y="6094"/>
                  </a:lnTo>
                  <a:lnTo>
                    <a:pt x="41994" y="5853"/>
                  </a:lnTo>
                  <a:lnTo>
                    <a:pt x="41934" y="5672"/>
                  </a:lnTo>
                  <a:lnTo>
                    <a:pt x="41813" y="5430"/>
                  </a:lnTo>
                  <a:lnTo>
                    <a:pt x="41692" y="5249"/>
                  </a:lnTo>
                  <a:lnTo>
                    <a:pt x="41511" y="5129"/>
                  </a:lnTo>
                  <a:lnTo>
                    <a:pt x="41270" y="5008"/>
                  </a:lnTo>
                  <a:lnTo>
                    <a:pt x="41089" y="4948"/>
                  </a:lnTo>
                  <a:close/>
                  <a:moveTo>
                    <a:pt x="46399" y="4948"/>
                  </a:moveTo>
                  <a:lnTo>
                    <a:pt x="46218" y="5008"/>
                  </a:lnTo>
                  <a:lnTo>
                    <a:pt x="45976" y="5129"/>
                  </a:lnTo>
                  <a:lnTo>
                    <a:pt x="45795" y="5249"/>
                  </a:lnTo>
                  <a:lnTo>
                    <a:pt x="45674" y="5430"/>
                  </a:lnTo>
                  <a:lnTo>
                    <a:pt x="45554" y="5672"/>
                  </a:lnTo>
                  <a:lnTo>
                    <a:pt x="45493" y="5853"/>
                  </a:lnTo>
                  <a:lnTo>
                    <a:pt x="45493" y="6094"/>
                  </a:lnTo>
                  <a:lnTo>
                    <a:pt x="45493" y="6336"/>
                  </a:lnTo>
                  <a:lnTo>
                    <a:pt x="45554" y="6517"/>
                  </a:lnTo>
                  <a:lnTo>
                    <a:pt x="45674" y="6758"/>
                  </a:lnTo>
                  <a:lnTo>
                    <a:pt x="45795" y="6939"/>
                  </a:lnTo>
                  <a:lnTo>
                    <a:pt x="45976" y="7060"/>
                  </a:lnTo>
                  <a:lnTo>
                    <a:pt x="46218" y="7180"/>
                  </a:lnTo>
                  <a:lnTo>
                    <a:pt x="46399" y="7241"/>
                  </a:lnTo>
                  <a:lnTo>
                    <a:pt x="46881" y="7241"/>
                  </a:lnTo>
                  <a:lnTo>
                    <a:pt x="47062" y="7180"/>
                  </a:lnTo>
                  <a:lnTo>
                    <a:pt x="47304" y="7060"/>
                  </a:lnTo>
                  <a:lnTo>
                    <a:pt x="47485" y="6939"/>
                  </a:lnTo>
                  <a:lnTo>
                    <a:pt x="47605" y="6758"/>
                  </a:lnTo>
                  <a:lnTo>
                    <a:pt x="47726" y="6517"/>
                  </a:lnTo>
                  <a:lnTo>
                    <a:pt x="47786" y="6336"/>
                  </a:lnTo>
                  <a:lnTo>
                    <a:pt x="47786" y="6094"/>
                  </a:lnTo>
                  <a:lnTo>
                    <a:pt x="47786" y="5853"/>
                  </a:lnTo>
                  <a:lnTo>
                    <a:pt x="47726" y="5672"/>
                  </a:lnTo>
                  <a:lnTo>
                    <a:pt x="47605" y="5430"/>
                  </a:lnTo>
                  <a:lnTo>
                    <a:pt x="47485" y="5249"/>
                  </a:lnTo>
                  <a:lnTo>
                    <a:pt x="47304" y="5129"/>
                  </a:lnTo>
                  <a:lnTo>
                    <a:pt x="47062" y="5008"/>
                  </a:lnTo>
                  <a:lnTo>
                    <a:pt x="46881" y="4948"/>
                  </a:lnTo>
                  <a:close/>
                  <a:moveTo>
                    <a:pt x="52191" y="4948"/>
                  </a:moveTo>
                  <a:lnTo>
                    <a:pt x="52010" y="5008"/>
                  </a:lnTo>
                  <a:lnTo>
                    <a:pt x="51768" y="5129"/>
                  </a:lnTo>
                  <a:lnTo>
                    <a:pt x="51587" y="5249"/>
                  </a:lnTo>
                  <a:lnTo>
                    <a:pt x="51467" y="5430"/>
                  </a:lnTo>
                  <a:lnTo>
                    <a:pt x="51346" y="5672"/>
                  </a:lnTo>
                  <a:lnTo>
                    <a:pt x="51286" y="5853"/>
                  </a:lnTo>
                  <a:lnTo>
                    <a:pt x="51286" y="6094"/>
                  </a:lnTo>
                  <a:lnTo>
                    <a:pt x="51286" y="6336"/>
                  </a:lnTo>
                  <a:lnTo>
                    <a:pt x="51346" y="6517"/>
                  </a:lnTo>
                  <a:lnTo>
                    <a:pt x="51467" y="6758"/>
                  </a:lnTo>
                  <a:lnTo>
                    <a:pt x="51587" y="6939"/>
                  </a:lnTo>
                  <a:lnTo>
                    <a:pt x="51768" y="7060"/>
                  </a:lnTo>
                  <a:lnTo>
                    <a:pt x="52010" y="7180"/>
                  </a:lnTo>
                  <a:lnTo>
                    <a:pt x="52191" y="7241"/>
                  </a:lnTo>
                  <a:lnTo>
                    <a:pt x="52673" y="7241"/>
                  </a:lnTo>
                  <a:lnTo>
                    <a:pt x="52854" y="7180"/>
                  </a:lnTo>
                  <a:lnTo>
                    <a:pt x="53096" y="7060"/>
                  </a:lnTo>
                  <a:lnTo>
                    <a:pt x="53277" y="6939"/>
                  </a:lnTo>
                  <a:lnTo>
                    <a:pt x="53397" y="6758"/>
                  </a:lnTo>
                  <a:lnTo>
                    <a:pt x="53518" y="6517"/>
                  </a:lnTo>
                  <a:lnTo>
                    <a:pt x="53578" y="6336"/>
                  </a:lnTo>
                  <a:lnTo>
                    <a:pt x="53578" y="6094"/>
                  </a:lnTo>
                  <a:lnTo>
                    <a:pt x="53578" y="5853"/>
                  </a:lnTo>
                  <a:lnTo>
                    <a:pt x="53518" y="5672"/>
                  </a:lnTo>
                  <a:lnTo>
                    <a:pt x="53397" y="5430"/>
                  </a:lnTo>
                  <a:lnTo>
                    <a:pt x="53277" y="5249"/>
                  </a:lnTo>
                  <a:lnTo>
                    <a:pt x="53096" y="5129"/>
                  </a:lnTo>
                  <a:lnTo>
                    <a:pt x="52854" y="5008"/>
                  </a:lnTo>
                  <a:lnTo>
                    <a:pt x="52673" y="4948"/>
                  </a:lnTo>
                  <a:close/>
                  <a:moveTo>
                    <a:pt x="57380" y="5310"/>
                  </a:moveTo>
                  <a:lnTo>
                    <a:pt x="57259" y="5430"/>
                  </a:lnTo>
                  <a:lnTo>
                    <a:pt x="57138" y="5672"/>
                  </a:lnTo>
                  <a:lnTo>
                    <a:pt x="57078" y="5853"/>
                  </a:lnTo>
                  <a:lnTo>
                    <a:pt x="57078" y="6094"/>
                  </a:lnTo>
                  <a:lnTo>
                    <a:pt x="57078" y="6336"/>
                  </a:lnTo>
                  <a:lnTo>
                    <a:pt x="57138" y="6517"/>
                  </a:lnTo>
                  <a:lnTo>
                    <a:pt x="57259" y="6758"/>
                  </a:lnTo>
                  <a:lnTo>
                    <a:pt x="57380" y="6939"/>
                  </a:lnTo>
                  <a:lnTo>
                    <a:pt x="57561" y="7060"/>
                  </a:lnTo>
                  <a:lnTo>
                    <a:pt x="57802" y="7180"/>
                  </a:lnTo>
                  <a:lnTo>
                    <a:pt x="57983" y="7241"/>
                  </a:lnTo>
                  <a:lnTo>
                    <a:pt x="58224" y="7241"/>
                  </a:lnTo>
                  <a:lnTo>
                    <a:pt x="58586" y="7180"/>
                  </a:lnTo>
                  <a:lnTo>
                    <a:pt x="58888" y="7060"/>
                  </a:lnTo>
                  <a:lnTo>
                    <a:pt x="59129" y="6818"/>
                  </a:lnTo>
                  <a:lnTo>
                    <a:pt x="59310" y="6517"/>
                  </a:lnTo>
                  <a:lnTo>
                    <a:pt x="57380" y="5310"/>
                  </a:lnTo>
                  <a:close/>
                  <a:moveTo>
                    <a:pt x="14783" y="7844"/>
                  </a:moveTo>
                  <a:lnTo>
                    <a:pt x="13636" y="8689"/>
                  </a:lnTo>
                  <a:lnTo>
                    <a:pt x="13636" y="8990"/>
                  </a:lnTo>
                  <a:lnTo>
                    <a:pt x="13636" y="9232"/>
                  </a:lnTo>
                  <a:lnTo>
                    <a:pt x="13697" y="9413"/>
                  </a:lnTo>
                  <a:lnTo>
                    <a:pt x="13817" y="9654"/>
                  </a:lnTo>
                  <a:lnTo>
                    <a:pt x="13938" y="9835"/>
                  </a:lnTo>
                  <a:lnTo>
                    <a:pt x="14119" y="9956"/>
                  </a:lnTo>
                  <a:lnTo>
                    <a:pt x="14360" y="10076"/>
                  </a:lnTo>
                  <a:lnTo>
                    <a:pt x="14541" y="10137"/>
                  </a:lnTo>
                  <a:lnTo>
                    <a:pt x="15024" y="10137"/>
                  </a:lnTo>
                  <a:lnTo>
                    <a:pt x="15205" y="10076"/>
                  </a:lnTo>
                  <a:lnTo>
                    <a:pt x="15446" y="9956"/>
                  </a:lnTo>
                  <a:lnTo>
                    <a:pt x="15627" y="9835"/>
                  </a:lnTo>
                  <a:lnTo>
                    <a:pt x="15748" y="9654"/>
                  </a:lnTo>
                  <a:lnTo>
                    <a:pt x="15869" y="9413"/>
                  </a:lnTo>
                  <a:lnTo>
                    <a:pt x="15929" y="9232"/>
                  </a:lnTo>
                  <a:lnTo>
                    <a:pt x="15929" y="8990"/>
                  </a:lnTo>
                  <a:lnTo>
                    <a:pt x="15929" y="8749"/>
                  </a:lnTo>
                  <a:lnTo>
                    <a:pt x="15869" y="8568"/>
                  </a:lnTo>
                  <a:lnTo>
                    <a:pt x="15748" y="8327"/>
                  </a:lnTo>
                  <a:lnTo>
                    <a:pt x="15627" y="8146"/>
                  </a:lnTo>
                  <a:lnTo>
                    <a:pt x="15446" y="8025"/>
                  </a:lnTo>
                  <a:lnTo>
                    <a:pt x="15205" y="7904"/>
                  </a:lnTo>
                  <a:lnTo>
                    <a:pt x="15024" y="7844"/>
                  </a:lnTo>
                  <a:close/>
                  <a:moveTo>
                    <a:pt x="20333" y="7844"/>
                  </a:moveTo>
                  <a:lnTo>
                    <a:pt x="20152" y="7904"/>
                  </a:lnTo>
                  <a:lnTo>
                    <a:pt x="19911" y="8025"/>
                  </a:lnTo>
                  <a:lnTo>
                    <a:pt x="19730" y="8146"/>
                  </a:lnTo>
                  <a:lnTo>
                    <a:pt x="19609" y="8327"/>
                  </a:lnTo>
                  <a:lnTo>
                    <a:pt x="19489" y="8568"/>
                  </a:lnTo>
                  <a:lnTo>
                    <a:pt x="19428" y="8749"/>
                  </a:lnTo>
                  <a:lnTo>
                    <a:pt x="19428" y="8990"/>
                  </a:lnTo>
                  <a:lnTo>
                    <a:pt x="19428" y="9232"/>
                  </a:lnTo>
                  <a:lnTo>
                    <a:pt x="19489" y="9413"/>
                  </a:lnTo>
                  <a:lnTo>
                    <a:pt x="19609" y="9654"/>
                  </a:lnTo>
                  <a:lnTo>
                    <a:pt x="19730" y="9835"/>
                  </a:lnTo>
                  <a:lnTo>
                    <a:pt x="19911" y="9956"/>
                  </a:lnTo>
                  <a:lnTo>
                    <a:pt x="20152" y="10076"/>
                  </a:lnTo>
                  <a:lnTo>
                    <a:pt x="20333" y="10137"/>
                  </a:lnTo>
                  <a:lnTo>
                    <a:pt x="20816" y="10137"/>
                  </a:lnTo>
                  <a:lnTo>
                    <a:pt x="20997" y="10076"/>
                  </a:lnTo>
                  <a:lnTo>
                    <a:pt x="21239" y="9956"/>
                  </a:lnTo>
                  <a:lnTo>
                    <a:pt x="21420" y="9835"/>
                  </a:lnTo>
                  <a:lnTo>
                    <a:pt x="21540" y="9654"/>
                  </a:lnTo>
                  <a:lnTo>
                    <a:pt x="21661" y="9413"/>
                  </a:lnTo>
                  <a:lnTo>
                    <a:pt x="21721" y="9232"/>
                  </a:lnTo>
                  <a:lnTo>
                    <a:pt x="21721" y="8990"/>
                  </a:lnTo>
                  <a:lnTo>
                    <a:pt x="21721" y="8749"/>
                  </a:lnTo>
                  <a:lnTo>
                    <a:pt x="21661" y="8568"/>
                  </a:lnTo>
                  <a:lnTo>
                    <a:pt x="21540" y="8327"/>
                  </a:lnTo>
                  <a:lnTo>
                    <a:pt x="21420" y="8146"/>
                  </a:lnTo>
                  <a:lnTo>
                    <a:pt x="21239" y="8025"/>
                  </a:lnTo>
                  <a:lnTo>
                    <a:pt x="20997" y="7904"/>
                  </a:lnTo>
                  <a:lnTo>
                    <a:pt x="20816" y="7844"/>
                  </a:lnTo>
                  <a:close/>
                  <a:moveTo>
                    <a:pt x="26126" y="7844"/>
                  </a:moveTo>
                  <a:lnTo>
                    <a:pt x="25945" y="7904"/>
                  </a:lnTo>
                  <a:lnTo>
                    <a:pt x="25703" y="8025"/>
                  </a:lnTo>
                  <a:lnTo>
                    <a:pt x="25522" y="8146"/>
                  </a:lnTo>
                  <a:lnTo>
                    <a:pt x="25402" y="8327"/>
                  </a:lnTo>
                  <a:lnTo>
                    <a:pt x="25281" y="8568"/>
                  </a:lnTo>
                  <a:lnTo>
                    <a:pt x="25221" y="8749"/>
                  </a:lnTo>
                  <a:lnTo>
                    <a:pt x="25221" y="8990"/>
                  </a:lnTo>
                  <a:lnTo>
                    <a:pt x="25221" y="9232"/>
                  </a:lnTo>
                  <a:lnTo>
                    <a:pt x="25281" y="9413"/>
                  </a:lnTo>
                  <a:lnTo>
                    <a:pt x="25402" y="9654"/>
                  </a:lnTo>
                  <a:lnTo>
                    <a:pt x="25522" y="9835"/>
                  </a:lnTo>
                  <a:lnTo>
                    <a:pt x="25703" y="9956"/>
                  </a:lnTo>
                  <a:lnTo>
                    <a:pt x="25945" y="10076"/>
                  </a:lnTo>
                  <a:lnTo>
                    <a:pt x="26126" y="10137"/>
                  </a:lnTo>
                  <a:lnTo>
                    <a:pt x="26608" y="10137"/>
                  </a:lnTo>
                  <a:lnTo>
                    <a:pt x="26789" y="10076"/>
                  </a:lnTo>
                  <a:lnTo>
                    <a:pt x="27031" y="9956"/>
                  </a:lnTo>
                  <a:lnTo>
                    <a:pt x="27212" y="9835"/>
                  </a:lnTo>
                  <a:lnTo>
                    <a:pt x="27332" y="9654"/>
                  </a:lnTo>
                  <a:lnTo>
                    <a:pt x="27453" y="9413"/>
                  </a:lnTo>
                  <a:lnTo>
                    <a:pt x="27513" y="9232"/>
                  </a:lnTo>
                  <a:lnTo>
                    <a:pt x="27513" y="8990"/>
                  </a:lnTo>
                  <a:lnTo>
                    <a:pt x="27513" y="8749"/>
                  </a:lnTo>
                  <a:lnTo>
                    <a:pt x="27453" y="8568"/>
                  </a:lnTo>
                  <a:lnTo>
                    <a:pt x="27332" y="8327"/>
                  </a:lnTo>
                  <a:lnTo>
                    <a:pt x="27212" y="8146"/>
                  </a:lnTo>
                  <a:lnTo>
                    <a:pt x="27031" y="8025"/>
                  </a:lnTo>
                  <a:lnTo>
                    <a:pt x="26789" y="7904"/>
                  </a:lnTo>
                  <a:lnTo>
                    <a:pt x="26608" y="7844"/>
                  </a:lnTo>
                  <a:close/>
                  <a:moveTo>
                    <a:pt x="31918" y="7844"/>
                  </a:moveTo>
                  <a:lnTo>
                    <a:pt x="31737" y="7904"/>
                  </a:lnTo>
                  <a:lnTo>
                    <a:pt x="31496" y="8025"/>
                  </a:lnTo>
                  <a:lnTo>
                    <a:pt x="31315" y="8146"/>
                  </a:lnTo>
                  <a:lnTo>
                    <a:pt x="31194" y="8327"/>
                  </a:lnTo>
                  <a:lnTo>
                    <a:pt x="31073" y="8568"/>
                  </a:lnTo>
                  <a:lnTo>
                    <a:pt x="31013" y="8749"/>
                  </a:lnTo>
                  <a:lnTo>
                    <a:pt x="31013" y="8990"/>
                  </a:lnTo>
                  <a:lnTo>
                    <a:pt x="31013" y="9232"/>
                  </a:lnTo>
                  <a:lnTo>
                    <a:pt x="31073" y="9413"/>
                  </a:lnTo>
                  <a:lnTo>
                    <a:pt x="31194" y="9654"/>
                  </a:lnTo>
                  <a:lnTo>
                    <a:pt x="31315" y="9835"/>
                  </a:lnTo>
                  <a:lnTo>
                    <a:pt x="31496" y="9956"/>
                  </a:lnTo>
                  <a:lnTo>
                    <a:pt x="31737" y="10076"/>
                  </a:lnTo>
                  <a:lnTo>
                    <a:pt x="31918" y="10137"/>
                  </a:lnTo>
                  <a:lnTo>
                    <a:pt x="32401" y="10137"/>
                  </a:lnTo>
                  <a:lnTo>
                    <a:pt x="32582" y="10076"/>
                  </a:lnTo>
                  <a:lnTo>
                    <a:pt x="32823" y="9956"/>
                  </a:lnTo>
                  <a:lnTo>
                    <a:pt x="33004" y="9835"/>
                  </a:lnTo>
                  <a:lnTo>
                    <a:pt x="33125" y="9654"/>
                  </a:lnTo>
                  <a:lnTo>
                    <a:pt x="33245" y="9413"/>
                  </a:lnTo>
                  <a:lnTo>
                    <a:pt x="33306" y="9232"/>
                  </a:lnTo>
                  <a:lnTo>
                    <a:pt x="33306" y="8990"/>
                  </a:lnTo>
                  <a:lnTo>
                    <a:pt x="33306" y="8749"/>
                  </a:lnTo>
                  <a:lnTo>
                    <a:pt x="33245" y="8568"/>
                  </a:lnTo>
                  <a:lnTo>
                    <a:pt x="33125" y="8327"/>
                  </a:lnTo>
                  <a:lnTo>
                    <a:pt x="33004" y="8146"/>
                  </a:lnTo>
                  <a:lnTo>
                    <a:pt x="32823" y="8025"/>
                  </a:lnTo>
                  <a:lnTo>
                    <a:pt x="32582" y="7904"/>
                  </a:lnTo>
                  <a:lnTo>
                    <a:pt x="32401" y="7844"/>
                  </a:lnTo>
                  <a:close/>
                  <a:moveTo>
                    <a:pt x="37710" y="7844"/>
                  </a:moveTo>
                  <a:lnTo>
                    <a:pt x="37529" y="7904"/>
                  </a:lnTo>
                  <a:lnTo>
                    <a:pt x="37288" y="8025"/>
                  </a:lnTo>
                  <a:lnTo>
                    <a:pt x="37107" y="8146"/>
                  </a:lnTo>
                  <a:lnTo>
                    <a:pt x="36986" y="8327"/>
                  </a:lnTo>
                  <a:lnTo>
                    <a:pt x="36865" y="8568"/>
                  </a:lnTo>
                  <a:lnTo>
                    <a:pt x="36805" y="8749"/>
                  </a:lnTo>
                  <a:lnTo>
                    <a:pt x="36805" y="8990"/>
                  </a:lnTo>
                  <a:lnTo>
                    <a:pt x="36805" y="9232"/>
                  </a:lnTo>
                  <a:lnTo>
                    <a:pt x="36865" y="9413"/>
                  </a:lnTo>
                  <a:lnTo>
                    <a:pt x="36986" y="9654"/>
                  </a:lnTo>
                  <a:lnTo>
                    <a:pt x="37107" y="9835"/>
                  </a:lnTo>
                  <a:lnTo>
                    <a:pt x="37288" y="9956"/>
                  </a:lnTo>
                  <a:lnTo>
                    <a:pt x="37529" y="10076"/>
                  </a:lnTo>
                  <a:lnTo>
                    <a:pt x="37710" y="10137"/>
                  </a:lnTo>
                  <a:lnTo>
                    <a:pt x="38193" y="10137"/>
                  </a:lnTo>
                  <a:lnTo>
                    <a:pt x="38374" y="10076"/>
                  </a:lnTo>
                  <a:lnTo>
                    <a:pt x="38615" y="9956"/>
                  </a:lnTo>
                  <a:lnTo>
                    <a:pt x="38796" y="9835"/>
                  </a:lnTo>
                  <a:lnTo>
                    <a:pt x="38917" y="9654"/>
                  </a:lnTo>
                  <a:lnTo>
                    <a:pt x="39038" y="9413"/>
                  </a:lnTo>
                  <a:lnTo>
                    <a:pt x="39098" y="9232"/>
                  </a:lnTo>
                  <a:lnTo>
                    <a:pt x="39098" y="8990"/>
                  </a:lnTo>
                  <a:lnTo>
                    <a:pt x="39098" y="8749"/>
                  </a:lnTo>
                  <a:lnTo>
                    <a:pt x="39038" y="8568"/>
                  </a:lnTo>
                  <a:lnTo>
                    <a:pt x="38917" y="8327"/>
                  </a:lnTo>
                  <a:lnTo>
                    <a:pt x="38796" y="8146"/>
                  </a:lnTo>
                  <a:lnTo>
                    <a:pt x="38615" y="8025"/>
                  </a:lnTo>
                  <a:lnTo>
                    <a:pt x="38374" y="7904"/>
                  </a:lnTo>
                  <a:lnTo>
                    <a:pt x="38193" y="7844"/>
                  </a:lnTo>
                  <a:close/>
                  <a:moveTo>
                    <a:pt x="43502" y="7844"/>
                  </a:moveTo>
                  <a:lnTo>
                    <a:pt x="43321" y="7904"/>
                  </a:lnTo>
                  <a:lnTo>
                    <a:pt x="43080" y="8025"/>
                  </a:lnTo>
                  <a:lnTo>
                    <a:pt x="42899" y="8146"/>
                  </a:lnTo>
                  <a:lnTo>
                    <a:pt x="42778" y="8327"/>
                  </a:lnTo>
                  <a:lnTo>
                    <a:pt x="42658" y="8568"/>
                  </a:lnTo>
                  <a:lnTo>
                    <a:pt x="42597" y="8749"/>
                  </a:lnTo>
                  <a:lnTo>
                    <a:pt x="42597" y="8990"/>
                  </a:lnTo>
                  <a:lnTo>
                    <a:pt x="42597" y="9232"/>
                  </a:lnTo>
                  <a:lnTo>
                    <a:pt x="42658" y="9413"/>
                  </a:lnTo>
                  <a:lnTo>
                    <a:pt x="42778" y="9654"/>
                  </a:lnTo>
                  <a:lnTo>
                    <a:pt x="42899" y="9835"/>
                  </a:lnTo>
                  <a:lnTo>
                    <a:pt x="43080" y="9956"/>
                  </a:lnTo>
                  <a:lnTo>
                    <a:pt x="43321" y="10076"/>
                  </a:lnTo>
                  <a:lnTo>
                    <a:pt x="43502" y="10137"/>
                  </a:lnTo>
                  <a:lnTo>
                    <a:pt x="43985" y="10137"/>
                  </a:lnTo>
                  <a:lnTo>
                    <a:pt x="44166" y="10076"/>
                  </a:lnTo>
                  <a:lnTo>
                    <a:pt x="44407" y="9956"/>
                  </a:lnTo>
                  <a:lnTo>
                    <a:pt x="44588" y="9835"/>
                  </a:lnTo>
                  <a:lnTo>
                    <a:pt x="44709" y="9654"/>
                  </a:lnTo>
                  <a:lnTo>
                    <a:pt x="44830" y="9413"/>
                  </a:lnTo>
                  <a:lnTo>
                    <a:pt x="44890" y="9232"/>
                  </a:lnTo>
                  <a:lnTo>
                    <a:pt x="44890" y="8990"/>
                  </a:lnTo>
                  <a:lnTo>
                    <a:pt x="44890" y="8749"/>
                  </a:lnTo>
                  <a:lnTo>
                    <a:pt x="44830" y="8568"/>
                  </a:lnTo>
                  <a:lnTo>
                    <a:pt x="44709" y="8327"/>
                  </a:lnTo>
                  <a:lnTo>
                    <a:pt x="44588" y="8146"/>
                  </a:lnTo>
                  <a:lnTo>
                    <a:pt x="44407" y="8025"/>
                  </a:lnTo>
                  <a:lnTo>
                    <a:pt x="44166" y="7904"/>
                  </a:lnTo>
                  <a:lnTo>
                    <a:pt x="43985" y="7844"/>
                  </a:lnTo>
                  <a:close/>
                  <a:moveTo>
                    <a:pt x="49295" y="7844"/>
                  </a:moveTo>
                  <a:lnTo>
                    <a:pt x="49114" y="7904"/>
                  </a:lnTo>
                  <a:lnTo>
                    <a:pt x="48872" y="8025"/>
                  </a:lnTo>
                  <a:lnTo>
                    <a:pt x="48691" y="8146"/>
                  </a:lnTo>
                  <a:lnTo>
                    <a:pt x="48571" y="8327"/>
                  </a:lnTo>
                  <a:lnTo>
                    <a:pt x="48450" y="8568"/>
                  </a:lnTo>
                  <a:lnTo>
                    <a:pt x="48390" y="8749"/>
                  </a:lnTo>
                  <a:lnTo>
                    <a:pt x="48390" y="8990"/>
                  </a:lnTo>
                  <a:lnTo>
                    <a:pt x="48390" y="9232"/>
                  </a:lnTo>
                  <a:lnTo>
                    <a:pt x="48450" y="9413"/>
                  </a:lnTo>
                  <a:lnTo>
                    <a:pt x="48571" y="9654"/>
                  </a:lnTo>
                  <a:lnTo>
                    <a:pt x="48691" y="9835"/>
                  </a:lnTo>
                  <a:lnTo>
                    <a:pt x="48872" y="9956"/>
                  </a:lnTo>
                  <a:lnTo>
                    <a:pt x="49114" y="10076"/>
                  </a:lnTo>
                  <a:lnTo>
                    <a:pt x="49295" y="10137"/>
                  </a:lnTo>
                  <a:lnTo>
                    <a:pt x="49777" y="10137"/>
                  </a:lnTo>
                  <a:lnTo>
                    <a:pt x="49958" y="10076"/>
                  </a:lnTo>
                  <a:lnTo>
                    <a:pt x="50200" y="9956"/>
                  </a:lnTo>
                  <a:lnTo>
                    <a:pt x="50381" y="9835"/>
                  </a:lnTo>
                  <a:lnTo>
                    <a:pt x="50501" y="9654"/>
                  </a:lnTo>
                  <a:lnTo>
                    <a:pt x="50622" y="9413"/>
                  </a:lnTo>
                  <a:lnTo>
                    <a:pt x="50682" y="9232"/>
                  </a:lnTo>
                  <a:lnTo>
                    <a:pt x="50682" y="8990"/>
                  </a:lnTo>
                  <a:lnTo>
                    <a:pt x="50682" y="8749"/>
                  </a:lnTo>
                  <a:lnTo>
                    <a:pt x="50622" y="8568"/>
                  </a:lnTo>
                  <a:lnTo>
                    <a:pt x="50501" y="8327"/>
                  </a:lnTo>
                  <a:lnTo>
                    <a:pt x="50381" y="8146"/>
                  </a:lnTo>
                  <a:lnTo>
                    <a:pt x="50200" y="8025"/>
                  </a:lnTo>
                  <a:lnTo>
                    <a:pt x="49958" y="7904"/>
                  </a:lnTo>
                  <a:lnTo>
                    <a:pt x="49777" y="7844"/>
                  </a:lnTo>
                  <a:close/>
                  <a:moveTo>
                    <a:pt x="55087" y="7844"/>
                  </a:moveTo>
                  <a:lnTo>
                    <a:pt x="54906" y="7904"/>
                  </a:lnTo>
                  <a:lnTo>
                    <a:pt x="54665" y="8025"/>
                  </a:lnTo>
                  <a:lnTo>
                    <a:pt x="54483" y="8146"/>
                  </a:lnTo>
                  <a:lnTo>
                    <a:pt x="54363" y="8327"/>
                  </a:lnTo>
                  <a:lnTo>
                    <a:pt x="54242" y="8568"/>
                  </a:lnTo>
                  <a:lnTo>
                    <a:pt x="54182" y="8749"/>
                  </a:lnTo>
                  <a:lnTo>
                    <a:pt x="54182" y="8990"/>
                  </a:lnTo>
                  <a:lnTo>
                    <a:pt x="54182" y="9232"/>
                  </a:lnTo>
                  <a:lnTo>
                    <a:pt x="54242" y="9413"/>
                  </a:lnTo>
                  <a:lnTo>
                    <a:pt x="54363" y="9654"/>
                  </a:lnTo>
                  <a:lnTo>
                    <a:pt x="54483" y="9835"/>
                  </a:lnTo>
                  <a:lnTo>
                    <a:pt x="54665" y="9956"/>
                  </a:lnTo>
                  <a:lnTo>
                    <a:pt x="54906" y="10076"/>
                  </a:lnTo>
                  <a:lnTo>
                    <a:pt x="55087" y="10137"/>
                  </a:lnTo>
                  <a:lnTo>
                    <a:pt x="55570" y="10137"/>
                  </a:lnTo>
                  <a:lnTo>
                    <a:pt x="55751" y="10076"/>
                  </a:lnTo>
                  <a:lnTo>
                    <a:pt x="55992" y="9956"/>
                  </a:lnTo>
                  <a:lnTo>
                    <a:pt x="56173" y="9835"/>
                  </a:lnTo>
                  <a:lnTo>
                    <a:pt x="56294" y="9654"/>
                  </a:lnTo>
                  <a:lnTo>
                    <a:pt x="56414" y="9413"/>
                  </a:lnTo>
                  <a:lnTo>
                    <a:pt x="56475" y="9232"/>
                  </a:lnTo>
                  <a:lnTo>
                    <a:pt x="56475" y="8990"/>
                  </a:lnTo>
                  <a:lnTo>
                    <a:pt x="56475" y="8749"/>
                  </a:lnTo>
                  <a:lnTo>
                    <a:pt x="56414" y="8568"/>
                  </a:lnTo>
                  <a:lnTo>
                    <a:pt x="56294" y="8327"/>
                  </a:lnTo>
                  <a:lnTo>
                    <a:pt x="56173" y="8146"/>
                  </a:lnTo>
                  <a:lnTo>
                    <a:pt x="55992" y="8025"/>
                  </a:lnTo>
                  <a:lnTo>
                    <a:pt x="55751" y="7904"/>
                  </a:lnTo>
                  <a:lnTo>
                    <a:pt x="55570" y="7844"/>
                  </a:lnTo>
                  <a:close/>
                  <a:moveTo>
                    <a:pt x="60879" y="7844"/>
                  </a:moveTo>
                  <a:lnTo>
                    <a:pt x="60698" y="7904"/>
                  </a:lnTo>
                  <a:lnTo>
                    <a:pt x="60457" y="8025"/>
                  </a:lnTo>
                  <a:lnTo>
                    <a:pt x="60276" y="8146"/>
                  </a:lnTo>
                  <a:lnTo>
                    <a:pt x="60155" y="8327"/>
                  </a:lnTo>
                  <a:lnTo>
                    <a:pt x="60034" y="8568"/>
                  </a:lnTo>
                  <a:lnTo>
                    <a:pt x="59974" y="8749"/>
                  </a:lnTo>
                  <a:lnTo>
                    <a:pt x="59974" y="8990"/>
                  </a:lnTo>
                  <a:lnTo>
                    <a:pt x="59974" y="9232"/>
                  </a:lnTo>
                  <a:lnTo>
                    <a:pt x="60034" y="9413"/>
                  </a:lnTo>
                  <a:lnTo>
                    <a:pt x="60155" y="9654"/>
                  </a:lnTo>
                  <a:lnTo>
                    <a:pt x="60276" y="9835"/>
                  </a:lnTo>
                  <a:lnTo>
                    <a:pt x="60457" y="9956"/>
                  </a:lnTo>
                  <a:lnTo>
                    <a:pt x="60698" y="10076"/>
                  </a:lnTo>
                  <a:lnTo>
                    <a:pt x="60879" y="10137"/>
                  </a:lnTo>
                  <a:lnTo>
                    <a:pt x="61362" y="10137"/>
                  </a:lnTo>
                  <a:lnTo>
                    <a:pt x="61543" y="10076"/>
                  </a:lnTo>
                  <a:lnTo>
                    <a:pt x="61784" y="9956"/>
                  </a:lnTo>
                  <a:lnTo>
                    <a:pt x="61965" y="9835"/>
                  </a:lnTo>
                  <a:lnTo>
                    <a:pt x="62086" y="9654"/>
                  </a:lnTo>
                  <a:lnTo>
                    <a:pt x="62206" y="9413"/>
                  </a:lnTo>
                  <a:lnTo>
                    <a:pt x="62267" y="9232"/>
                  </a:lnTo>
                  <a:lnTo>
                    <a:pt x="62267" y="8990"/>
                  </a:lnTo>
                  <a:lnTo>
                    <a:pt x="62267" y="8689"/>
                  </a:lnTo>
                  <a:lnTo>
                    <a:pt x="61120" y="7844"/>
                  </a:lnTo>
                  <a:close/>
                  <a:moveTo>
                    <a:pt x="11705" y="10740"/>
                  </a:moveTo>
                  <a:lnTo>
                    <a:pt x="11464" y="10800"/>
                  </a:lnTo>
                  <a:lnTo>
                    <a:pt x="11162" y="10981"/>
                  </a:lnTo>
                  <a:lnTo>
                    <a:pt x="10981" y="11162"/>
                  </a:lnTo>
                  <a:lnTo>
                    <a:pt x="10800" y="11464"/>
                  </a:lnTo>
                  <a:lnTo>
                    <a:pt x="10740" y="11705"/>
                  </a:lnTo>
                  <a:lnTo>
                    <a:pt x="10740" y="11886"/>
                  </a:lnTo>
                  <a:lnTo>
                    <a:pt x="10740" y="12128"/>
                  </a:lnTo>
                  <a:lnTo>
                    <a:pt x="10800" y="12309"/>
                  </a:lnTo>
                  <a:lnTo>
                    <a:pt x="10921" y="12550"/>
                  </a:lnTo>
                  <a:lnTo>
                    <a:pt x="11042" y="12731"/>
                  </a:lnTo>
                  <a:lnTo>
                    <a:pt x="11223" y="12852"/>
                  </a:lnTo>
                  <a:lnTo>
                    <a:pt x="11464" y="12972"/>
                  </a:lnTo>
                  <a:lnTo>
                    <a:pt x="11645" y="13033"/>
                  </a:lnTo>
                  <a:lnTo>
                    <a:pt x="12128" y="13033"/>
                  </a:lnTo>
                  <a:lnTo>
                    <a:pt x="12309" y="12972"/>
                  </a:lnTo>
                  <a:lnTo>
                    <a:pt x="12550" y="12852"/>
                  </a:lnTo>
                  <a:lnTo>
                    <a:pt x="12731" y="12731"/>
                  </a:lnTo>
                  <a:lnTo>
                    <a:pt x="12852" y="12550"/>
                  </a:lnTo>
                  <a:lnTo>
                    <a:pt x="12973" y="12309"/>
                  </a:lnTo>
                  <a:lnTo>
                    <a:pt x="13033" y="12128"/>
                  </a:lnTo>
                  <a:lnTo>
                    <a:pt x="13033" y="11886"/>
                  </a:lnTo>
                  <a:lnTo>
                    <a:pt x="13033" y="11645"/>
                  </a:lnTo>
                  <a:lnTo>
                    <a:pt x="12973" y="11464"/>
                  </a:lnTo>
                  <a:lnTo>
                    <a:pt x="12852" y="11223"/>
                  </a:lnTo>
                  <a:lnTo>
                    <a:pt x="12731" y="11042"/>
                  </a:lnTo>
                  <a:lnTo>
                    <a:pt x="12550" y="10921"/>
                  </a:lnTo>
                  <a:lnTo>
                    <a:pt x="12309" y="10800"/>
                  </a:lnTo>
                  <a:lnTo>
                    <a:pt x="12128" y="10740"/>
                  </a:lnTo>
                  <a:close/>
                  <a:moveTo>
                    <a:pt x="17437" y="10740"/>
                  </a:moveTo>
                  <a:lnTo>
                    <a:pt x="17256" y="10800"/>
                  </a:lnTo>
                  <a:lnTo>
                    <a:pt x="17015" y="10921"/>
                  </a:lnTo>
                  <a:lnTo>
                    <a:pt x="16834" y="11042"/>
                  </a:lnTo>
                  <a:lnTo>
                    <a:pt x="16713" y="11223"/>
                  </a:lnTo>
                  <a:lnTo>
                    <a:pt x="16593" y="11464"/>
                  </a:lnTo>
                  <a:lnTo>
                    <a:pt x="16532" y="11645"/>
                  </a:lnTo>
                  <a:lnTo>
                    <a:pt x="16532" y="11886"/>
                  </a:lnTo>
                  <a:lnTo>
                    <a:pt x="16532" y="12128"/>
                  </a:lnTo>
                  <a:lnTo>
                    <a:pt x="16593" y="12309"/>
                  </a:lnTo>
                  <a:lnTo>
                    <a:pt x="16713" y="12550"/>
                  </a:lnTo>
                  <a:lnTo>
                    <a:pt x="16834" y="12731"/>
                  </a:lnTo>
                  <a:lnTo>
                    <a:pt x="17015" y="12852"/>
                  </a:lnTo>
                  <a:lnTo>
                    <a:pt x="17256" y="12972"/>
                  </a:lnTo>
                  <a:lnTo>
                    <a:pt x="17437" y="13033"/>
                  </a:lnTo>
                  <a:lnTo>
                    <a:pt x="17920" y="13033"/>
                  </a:lnTo>
                  <a:lnTo>
                    <a:pt x="18101" y="12972"/>
                  </a:lnTo>
                  <a:lnTo>
                    <a:pt x="18342" y="12852"/>
                  </a:lnTo>
                  <a:lnTo>
                    <a:pt x="18523" y="12731"/>
                  </a:lnTo>
                  <a:lnTo>
                    <a:pt x="18644" y="12550"/>
                  </a:lnTo>
                  <a:lnTo>
                    <a:pt x="18765" y="12309"/>
                  </a:lnTo>
                  <a:lnTo>
                    <a:pt x="18825" y="12128"/>
                  </a:lnTo>
                  <a:lnTo>
                    <a:pt x="18825" y="11886"/>
                  </a:lnTo>
                  <a:lnTo>
                    <a:pt x="18825" y="11645"/>
                  </a:lnTo>
                  <a:lnTo>
                    <a:pt x="18765" y="11464"/>
                  </a:lnTo>
                  <a:lnTo>
                    <a:pt x="18644" y="11223"/>
                  </a:lnTo>
                  <a:lnTo>
                    <a:pt x="18523" y="11042"/>
                  </a:lnTo>
                  <a:lnTo>
                    <a:pt x="18342" y="10921"/>
                  </a:lnTo>
                  <a:lnTo>
                    <a:pt x="18101" y="10800"/>
                  </a:lnTo>
                  <a:lnTo>
                    <a:pt x="17920" y="10740"/>
                  </a:lnTo>
                  <a:close/>
                  <a:moveTo>
                    <a:pt x="23230" y="10740"/>
                  </a:moveTo>
                  <a:lnTo>
                    <a:pt x="23049" y="10800"/>
                  </a:lnTo>
                  <a:lnTo>
                    <a:pt x="22807" y="10921"/>
                  </a:lnTo>
                  <a:lnTo>
                    <a:pt x="22626" y="11042"/>
                  </a:lnTo>
                  <a:lnTo>
                    <a:pt x="22506" y="11223"/>
                  </a:lnTo>
                  <a:lnTo>
                    <a:pt x="22385" y="11464"/>
                  </a:lnTo>
                  <a:lnTo>
                    <a:pt x="22325" y="11645"/>
                  </a:lnTo>
                  <a:lnTo>
                    <a:pt x="22325" y="11886"/>
                  </a:lnTo>
                  <a:lnTo>
                    <a:pt x="22325" y="12128"/>
                  </a:lnTo>
                  <a:lnTo>
                    <a:pt x="22385" y="12309"/>
                  </a:lnTo>
                  <a:lnTo>
                    <a:pt x="22506" y="12550"/>
                  </a:lnTo>
                  <a:lnTo>
                    <a:pt x="22626" y="12731"/>
                  </a:lnTo>
                  <a:lnTo>
                    <a:pt x="22807" y="12852"/>
                  </a:lnTo>
                  <a:lnTo>
                    <a:pt x="23049" y="12972"/>
                  </a:lnTo>
                  <a:lnTo>
                    <a:pt x="23230" y="13033"/>
                  </a:lnTo>
                  <a:lnTo>
                    <a:pt x="23712" y="13033"/>
                  </a:lnTo>
                  <a:lnTo>
                    <a:pt x="23893" y="12972"/>
                  </a:lnTo>
                  <a:lnTo>
                    <a:pt x="24135" y="12852"/>
                  </a:lnTo>
                  <a:lnTo>
                    <a:pt x="24316" y="12731"/>
                  </a:lnTo>
                  <a:lnTo>
                    <a:pt x="24436" y="12550"/>
                  </a:lnTo>
                  <a:lnTo>
                    <a:pt x="24557" y="12309"/>
                  </a:lnTo>
                  <a:lnTo>
                    <a:pt x="24617" y="12128"/>
                  </a:lnTo>
                  <a:lnTo>
                    <a:pt x="24617" y="11886"/>
                  </a:lnTo>
                  <a:lnTo>
                    <a:pt x="24617" y="11645"/>
                  </a:lnTo>
                  <a:lnTo>
                    <a:pt x="24557" y="11464"/>
                  </a:lnTo>
                  <a:lnTo>
                    <a:pt x="24436" y="11223"/>
                  </a:lnTo>
                  <a:lnTo>
                    <a:pt x="24316" y="11042"/>
                  </a:lnTo>
                  <a:lnTo>
                    <a:pt x="24135" y="10921"/>
                  </a:lnTo>
                  <a:lnTo>
                    <a:pt x="23893" y="10800"/>
                  </a:lnTo>
                  <a:lnTo>
                    <a:pt x="23712" y="10740"/>
                  </a:lnTo>
                  <a:close/>
                  <a:moveTo>
                    <a:pt x="29022" y="10740"/>
                  </a:moveTo>
                  <a:lnTo>
                    <a:pt x="28841" y="10800"/>
                  </a:lnTo>
                  <a:lnTo>
                    <a:pt x="28599" y="10921"/>
                  </a:lnTo>
                  <a:lnTo>
                    <a:pt x="28418" y="11042"/>
                  </a:lnTo>
                  <a:lnTo>
                    <a:pt x="28298" y="11223"/>
                  </a:lnTo>
                  <a:lnTo>
                    <a:pt x="28177" y="11464"/>
                  </a:lnTo>
                  <a:lnTo>
                    <a:pt x="28117" y="11645"/>
                  </a:lnTo>
                  <a:lnTo>
                    <a:pt x="28117" y="11886"/>
                  </a:lnTo>
                  <a:lnTo>
                    <a:pt x="28117" y="12128"/>
                  </a:lnTo>
                  <a:lnTo>
                    <a:pt x="28177" y="12309"/>
                  </a:lnTo>
                  <a:lnTo>
                    <a:pt x="28298" y="12550"/>
                  </a:lnTo>
                  <a:lnTo>
                    <a:pt x="28418" y="12731"/>
                  </a:lnTo>
                  <a:lnTo>
                    <a:pt x="28599" y="12852"/>
                  </a:lnTo>
                  <a:lnTo>
                    <a:pt x="28841" y="12972"/>
                  </a:lnTo>
                  <a:lnTo>
                    <a:pt x="29022" y="13033"/>
                  </a:lnTo>
                  <a:lnTo>
                    <a:pt x="29505" y="13033"/>
                  </a:lnTo>
                  <a:lnTo>
                    <a:pt x="29686" y="12972"/>
                  </a:lnTo>
                  <a:lnTo>
                    <a:pt x="29927" y="12852"/>
                  </a:lnTo>
                  <a:lnTo>
                    <a:pt x="30108" y="12731"/>
                  </a:lnTo>
                  <a:lnTo>
                    <a:pt x="30229" y="12550"/>
                  </a:lnTo>
                  <a:lnTo>
                    <a:pt x="30349" y="12309"/>
                  </a:lnTo>
                  <a:lnTo>
                    <a:pt x="30410" y="12128"/>
                  </a:lnTo>
                  <a:lnTo>
                    <a:pt x="30410" y="11886"/>
                  </a:lnTo>
                  <a:lnTo>
                    <a:pt x="30410" y="11645"/>
                  </a:lnTo>
                  <a:lnTo>
                    <a:pt x="30349" y="11464"/>
                  </a:lnTo>
                  <a:lnTo>
                    <a:pt x="30229" y="11223"/>
                  </a:lnTo>
                  <a:lnTo>
                    <a:pt x="30108" y="11042"/>
                  </a:lnTo>
                  <a:lnTo>
                    <a:pt x="29927" y="10921"/>
                  </a:lnTo>
                  <a:lnTo>
                    <a:pt x="29686" y="10800"/>
                  </a:lnTo>
                  <a:lnTo>
                    <a:pt x="29505" y="10740"/>
                  </a:lnTo>
                  <a:close/>
                  <a:moveTo>
                    <a:pt x="34814" y="10740"/>
                  </a:moveTo>
                  <a:lnTo>
                    <a:pt x="34633" y="10800"/>
                  </a:lnTo>
                  <a:lnTo>
                    <a:pt x="34392" y="10921"/>
                  </a:lnTo>
                  <a:lnTo>
                    <a:pt x="34211" y="11042"/>
                  </a:lnTo>
                  <a:lnTo>
                    <a:pt x="34090" y="11223"/>
                  </a:lnTo>
                  <a:lnTo>
                    <a:pt x="33969" y="11464"/>
                  </a:lnTo>
                  <a:lnTo>
                    <a:pt x="33909" y="11645"/>
                  </a:lnTo>
                  <a:lnTo>
                    <a:pt x="33909" y="11886"/>
                  </a:lnTo>
                  <a:lnTo>
                    <a:pt x="33909" y="12128"/>
                  </a:lnTo>
                  <a:lnTo>
                    <a:pt x="33969" y="12309"/>
                  </a:lnTo>
                  <a:lnTo>
                    <a:pt x="34090" y="12550"/>
                  </a:lnTo>
                  <a:lnTo>
                    <a:pt x="34211" y="12731"/>
                  </a:lnTo>
                  <a:lnTo>
                    <a:pt x="34392" y="12852"/>
                  </a:lnTo>
                  <a:lnTo>
                    <a:pt x="34633" y="12972"/>
                  </a:lnTo>
                  <a:lnTo>
                    <a:pt x="34814" y="13033"/>
                  </a:lnTo>
                  <a:lnTo>
                    <a:pt x="35297" y="13033"/>
                  </a:lnTo>
                  <a:lnTo>
                    <a:pt x="35478" y="12972"/>
                  </a:lnTo>
                  <a:lnTo>
                    <a:pt x="35719" y="12852"/>
                  </a:lnTo>
                  <a:lnTo>
                    <a:pt x="35900" y="12731"/>
                  </a:lnTo>
                  <a:lnTo>
                    <a:pt x="36021" y="12550"/>
                  </a:lnTo>
                  <a:lnTo>
                    <a:pt x="36141" y="12309"/>
                  </a:lnTo>
                  <a:lnTo>
                    <a:pt x="36202" y="12128"/>
                  </a:lnTo>
                  <a:lnTo>
                    <a:pt x="36202" y="11886"/>
                  </a:lnTo>
                  <a:lnTo>
                    <a:pt x="36202" y="11645"/>
                  </a:lnTo>
                  <a:lnTo>
                    <a:pt x="36141" y="11464"/>
                  </a:lnTo>
                  <a:lnTo>
                    <a:pt x="36021" y="11223"/>
                  </a:lnTo>
                  <a:lnTo>
                    <a:pt x="35900" y="11042"/>
                  </a:lnTo>
                  <a:lnTo>
                    <a:pt x="35719" y="10921"/>
                  </a:lnTo>
                  <a:lnTo>
                    <a:pt x="35478" y="10800"/>
                  </a:lnTo>
                  <a:lnTo>
                    <a:pt x="35297" y="10740"/>
                  </a:lnTo>
                  <a:close/>
                  <a:moveTo>
                    <a:pt x="40606" y="10740"/>
                  </a:moveTo>
                  <a:lnTo>
                    <a:pt x="40425" y="10800"/>
                  </a:lnTo>
                  <a:lnTo>
                    <a:pt x="40184" y="10921"/>
                  </a:lnTo>
                  <a:lnTo>
                    <a:pt x="40003" y="11042"/>
                  </a:lnTo>
                  <a:lnTo>
                    <a:pt x="39882" y="11223"/>
                  </a:lnTo>
                  <a:lnTo>
                    <a:pt x="39762" y="11464"/>
                  </a:lnTo>
                  <a:lnTo>
                    <a:pt x="39701" y="11645"/>
                  </a:lnTo>
                  <a:lnTo>
                    <a:pt x="39701" y="11886"/>
                  </a:lnTo>
                  <a:lnTo>
                    <a:pt x="39701" y="12128"/>
                  </a:lnTo>
                  <a:lnTo>
                    <a:pt x="39762" y="12309"/>
                  </a:lnTo>
                  <a:lnTo>
                    <a:pt x="39882" y="12550"/>
                  </a:lnTo>
                  <a:lnTo>
                    <a:pt x="40003" y="12731"/>
                  </a:lnTo>
                  <a:lnTo>
                    <a:pt x="40184" y="12852"/>
                  </a:lnTo>
                  <a:lnTo>
                    <a:pt x="40425" y="12972"/>
                  </a:lnTo>
                  <a:lnTo>
                    <a:pt x="40606" y="13033"/>
                  </a:lnTo>
                  <a:lnTo>
                    <a:pt x="41089" y="13033"/>
                  </a:lnTo>
                  <a:lnTo>
                    <a:pt x="41270" y="12972"/>
                  </a:lnTo>
                  <a:lnTo>
                    <a:pt x="41511" y="12852"/>
                  </a:lnTo>
                  <a:lnTo>
                    <a:pt x="41692" y="12731"/>
                  </a:lnTo>
                  <a:lnTo>
                    <a:pt x="41813" y="12550"/>
                  </a:lnTo>
                  <a:lnTo>
                    <a:pt x="41934" y="12309"/>
                  </a:lnTo>
                  <a:lnTo>
                    <a:pt x="41994" y="12128"/>
                  </a:lnTo>
                  <a:lnTo>
                    <a:pt x="41994" y="11886"/>
                  </a:lnTo>
                  <a:lnTo>
                    <a:pt x="41994" y="11645"/>
                  </a:lnTo>
                  <a:lnTo>
                    <a:pt x="41934" y="11464"/>
                  </a:lnTo>
                  <a:lnTo>
                    <a:pt x="41813" y="11223"/>
                  </a:lnTo>
                  <a:lnTo>
                    <a:pt x="41692" y="11042"/>
                  </a:lnTo>
                  <a:lnTo>
                    <a:pt x="41511" y="10921"/>
                  </a:lnTo>
                  <a:lnTo>
                    <a:pt x="41270" y="10800"/>
                  </a:lnTo>
                  <a:lnTo>
                    <a:pt x="41089" y="10740"/>
                  </a:lnTo>
                  <a:close/>
                  <a:moveTo>
                    <a:pt x="46399" y="10740"/>
                  </a:moveTo>
                  <a:lnTo>
                    <a:pt x="46218" y="10800"/>
                  </a:lnTo>
                  <a:lnTo>
                    <a:pt x="45976" y="10921"/>
                  </a:lnTo>
                  <a:lnTo>
                    <a:pt x="45795" y="11042"/>
                  </a:lnTo>
                  <a:lnTo>
                    <a:pt x="45674" y="11223"/>
                  </a:lnTo>
                  <a:lnTo>
                    <a:pt x="45554" y="11464"/>
                  </a:lnTo>
                  <a:lnTo>
                    <a:pt x="45493" y="11645"/>
                  </a:lnTo>
                  <a:lnTo>
                    <a:pt x="45493" y="11886"/>
                  </a:lnTo>
                  <a:lnTo>
                    <a:pt x="45493" y="12128"/>
                  </a:lnTo>
                  <a:lnTo>
                    <a:pt x="45554" y="12309"/>
                  </a:lnTo>
                  <a:lnTo>
                    <a:pt x="45674" y="12550"/>
                  </a:lnTo>
                  <a:lnTo>
                    <a:pt x="45795" y="12731"/>
                  </a:lnTo>
                  <a:lnTo>
                    <a:pt x="45976" y="12852"/>
                  </a:lnTo>
                  <a:lnTo>
                    <a:pt x="46218" y="12972"/>
                  </a:lnTo>
                  <a:lnTo>
                    <a:pt x="46399" y="13033"/>
                  </a:lnTo>
                  <a:lnTo>
                    <a:pt x="46881" y="13033"/>
                  </a:lnTo>
                  <a:lnTo>
                    <a:pt x="47062" y="12972"/>
                  </a:lnTo>
                  <a:lnTo>
                    <a:pt x="47304" y="12852"/>
                  </a:lnTo>
                  <a:lnTo>
                    <a:pt x="47485" y="12731"/>
                  </a:lnTo>
                  <a:lnTo>
                    <a:pt x="47605" y="12550"/>
                  </a:lnTo>
                  <a:lnTo>
                    <a:pt x="47726" y="12309"/>
                  </a:lnTo>
                  <a:lnTo>
                    <a:pt x="47786" y="12128"/>
                  </a:lnTo>
                  <a:lnTo>
                    <a:pt x="47786" y="11886"/>
                  </a:lnTo>
                  <a:lnTo>
                    <a:pt x="47786" y="11645"/>
                  </a:lnTo>
                  <a:lnTo>
                    <a:pt x="47726" y="11464"/>
                  </a:lnTo>
                  <a:lnTo>
                    <a:pt x="47605" y="11223"/>
                  </a:lnTo>
                  <a:lnTo>
                    <a:pt x="47485" y="11042"/>
                  </a:lnTo>
                  <a:lnTo>
                    <a:pt x="47304" y="10921"/>
                  </a:lnTo>
                  <a:lnTo>
                    <a:pt x="47062" y="10800"/>
                  </a:lnTo>
                  <a:lnTo>
                    <a:pt x="46881" y="10740"/>
                  </a:lnTo>
                  <a:close/>
                  <a:moveTo>
                    <a:pt x="52191" y="10740"/>
                  </a:moveTo>
                  <a:lnTo>
                    <a:pt x="52010" y="10800"/>
                  </a:lnTo>
                  <a:lnTo>
                    <a:pt x="51768" y="10921"/>
                  </a:lnTo>
                  <a:lnTo>
                    <a:pt x="51587" y="11042"/>
                  </a:lnTo>
                  <a:lnTo>
                    <a:pt x="51467" y="11223"/>
                  </a:lnTo>
                  <a:lnTo>
                    <a:pt x="51346" y="11464"/>
                  </a:lnTo>
                  <a:lnTo>
                    <a:pt x="51286" y="11645"/>
                  </a:lnTo>
                  <a:lnTo>
                    <a:pt x="51286" y="11886"/>
                  </a:lnTo>
                  <a:lnTo>
                    <a:pt x="51286" y="12128"/>
                  </a:lnTo>
                  <a:lnTo>
                    <a:pt x="51346" y="12309"/>
                  </a:lnTo>
                  <a:lnTo>
                    <a:pt x="51467" y="12550"/>
                  </a:lnTo>
                  <a:lnTo>
                    <a:pt x="51587" y="12731"/>
                  </a:lnTo>
                  <a:lnTo>
                    <a:pt x="51768" y="12852"/>
                  </a:lnTo>
                  <a:lnTo>
                    <a:pt x="52010" y="12972"/>
                  </a:lnTo>
                  <a:lnTo>
                    <a:pt x="52191" y="13033"/>
                  </a:lnTo>
                  <a:lnTo>
                    <a:pt x="52673" y="13033"/>
                  </a:lnTo>
                  <a:lnTo>
                    <a:pt x="52854" y="12972"/>
                  </a:lnTo>
                  <a:lnTo>
                    <a:pt x="53096" y="12852"/>
                  </a:lnTo>
                  <a:lnTo>
                    <a:pt x="53277" y="12731"/>
                  </a:lnTo>
                  <a:lnTo>
                    <a:pt x="53397" y="12550"/>
                  </a:lnTo>
                  <a:lnTo>
                    <a:pt x="53518" y="12309"/>
                  </a:lnTo>
                  <a:lnTo>
                    <a:pt x="53578" y="12128"/>
                  </a:lnTo>
                  <a:lnTo>
                    <a:pt x="53578" y="11886"/>
                  </a:lnTo>
                  <a:lnTo>
                    <a:pt x="53578" y="11645"/>
                  </a:lnTo>
                  <a:lnTo>
                    <a:pt x="53518" y="11464"/>
                  </a:lnTo>
                  <a:lnTo>
                    <a:pt x="53397" y="11223"/>
                  </a:lnTo>
                  <a:lnTo>
                    <a:pt x="53277" y="11042"/>
                  </a:lnTo>
                  <a:lnTo>
                    <a:pt x="53096" y="10921"/>
                  </a:lnTo>
                  <a:lnTo>
                    <a:pt x="52854" y="10800"/>
                  </a:lnTo>
                  <a:lnTo>
                    <a:pt x="52673" y="10740"/>
                  </a:lnTo>
                  <a:close/>
                  <a:moveTo>
                    <a:pt x="57983" y="10740"/>
                  </a:moveTo>
                  <a:lnTo>
                    <a:pt x="57802" y="10800"/>
                  </a:lnTo>
                  <a:lnTo>
                    <a:pt x="57561" y="10921"/>
                  </a:lnTo>
                  <a:lnTo>
                    <a:pt x="57380" y="11042"/>
                  </a:lnTo>
                  <a:lnTo>
                    <a:pt x="57259" y="11223"/>
                  </a:lnTo>
                  <a:lnTo>
                    <a:pt x="57138" y="11464"/>
                  </a:lnTo>
                  <a:lnTo>
                    <a:pt x="57078" y="11645"/>
                  </a:lnTo>
                  <a:lnTo>
                    <a:pt x="57078" y="11886"/>
                  </a:lnTo>
                  <a:lnTo>
                    <a:pt x="57078" y="12128"/>
                  </a:lnTo>
                  <a:lnTo>
                    <a:pt x="57138" y="12309"/>
                  </a:lnTo>
                  <a:lnTo>
                    <a:pt x="57259" y="12550"/>
                  </a:lnTo>
                  <a:lnTo>
                    <a:pt x="57380" y="12731"/>
                  </a:lnTo>
                  <a:lnTo>
                    <a:pt x="57561" y="12852"/>
                  </a:lnTo>
                  <a:lnTo>
                    <a:pt x="57802" y="12972"/>
                  </a:lnTo>
                  <a:lnTo>
                    <a:pt x="57983" y="13033"/>
                  </a:lnTo>
                  <a:lnTo>
                    <a:pt x="58466" y="13033"/>
                  </a:lnTo>
                  <a:lnTo>
                    <a:pt x="58647" y="12972"/>
                  </a:lnTo>
                  <a:lnTo>
                    <a:pt x="58888" y="12852"/>
                  </a:lnTo>
                  <a:lnTo>
                    <a:pt x="59069" y="12731"/>
                  </a:lnTo>
                  <a:lnTo>
                    <a:pt x="59190" y="12550"/>
                  </a:lnTo>
                  <a:lnTo>
                    <a:pt x="59310" y="12309"/>
                  </a:lnTo>
                  <a:lnTo>
                    <a:pt x="59371" y="12128"/>
                  </a:lnTo>
                  <a:lnTo>
                    <a:pt x="59371" y="11886"/>
                  </a:lnTo>
                  <a:lnTo>
                    <a:pt x="59371" y="11645"/>
                  </a:lnTo>
                  <a:lnTo>
                    <a:pt x="59310" y="11464"/>
                  </a:lnTo>
                  <a:lnTo>
                    <a:pt x="59190" y="11223"/>
                  </a:lnTo>
                  <a:lnTo>
                    <a:pt x="59069" y="11042"/>
                  </a:lnTo>
                  <a:lnTo>
                    <a:pt x="58888" y="10921"/>
                  </a:lnTo>
                  <a:lnTo>
                    <a:pt x="58647" y="10800"/>
                  </a:lnTo>
                  <a:lnTo>
                    <a:pt x="58466" y="10740"/>
                  </a:lnTo>
                  <a:close/>
                  <a:moveTo>
                    <a:pt x="63775" y="10740"/>
                  </a:moveTo>
                  <a:lnTo>
                    <a:pt x="63594" y="10800"/>
                  </a:lnTo>
                  <a:lnTo>
                    <a:pt x="63353" y="10921"/>
                  </a:lnTo>
                  <a:lnTo>
                    <a:pt x="63172" y="11042"/>
                  </a:lnTo>
                  <a:lnTo>
                    <a:pt x="63051" y="11223"/>
                  </a:lnTo>
                  <a:lnTo>
                    <a:pt x="62931" y="11464"/>
                  </a:lnTo>
                  <a:lnTo>
                    <a:pt x="62870" y="11645"/>
                  </a:lnTo>
                  <a:lnTo>
                    <a:pt x="62870" y="11886"/>
                  </a:lnTo>
                  <a:lnTo>
                    <a:pt x="62870" y="12128"/>
                  </a:lnTo>
                  <a:lnTo>
                    <a:pt x="62931" y="12309"/>
                  </a:lnTo>
                  <a:lnTo>
                    <a:pt x="63051" y="12550"/>
                  </a:lnTo>
                  <a:lnTo>
                    <a:pt x="63172" y="12731"/>
                  </a:lnTo>
                  <a:lnTo>
                    <a:pt x="63353" y="12852"/>
                  </a:lnTo>
                  <a:lnTo>
                    <a:pt x="63594" y="12972"/>
                  </a:lnTo>
                  <a:lnTo>
                    <a:pt x="63775" y="13033"/>
                  </a:lnTo>
                  <a:lnTo>
                    <a:pt x="64258" y="13033"/>
                  </a:lnTo>
                  <a:lnTo>
                    <a:pt x="64439" y="12972"/>
                  </a:lnTo>
                  <a:lnTo>
                    <a:pt x="64680" y="12852"/>
                  </a:lnTo>
                  <a:lnTo>
                    <a:pt x="64861" y="12731"/>
                  </a:lnTo>
                  <a:lnTo>
                    <a:pt x="64982" y="12550"/>
                  </a:lnTo>
                  <a:lnTo>
                    <a:pt x="65103" y="12309"/>
                  </a:lnTo>
                  <a:lnTo>
                    <a:pt x="65163" y="12128"/>
                  </a:lnTo>
                  <a:lnTo>
                    <a:pt x="65163" y="11886"/>
                  </a:lnTo>
                  <a:lnTo>
                    <a:pt x="65163" y="11705"/>
                  </a:lnTo>
                  <a:lnTo>
                    <a:pt x="65103" y="11464"/>
                  </a:lnTo>
                  <a:lnTo>
                    <a:pt x="64922" y="11162"/>
                  </a:lnTo>
                  <a:lnTo>
                    <a:pt x="64741" y="10981"/>
                  </a:lnTo>
                  <a:lnTo>
                    <a:pt x="64439" y="10800"/>
                  </a:lnTo>
                  <a:lnTo>
                    <a:pt x="64198" y="10740"/>
                  </a:lnTo>
                  <a:close/>
                  <a:moveTo>
                    <a:pt x="8689" y="13636"/>
                  </a:moveTo>
                  <a:lnTo>
                    <a:pt x="7844" y="14783"/>
                  </a:lnTo>
                  <a:lnTo>
                    <a:pt x="7844" y="15024"/>
                  </a:lnTo>
                  <a:lnTo>
                    <a:pt x="7904" y="15205"/>
                  </a:lnTo>
                  <a:lnTo>
                    <a:pt x="8025" y="15446"/>
                  </a:lnTo>
                  <a:lnTo>
                    <a:pt x="8146" y="15627"/>
                  </a:lnTo>
                  <a:lnTo>
                    <a:pt x="8327" y="15748"/>
                  </a:lnTo>
                  <a:lnTo>
                    <a:pt x="8568" y="15869"/>
                  </a:lnTo>
                  <a:lnTo>
                    <a:pt x="8749" y="15929"/>
                  </a:lnTo>
                  <a:lnTo>
                    <a:pt x="9232" y="15929"/>
                  </a:lnTo>
                  <a:lnTo>
                    <a:pt x="9413" y="15869"/>
                  </a:lnTo>
                  <a:lnTo>
                    <a:pt x="9654" y="15748"/>
                  </a:lnTo>
                  <a:lnTo>
                    <a:pt x="9835" y="15627"/>
                  </a:lnTo>
                  <a:lnTo>
                    <a:pt x="9956" y="15446"/>
                  </a:lnTo>
                  <a:lnTo>
                    <a:pt x="10076" y="15205"/>
                  </a:lnTo>
                  <a:lnTo>
                    <a:pt x="10137" y="15024"/>
                  </a:lnTo>
                  <a:lnTo>
                    <a:pt x="10137" y="14783"/>
                  </a:lnTo>
                  <a:lnTo>
                    <a:pt x="10076" y="14420"/>
                  </a:lnTo>
                  <a:lnTo>
                    <a:pt x="9956" y="14119"/>
                  </a:lnTo>
                  <a:lnTo>
                    <a:pt x="9775" y="13938"/>
                  </a:lnTo>
                  <a:lnTo>
                    <a:pt x="9533" y="13757"/>
                  </a:lnTo>
                  <a:lnTo>
                    <a:pt x="9292" y="13636"/>
                  </a:lnTo>
                  <a:close/>
                  <a:moveTo>
                    <a:pt x="14481" y="13636"/>
                  </a:moveTo>
                  <a:lnTo>
                    <a:pt x="14240" y="13757"/>
                  </a:lnTo>
                  <a:lnTo>
                    <a:pt x="13998" y="13938"/>
                  </a:lnTo>
                  <a:lnTo>
                    <a:pt x="13817" y="14119"/>
                  </a:lnTo>
                  <a:lnTo>
                    <a:pt x="13697" y="14420"/>
                  </a:lnTo>
                  <a:lnTo>
                    <a:pt x="13636" y="14783"/>
                  </a:lnTo>
                  <a:lnTo>
                    <a:pt x="13636" y="15024"/>
                  </a:lnTo>
                  <a:lnTo>
                    <a:pt x="13697" y="15205"/>
                  </a:lnTo>
                  <a:lnTo>
                    <a:pt x="13817" y="15446"/>
                  </a:lnTo>
                  <a:lnTo>
                    <a:pt x="13938" y="15627"/>
                  </a:lnTo>
                  <a:lnTo>
                    <a:pt x="14119" y="15748"/>
                  </a:lnTo>
                  <a:lnTo>
                    <a:pt x="14360" y="15869"/>
                  </a:lnTo>
                  <a:lnTo>
                    <a:pt x="14541" y="15929"/>
                  </a:lnTo>
                  <a:lnTo>
                    <a:pt x="15024" y="15929"/>
                  </a:lnTo>
                  <a:lnTo>
                    <a:pt x="15205" y="15869"/>
                  </a:lnTo>
                  <a:lnTo>
                    <a:pt x="15446" y="15748"/>
                  </a:lnTo>
                  <a:lnTo>
                    <a:pt x="15627" y="15627"/>
                  </a:lnTo>
                  <a:lnTo>
                    <a:pt x="15748" y="15446"/>
                  </a:lnTo>
                  <a:lnTo>
                    <a:pt x="15869" y="15205"/>
                  </a:lnTo>
                  <a:lnTo>
                    <a:pt x="15929" y="15024"/>
                  </a:lnTo>
                  <a:lnTo>
                    <a:pt x="15929" y="14783"/>
                  </a:lnTo>
                  <a:lnTo>
                    <a:pt x="15869" y="14420"/>
                  </a:lnTo>
                  <a:lnTo>
                    <a:pt x="15748" y="14119"/>
                  </a:lnTo>
                  <a:lnTo>
                    <a:pt x="15567" y="13938"/>
                  </a:lnTo>
                  <a:lnTo>
                    <a:pt x="15326" y="13757"/>
                  </a:lnTo>
                  <a:lnTo>
                    <a:pt x="15084" y="13636"/>
                  </a:lnTo>
                  <a:close/>
                  <a:moveTo>
                    <a:pt x="20273" y="13636"/>
                  </a:moveTo>
                  <a:lnTo>
                    <a:pt x="20032" y="13757"/>
                  </a:lnTo>
                  <a:lnTo>
                    <a:pt x="19790" y="13938"/>
                  </a:lnTo>
                  <a:lnTo>
                    <a:pt x="19609" y="14119"/>
                  </a:lnTo>
                  <a:lnTo>
                    <a:pt x="19489" y="14420"/>
                  </a:lnTo>
                  <a:lnTo>
                    <a:pt x="19428" y="14783"/>
                  </a:lnTo>
                  <a:lnTo>
                    <a:pt x="19428" y="15024"/>
                  </a:lnTo>
                  <a:lnTo>
                    <a:pt x="19489" y="15205"/>
                  </a:lnTo>
                  <a:lnTo>
                    <a:pt x="19609" y="15446"/>
                  </a:lnTo>
                  <a:lnTo>
                    <a:pt x="19730" y="15627"/>
                  </a:lnTo>
                  <a:lnTo>
                    <a:pt x="19911" y="15748"/>
                  </a:lnTo>
                  <a:lnTo>
                    <a:pt x="20152" y="15869"/>
                  </a:lnTo>
                  <a:lnTo>
                    <a:pt x="20333" y="15929"/>
                  </a:lnTo>
                  <a:lnTo>
                    <a:pt x="20816" y="15929"/>
                  </a:lnTo>
                  <a:lnTo>
                    <a:pt x="20997" y="15869"/>
                  </a:lnTo>
                  <a:lnTo>
                    <a:pt x="21239" y="15748"/>
                  </a:lnTo>
                  <a:lnTo>
                    <a:pt x="21420" y="15627"/>
                  </a:lnTo>
                  <a:lnTo>
                    <a:pt x="21540" y="15446"/>
                  </a:lnTo>
                  <a:lnTo>
                    <a:pt x="21661" y="15205"/>
                  </a:lnTo>
                  <a:lnTo>
                    <a:pt x="21721" y="15024"/>
                  </a:lnTo>
                  <a:lnTo>
                    <a:pt x="21721" y="14783"/>
                  </a:lnTo>
                  <a:lnTo>
                    <a:pt x="21661" y="14420"/>
                  </a:lnTo>
                  <a:lnTo>
                    <a:pt x="21540" y="14119"/>
                  </a:lnTo>
                  <a:lnTo>
                    <a:pt x="21359" y="13938"/>
                  </a:lnTo>
                  <a:lnTo>
                    <a:pt x="21118" y="13757"/>
                  </a:lnTo>
                  <a:lnTo>
                    <a:pt x="20876" y="13636"/>
                  </a:lnTo>
                  <a:close/>
                  <a:moveTo>
                    <a:pt x="26065" y="13636"/>
                  </a:moveTo>
                  <a:lnTo>
                    <a:pt x="25824" y="13757"/>
                  </a:lnTo>
                  <a:lnTo>
                    <a:pt x="25583" y="13938"/>
                  </a:lnTo>
                  <a:lnTo>
                    <a:pt x="25402" y="14119"/>
                  </a:lnTo>
                  <a:lnTo>
                    <a:pt x="25281" y="14420"/>
                  </a:lnTo>
                  <a:lnTo>
                    <a:pt x="25221" y="14783"/>
                  </a:lnTo>
                  <a:lnTo>
                    <a:pt x="25221" y="15024"/>
                  </a:lnTo>
                  <a:lnTo>
                    <a:pt x="25281" y="15205"/>
                  </a:lnTo>
                  <a:lnTo>
                    <a:pt x="25402" y="15446"/>
                  </a:lnTo>
                  <a:lnTo>
                    <a:pt x="25522" y="15627"/>
                  </a:lnTo>
                  <a:lnTo>
                    <a:pt x="25703" y="15748"/>
                  </a:lnTo>
                  <a:lnTo>
                    <a:pt x="25945" y="15869"/>
                  </a:lnTo>
                  <a:lnTo>
                    <a:pt x="26126" y="15929"/>
                  </a:lnTo>
                  <a:lnTo>
                    <a:pt x="26608" y="15929"/>
                  </a:lnTo>
                  <a:lnTo>
                    <a:pt x="26789" y="15869"/>
                  </a:lnTo>
                  <a:lnTo>
                    <a:pt x="27031" y="15748"/>
                  </a:lnTo>
                  <a:lnTo>
                    <a:pt x="27212" y="15627"/>
                  </a:lnTo>
                  <a:lnTo>
                    <a:pt x="27332" y="15446"/>
                  </a:lnTo>
                  <a:lnTo>
                    <a:pt x="27453" y="15205"/>
                  </a:lnTo>
                  <a:lnTo>
                    <a:pt x="27513" y="15024"/>
                  </a:lnTo>
                  <a:lnTo>
                    <a:pt x="27513" y="14783"/>
                  </a:lnTo>
                  <a:lnTo>
                    <a:pt x="27453" y="14420"/>
                  </a:lnTo>
                  <a:lnTo>
                    <a:pt x="27332" y="14119"/>
                  </a:lnTo>
                  <a:lnTo>
                    <a:pt x="27151" y="13938"/>
                  </a:lnTo>
                  <a:lnTo>
                    <a:pt x="26910" y="13757"/>
                  </a:lnTo>
                  <a:lnTo>
                    <a:pt x="26669" y="13636"/>
                  </a:lnTo>
                  <a:close/>
                  <a:moveTo>
                    <a:pt x="31858" y="13636"/>
                  </a:moveTo>
                  <a:lnTo>
                    <a:pt x="31616" y="13757"/>
                  </a:lnTo>
                  <a:lnTo>
                    <a:pt x="31375" y="13938"/>
                  </a:lnTo>
                  <a:lnTo>
                    <a:pt x="31194" y="14119"/>
                  </a:lnTo>
                  <a:lnTo>
                    <a:pt x="31073" y="14420"/>
                  </a:lnTo>
                  <a:lnTo>
                    <a:pt x="31013" y="14783"/>
                  </a:lnTo>
                  <a:lnTo>
                    <a:pt x="31013" y="15024"/>
                  </a:lnTo>
                  <a:lnTo>
                    <a:pt x="31073" y="15205"/>
                  </a:lnTo>
                  <a:lnTo>
                    <a:pt x="31194" y="15446"/>
                  </a:lnTo>
                  <a:lnTo>
                    <a:pt x="31315" y="15627"/>
                  </a:lnTo>
                  <a:lnTo>
                    <a:pt x="31496" y="15748"/>
                  </a:lnTo>
                  <a:lnTo>
                    <a:pt x="31737" y="15869"/>
                  </a:lnTo>
                  <a:lnTo>
                    <a:pt x="31918" y="15929"/>
                  </a:lnTo>
                  <a:lnTo>
                    <a:pt x="32401" y="15929"/>
                  </a:lnTo>
                  <a:lnTo>
                    <a:pt x="32582" y="15869"/>
                  </a:lnTo>
                  <a:lnTo>
                    <a:pt x="32823" y="15748"/>
                  </a:lnTo>
                  <a:lnTo>
                    <a:pt x="33004" y="15627"/>
                  </a:lnTo>
                  <a:lnTo>
                    <a:pt x="33125" y="15446"/>
                  </a:lnTo>
                  <a:lnTo>
                    <a:pt x="33245" y="15205"/>
                  </a:lnTo>
                  <a:lnTo>
                    <a:pt x="33306" y="15024"/>
                  </a:lnTo>
                  <a:lnTo>
                    <a:pt x="33306" y="14783"/>
                  </a:lnTo>
                  <a:lnTo>
                    <a:pt x="33245" y="14420"/>
                  </a:lnTo>
                  <a:lnTo>
                    <a:pt x="33125" y="14119"/>
                  </a:lnTo>
                  <a:lnTo>
                    <a:pt x="32944" y="13938"/>
                  </a:lnTo>
                  <a:lnTo>
                    <a:pt x="32702" y="13757"/>
                  </a:lnTo>
                  <a:lnTo>
                    <a:pt x="32461" y="13636"/>
                  </a:lnTo>
                  <a:close/>
                  <a:moveTo>
                    <a:pt x="37650" y="13636"/>
                  </a:moveTo>
                  <a:lnTo>
                    <a:pt x="37408" y="13757"/>
                  </a:lnTo>
                  <a:lnTo>
                    <a:pt x="37167" y="13938"/>
                  </a:lnTo>
                  <a:lnTo>
                    <a:pt x="36986" y="14119"/>
                  </a:lnTo>
                  <a:lnTo>
                    <a:pt x="36865" y="14420"/>
                  </a:lnTo>
                  <a:lnTo>
                    <a:pt x="36805" y="14783"/>
                  </a:lnTo>
                  <a:lnTo>
                    <a:pt x="36805" y="15024"/>
                  </a:lnTo>
                  <a:lnTo>
                    <a:pt x="36865" y="15205"/>
                  </a:lnTo>
                  <a:lnTo>
                    <a:pt x="36986" y="15446"/>
                  </a:lnTo>
                  <a:lnTo>
                    <a:pt x="37107" y="15627"/>
                  </a:lnTo>
                  <a:lnTo>
                    <a:pt x="37288" y="15748"/>
                  </a:lnTo>
                  <a:lnTo>
                    <a:pt x="37529" y="15869"/>
                  </a:lnTo>
                  <a:lnTo>
                    <a:pt x="37710" y="15929"/>
                  </a:lnTo>
                  <a:lnTo>
                    <a:pt x="38193" y="15929"/>
                  </a:lnTo>
                  <a:lnTo>
                    <a:pt x="38374" y="15869"/>
                  </a:lnTo>
                  <a:lnTo>
                    <a:pt x="38615" y="15748"/>
                  </a:lnTo>
                  <a:lnTo>
                    <a:pt x="38796" y="15627"/>
                  </a:lnTo>
                  <a:lnTo>
                    <a:pt x="38917" y="15446"/>
                  </a:lnTo>
                  <a:lnTo>
                    <a:pt x="39038" y="15205"/>
                  </a:lnTo>
                  <a:lnTo>
                    <a:pt x="39098" y="15024"/>
                  </a:lnTo>
                  <a:lnTo>
                    <a:pt x="39098" y="14783"/>
                  </a:lnTo>
                  <a:lnTo>
                    <a:pt x="39038" y="14420"/>
                  </a:lnTo>
                  <a:lnTo>
                    <a:pt x="38917" y="14119"/>
                  </a:lnTo>
                  <a:lnTo>
                    <a:pt x="38736" y="13938"/>
                  </a:lnTo>
                  <a:lnTo>
                    <a:pt x="38495" y="13757"/>
                  </a:lnTo>
                  <a:lnTo>
                    <a:pt x="38253" y="13636"/>
                  </a:lnTo>
                  <a:close/>
                  <a:moveTo>
                    <a:pt x="43442" y="13636"/>
                  </a:moveTo>
                  <a:lnTo>
                    <a:pt x="43201" y="13757"/>
                  </a:lnTo>
                  <a:lnTo>
                    <a:pt x="42959" y="13938"/>
                  </a:lnTo>
                  <a:lnTo>
                    <a:pt x="42778" y="14119"/>
                  </a:lnTo>
                  <a:lnTo>
                    <a:pt x="42658" y="14420"/>
                  </a:lnTo>
                  <a:lnTo>
                    <a:pt x="42597" y="14783"/>
                  </a:lnTo>
                  <a:lnTo>
                    <a:pt x="42597" y="15024"/>
                  </a:lnTo>
                  <a:lnTo>
                    <a:pt x="42658" y="15205"/>
                  </a:lnTo>
                  <a:lnTo>
                    <a:pt x="42778" y="15446"/>
                  </a:lnTo>
                  <a:lnTo>
                    <a:pt x="42899" y="15627"/>
                  </a:lnTo>
                  <a:lnTo>
                    <a:pt x="43080" y="15748"/>
                  </a:lnTo>
                  <a:lnTo>
                    <a:pt x="43321" y="15869"/>
                  </a:lnTo>
                  <a:lnTo>
                    <a:pt x="43502" y="15929"/>
                  </a:lnTo>
                  <a:lnTo>
                    <a:pt x="43985" y="15929"/>
                  </a:lnTo>
                  <a:lnTo>
                    <a:pt x="44166" y="15869"/>
                  </a:lnTo>
                  <a:lnTo>
                    <a:pt x="44407" y="15748"/>
                  </a:lnTo>
                  <a:lnTo>
                    <a:pt x="44588" y="15627"/>
                  </a:lnTo>
                  <a:lnTo>
                    <a:pt x="44709" y="15446"/>
                  </a:lnTo>
                  <a:lnTo>
                    <a:pt x="44830" y="15205"/>
                  </a:lnTo>
                  <a:lnTo>
                    <a:pt x="44890" y="15024"/>
                  </a:lnTo>
                  <a:lnTo>
                    <a:pt x="44890" y="14783"/>
                  </a:lnTo>
                  <a:lnTo>
                    <a:pt x="44830" y="14420"/>
                  </a:lnTo>
                  <a:lnTo>
                    <a:pt x="44709" y="14119"/>
                  </a:lnTo>
                  <a:lnTo>
                    <a:pt x="44528" y="13938"/>
                  </a:lnTo>
                  <a:lnTo>
                    <a:pt x="44287" y="13757"/>
                  </a:lnTo>
                  <a:lnTo>
                    <a:pt x="44045" y="13636"/>
                  </a:lnTo>
                  <a:close/>
                  <a:moveTo>
                    <a:pt x="49234" y="13636"/>
                  </a:moveTo>
                  <a:lnTo>
                    <a:pt x="48993" y="13757"/>
                  </a:lnTo>
                  <a:lnTo>
                    <a:pt x="48752" y="13938"/>
                  </a:lnTo>
                  <a:lnTo>
                    <a:pt x="48571" y="14119"/>
                  </a:lnTo>
                  <a:lnTo>
                    <a:pt x="48450" y="14420"/>
                  </a:lnTo>
                  <a:lnTo>
                    <a:pt x="48390" y="14783"/>
                  </a:lnTo>
                  <a:lnTo>
                    <a:pt x="48390" y="15024"/>
                  </a:lnTo>
                  <a:lnTo>
                    <a:pt x="48450" y="15205"/>
                  </a:lnTo>
                  <a:lnTo>
                    <a:pt x="48571" y="15446"/>
                  </a:lnTo>
                  <a:lnTo>
                    <a:pt x="48691" y="15627"/>
                  </a:lnTo>
                  <a:lnTo>
                    <a:pt x="48872" y="15748"/>
                  </a:lnTo>
                  <a:lnTo>
                    <a:pt x="49114" y="15869"/>
                  </a:lnTo>
                  <a:lnTo>
                    <a:pt x="49295" y="15929"/>
                  </a:lnTo>
                  <a:lnTo>
                    <a:pt x="49777" y="15929"/>
                  </a:lnTo>
                  <a:lnTo>
                    <a:pt x="49958" y="15869"/>
                  </a:lnTo>
                  <a:lnTo>
                    <a:pt x="50200" y="15748"/>
                  </a:lnTo>
                  <a:lnTo>
                    <a:pt x="50381" y="15627"/>
                  </a:lnTo>
                  <a:lnTo>
                    <a:pt x="50501" y="15446"/>
                  </a:lnTo>
                  <a:lnTo>
                    <a:pt x="50622" y="15205"/>
                  </a:lnTo>
                  <a:lnTo>
                    <a:pt x="50682" y="15024"/>
                  </a:lnTo>
                  <a:lnTo>
                    <a:pt x="50682" y="14783"/>
                  </a:lnTo>
                  <a:lnTo>
                    <a:pt x="50622" y="14420"/>
                  </a:lnTo>
                  <a:lnTo>
                    <a:pt x="50501" y="14119"/>
                  </a:lnTo>
                  <a:lnTo>
                    <a:pt x="50320" y="13938"/>
                  </a:lnTo>
                  <a:lnTo>
                    <a:pt x="50079" y="13757"/>
                  </a:lnTo>
                  <a:lnTo>
                    <a:pt x="49838" y="13636"/>
                  </a:lnTo>
                  <a:close/>
                  <a:moveTo>
                    <a:pt x="55027" y="13636"/>
                  </a:moveTo>
                  <a:lnTo>
                    <a:pt x="54785" y="13757"/>
                  </a:lnTo>
                  <a:lnTo>
                    <a:pt x="54544" y="13938"/>
                  </a:lnTo>
                  <a:lnTo>
                    <a:pt x="54363" y="14119"/>
                  </a:lnTo>
                  <a:lnTo>
                    <a:pt x="54242" y="14420"/>
                  </a:lnTo>
                  <a:lnTo>
                    <a:pt x="54182" y="14783"/>
                  </a:lnTo>
                  <a:lnTo>
                    <a:pt x="54182" y="15024"/>
                  </a:lnTo>
                  <a:lnTo>
                    <a:pt x="54242" y="15205"/>
                  </a:lnTo>
                  <a:lnTo>
                    <a:pt x="54363" y="15446"/>
                  </a:lnTo>
                  <a:lnTo>
                    <a:pt x="54483" y="15627"/>
                  </a:lnTo>
                  <a:lnTo>
                    <a:pt x="54665" y="15748"/>
                  </a:lnTo>
                  <a:lnTo>
                    <a:pt x="54906" y="15869"/>
                  </a:lnTo>
                  <a:lnTo>
                    <a:pt x="55087" y="15929"/>
                  </a:lnTo>
                  <a:lnTo>
                    <a:pt x="55570" y="15929"/>
                  </a:lnTo>
                  <a:lnTo>
                    <a:pt x="55751" y="15869"/>
                  </a:lnTo>
                  <a:lnTo>
                    <a:pt x="55992" y="15748"/>
                  </a:lnTo>
                  <a:lnTo>
                    <a:pt x="56173" y="15627"/>
                  </a:lnTo>
                  <a:lnTo>
                    <a:pt x="56294" y="15446"/>
                  </a:lnTo>
                  <a:lnTo>
                    <a:pt x="56414" y="15205"/>
                  </a:lnTo>
                  <a:lnTo>
                    <a:pt x="56475" y="15024"/>
                  </a:lnTo>
                  <a:lnTo>
                    <a:pt x="56475" y="14783"/>
                  </a:lnTo>
                  <a:lnTo>
                    <a:pt x="56414" y="14420"/>
                  </a:lnTo>
                  <a:lnTo>
                    <a:pt x="56294" y="14119"/>
                  </a:lnTo>
                  <a:lnTo>
                    <a:pt x="56113" y="13938"/>
                  </a:lnTo>
                  <a:lnTo>
                    <a:pt x="55871" y="13757"/>
                  </a:lnTo>
                  <a:lnTo>
                    <a:pt x="55630" y="13636"/>
                  </a:lnTo>
                  <a:close/>
                  <a:moveTo>
                    <a:pt x="60819" y="13636"/>
                  </a:moveTo>
                  <a:lnTo>
                    <a:pt x="60577" y="13757"/>
                  </a:lnTo>
                  <a:lnTo>
                    <a:pt x="60336" y="13938"/>
                  </a:lnTo>
                  <a:lnTo>
                    <a:pt x="60155" y="14119"/>
                  </a:lnTo>
                  <a:lnTo>
                    <a:pt x="60034" y="14420"/>
                  </a:lnTo>
                  <a:lnTo>
                    <a:pt x="59974" y="14783"/>
                  </a:lnTo>
                  <a:lnTo>
                    <a:pt x="59974" y="15024"/>
                  </a:lnTo>
                  <a:lnTo>
                    <a:pt x="60034" y="15205"/>
                  </a:lnTo>
                  <a:lnTo>
                    <a:pt x="60155" y="15446"/>
                  </a:lnTo>
                  <a:lnTo>
                    <a:pt x="60276" y="15627"/>
                  </a:lnTo>
                  <a:lnTo>
                    <a:pt x="60457" y="15748"/>
                  </a:lnTo>
                  <a:lnTo>
                    <a:pt x="60698" y="15869"/>
                  </a:lnTo>
                  <a:lnTo>
                    <a:pt x="60879" y="15929"/>
                  </a:lnTo>
                  <a:lnTo>
                    <a:pt x="61362" y="15929"/>
                  </a:lnTo>
                  <a:lnTo>
                    <a:pt x="61543" y="15869"/>
                  </a:lnTo>
                  <a:lnTo>
                    <a:pt x="61784" y="15748"/>
                  </a:lnTo>
                  <a:lnTo>
                    <a:pt x="61965" y="15627"/>
                  </a:lnTo>
                  <a:lnTo>
                    <a:pt x="62086" y="15446"/>
                  </a:lnTo>
                  <a:lnTo>
                    <a:pt x="62206" y="15205"/>
                  </a:lnTo>
                  <a:lnTo>
                    <a:pt x="62267" y="15024"/>
                  </a:lnTo>
                  <a:lnTo>
                    <a:pt x="62267" y="14783"/>
                  </a:lnTo>
                  <a:lnTo>
                    <a:pt x="62206" y="14420"/>
                  </a:lnTo>
                  <a:lnTo>
                    <a:pt x="62086" y="14119"/>
                  </a:lnTo>
                  <a:lnTo>
                    <a:pt x="61905" y="13938"/>
                  </a:lnTo>
                  <a:lnTo>
                    <a:pt x="61663" y="13757"/>
                  </a:lnTo>
                  <a:lnTo>
                    <a:pt x="61422" y="13636"/>
                  </a:lnTo>
                  <a:close/>
                  <a:moveTo>
                    <a:pt x="66611" y="13636"/>
                  </a:moveTo>
                  <a:lnTo>
                    <a:pt x="66370" y="13757"/>
                  </a:lnTo>
                  <a:lnTo>
                    <a:pt x="66128" y="13938"/>
                  </a:lnTo>
                  <a:lnTo>
                    <a:pt x="65947" y="14119"/>
                  </a:lnTo>
                  <a:lnTo>
                    <a:pt x="65827" y="14420"/>
                  </a:lnTo>
                  <a:lnTo>
                    <a:pt x="65766" y="14783"/>
                  </a:lnTo>
                  <a:lnTo>
                    <a:pt x="65766" y="15024"/>
                  </a:lnTo>
                  <a:lnTo>
                    <a:pt x="65827" y="15205"/>
                  </a:lnTo>
                  <a:lnTo>
                    <a:pt x="65947" y="15446"/>
                  </a:lnTo>
                  <a:lnTo>
                    <a:pt x="66068" y="15627"/>
                  </a:lnTo>
                  <a:lnTo>
                    <a:pt x="66249" y="15748"/>
                  </a:lnTo>
                  <a:lnTo>
                    <a:pt x="66490" y="15869"/>
                  </a:lnTo>
                  <a:lnTo>
                    <a:pt x="66671" y="15929"/>
                  </a:lnTo>
                  <a:lnTo>
                    <a:pt x="67154" y="15929"/>
                  </a:lnTo>
                  <a:lnTo>
                    <a:pt x="67335" y="15869"/>
                  </a:lnTo>
                  <a:lnTo>
                    <a:pt x="67576" y="15748"/>
                  </a:lnTo>
                  <a:lnTo>
                    <a:pt x="67757" y="15627"/>
                  </a:lnTo>
                  <a:lnTo>
                    <a:pt x="67878" y="15446"/>
                  </a:lnTo>
                  <a:lnTo>
                    <a:pt x="67999" y="15205"/>
                  </a:lnTo>
                  <a:lnTo>
                    <a:pt x="68059" y="15024"/>
                  </a:lnTo>
                  <a:lnTo>
                    <a:pt x="68059" y="14783"/>
                  </a:lnTo>
                  <a:lnTo>
                    <a:pt x="67214" y="13636"/>
                  </a:lnTo>
                  <a:close/>
                  <a:moveTo>
                    <a:pt x="6517" y="16593"/>
                  </a:moveTo>
                  <a:lnTo>
                    <a:pt x="5310" y="18523"/>
                  </a:lnTo>
                  <a:lnTo>
                    <a:pt x="5431" y="18644"/>
                  </a:lnTo>
                  <a:lnTo>
                    <a:pt x="5672" y="18765"/>
                  </a:lnTo>
                  <a:lnTo>
                    <a:pt x="5853" y="18825"/>
                  </a:lnTo>
                  <a:lnTo>
                    <a:pt x="6336" y="18825"/>
                  </a:lnTo>
                  <a:lnTo>
                    <a:pt x="6517" y="18765"/>
                  </a:lnTo>
                  <a:lnTo>
                    <a:pt x="6758" y="18644"/>
                  </a:lnTo>
                  <a:lnTo>
                    <a:pt x="6939" y="18523"/>
                  </a:lnTo>
                  <a:lnTo>
                    <a:pt x="7060" y="18342"/>
                  </a:lnTo>
                  <a:lnTo>
                    <a:pt x="7180" y="18101"/>
                  </a:lnTo>
                  <a:lnTo>
                    <a:pt x="7241" y="17920"/>
                  </a:lnTo>
                  <a:lnTo>
                    <a:pt x="7241" y="17679"/>
                  </a:lnTo>
                  <a:lnTo>
                    <a:pt x="7180" y="17317"/>
                  </a:lnTo>
                  <a:lnTo>
                    <a:pt x="7060" y="17015"/>
                  </a:lnTo>
                  <a:lnTo>
                    <a:pt x="6818" y="16774"/>
                  </a:lnTo>
                  <a:lnTo>
                    <a:pt x="6517" y="16593"/>
                  </a:lnTo>
                  <a:close/>
                  <a:moveTo>
                    <a:pt x="11645" y="16532"/>
                  </a:moveTo>
                  <a:lnTo>
                    <a:pt x="11464" y="16593"/>
                  </a:lnTo>
                  <a:lnTo>
                    <a:pt x="11223" y="16713"/>
                  </a:lnTo>
                  <a:lnTo>
                    <a:pt x="11042" y="16834"/>
                  </a:lnTo>
                  <a:lnTo>
                    <a:pt x="10921" y="17015"/>
                  </a:lnTo>
                  <a:lnTo>
                    <a:pt x="10800" y="17256"/>
                  </a:lnTo>
                  <a:lnTo>
                    <a:pt x="10740" y="17437"/>
                  </a:lnTo>
                  <a:lnTo>
                    <a:pt x="10740" y="17679"/>
                  </a:lnTo>
                  <a:lnTo>
                    <a:pt x="10740" y="17920"/>
                  </a:lnTo>
                  <a:lnTo>
                    <a:pt x="10800" y="18101"/>
                  </a:lnTo>
                  <a:lnTo>
                    <a:pt x="10921" y="18342"/>
                  </a:lnTo>
                  <a:lnTo>
                    <a:pt x="11042" y="18523"/>
                  </a:lnTo>
                  <a:lnTo>
                    <a:pt x="11223" y="18644"/>
                  </a:lnTo>
                  <a:lnTo>
                    <a:pt x="11464" y="18765"/>
                  </a:lnTo>
                  <a:lnTo>
                    <a:pt x="11645" y="18825"/>
                  </a:lnTo>
                  <a:lnTo>
                    <a:pt x="12128" y="18825"/>
                  </a:lnTo>
                  <a:lnTo>
                    <a:pt x="12309" y="18765"/>
                  </a:lnTo>
                  <a:lnTo>
                    <a:pt x="12550" y="18644"/>
                  </a:lnTo>
                  <a:lnTo>
                    <a:pt x="12731" y="18523"/>
                  </a:lnTo>
                  <a:lnTo>
                    <a:pt x="12852" y="18342"/>
                  </a:lnTo>
                  <a:lnTo>
                    <a:pt x="12973" y="18101"/>
                  </a:lnTo>
                  <a:lnTo>
                    <a:pt x="13033" y="17920"/>
                  </a:lnTo>
                  <a:lnTo>
                    <a:pt x="13033" y="17679"/>
                  </a:lnTo>
                  <a:lnTo>
                    <a:pt x="13033" y="17437"/>
                  </a:lnTo>
                  <a:lnTo>
                    <a:pt x="12973" y="17256"/>
                  </a:lnTo>
                  <a:lnTo>
                    <a:pt x="12852" y="17015"/>
                  </a:lnTo>
                  <a:lnTo>
                    <a:pt x="12731" y="16834"/>
                  </a:lnTo>
                  <a:lnTo>
                    <a:pt x="12550" y="16713"/>
                  </a:lnTo>
                  <a:lnTo>
                    <a:pt x="12309" y="16593"/>
                  </a:lnTo>
                  <a:lnTo>
                    <a:pt x="12128" y="16532"/>
                  </a:lnTo>
                  <a:close/>
                  <a:moveTo>
                    <a:pt x="17437" y="16532"/>
                  </a:moveTo>
                  <a:lnTo>
                    <a:pt x="17256" y="16593"/>
                  </a:lnTo>
                  <a:lnTo>
                    <a:pt x="17015" y="16713"/>
                  </a:lnTo>
                  <a:lnTo>
                    <a:pt x="16834" y="16834"/>
                  </a:lnTo>
                  <a:lnTo>
                    <a:pt x="16713" y="17015"/>
                  </a:lnTo>
                  <a:lnTo>
                    <a:pt x="16593" y="17256"/>
                  </a:lnTo>
                  <a:lnTo>
                    <a:pt x="16532" y="17437"/>
                  </a:lnTo>
                  <a:lnTo>
                    <a:pt x="16532" y="17679"/>
                  </a:lnTo>
                  <a:lnTo>
                    <a:pt x="16532" y="17920"/>
                  </a:lnTo>
                  <a:lnTo>
                    <a:pt x="16593" y="18101"/>
                  </a:lnTo>
                  <a:lnTo>
                    <a:pt x="16713" y="18342"/>
                  </a:lnTo>
                  <a:lnTo>
                    <a:pt x="16834" y="18523"/>
                  </a:lnTo>
                  <a:lnTo>
                    <a:pt x="17015" y="18644"/>
                  </a:lnTo>
                  <a:lnTo>
                    <a:pt x="17256" y="18765"/>
                  </a:lnTo>
                  <a:lnTo>
                    <a:pt x="17437" y="18825"/>
                  </a:lnTo>
                  <a:lnTo>
                    <a:pt x="17920" y="18825"/>
                  </a:lnTo>
                  <a:lnTo>
                    <a:pt x="18101" y="18765"/>
                  </a:lnTo>
                  <a:lnTo>
                    <a:pt x="18342" y="18644"/>
                  </a:lnTo>
                  <a:lnTo>
                    <a:pt x="18523" y="18523"/>
                  </a:lnTo>
                  <a:lnTo>
                    <a:pt x="18644" y="18342"/>
                  </a:lnTo>
                  <a:lnTo>
                    <a:pt x="18765" y="18101"/>
                  </a:lnTo>
                  <a:lnTo>
                    <a:pt x="18825" y="17920"/>
                  </a:lnTo>
                  <a:lnTo>
                    <a:pt x="18825" y="17679"/>
                  </a:lnTo>
                  <a:lnTo>
                    <a:pt x="18825" y="17437"/>
                  </a:lnTo>
                  <a:lnTo>
                    <a:pt x="18765" y="17256"/>
                  </a:lnTo>
                  <a:lnTo>
                    <a:pt x="18644" y="17015"/>
                  </a:lnTo>
                  <a:lnTo>
                    <a:pt x="18523" y="16834"/>
                  </a:lnTo>
                  <a:lnTo>
                    <a:pt x="18342" y="16713"/>
                  </a:lnTo>
                  <a:lnTo>
                    <a:pt x="18101" y="16593"/>
                  </a:lnTo>
                  <a:lnTo>
                    <a:pt x="17920" y="16532"/>
                  </a:lnTo>
                  <a:close/>
                  <a:moveTo>
                    <a:pt x="23230" y="16532"/>
                  </a:moveTo>
                  <a:lnTo>
                    <a:pt x="23049" y="16593"/>
                  </a:lnTo>
                  <a:lnTo>
                    <a:pt x="22807" y="16713"/>
                  </a:lnTo>
                  <a:lnTo>
                    <a:pt x="22626" y="16834"/>
                  </a:lnTo>
                  <a:lnTo>
                    <a:pt x="22506" y="17015"/>
                  </a:lnTo>
                  <a:lnTo>
                    <a:pt x="22385" y="17256"/>
                  </a:lnTo>
                  <a:lnTo>
                    <a:pt x="22325" y="17437"/>
                  </a:lnTo>
                  <a:lnTo>
                    <a:pt x="22325" y="17679"/>
                  </a:lnTo>
                  <a:lnTo>
                    <a:pt x="22325" y="17920"/>
                  </a:lnTo>
                  <a:lnTo>
                    <a:pt x="22385" y="18101"/>
                  </a:lnTo>
                  <a:lnTo>
                    <a:pt x="22506" y="18342"/>
                  </a:lnTo>
                  <a:lnTo>
                    <a:pt x="22626" y="18523"/>
                  </a:lnTo>
                  <a:lnTo>
                    <a:pt x="22807" y="18644"/>
                  </a:lnTo>
                  <a:lnTo>
                    <a:pt x="23049" y="18765"/>
                  </a:lnTo>
                  <a:lnTo>
                    <a:pt x="23230" y="18825"/>
                  </a:lnTo>
                  <a:lnTo>
                    <a:pt x="23712" y="18825"/>
                  </a:lnTo>
                  <a:lnTo>
                    <a:pt x="23893" y="18765"/>
                  </a:lnTo>
                  <a:lnTo>
                    <a:pt x="24135" y="18644"/>
                  </a:lnTo>
                  <a:lnTo>
                    <a:pt x="24316" y="18523"/>
                  </a:lnTo>
                  <a:lnTo>
                    <a:pt x="24436" y="18342"/>
                  </a:lnTo>
                  <a:lnTo>
                    <a:pt x="24557" y="18101"/>
                  </a:lnTo>
                  <a:lnTo>
                    <a:pt x="24617" y="17920"/>
                  </a:lnTo>
                  <a:lnTo>
                    <a:pt x="24617" y="17679"/>
                  </a:lnTo>
                  <a:lnTo>
                    <a:pt x="24617" y="17437"/>
                  </a:lnTo>
                  <a:lnTo>
                    <a:pt x="24557" y="17256"/>
                  </a:lnTo>
                  <a:lnTo>
                    <a:pt x="24436" y="17015"/>
                  </a:lnTo>
                  <a:lnTo>
                    <a:pt x="24316" y="16834"/>
                  </a:lnTo>
                  <a:lnTo>
                    <a:pt x="24135" y="16713"/>
                  </a:lnTo>
                  <a:lnTo>
                    <a:pt x="23893" y="16593"/>
                  </a:lnTo>
                  <a:lnTo>
                    <a:pt x="23712" y="16532"/>
                  </a:lnTo>
                  <a:close/>
                  <a:moveTo>
                    <a:pt x="29022" y="16532"/>
                  </a:moveTo>
                  <a:lnTo>
                    <a:pt x="28841" y="16593"/>
                  </a:lnTo>
                  <a:lnTo>
                    <a:pt x="28599" y="16713"/>
                  </a:lnTo>
                  <a:lnTo>
                    <a:pt x="28418" y="16834"/>
                  </a:lnTo>
                  <a:lnTo>
                    <a:pt x="28298" y="17015"/>
                  </a:lnTo>
                  <a:lnTo>
                    <a:pt x="28177" y="17256"/>
                  </a:lnTo>
                  <a:lnTo>
                    <a:pt x="28117" y="17437"/>
                  </a:lnTo>
                  <a:lnTo>
                    <a:pt x="28117" y="17679"/>
                  </a:lnTo>
                  <a:lnTo>
                    <a:pt x="28117" y="17920"/>
                  </a:lnTo>
                  <a:lnTo>
                    <a:pt x="28177" y="18101"/>
                  </a:lnTo>
                  <a:lnTo>
                    <a:pt x="28298" y="18342"/>
                  </a:lnTo>
                  <a:lnTo>
                    <a:pt x="28418" y="18523"/>
                  </a:lnTo>
                  <a:lnTo>
                    <a:pt x="28599" y="18644"/>
                  </a:lnTo>
                  <a:lnTo>
                    <a:pt x="28841" y="18765"/>
                  </a:lnTo>
                  <a:lnTo>
                    <a:pt x="29022" y="18825"/>
                  </a:lnTo>
                  <a:lnTo>
                    <a:pt x="29505" y="18825"/>
                  </a:lnTo>
                  <a:lnTo>
                    <a:pt x="29686" y="18765"/>
                  </a:lnTo>
                  <a:lnTo>
                    <a:pt x="29927" y="18644"/>
                  </a:lnTo>
                  <a:lnTo>
                    <a:pt x="30108" y="18523"/>
                  </a:lnTo>
                  <a:lnTo>
                    <a:pt x="30229" y="18342"/>
                  </a:lnTo>
                  <a:lnTo>
                    <a:pt x="30349" y="18101"/>
                  </a:lnTo>
                  <a:lnTo>
                    <a:pt x="30410" y="17920"/>
                  </a:lnTo>
                  <a:lnTo>
                    <a:pt x="30410" y="17679"/>
                  </a:lnTo>
                  <a:lnTo>
                    <a:pt x="30410" y="17437"/>
                  </a:lnTo>
                  <a:lnTo>
                    <a:pt x="30349" y="17256"/>
                  </a:lnTo>
                  <a:lnTo>
                    <a:pt x="30229" y="17015"/>
                  </a:lnTo>
                  <a:lnTo>
                    <a:pt x="30108" y="16834"/>
                  </a:lnTo>
                  <a:lnTo>
                    <a:pt x="29927" y="16713"/>
                  </a:lnTo>
                  <a:lnTo>
                    <a:pt x="29686" y="16593"/>
                  </a:lnTo>
                  <a:lnTo>
                    <a:pt x="29505" y="16532"/>
                  </a:lnTo>
                  <a:close/>
                  <a:moveTo>
                    <a:pt x="34814" y="16532"/>
                  </a:moveTo>
                  <a:lnTo>
                    <a:pt x="34633" y="16593"/>
                  </a:lnTo>
                  <a:lnTo>
                    <a:pt x="34392" y="16713"/>
                  </a:lnTo>
                  <a:lnTo>
                    <a:pt x="34211" y="16834"/>
                  </a:lnTo>
                  <a:lnTo>
                    <a:pt x="34090" y="17015"/>
                  </a:lnTo>
                  <a:lnTo>
                    <a:pt x="33969" y="17256"/>
                  </a:lnTo>
                  <a:lnTo>
                    <a:pt x="33909" y="17437"/>
                  </a:lnTo>
                  <a:lnTo>
                    <a:pt x="33909" y="17679"/>
                  </a:lnTo>
                  <a:lnTo>
                    <a:pt x="33909" y="17920"/>
                  </a:lnTo>
                  <a:lnTo>
                    <a:pt x="33969" y="18101"/>
                  </a:lnTo>
                  <a:lnTo>
                    <a:pt x="34090" y="18342"/>
                  </a:lnTo>
                  <a:lnTo>
                    <a:pt x="34211" y="18523"/>
                  </a:lnTo>
                  <a:lnTo>
                    <a:pt x="34392" y="18644"/>
                  </a:lnTo>
                  <a:lnTo>
                    <a:pt x="34633" y="18765"/>
                  </a:lnTo>
                  <a:lnTo>
                    <a:pt x="34814" y="18825"/>
                  </a:lnTo>
                  <a:lnTo>
                    <a:pt x="35297" y="18825"/>
                  </a:lnTo>
                  <a:lnTo>
                    <a:pt x="35478" y="18765"/>
                  </a:lnTo>
                  <a:lnTo>
                    <a:pt x="35719" y="18644"/>
                  </a:lnTo>
                  <a:lnTo>
                    <a:pt x="35900" y="18523"/>
                  </a:lnTo>
                  <a:lnTo>
                    <a:pt x="36021" y="18342"/>
                  </a:lnTo>
                  <a:lnTo>
                    <a:pt x="36141" y="18101"/>
                  </a:lnTo>
                  <a:lnTo>
                    <a:pt x="36202" y="17920"/>
                  </a:lnTo>
                  <a:lnTo>
                    <a:pt x="36202" y="17679"/>
                  </a:lnTo>
                  <a:lnTo>
                    <a:pt x="36202" y="17437"/>
                  </a:lnTo>
                  <a:lnTo>
                    <a:pt x="36141" y="17256"/>
                  </a:lnTo>
                  <a:lnTo>
                    <a:pt x="36021" y="17015"/>
                  </a:lnTo>
                  <a:lnTo>
                    <a:pt x="35900" y="16834"/>
                  </a:lnTo>
                  <a:lnTo>
                    <a:pt x="35719" y="16713"/>
                  </a:lnTo>
                  <a:lnTo>
                    <a:pt x="35478" y="16593"/>
                  </a:lnTo>
                  <a:lnTo>
                    <a:pt x="35297" y="16532"/>
                  </a:lnTo>
                  <a:close/>
                  <a:moveTo>
                    <a:pt x="40606" y="16532"/>
                  </a:moveTo>
                  <a:lnTo>
                    <a:pt x="40425" y="16593"/>
                  </a:lnTo>
                  <a:lnTo>
                    <a:pt x="40184" y="16713"/>
                  </a:lnTo>
                  <a:lnTo>
                    <a:pt x="40003" y="16834"/>
                  </a:lnTo>
                  <a:lnTo>
                    <a:pt x="39882" y="17015"/>
                  </a:lnTo>
                  <a:lnTo>
                    <a:pt x="39762" y="17256"/>
                  </a:lnTo>
                  <a:lnTo>
                    <a:pt x="39701" y="17437"/>
                  </a:lnTo>
                  <a:lnTo>
                    <a:pt x="39701" y="17679"/>
                  </a:lnTo>
                  <a:lnTo>
                    <a:pt x="39701" y="17920"/>
                  </a:lnTo>
                  <a:lnTo>
                    <a:pt x="39762" y="18101"/>
                  </a:lnTo>
                  <a:lnTo>
                    <a:pt x="39882" y="18342"/>
                  </a:lnTo>
                  <a:lnTo>
                    <a:pt x="40003" y="18523"/>
                  </a:lnTo>
                  <a:lnTo>
                    <a:pt x="40184" y="18644"/>
                  </a:lnTo>
                  <a:lnTo>
                    <a:pt x="40425" y="18765"/>
                  </a:lnTo>
                  <a:lnTo>
                    <a:pt x="40606" y="18825"/>
                  </a:lnTo>
                  <a:lnTo>
                    <a:pt x="41089" y="18825"/>
                  </a:lnTo>
                  <a:lnTo>
                    <a:pt x="41270" y="18765"/>
                  </a:lnTo>
                  <a:lnTo>
                    <a:pt x="41511" y="18644"/>
                  </a:lnTo>
                  <a:lnTo>
                    <a:pt x="41692" y="18523"/>
                  </a:lnTo>
                  <a:lnTo>
                    <a:pt x="41813" y="18342"/>
                  </a:lnTo>
                  <a:lnTo>
                    <a:pt x="41934" y="18101"/>
                  </a:lnTo>
                  <a:lnTo>
                    <a:pt x="41994" y="17920"/>
                  </a:lnTo>
                  <a:lnTo>
                    <a:pt x="41994" y="17679"/>
                  </a:lnTo>
                  <a:lnTo>
                    <a:pt x="41994" y="17437"/>
                  </a:lnTo>
                  <a:lnTo>
                    <a:pt x="41934" y="17256"/>
                  </a:lnTo>
                  <a:lnTo>
                    <a:pt x="41813" y="17015"/>
                  </a:lnTo>
                  <a:lnTo>
                    <a:pt x="41692" y="16834"/>
                  </a:lnTo>
                  <a:lnTo>
                    <a:pt x="41511" y="16713"/>
                  </a:lnTo>
                  <a:lnTo>
                    <a:pt x="41270" y="16593"/>
                  </a:lnTo>
                  <a:lnTo>
                    <a:pt x="41089" y="16532"/>
                  </a:lnTo>
                  <a:close/>
                  <a:moveTo>
                    <a:pt x="46399" y="16532"/>
                  </a:moveTo>
                  <a:lnTo>
                    <a:pt x="46218" y="16593"/>
                  </a:lnTo>
                  <a:lnTo>
                    <a:pt x="45976" y="16713"/>
                  </a:lnTo>
                  <a:lnTo>
                    <a:pt x="45795" y="16834"/>
                  </a:lnTo>
                  <a:lnTo>
                    <a:pt x="45674" y="17015"/>
                  </a:lnTo>
                  <a:lnTo>
                    <a:pt x="45554" y="17256"/>
                  </a:lnTo>
                  <a:lnTo>
                    <a:pt x="45493" y="17437"/>
                  </a:lnTo>
                  <a:lnTo>
                    <a:pt x="45493" y="17679"/>
                  </a:lnTo>
                  <a:lnTo>
                    <a:pt x="45493" y="17920"/>
                  </a:lnTo>
                  <a:lnTo>
                    <a:pt x="45554" y="18101"/>
                  </a:lnTo>
                  <a:lnTo>
                    <a:pt x="45674" y="18342"/>
                  </a:lnTo>
                  <a:lnTo>
                    <a:pt x="45795" y="18523"/>
                  </a:lnTo>
                  <a:lnTo>
                    <a:pt x="45976" y="18644"/>
                  </a:lnTo>
                  <a:lnTo>
                    <a:pt x="46218" y="18765"/>
                  </a:lnTo>
                  <a:lnTo>
                    <a:pt x="46399" y="18825"/>
                  </a:lnTo>
                  <a:lnTo>
                    <a:pt x="46881" y="18825"/>
                  </a:lnTo>
                  <a:lnTo>
                    <a:pt x="47062" y="18765"/>
                  </a:lnTo>
                  <a:lnTo>
                    <a:pt x="47304" y="18644"/>
                  </a:lnTo>
                  <a:lnTo>
                    <a:pt x="47485" y="18523"/>
                  </a:lnTo>
                  <a:lnTo>
                    <a:pt x="47605" y="18342"/>
                  </a:lnTo>
                  <a:lnTo>
                    <a:pt x="47726" y="18101"/>
                  </a:lnTo>
                  <a:lnTo>
                    <a:pt x="47786" y="17920"/>
                  </a:lnTo>
                  <a:lnTo>
                    <a:pt x="47786" y="17679"/>
                  </a:lnTo>
                  <a:lnTo>
                    <a:pt x="47786" y="17437"/>
                  </a:lnTo>
                  <a:lnTo>
                    <a:pt x="47726" y="17256"/>
                  </a:lnTo>
                  <a:lnTo>
                    <a:pt x="47605" y="17015"/>
                  </a:lnTo>
                  <a:lnTo>
                    <a:pt x="47485" y="16834"/>
                  </a:lnTo>
                  <a:lnTo>
                    <a:pt x="47304" y="16713"/>
                  </a:lnTo>
                  <a:lnTo>
                    <a:pt x="47062" y="16593"/>
                  </a:lnTo>
                  <a:lnTo>
                    <a:pt x="46881" y="16532"/>
                  </a:lnTo>
                  <a:close/>
                  <a:moveTo>
                    <a:pt x="52191" y="16532"/>
                  </a:moveTo>
                  <a:lnTo>
                    <a:pt x="52010" y="16593"/>
                  </a:lnTo>
                  <a:lnTo>
                    <a:pt x="51768" y="16713"/>
                  </a:lnTo>
                  <a:lnTo>
                    <a:pt x="51587" y="16834"/>
                  </a:lnTo>
                  <a:lnTo>
                    <a:pt x="51467" y="17015"/>
                  </a:lnTo>
                  <a:lnTo>
                    <a:pt x="51346" y="17256"/>
                  </a:lnTo>
                  <a:lnTo>
                    <a:pt x="51286" y="17437"/>
                  </a:lnTo>
                  <a:lnTo>
                    <a:pt x="51286" y="17679"/>
                  </a:lnTo>
                  <a:lnTo>
                    <a:pt x="51286" y="17920"/>
                  </a:lnTo>
                  <a:lnTo>
                    <a:pt x="51346" y="18101"/>
                  </a:lnTo>
                  <a:lnTo>
                    <a:pt x="51467" y="18342"/>
                  </a:lnTo>
                  <a:lnTo>
                    <a:pt x="51587" y="18523"/>
                  </a:lnTo>
                  <a:lnTo>
                    <a:pt x="51768" y="18644"/>
                  </a:lnTo>
                  <a:lnTo>
                    <a:pt x="52010" y="18765"/>
                  </a:lnTo>
                  <a:lnTo>
                    <a:pt x="52191" y="18825"/>
                  </a:lnTo>
                  <a:lnTo>
                    <a:pt x="52673" y="18825"/>
                  </a:lnTo>
                  <a:lnTo>
                    <a:pt x="52854" y="18765"/>
                  </a:lnTo>
                  <a:lnTo>
                    <a:pt x="53096" y="18644"/>
                  </a:lnTo>
                  <a:lnTo>
                    <a:pt x="53277" y="18523"/>
                  </a:lnTo>
                  <a:lnTo>
                    <a:pt x="53397" y="18342"/>
                  </a:lnTo>
                  <a:lnTo>
                    <a:pt x="53518" y="18101"/>
                  </a:lnTo>
                  <a:lnTo>
                    <a:pt x="53578" y="17920"/>
                  </a:lnTo>
                  <a:lnTo>
                    <a:pt x="53578" y="17679"/>
                  </a:lnTo>
                  <a:lnTo>
                    <a:pt x="53578" y="17437"/>
                  </a:lnTo>
                  <a:lnTo>
                    <a:pt x="53518" y="17256"/>
                  </a:lnTo>
                  <a:lnTo>
                    <a:pt x="53397" y="17015"/>
                  </a:lnTo>
                  <a:lnTo>
                    <a:pt x="53277" y="16834"/>
                  </a:lnTo>
                  <a:lnTo>
                    <a:pt x="53096" y="16713"/>
                  </a:lnTo>
                  <a:lnTo>
                    <a:pt x="52854" y="16593"/>
                  </a:lnTo>
                  <a:lnTo>
                    <a:pt x="52673" y="16532"/>
                  </a:lnTo>
                  <a:close/>
                  <a:moveTo>
                    <a:pt x="57983" y="16532"/>
                  </a:moveTo>
                  <a:lnTo>
                    <a:pt x="57802" y="16593"/>
                  </a:lnTo>
                  <a:lnTo>
                    <a:pt x="57561" y="16713"/>
                  </a:lnTo>
                  <a:lnTo>
                    <a:pt x="57380" y="16834"/>
                  </a:lnTo>
                  <a:lnTo>
                    <a:pt x="57259" y="17015"/>
                  </a:lnTo>
                  <a:lnTo>
                    <a:pt x="57138" y="17256"/>
                  </a:lnTo>
                  <a:lnTo>
                    <a:pt x="57078" y="17437"/>
                  </a:lnTo>
                  <a:lnTo>
                    <a:pt x="57078" y="17679"/>
                  </a:lnTo>
                  <a:lnTo>
                    <a:pt x="57078" y="17920"/>
                  </a:lnTo>
                  <a:lnTo>
                    <a:pt x="57138" y="18101"/>
                  </a:lnTo>
                  <a:lnTo>
                    <a:pt x="57259" y="18342"/>
                  </a:lnTo>
                  <a:lnTo>
                    <a:pt x="57380" y="18523"/>
                  </a:lnTo>
                  <a:lnTo>
                    <a:pt x="57561" y="18644"/>
                  </a:lnTo>
                  <a:lnTo>
                    <a:pt x="57802" y="18765"/>
                  </a:lnTo>
                  <a:lnTo>
                    <a:pt x="57983" y="18825"/>
                  </a:lnTo>
                  <a:lnTo>
                    <a:pt x="58466" y="18825"/>
                  </a:lnTo>
                  <a:lnTo>
                    <a:pt x="58647" y="18765"/>
                  </a:lnTo>
                  <a:lnTo>
                    <a:pt x="58888" y="18644"/>
                  </a:lnTo>
                  <a:lnTo>
                    <a:pt x="59069" y="18523"/>
                  </a:lnTo>
                  <a:lnTo>
                    <a:pt x="59190" y="18342"/>
                  </a:lnTo>
                  <a:lnTo>
                    <a:pt x="59310" y="18101"/>
                  </a:lnTo>
                  <a:lnTo>
                    <a:pt x="59371" y="17920"/>
                  </a:lnTo>
                  <a:lnTo>
                    <a:pt x="59371" y="17679"/>
                  </a:lnTo>
                  <a:lnTo>
                    <a:pt x="59371" y="17437"/>
                  </a:lnTo>
                  <a:lnTo>
                    <a:pt x="59310" y="17256"/>
                  </a:lnTo>
                  <a:lnTo>
                    <a:pt x="59190" y="17015"/>
                  </a:lnTo>
                  <a:lnTo>
                    <a:pt x="59069" y="16834"/>
                  </a:lnTo>
                  <a:lnTo>
                    <a:pt x="58888" y="16713"/>
                  </a:lnTo>
                  <a:lnTo>
                    <a:pt x="58647" y="16593"/>
                  </a:lnTo>
                  <a:lnTo>
                    <a:pt x="58466" y="16532"/>
                  </a:lnTo>
                  <a:close/>
                  <a:moveTo>
                    <a:pt x="63775" y="16532"/>
                  </a:moveTo>
                  <a:lnTo>
                    <a:pt x="63594" y="16593"/>
                  </a:lnTo>
                  <a:lnTo>
                    <a:pt x="63353" y="16713"/>
                  </a:lnTo>
                  <a:lnTo>
                    <a:pt x="63172" y="16834"/>
                  </a:lnTo>
                  <a:lnTo>
                    <a:pt x="63051" y="17015"/>
                  </a:lnTo>
                  <a:lnTo>
                    <a:pt x="62931" y="17256"/>
                  </a:lnTo>
                  <a:lnTo>
                    <a:pt x="62870" y="17437"/>
                  </a:lnTo>
                  <a:lnTo>
                    <a:pt x="62870" y="17679"/>
                  </a:lnTo>
                  <a:lnTo>
                    <a:pt x="62870" y="17920"/>
                  </a:lnTo>
                  <a:lnTo>
                    <a:pt x="62931" y="18101"/>
                  </a:lnTo>
                  <a:lnTo>
                    <a:pt x="63051" y="18342"/>
                  </a:lnTo>
                  <a:lnTo>
                    <a:pt x="63172" y="18523"/>
                  </a:lnTo>
                  <a:lnTo>
                    <a:pt x="63353" y="18644"/>
                  </a:lnTo>
                  <a:lnTo>
                    <a:pt x="63594" y="18765"/>
                  </a:lnTo>
                  <a:lnTo>
                    <a:pt x="63775" y="18825"/>
                  </a:lnTo>
                  <a:lnTo>
                    <a:pt x="64258" y="18825"/>
                  </a:lnTo>
                  <a:lnTo>
                    <a:pt x="64439" y="18765"/>
                  </a:lnTo>
                  <a:lnTo>
                    <a:pt x="64680" y="18644"/>
                  </a:lnTo>
                  <a:lnTo>
                    <a:pt x="64861" y="18523"/>
                  </a:lnTo>
                  <a:lnTo>
                    <a:pt x="64982" y="18342"/>
                  </a:lnTo>
                  <a:lnTo>
                    <a:pt x="65103" y="18101"/>
                  </a:lnTo>
                  <a:lnTo>
                    <a:pt x="65163" y="17920"/>
                  </a:lnTo>
                  <a:lnTo>
                    <a:pt x="65163" y="17679"/>
                  </a:lnTo>
                  <a:lnTo>
                    <a:pt x="65163" y="17437"/>
                  </a:lnTo>
                  <a:lnTo>
                    <a:pt x="65103" y="17256"/>
                  </a:lnTo>
                  <a:lnTo>
                    <a:pt x="64982" y="17015"/>
                  </a:lnTo>
                  <a:lnTo>
                    <a:pt x="64861" y="16834"/>
                  </a:lnTo>
                  <a:lnTo>
                    <a:pt x="64680" y="16713"/>
                  </a:lnTo>
                  <a:lnTo>
                    <a:pt x="64439" y="16593"/>
                  </a:lnTo>
                  <a:lnTo>
                    <a:pt x="64258" y="16532"/>
                  </a:lnTo>
                  <a:close/>
                  <a:moveTo>
                    <a:pt x="69386" y="16593"/>
                  </a:moveTo>
                  <a:lnTo>
                    <a:pt x="69085" y="16774"/>
                  </a:lnTo>
                  <a:lnTo>
                    <a:pt x="68843" y="17015"/>
                  </a:lnTo>
                  <a:lnTo>
                    <a:pt x="68723" y="17317"/>
                  </a:lnTo>
                  <a:lnTo>
                    <a:pt x="68662" y="17679"/>
                  </a:lnTo>
                  <a:lnTo>
                    <a:pt x="68662" y="17920"/>
                  </a:lnTo>
                  <a:lnTo>
                    <a:pt x="68723" y="18101"/>
                  </a:lnTo>
                  <a:lnTo>
                    <a:pt x="68843" y="18342"/>
                  </a:lnTo>
                  <a:lnTo>
                    <a:pt x="68964" y="18523"/>
                  </a:lnTo>
                  <a:lnTo>
                    <a:pt x="69145" y="18644"/>
                  </a:lnTo>
                  <a:lnTo>
                    <a:pt x="69386" y="18765"/>
                  </a:lnTo>
                  <a:lnTo>
                    <a:pt x="69567" y="18825"/>
                  </a:lnTo>
                  <a:lnTo>
                    <a:pt x="70050" y="18825"/>
                  </a:lnTo>
                  <a:lnTo>
                    <a:pt x="70231" y="18765"/>
                  </a:lnTo>
                  <a:lnTo>
                    <a:pt x="70472" y="18644"/>
                  </a:lnTo>
                  <a:lnTo>
                    <a:pt x="70593" y="18523"/>
                  </a:lnTo>
                  <a:lnTo>
                    <a:pt x="69386" y="16593"/>
                  </a:lnTo>
                  <a:close/>
                  <a:moveTo>
                    <a:pt x="4284" y="20273"/>
                  </a:moveTo>
                  <a:lnTo>
                    <a:pt x="3620" y="21661"/>
                  </a:lnTo>
                  <a:lnTo>
                    <a:pt x="3922" y="21480"/>
                  </a:lnTo>
                  <a:lnTo>
                    <a:pt x="4164" y="21238"/>
                  </a:lnTo>
                  <a:lnTo>
                    <a:pt x="4284" y="20937"/>
                  </a:lnTo>
                  <a:lnTo>
                    <a:pt x="4345" y="20575"/>
                  </a:lnTo>
                  <a:lnTo>
                    <a:pt x="4284" y="20273"/>
                  </a:lnTo>
                  <a:close/>
                  <a:moveTo>
                    <a:pt x="71619" y="20273"/>
                  </a:moveTo>
                  <a:lnTo>
                    <a:pt x="71559" y="20575"/>
                  </a:lnTo>
                  <a:lnTo>
                    <a:pt x="71619" y="20937"/>
                  </a:lnTo>
                  <a:lnTo>
                    <a:pt x="71740" y="21238"/>
                  </a:lnTo>
                  <a:lnTo>
                    <a:pt x="71981" y="21480"/>
                  </a:lnTo>
                  <a:lnTo>
                    <a:pt x="72283" y="21661"/>
                  </a:lnTo>
                  <a:lnTo>
                    <a:pt x="71619" y="20273"/>
                  </a:lnTo>
                  <a:close/>
                  <a:moveTo>
                    <a:pt x="8749" y="19428"/>
                  </a:moveTo>
                  <a:lnTo>
                    <a:pt x="8568" y="19489"/>
                  </a:lnTo>
                  <a:lnTo>
                    <a:pt x="8327" y="19609"/>
                  </a:lnTo>
                  <a:lnTo>
                    <a:pt x="8146" y="19730"/>
                  </a:lnTo>
                  <a:lnTo>
                    <a:pt x="8025" y="19911"/>
                  </a:lnTo>
                  <a:lnTo>
                    <a:pt x="7904" y="20152"/>
                  </a:lnTo>
                  <a:lnTo>
                    <a:pt x="7844" y="20333"/>
                  </a:lnTo>
                  <a:lnTo>
                    <a:pt x="7844" y="20575"/>
                  </a:lnTo>
                  <a:lnTo>
                    <a:pt x="7844" y="20816"/>
                  </a:lnTo>
                  <a:lnTo>
                    <a:pt x="7904" y="20997"/>
                  </a:lnTo>
                  <a:lnTo>
                    <a:pt x="8025" y="21238"/>
                  </a:lnTo>
                  <a:lnTo>
                    <a:pt x="8146" y="21419"/>
                  </a:lnTo>
                  <a:lnTo>
                    <a:pt x="8327" y="21540"/>
                  </a:lnTo>
                  <a:lnTo>
                    <a:pt x="8568" y="21661"/>
                  </a:lnTo>
                  <a:lnTo>
                    <a:pt x="8749" y="21721"/>
                  </a:lnTo>
                  <a:lnTo>
                    <a:pt x="9232" y="21721"/>
                  </a:lnTo>
                  <a:lnTo>
                    <a:pt x="9413" y="21661"/>
                  </a:lnTo>
                  <a:lnTo>
                    <a:pt x="9654" y="21540"/>
                  </a:lnTo>
                  <a:lnTo>
                    <a:pt x="9835" y="21419"/>
                  </a:lnTo>
                  <a:lnTo>
                    <a:pt x="9956" y="21238"/>
                  </a:lnTo>
                  <a:lnTo>
                    <a:pt x="10076" y="20997"/>
                  </a:lnTo>
                  <a:lnTo>
                    <a:pt x="10137" y="20816"/>
                  </a:lnTo>
                  <a:lnTo>
                    <a:pt x="10137" y="20575"/>
                  </a:lnTo>
                  <a:lnTo>
                    <a:pt x="10137" y="20333"/>
                  </a:lnTo>
                  <a:lnTo>
                    <a:pt x="10076" y="20152"/>
                  </a:lnTo>
                  <a:lnTo>
                    <a:pt x="9956" y="19911"/>
                  </a:lnTo>
                  <a:lnTo>
                    <a:pt x="9835" y="19730"/>
                  </a:lnTo>
                  <a:lnTo>
                    <a:pt x="9654" y="19609"/>
                  </a:lnTo>
                  <a:lnTo>
                    <a:pt x="9413" y="19489"/>
                  </a:lnTo>
                  <a:lnTo>
                    <a:pt x="9232" y="19428"/>
                  </a:lnTo>
                  <a:close/>
                  <a:moveTo>
                    <a:pt x="14541" y="19428"/>
                  </a:moveTo>
                  <a:lnTo>
                    <a:pt x="14360" y="19489"/>
                  </a:lnTo>
                  <a:lnTo>
                    <a:pt x="14119" y="19609"/>
                  </a:lnTo>
                  <a:lnTo>
                    <a:pt x="13938" y="19730"/>
                  </a:lnTo>
                  <a:lnTo>
                    <a:pt x="13817" y="19911"/>
                  </a:lnTo>
                  <a:lnTo>
                    <a:pt x="13697" y="20152"/>
                  </a:lnTo>
                  <a:lnTo>
                    <a:pt x="13636" y="20333"/>
                  </a:lnTo>
                  <a:lnTo>
                    <a:pt x="13636" y="20575"/>
                  </a:lnTo>
                  <a:lnTo>
                    <a:pt x="13636" y="20816"/>
                  </a:lnTo>
                  <a:lnTo>
                    <a:pt x="13697" y="20997"/>
                  </a:lnTo>
                  <a:lnTo>
                    <a:pt x="13817" y="21238"/>
                  </a:lnTo>
                  <a:lnTo>
                    <a:pt x="13938" y="21419"/>
                  </a:lnTo>
                  <a:lnTo>
                    <a:pt x="14119" y="21540"/>
                  </a:lnTo>
                  <a:lnTo>
                    <a:pt x="14360" y="21661"/>
                  </a:lnTo>
                  <a:lnTo>
                    <a:pt x="14541" y="21721"/>
                  </a:lnTo>
                  <a:lnTo>
                    <a:pt x="15024" y="21721"/>
                  </a:lnTo>
                  <a:lnTo>
                    <a:pt x="15205" y="21661"/>
                  </a:lnTo>
                  <a:lnTo>
                    <a:pt x="15446" y="21540"/>
                  </a:lnTo>
                  <a:lnTo>
                    <a:pt x="15627" y="21419"/>
                  </a:lnTo>
                  <a:lnTo>
                    <a:pt x="15748" y="21238"/>
                  </a:lnTo>
                  <a:lnTo>
                    <a:pt x="15869" y="20997"/>
                  </a:lnTo>
                  <a:lnTo>
                    <a:pt x="15929" y="20816"/>
                  </a:lnTo>
                  <a:lnTo>
                    <a:pt x="15929" y="20575"/>
                  </a:lnTo>
                  <a:lnTo>
                    <a:pt x="15929" y="20333"/>
                  </a:lnTo>
                  <a:lnTo>
                    <a:pt x="15869" y="20152"/>
                  </a:lnTo>
                  <a:lnTo>
                    <a:pt x="15748" y="19911"/>
                  </a:lnTo>
                  <a:lnTo>
                    <a:pt x="15627" y="19730"/>
                  </a:lnTo>
                  <a:lnTo>
                    <a:pt x="15446" y="19609"/>
                  </a:lnTo>
                  <a:lnTo>
                    <a:pt x="15205" y="19489"/>
                  </a:lnTo>
                  <a:lnTo>
                    <a:pt x="15024" y="19428"/>
                  </a:lnTo>
                  <a:close/>
                  <a:moveTo>
                    <a:pt x="20333" y="19428"/>
                  </a:moveTo>
                  <a:lnTo>
                    <a:pt x="20152" y="19489"/>
                  </a:lnTo>
                  <a:lnTo>
                    <a:pt x="19911" y="19609"/>
                  </a:lnTo>
                  <a:lnTo>
                    <a:pt x="19730" y="19730"/>
                  </a:lnTo>
                  <a:lnTo>
                    <a:pt x="19609" y="19911"/>
                  </a:lnTo>
                  <a:lnTo>
                    <a:pt x="19489" y="20152"/>
                  </a:lnTo>
                  <a:lnTo>
                    <a:pt x="19428" y="20333"/>
                  </a:lnTo>
                  <a:lnTo>
                    <a:pt x="19428" y="20575"/>
                  </a:lnTo>
                  <a:lnTo>
                    <a:pt x="19428" y="20816"/>
                  </a:lnTo>
                  <a:lnTo>
                    <a:pt x="19489" y="20997"/>
                  </a:lnTo>
                  <a:lnTo>
                    <a:pt x="19609" y="21238"/>
                  </a:lnTo>
                  <a:lnTo>
                    <a:pt x="19730" y="21419"/>
                  </a:lnTo>
                  <a:lnTo>
                    <a:pt x="19911" y="21540"/>
                  </a:lnTo>
                  <a:lnTo>
                    <a:pt x="20152" y="21661"/>
                  </a:lnTo>
                  <a:lnTo>
                    <a:pt x="20333" y="21721"/>
                  </a:lnTo>
                  <a:lnTo>
                    <a:pt x="20816" y="21721"/>
                  </a:lnTo>
                  <a:lnTo>
                    <a:pt x="20997" y="21661"/>
                  </a:lnTo>
                  <a:lnTo>
                    <a:pt x="21239" y="21540"/>
                  </a:lnTo>
                  <a:lnTo>
                    <a:pt x="21420" y="21419"/>
                  </a:lnTo>
                  <a:lnTo>
                    <a:pt x="21540" y="21238"/>
                  </a:lnTo>
                  <a:lnTo>
                    <a:pt x="21661" y="20997"/>
                  </a:lnTo>
                  <a:lnTo>
                    <a:pt x="21721" y="20816"/>
                  </a:lnTo>
                  <a:lnTo>
                    <a:pt x="21721" y="20575"/>
                  </a:lnTo>
                  <a:lnTo>
                    <a:pt x="21721" y="20333"/>
                  </a:lnTo>
                  <a:lnTo>
                    <a:pt x="21661" y="20152"/>
                  </a:lnTo>
                  <a:lnTo>
                    <a:pt x="21540" y="19911"/>
                  </a:lnTo>
                  <a:lnTo>
                    <a:pt x="21420" y="19730"/>
                  </a:lnTo>
                  <a:lnTo>
                    <a:pt x="21239" y="19609"/>
                  </a:lnTo>
                  <a:lnTo>
                    <a:pt x="20997" y="19489"/>
                  </a:lnTo>
                  <a:lnTo>
                    <a:pt x="20816" y="19428"/>
                  </a:lnTo>
                  <a:close/>
                  <a:moveTo>
                    <a:pt x="26126" y="19428"/>
                  </a:moveTo>
                  <a:lnTo>
                    <a:pt x="25945" y="19489"/>
                  </a:lnTo>
                  <a:lnTo>
                    <a:pt x="25703" y="19609"/>
                  </a:lnTo>
                  <a:lnTo>
                    <a:pt x="25522" y="19730"/>
                  </a:lnTo>
                  <a:lnTo>
                    <a:pt x="25402" y="19911"/>
                  </a:lnTo>
                  <a:lnTo>
                    <a:pt x="25281" y="20152"/>
                  </a:lnTo>
                  <a:lnTo>
                    <a:pt x="25221" y="20333"/>
                  </a:lnTo>
                  <a:lnTo>
                    <a:pt x="25221" y="20575"/>
                  </a:lnTo>
                  <a:lnTo>
                    <a:pt x="25221" y="20816"/>
                  </a:lnTo>
                  <a:lnTo>
                    <a:pt x="25281" y="20997"/>
                  </a:lnTo>
                  <a:lnTo>
                    <a:pt x="25402" y="21238"/>
                  </a:lnTo>
                  <a:lnTo>
                    <a:pt x="25522" y="21419"/>
                  </a:lnTo>
                  <a:lnTo>
                    <a:pt x="25703" y="21540"/>
                  </a:lnTo>
                  <a:lnTo>
                    <a:pt x="25945" y="21661"/>
                  </a:lnTo>
                  <a:lnTo>
                    <a:pt x="26126" y="21721"/>
                  </a:lnTo>
                  <a:lnTo>
                    <a:pt x="26608" y="21721"/>
                  </a:lnTo>
                  <a:lnTo>
                    <a:pt x="26789" y="21661"/>
                  </a:lnTo>
                  <a:lnTo>
                    <a:pt x="27031" y="21540"/>
                  </a:lnTo>
                  <a:lnTo>
                    <a:pt x="27212" y="21419"/>
                  </a:lnTo>
                  <a:lnTo>
                    <a:pt x="27332" y="21238"/>
                  </a:lnTo>
                  <a:lnTo>
                    <a:pt x="27453" y="20997"/>
                  </a:lnTo>
                  <a:lnTo>
                    <a:pt x="27513" y="20816"/>
                  </a:lnTo>
                  <a:lnTo>
                    <a:pt x="27513" y="20575"/>
                  </a:lnTo>
                  <a:lnTo>
                    <a:pt x="27513" y="20333"/>
                  </a:lnTo>
                  <a:lnTo>
                    <a:pt x="27453" y="20152"/>
                  </a:lnTo>
                  <a:lnTo>
                    <a:pt x="27332" y="19911"/>
                  </a:lnTo>
                  <a:lnTo>
                    <a:pt x="27212" y="19730"/>
                  </a:lnTo>
                  <a:lnTo>
                    <a:pt x="27031" y="19609"/>
                  </a:lnTo>
                  <a:lnTo>
                    <a:pt x="26789" y="19489"/>
                  </a:lnTo>
                  <a:lnTo>
                    <a:pt x="26608" y="19428"/>
                  </a:lnTo>
                  <a:close/>
                  <a:moveTo>
                    <a:pt x="31918" y="19428"/>
                  </a:moveTo>
                  <a:lnTo>
                    <a:pt x="31737" y="19489"/>
                  </a:lnTo>
                  <a:lnTo>
                    <a:pt x="31496" y="19609"/>
                  </a:lnTo>
                  <a:lnTo>
                    <a:pt x="31315" y="19730"/>
                  </a:lnTo>
                  <a:lnTo>
                    <a:pt x="31194" y="19911"/>
                  </a:lnTo>
                  <a:lnTo>
                    <a:pt x="31073" y="20152"/>
                  </a:lnTo>
                  <a:lnTo>
                    <a:pt x="31013" y="20333"/>
                  </a:lnTo>
                  <a:lnTo>
                    <a:pt x="31013" y="20575"/>
                  </a:lnTo>
                  <a:lnTo>
                    <a:pt x="31013" y="20816"/>
                  </a:lnTo>
                  <a:lnTo>
                    <a:pt x="31073" y="20997"/>
                  </a:lnTo>
                  <a:lnTo>
                    <a:pt x="31194" y="21238"/>
                  </a:lnTo>
                  <a:lnTo>
                    <a:pt x="31315" y="21419"/>
                  </a:lnTo>
                  <a:lnTo>
                    <a:pt x="31496" y="21540"/>
                  </a:lnTo>
                  <a:lnTo>
                    <a:pt x="31737" y="21661"/>
                  </a:lnTo>
                  <a:lnTo>
                    <a:pt x="31918" y="21721"/>
                  </a:lnTo>
                  <a:lnTo>
                    <a:pt x="32401" y="21721"/>
                  </a:lnTo>
                  <a:lnTo>
                    <a:pt x="32582" y="21661"/>
                  </a:lnTo>
                  <a:lnTo>
                    <a:pt x="32823" y="21540"/>
                  </a:lnTo>
                  <a:lnTo>
                    <a:pt x="33004" y="21419"/>
                  </a:lnTo>
                  <a:lnTo>
                    <a:pt x="33125" y="21238"/>
                  </a:lnTo>
                  <a:lnTo>
                    <a:pt x="33245" y="20997"/>
                  </a:lnTo>
                  <a:lnTo>
                    <a:pt x="33306" y="20816"/>
                  </a:lnTo>
                  <a:lnTo>
                    <a:pt x="33306" y="20575"/>
                  </a:lnTo>
                  <a:lnTo>
                    <a:pt x="33306" y="20333"/>
                  </a:lnTo>
                  <a:lnTo>
                    <a:pt x="33245" y="20152"/>
                  </a:lnTo>
                  <a:lnTo>
                    <a:pt x="33125" y="19911"/>
                  </a:lnTo>
                  <a:lnTo>
                    <a:pt x="33004" y="19730"/>
                  </a:lnTo>
                  <a:lnTo>
                    <a:pt x="32823" y="19609"/>
                  </a:lnTo>
                  <a:lnTo>
                    <a:pt x="32582" y="19489"/>
                  </a:lnTo>
                  <a:lnTo>
                    <a:pt x="32401" y="19428"/>
                  </a:lnTo>
                  <a:close/>
                  <a:moveTo>
                    <a:pt x="37710" y="19428"/>
                  </a:moveTo>
                  <a:lnTo>
                    <a:pt x="37529" y="19489"/>
                  </a:lnTo>
                  <a:lnTo>
                    <a:pt x="37288" y="19609"/>
                  </a:lnTo>
                  <a:lnTo>
                    <a:pt x="37107" y="19730"/>
                  </a:lnTo>
                  <a:lnTo>
                    <a:pt x="36986" y="19911"/>
                  </a:lnTo>
                  <a:lnTo>
                    <a:pt x="36865" y="20152"/>
                  </a:lnTo>
                  <a:lnTo>
                    <a:pt x="36805" y="20333"/>
                  </a:lnTo>
                  <a:lnTo>
                    <a:pt x="36805" y="20575"/>
                  </a:lnTo>
                  <a:lnTo>
                    <a:pt x="36805" y="20816"/>
                  </a:lnTo>
                  <a:lnTo>
                    <a:pt x="36865" y="20997"/>
                  </a:lnTo>
                  <a:lnTo>
                    <a:pt x="36986" y="21238"/>
                  </a:lnTo>
                  <a:lnTo>
                    <a:pt x="37107" y="21419"/>
                  </a:lnTo>
                  <a:lnTo>
                    <a:pt x="37288" y="21540"/>
                  </a:lnTo>
                  <a:lnTo>
                    <a:pt x="37529" y="21661"/>
                  </a:lnTo>
                  <a:lnTo>
                    <a:pt x="37710" y="21721"/>
                  </a:lnTo>
                  <a:lnTo>
                    <a:pt x="38193" y="21721"/>
                  </a:lnTo>
                  <a:lnTo>
                    <a:pt x="38374" y="21661"/>
                  </a:lnTo>
                  <a:lnTo>
                    <a:pt x="38615" y="21540"/>
                  </a:lnTo>
                  <a:lnTo>
                    <a:pt x="38796" y="21419"/>
                  </a:lnTo>
                  <a:lnTo>
                    <a:pt x="38917" y="21238"/>
                  </a:lnTo>
                  <a:lnTo>
                    <a:pt x="39038" y="20997"/>
                  </a:lnTo>
                  <a:lnTo>
                    <a:pt x="39098" y="20816"/>
                  </a:lnTo>
                  <a:lnTo>
                    <a:pt x="39098" y="20575"/>
                  </a:lnTo>
                  <a:lnTo>
                    <a:pt x="39098" y="20333"/>
                  </a:lnTo>
                  <a:lnTo>
                    <a:pt x="39038" y="20152"/>
                  </a:lnTo>
                  <a:lnTo>
                    <a:pt x="38917" y="19911"/>
                  </a:lnTo>
                  <a:lnTo>
                    <a:pt x="38796" y="19730"/>
                  </a:lnTo>
                  <a:lnTo>
                    <a:pt x="38615" y="19609"/>
                  </a:lnTo>
                  <a:lnTo>
                    <a:pt x="38374" y="19489"/>
                  </a:lnTo>
                  <a:lnTo>
                    <a:pt x="38193" y="19428"/>
                  </a:lnTo>
                  <a:close/>
                  <a:moveTo>
                    <a:pt x="43502" y="19428"/>
                  </a:moveTo>
                  <a:lnTo>
                    <a:pt x="43321" y="19489"/>
                  </a:lnTo>
                  <a:lnTo>
                    <a:pt x="43080" y="19609"/>
                  </a:lnTo>
                  <a:lnTo>
                    <a:pt x="42899" y="19730"/>
                  </a:lnTo>
                  <a:lnTo>
                    <a:pt x="42778" y="19911"/>
                  </a:lnTo>
                  <a:lnTo>
                    <a:pt x="42658" y="20152"/>
                  </a:lnTo>
                  <a:lnTo>
                    <a:pt x="42597" y="20333"/>
                  </a:lnTo>
                  <a:lnTo>
                    <a:pt x="42597" y="20575"/>
                  </a:lnTo>
                  <a:lnTo>
                    <a:pt x="42597" y="20816"/>
                  </a:lnTo>
                  <a:lnTo>
                    <a:pt x="42658" y="20997"/>
                  </a:lnTo>
                  <a:lnTo>
                    <a:pt x="42778" y="21238"/>
                  </a:lnTo>
                  <a:lnTo>
                    <a:pt x="42899" y="21419"/>
                  </a:lnTo>
                  <a:lnTo>
                    <a:pt x="43080" y="21540"/>
                  </a:lnTo>
                  <a:lnTo>
                    <a:pt x="43321" y="21661"/>
                  </a:lnTo>
                  <a:lnTo>
                    <a:pt x="43502" y="21721"/>
                  </a:lnTo>
                  <a:lnTo>
                    <a:pt x="43985" y="21721"/>
                  </a:lnTo>
                  <a:lnTo>
                    <a:pt x="44166" y="21661"/>
                  </a:lnTo>
                  <a:lnTo>
                    <a:pt x="44407" y="21540"/>
                  </a:lnTo>
                  <a:lnTo>
                    <a:pt x="44588" y="21419"/>
                  </a:lnTo>
                  <a:lnTo>
                    <a:pt x="44709" y="21238"/>
                  </a:lnTo>
                  <a:lnTo>
                    <a:pt x="44830" y="20997"/>
                  </a:lnTo>
                  <a:lnTo>
                    <a:pt x="44890" y="20816"/>
                  </a:lnTo>
                  <a:lnTo>
                    <a:pt x="44890" y="20575"/>
                  </a:lnTo>
                  <a:lnTo>
                    <a:pt x="44890" y="20333"/>
                  </a:lnTo>
                  <a:lnTo>
                    <a:pt x="44830" y="20152"/>
                  </a:lnTo>
                  <a:lnTo>
                    <a:pt x="44709" y="19911"/>
                  </a:lnTo>
                  <a:lnTo>
                    <a:pt x="44588" y="19730"/>
                  </a:lnTo>
                  <a:lnTo>
                    <a:pt x="44407" y="19609"/>
                  </a:lnTo>
                  <a:lnTo>
                    <a:pt x="44166" y="19489"/>
                  </a:lnTo>
                  <a:lnTo>
                    <a:pt x="43985" y="19428"/>
                  </a:lnTo>
                  <a:close/>
                  <a:moveTo>
                    <a:pt x="49295" y="19428"/>
                  </a:moveTo>
                  <a:lnTo>
                    <a:pt x="49114" y="19489"/>
                  </a:lnTo>
                  <a:lnTo>
                    <a:pt x="48872" y="19609"/>
                  </a:lnTo>
                  <a:lnTo>
                    <a:pt x="48691" y="19730"/>
                  </a:lnTo>
                  <a:lnTo>
                    <a:pt x="48571" y="19911"/>
                  </a:lnTo>
                  <a:lnTo>
                    <a:pt x="48450" y="20152"/>
                  </a:lnTo>
                  <a:lnTo>
                    <a:pt x="48390" y="20333"/>
                  </a:lnTo>
                  <a:lnTo>
                    <a:pt x="48390" y="20575"/>
                  </a:lnTo>
                  <a:lnTo>
                    <a:pt x="48390" y="20816"/>
                  </a:lnTo>
                  <a:lnTo>
                    <a:pt x="48450" y="20997"/>
                  </a:lnTo>
                  <a:lnTo>
                    <a:pt x="48571" y="21238"/>
                  </a:lnTo>
                  <a:lnTo>
                    <a:pt x="48691" y="21419"/>
                  </a:lnTo>
                  <a:lnTo>
                    <a:pt x="48872" y="21540"/>
                  </a:lnTo>
                  <a:lnTo>
                    <a:pt x="49114" y="21661"/>
                  </a:lnTo>
                  <a:lnTo>
                    <a:pt x="49295" y="21721"/>
                  </a:lnTo>
                  <a:lnTo>
                    <a:pt x="49777" y="21721"/>
                  </a:lnTo>
                  <a:lnTo>
                    <a:pt x="49958" y="21661"/>
                  </a:lnTo>
                  <a:lnTo>
                    <a:pt x="50200" y="21540"/>
                  </a:lnTo>
                  <a:lnTo>
                    <a:pt x="50381" y="21419"/>
                  </a:lnTo>
                  <a:lnTo>
                    <a:pt x="50501" y="21238"/>
                  </a:lnTo>
                  <a:lnTo>
                    <a:pt x="50622" y="20997"/>
                  </a:lnTo>
                  <a:lnTo>
                    <a:pt x="50682" y="20816"/>
                  </a:lnTo>
                  <a:lnTo>
                    <a:pt x="50682" y="20575"/>
                  </a:lnTo>
                  <a:lnTo>
                    <a:pt x="50682" y="20333"/>
                  </a:lnTo>
                  <a:lnTo>
                    <a:pt x="50622" y="20152"/>
                  </a:lnTo>
                  <a:lnTo>
                    <a:pt x="50501" y="19911"/>
                  </a:lnTo>
                  <a:lnTo>
                    <a:pt x="50381" y="19730"/>
                  </a:lnTo>
                  <a:lnTo>
                    <a:pt x="50200" y="19609"/>
                  </a:lnTo>
                  <a:lnTo>
                    <a:pt x="49958" y="19489"/>
                  </a:lnTo>
                  <a:lnTo>
                    <a:pt x="49777" y="19428"/>
                  </a:lnTo>
                  <a:close/>
                  <a:moveTo>
                    <a:pt x="55087" y="19428"/>
                  </a:moveTo>
                  <a:lnTo>
                    <a:pt x="54906" y="19489"/>
                  </a:lnTo>
                  <a:lnTo>
                    <a:pt x="54665" y="19609"/>
                  </a:lnTo>
                  <a:lnTo>
                    <a:pt x="54483" y="19730"/>
                  </a:lnTo>
                  <a:lnTo>
                    <a:pt x="54363" y="19911"/>
                  </a:lnTo>
                  <a:lnTo>
                    <a:pt x="54242" y="20152"/>
                  </a:lnTo>
                  <a:lnTo>
                    <a:pt x="54182" y="20333"/>
                  </a:lnTo>
                  <a:lnTo>
                    <a:pt x="54182" y="20575"/>
                  </a:lnTo>
                  <a:lnTo>
                    <a:pt x="54182" y="20816"/>
                  </a:lnTo>
                  <a:lnTo>
                    <a:pt x="54242" y="20997"/>
                  </a:lnTo>
                  <a:lnTo>
                    <a:pt x="54363" y="21238"/>
                  </a:lnTo>
                  <a:lnTo>
                    <a:pt x="54483" y="21419"/>
                  </a:lnTo>
                  <a:lnTo>
                    <a:pt x="54665" y="21540"/>
                  </a:lnTo>
                  <a:lnTo>
                    <a:pt x="54906" y="21661"/>
                  </a:lnTo>
                  <a:lnTo>
                    <a:pt x="55087" y="21721"/>
                  </a:lnTo>
                  <a:lnTo>
                    <a:pt x="55570" y="21721"/>
                  </a:lnTo>
                  <a:lnTo>
                    <a:pt x="55751" y="21661"/>
                  </a:lnTo>
                  <a:lnTo>
                    <a:pt x="55992" y="21540"/>
                  </a:lnTo>
                  <a:lnTo>
                    <a:pt x="56173" y="21419"/>
                  </a:lnTo>
                  <a:lnTo>
                    <a:pt x="56294" y="21238"/>
                  </a:lnTo>
                  <a:lnTo>
                    <a:pt x="56414" y="20997"/>
                  </a:lnTo>
                  <a:lnTo>
                    <a:pt x="56475" y="20816"/>
                  </a:lnTo>
                  <a:lnTo>
                    <a:pt x="56475" y="20575"/>
                  </a:lnTo>
                  <a:lnTo>
                    <a:pt x="56475" y="20333"/>
                  </a:lnTo>
                  <a:lnTo>
                    <a:pt x="56414" y="20152"/>
                  </a:lnTo>
                  <a:lnTo>
                    <a:pt x="56294" y="19911"/>
                  </a:lnTo>
                  <a:lnTo>
                    <a:pt x="56173" y="19730"/>
                  </a:lnTo>
                  <a:lnTo>
                    <a:pt x="55992" y="19609"/>
                  </a:lnTo>
                  <a:lnTo>
                    <a:pt x="55751" y="19489"/>
                  </a:lnTo>
                  <a:lnTo>
                    <a:pt x="55570" y="19428"/>
                  </a:lnTo>
                  <a:close/>
                  <a:moveTo>
                    <a:pt x="60879" y="19428"/>
                  </a:moveTo>
                  <a:lnTo>
                    <a:pt x="60698" y="19489"/>
                  </a:lnTo>
                  <a:lnTo>
                    <a:pt x="60457" y="19609"/>
                  </a:lnTo>
                  <a:lnTo>
                    <a:pt x="60276" y="19730"/>
                  </a:lnTo>
                  <a:lnTo>
                    <a:pt x="60155" y="19911"/>
                  </a:lnTo>
                  <a:lnTo>
                    <a:pt x="60034" y="20152"/>
                  </a:lnTo>
                  <a:lnTo>
                    <a:pt x="59974" y="20333"/>
                  </a:lnTo>
                  <a:lnTo>
                    <a:pt x="59974" y="20575"/>
                  </a:lnTo>
                  <a:lnTo>
                    <a:pt x="59974" y="20816"/>
                  </a:lnTo>
                  <a:lnTo>
                    <a:pt x="60034" y="20997"/>
                  </a:lnTo>
                  <a:lnTo>
                    <a:pt x="60155" y="21238"/>
                  </a:lnTo>
                  <a:lnTo>
                    <a:pt x="60276" y="21419"/>
                  </a:lnTo>
                  <a:lnTo>
                    <a:pt x="60457" y="21540"/>
                  </a:lnTo>
                  <a:lnTo>
                    <a:pt x="60698" y="21661"/>
                  </a:lnTo>
                  <a:lnTo>
                    <a:pt x="60879" y="21721"/>
                  </a:lnTo>
                  <a:lnTo>
                    <a:pt x="61362" y="21721"/>
                  </a:lnTo>
                  <a:lnTo>
                    <a:pt x="61543" y="21661"/>
                  </a:lnTo>
                  <a:lnTo>
                    <a:pt x="61784" y="21540"/>
                  </a:lnTo>
                  <a:lnTo>
                    <a:pt x="61965" y="21419"/>
                  </a:lnTo>
                  <a:lnTo>
                    <a:pt x="62086" y="21238"/>
                  </a:lnTo>
                  <a:lnTo>
                    <a:pt x="62206" y="20997"/>
                  </a:lnTo>
                  <a:lnTo>
                    <a:pt x="62267" y="20816"/>
                  </a:lnTo>
                  <a:lnTo>
                    <a:pt x="62267" y="20575"/>
                  </a:lnTo>
                  <a:lnTo>
                    <a:pt x="62267" y="20333"/>
                  </a:lnTo>
                  <a:lnTo>
                    <a:pt x="62206" y="20152"/>
                  </a:lnTo>
                  <a:lnTo>
                    <a:pt x="62086" y="19911"/>
                  </a:lnTo>
                  <a:lnTo>
                    <a:pt x="61965" y="19730"/>
                  </a:lnTo>
                  <a:lnTo>
                    <a:pt x="61784" y="19609"/>
                  </a:lnTo>
                  <a:lnTo>
                    <a:pt x="61543" y="19489"/>
                  </a:lnTo>
                  <a:lnTo>
                    <a:pt x="61362" y="19428"/>
                  </a:lnTo>
                  <a:close/>
                  <a:moveTo>
                    <a:pt x="66671" y="19428"/>
                  </a:moveTo>
                  <a:lnTo>
                    <a:pt x="66490" y="19489"/>
                  </a:lnTo>
                  <a:lnTo>
                    <a:pt x="66249" y="19609"/>
                  </a:lnTo>
                  <a:lnTo>
                    <a:pt x="66068" y="19730"/>
                  </a:lnTo>
                  <a:lnTo>
                    <a:pt x="65947" y="19911"/>
                  </a:lnTo>
                  <a:lnTo>
                    <a:pt x="65827" y="20152"/>
                  </a:lnTo>
                  <a:lnTo>
                    <a:pt x="65766" y="20333"/>
                  </a:lnTo>
                  <a:lnTo>
                    <a:pt x="65766" y="20575"/>
                  </a:lnTo>
                  <a:lnTo>
                    <a:pt x="65766" y="20816"/>
                  </a:lnTo>
                  <a:lnTo>
                    <a:pt x="65827" y="20997"/>
                  </a:lnTo>
                  <a:lnTo>
                    <a:pt x="65947" y="21238"/>
                  </a:lnTo>
                  <a:lnTo>
                    <a:pt x="66068" y="21419"/>
                  </a:lnTo>
                  <a:lnTo>
                    <a:pt x="66249" y="21540"/>
                  </a:lnTo>
                  <a:lnTo>
                    <a:pt x="66490" y="21661"/>
                  </a:lnTo>
                  <a:lnTo>
                    <a:pt x="66671" y="21721"/>
                  </a:lnTo>
                  <a:lnTo>
                    <a:pt x="67154" y="21721"/>
                  </a:lnTo>
                  <a:lnTo>
                    <a:pt x="67335" y="21661"/>
                  </a:lnTo>
                  <a:lnTo>
                    <a:pt x="67576" y="21540"/>
                  </a:lnTo>
                  <a:lnTo>
                    <a:pt x="67757" y="21419"/>
                  </a:lnTo>
                  <a:lnTo>
                    <a:pt x="67878" y="21238"/>
                  </a:lnTo>
                  <a:lnTo>
                    <a:pt x="67999" y="20997"/>
                  </a:lnTo>
                  <a:lnTo>
                    <a:pt x="68059" y="20816"/>
                  </a:lnTo>
                  <a:lnTo>
                    <a:pt x="68059" y="20575"/>
                  </a:lnTo>
                  <a:lnTo>
                    <a:pt x="68059" y="20333"/>
                  </a:lnTo>
                  <a:lnTo>
                    <a:pt x="67999" y="20152"/>
                  </a:lnTo>
                  <a:lnTo>
                    <a:pt x="67878" y="19911"/>
                  </a:lnTo>
                  <a:lnTo>
                    <a:pt x="67757" y="19730"/>
                  </a:lnTo>
                  <a:lnTo>
                    <a:pt x="67576" y="19609"/>
                  </a:lnTo>
                  <a:lnTo>
                    <a:pt x="67335" y="19489"/>
                  </a:lnTo>
                  <a:lnTo>
                    <a:pt x="67154" y="19428"/>
                  </a:lnTo>
                  <a:close/>
                  <a:moveTo>
                    <a:pt x="5853" y="22324"/>
                  </a:moveTo>
                  <a:lnTo>
                    <a:pt x="5672" y="22385"/>
                  </a:lnTo>
                  <a:lnTo>
                    <a:pt x="5431" y="22505"/>
                  </a:lnTo>
                  <a:lnTo>
                    <a:pt x="5250" y="22626"/>
                  </a:lnTo>
                  <a:lnTo>
                    <a:pt x="5129" y="22807"/>
                  </a:lnTo>
                  <a:lnTo>
                    <a:pt x="5008" y="23048"/>
                  </a:lnTo>
                  <a:lnTo>
                    <a:pt x="4948" y="23229"/>
                  </a:lnTo>
                  <a:lnTo>
                    <a:pt x="4948" y="23471"/>
                  </a:lnTo>
                  <a:lnTo>
                    <a:pt x="4948" y="23712"/>
                  </a:lnTo>
                  <a:lnTo>
                    <a:pt x="5008" y="23893"/>
                  </a:lnTo>
                  <a:lnTo>
                    <a:pt x="5129" y="24135"/>
                  </a:lnTo>
                  <a:lnTo>
                    <a:pt x="5250" y="24316"/>
                  </a:lnTo>
                  <a:lnTo>
                    <a:pt x="5431" y="24436"/>
                  </a:lnTo>
                  <a:lnTo>
                    <a:pt x="5672" y="24557"/>
                  </a:lnTo>
                  <a:lnTo>
                    <a:pt x="5853" y="24617"/>
                  </a:lnTo>
                  <a:lnTo>
                    <a:pt x="6336" y="24617"/>
                  </a:lnTo>
                  <a:lnTo>
                    <a:pt x="6517" y="24557"/>
                  </a:lnTo>
                  <a:lnTo>
                    <a:pt x="6758" y="24436"/>
                  </a:lnTo>
                  <a:lnTo>
                    <a:pt x="6939" y="24316"/>
                  </a:lnTo>
                  <a:lnTo>
                    <a:pt x="7060" y="24135"/>
                  </a:lnTo>
                  <a:lnTo>
                    <a:pt x="7180" y="23893"/>
                  </a:lnTo>
                  <a:lnTo>
                    <a:pt x="7241" y="23712"/>
                  </a:lnTo>
                  <a:lnTo>
                    <a:pt x="7241" y="23471"/>
                  </a:lnTo>
                  <a:lnTo>
                    <a:pt x="7241" y="23229"/>
                  </a:lnTo>
                  <a:lnTo>
                    <a:pt x="7180" y="23048"/>
                  </a:lnTo>
                  <a:lnTo>
                    <a:pt x="7060" y="22807"/>
                  </a:lnTo>
                  <a:lnTo>
                    <a:pt x="6939" y="22626"/>
                  </a:lnTo>
                  <a:lnTo>
                    <a:pt x="6758" y="22505"/>
                  </a:lnTo>
                  <a:lnTo>
                    <a:pt x="6517" y="22385"/>
                  </a:lnTo>
                  <a:lnTo>
                    <a:pt x="6336" y="22324"/>
                  </a:lnTo>
                  <a:close/>
                  <a:moveTo>
                    <a:pt x="11645" y="22324"/>
                  </a:moveTo>
                  <a:lnTo>
                    <a:pt x="11464" y="22385"/>
                  </a:lnTo>
                  <a:lnTo>
                    <a:pt x="11223" y="22505"/>
                  </a:lnTo>
                  <a:lnTo>
                    <a:pt x="11042" y="22626"/>
                  </a:lnTo>
                  <a:lnTo>
                    <a:pt x="10921" y="22807"/>
                  </a:lnTo>
                  <a:lnTo>
                    <a:pt x="10800" y="23048"/>
                  </a:lnTo>
                  <a:lnTo>
                    <a:pt x="10740" y="23229"/>
                  </a:lnTo>
                  <a:lnTo>
                    <a:pt x="10740" y="23471"/>
                  </a:lnTo>
                  <a:lnTo>
                    <a:pt x="10740" y="23712"/>
                  </a:lnTo>
                  <a:lnTo>
                    <a:pt x="10800" y="23893"/>
                  </a:lnTo>
                  <a:lnTo>
                    <a:pt x="10921" y="24135"/>
                  </a:lnTo>
                  <a:lnTo>
                    <a:pt x="11042" y="24316"/>
                  </a:lnTo>
                  <a:lnTo>
                    <a:pt x="11223" y="24436"/>
                  </a:lnTo>
                  <a:lnTo>
                    <a:pt x="11464" y="24557"/>
                  </a:lnTo>
                  <a:lnTo>
                    <a:pt x="11645" y="24617"/>
                  </a:lnTo>
                  <a:lnTo>
                    <a:pt x="12128" y="24617"/>
                  </a:lnTo>
                  <a:lnTo>
                    <a:pt x="12309" y="24557"/>
                  </a:lnTo>
                  <a:lnTo>
                    <a:pt x="12550" y="24436"/>
                  </a:lnTo>
                  <a:lnTo>
                    <a:pt x="12731" y="24316"/>
                  </a:lnTo>
                  <a:lnTo>
                    <a:pt x="12852" y="24135"/>
                  </a:lnTo>
                  <a:lnTo>
                    <a:pt x="12973" y="23893"/>
                  </a:lnTo>
                  <a:lnTo>
                    <a:pt x="13033" y="23712"/>
                  </a:lnTo>
                  <a:lnTo>
                    <a:pt x="13033" y="23471"/>
                  </a:lnTo>
                  <a:lnTo>
                    <a:pt x="13033" y="23229"/>
                  </a:lnTo>
                  <a:lnTo>
                    <a:pt x="12973" y="23048"/>
                  </a:lnTo>
                  <a:lnTo>
                    <a:pt x="12852" y="22807"/>
                  </a:lnTo>
                  <a:lnTo>
                    <a:pt x="12731" y="22626"/>
                  </a:lnTo>
                  <a:lnTo>
                    <a:pt x="12550" y="22505"/>
                  </a:lnTo>
                  <a:lnTo>
                    <a:pt x="12309" y="22385"/>
                  </a:lnTo>
                  <a:lnTo>
                    <a:pt x="12128" y="22324"/>
                  </a:lnTo>
                  <a:close/>
                  <a:moveTo>
                    <a:pt x="17437" y="22324"/>
                  </a:moveTo>
                  <a:lnTo>
                    <a:pt x="17256" y="22385"/>
                  </a:lnTo>
                  <a:lnTo>
                    <a:pt x="17015" y="22505"/>
                  </a:lnTo>
                  <a:lnTo>
                    <a:pt x="16834" y="22626"/>
                  </a:lnTo>
                  <a:lnTo>
                    <a:pt x="16713" y="22807"/>
                  </a:lnTo>
                  <a:lnTo>
                    <a:pt x="16593" y="23048"/>
                  </a:lnTo>
                  <a:lnTo>
                    <a:pt x="16532" y="23229"/>
                  </a:lnTo>
                  <a:lnTo>
                    <a:pt x="16532" y="23471"/>
                  </a:lnTo>
                  <a:lnTo>
                    <a:pt x="16532" y="23712"/>
                  </a:lnTo>
                  <a:lnTo>
                    <a:pt x="16593" y="23893"/>
                  </a:lnTo>
                  <a:lnTo>
                    <a:pt x="16713" y="24135"/>
                  </a:lnTo>
                  <a:lnTo>
                    <a:pt x="16834" y="24316"/>
                  </a:lnTo>
                  <a:lnTo>
                    <a:pt x="17015" y="24436"/>
                  </a:lnTo>
                  <a:lnTo>
                    <a:pt x="17256" y="24557"/>
                  </a:lnTo>
                  <a:lnTo>
                    <a:pt x="17437" y="24617"/>
                  </a:lnTo>
                  <a:lnTo>
                    <a:pt x="17920" y="24617"/>
                  </a:lnTo>
                  <a:lnTo>
                    <a:pt x="18101" y="24557"/>
                  </a:lnTo>
                  <a:lnTo>
                    <a:pt x="18342" y="24436"/>
                  </a:lnTo>
                  <a:lnTo>
                    <a:pt x="18523" y="24316"/>
                  </a:lnTo>
                  <a:lnTo>
                    <a:pt x="18644" y="24135"/>
                  </a:lnTo>
                  <a:lnTo>
                    <a:pt x="18765" y="23893"/>
                  </a:lnTo>
                  <a:lnTo>
                    <a:pt x="18825" y="23712"/>
                  </a:lnTo>
                  <a:lnTo>
                    <a:pt x="18825" y="23471"/>
                  </a:lnTo>
                  <a:lnTo>
                    <a:pt x="18825" y="23229"/>
                  </a:lnTo>
                  <a:lnTo>
                    <a:pt x="18765" y="23048"/>
                  </a:lnTo>
                  <a:lnTo>
                    <a:pt x="18644" y="22807"/>
                  </a:lnTo>
                  <a:lnTo>
                    <a:pt x="18523" y="22626"/>
                  </a:lnTo>
                  <a:lnTo>
                    <a:pt x="18342" y="22505"/>
                  </a:lnTo>
                  <a:lnTo>
                    <a:pt x="18101" y="22385"/>
                  </a:lnTo>
                  <a:lnTo>
                    <a:pt x="17920" y="22324"/>
                  </a:lnTo>
                  <a:close/>
                  <a:moveTo>
                    <a:pt x="23230" y="22324"/>
                  </a:moveTo>
                  <a:lnTo>
                    <a:pt x="23049" y="22385"/>
                  </a:lnTo>
                  <a:lnTo>
                    <a:pt x="22807" y="22505"/>
                  </a:lnTo>
                  <a:lnTo>
                    <a:pt x="22626" y="22626"/>
                  </a:lnTo>
                  <a:lnTo>
                    <a:pt x="22506" y="22807"/>
                  </a:lnTo>
                  <a:lnTo>
                    <a:pt x="22385" y="23048"/>
                  </a:lnTo>
                  <a:lnTo>
                    <a:pt x="22325" y="23229"/>
                  </a:lnTo>
                  <a:lnTo>
                    <a:pt x="22325" y="23471"/>
                  </a:lnTo>
                  <a:lnTo>
                    <a:pt x="22325" y="23712"/>
                  </a:lnTo>
                  <a:lnTo>
                    <a:pt x="22385" y="23893"/>
                  </a:lnTo>
                  <a:lnTo>
                    <a:pt x="22506" y="24135"/>
                  </a:lnTo>
                  <a:lnTo>
                    <a:pt x="22626" y="24316"/>
                  </a:lnTo>
                  <a:lnTo>
                    <a:pt x="22807" y="24436"/>
                  </a:lnTo>
                  <a:lnTo>
                    <a:pt x="23049" y="24557"/>
                  </a:lnTo>
                  <a:lnTo>
                    <a:pt x="23230" y="24617"/>
                  </a:lnTo>
                  <a:lnTo>
                    <a:pt x="23712" y="24617"/>
                  </a:lnTo>
                  <a:lnTo>
                    <a:pt x="23893" y="24557"/>
                  </a:lnTo>
                  <a:lnTo>
                    <a:pt x="24135" y="24436"/>
                  </a:lnTo>
                  <a:lnTo>
                    <a:pt x="24316" y="24316"/>
                  </a:lnTo>
                  <a:lnTo>
                    <a:pt x="24436" y="24135"/>
                  </a:lnTo>
                  <a:lnTo>
                    <a:pt x="24557" y="23893"/>
                  </a:lnTo>
                  <a:lnTo>
                    <a:pt x="24617" y="23712"/>
                  </a:lnTo>
                  <a:lnTo>
                    <a:pt x="24617" y="23471"/>
                  </a:lnTo>
                  <a:lnTo>
                    <a:pt x="24617" y="23229"/>
                  </a:lnTo>
                  <a:lnTo>
                    <a:pt x="24557" y="23048"/>
                  </a:lnTo>
                  <a:lnTo>
                    <a:pt x="24436" y="22807"/>
                  </a:lnTo>
                  <a:lnTo>
                    <a:pt x="24316" y="22626"/>
                  </a:lnTo>
                  <a:lnTo>
                    <a:pt x="24135" y="22505"/>
                  </a:lnTo>
                  <a:lnTo>
                    <a:pt x="23893" y="22385"/>
                  </a:lnTo>
                  <a:lnTo>
                    <a:pt x="23712" y="22324"/>
                  </a:lnTo>
                  <a:close/>
                  <a:moveTo>
                    <a:pt x="29022" y="22324"/>
                  </a:moveTo>
                  <a:lnTo>
                    <a:pt x="28841" y="22385"/>
                  </a:lnTo>
                  <a:lnTo>
                    <a:pt x="28599" y="22505"/>
                  </a:lnTo>
                  <a:lnTo>
                    <a:pt x="28418" y="22626"/>
                  </a:lnTo>
                  <a:lnTo>
                    <a:pt x="28298" y="22807"/>
                  </a:lnTo>
                  <a:lnTo>
                    <a:pt x="28177" y="23048"/>
                  </a:lnTo>
                  <a:lnTo>
                    <a:pt x="28117" y="23229"/>
                  </a:lnTo>
                  <a:lnTo>
                    <a:pt x="28117" y="23471"/>
                  </a:lnTo>
                  <a:lnTo>
                    <a:pt x="28117" y="23712"/>
                  </a:lnTo>
                  <a:lnTo>
                    <a:pt x="28177" y="23893"/>
                  </a:lnTo>
                  <a:lnTo>
                    <a:pt x="28298" y="24135"/>
                  </a:lnTo>
                  <a:lnTo>
                    <a:pt x="28418" y="24316"/>
                  </a:lnTo>
                  <a:lnTo>
                    <a:pt x="28599" y="24436"/>
                  </a:lnTo>
                  <a:lnTo>
                    <a:pt x="28841" y="24557"/>
                  </a:lnTo>
                  <a:lnTo>
                    <a:pt x="29022" y="24617"/>
                  </a:lnTo>
                  <a:lnTo>
                    <a:pt x="29505" y="24617"/>
                  </a:lnTo>
                  <a:lnTo>
                    <a:pt x="29686" y="24557"/>
                  </a:lnTo>
                  <a:lnTo>
                    <a:pt x="29927" y="24436"/>
                  </a:lnTo>
                  <a:lnTo>
                    <a:pt x="30108" y="24316"/>
                  </a:lnTo>
                  <a:lnTo>
                    <a:pt x="30229" y="24135"/>
                  </a:lnTo>
                  <a:lnTo>
                    <a:pt x="30349" y="23893"/>
                  </a:lnTo>
                  <a:lnTo>
                    <a:pt x="30410" y="23712"/>
                  </a:lnTo>
                  <a:lnTo>
                    <a:pt x="30410" y="23471"/>
                  </a:lnTo>
                  <a:lnTo>
                    <a:pt x="30410" y="23229"/>
                  </a:lnTo>
                  <a:lnTo>
                    <a:pt x="30349" y="23048"/>
                  </a:lnTo>
                  <a:lnTo>
                    <a:pt x="30229" y="22807"/>
                  </a:lnTo>
                  <a:lnTo>
                    <a:pt x="30108" y="22626"/>
                  </a:lnTo>
                  <a:lnTo>
                    <a:pt x="29927" y="22505"/>
                  </a:lnTo>
                  <a:lnTo>
                    <a:pt x="29686" y="22385"/>
                  </a:lnTo>
                  <a:lnTo>
                    <a:pt x="29505" y="22324"/>
                  </a:lnTo>
                  <a:close/>
                  <a:moveTo>
                    <a:pt x="34814" y="22324"/>
                  </a:moveTo>
                  <a:lnTo>
                    <a:pt x="34633" y="22385"/>
                  </a:lnTo>
                  <a:lnTo>
                    <a:pt x="34392" y="22505"/>
                  </a:lnTo>
                  <a:lnTo>
                    <a:pt x="34211" y="22626"/>
                  </a:lnTo>
                  <a:lnTo>
                    <a:pt x="34090" y="22807"/>
                  </a:lnTo>
                  <a:lnTo>
                    <a:pt x="33969" y="23048"/>
                  </a:lnTo>
                  <a:lnTo>
                    <a:pt x="33909" y="23229"/>
                  </a:lnTo>
                  <a:lnTo>
                    <a:pt x="33909" y="23471"/>
                  </a:lnTo>
                  <a:lnTo>
                    <a:pt x="33909" y="23712"/>
                  </a:lnTo>
                  <a:lnTo>
                    <a:pt x="33969" y="23893"/>
                  </a:lnTo>
                  <a:lnTo>
                    <a:pt x="34090" y="24135"/>
                  </a:lnTo>
                  <a:lnTo>
                    <a:pt x="34211" y="24316"/>
                  </a:lnTo>
                  <a:lnTo>
                    <a:pt x="34392" y="24436"/>
                  </a:lnTo>
                  <a:lnTo>
                    <a:pt x="34633" y="24557"/>
                  </a:lnTo>
                  <a:lnTo>
                    <a:pt x="34814" y="24617"/>
                  </a:lnTo>
                  <a:lnTo>
                    <a:pt x="35297" y="24617"/>
                  </a:lnTo>
                  <a:lnTo>
                    <a:pt x="35478" y="24557"/>
                  </a:lnTo>
                  <a:lnTo>
                    <a:pt x="35719" y="24436"/>
                  </a:lnTo>
                  <a:lnTo>
                    <a:pt x="35900" y="24316"/>
                  </a:lnTo>
                  <a:lnTo>
                    <a:pt x="36021" y="24135"/>
                  </a:lnTo>
                  <a:lnTo>
                    <a:pt x="36141" y="23893"/>
                  </a:lnTo>
                  <a:lnTo>
                    <a:pt x="36202" y="23712"/>
                  </a:lnTo>
                  <a:lnTo>
                    <a:pt x="36202" y="23471"/>
                  </a:lnTo>
                  <a:lnTo>
                    <a:pt x="36202" y="23229"/>
                  </a:lnTo>
                  <a:lnTo>
                    <a:pt x="36141" y="23048"/>
                  </a:lnTo>
                  <a:lnTo>
                    <a:pt x="36021" y="22807"/>
                  </a:lnTo>
                  <a:lnTo>
                    <a:pt x="35900" y="22626"/>
                  </a:lnTo>
                  <a:lnTo>
                    <a:pt x="35719" y="22505"/>
                  </a:lnTo>
                  <a:lnTo>
                    <a:pt x="35478" y="22385"/>
                  </a:lnTo>
                  <a:lnTo>
                    <a:pt x="35297" y="22324"/>
                  </a:lnTo>
                  <a:close/>
                  <a:moveTo>
                    <a:pt x="40606" y="22324"/>
                  </a:moveTo>
                  <a:lnTo>
                    <a:pt x="40425" y="22385"/>
                  </a:lnTo>
                  <a:lnTo>
                    <a:pt x="40184" y="22505"/>
                  </a:lnTo>
                  <a:lnTo>
                    <a:pt x="40003" y="22626"/>
                  </a:lnTo>
                  <a:lnTo>
                    <a:pt x="39882" y="22807"/>
                  </a:lnTo>
                  <a:lnTo>
                    <a:pt x="39762" y="23048"/>
                  </a:lnTo>
                  <a:lnTo>
                    <a:pt x="39701" y="23229"/>
                  </a:lnTo>
                  <a:lnTo>
                    <a:pt x="39701" y="23471"/>
                  </a:lnTo>
                  <a:lnTo>
                    <a:pt x="39701" y="23712"/>
                  </a:lnTo>
                  <a:lnTo>
                    <a:pt x="39762" y="23893"/>
                  </a:lnTo>
                  <a:lnTo>
                    <a:pt x="39882" y="24135"/>
                  </a:lnTo>
                  <a:lnTo>
                    <a:pt x="40003" y="24316"/>
                  </a:lnTo>
                  <a:lnTo>
                    <a:pt x="40184" y="24436"/>
                  </a:lnTo>
                  <a:lnTo>
                    <a:pt x="40425" y="24557"/>
                  </a:lnTo>
                  <a:lnTo>
                    <a:pt x="40606" y="24617"/>
                  </a:lnTo>
                  <a:lnTo>
                    <a:pt x="41089" y="24617"/>
                  </a:lnTo>
                  <a:lnTo>
                    <a:pt x="41270" y="24557"/>
                  </a:lnTo>
                  <a:lnTo>
                    <a:pt x="41511" y="24436"/>
                  </a:lnTo>
                  <a:lnTo>
                    <a:pt x="41692" y="24316"/>
                  </a:lnTo>
                  <a:lnTo>
                    <a:pt x="41813" y="24135"/>
                  </a:lnTo>
                  <a:lnTo>
                    <a:pt x="41934" y="23893"/>
                  </a:lnTo>
                  <a:lnTo>
                    <a:pt x="41994" y="23712"/>
                  </a:lnTo>
                  <a:lnTo>
                    <a:pt x="41994" y="23471"/>
                  </a:lnTo>
                  <a:lnTo>
                    <a:pt x="41994" y="23229"/>
                  </a:lnTo>
                  <a:lnTo>
                    <a:pt x="41934" y="23048"/>
                  </a:lnTo>
                  <a:lnTo>
                    <a:pt x="41813" y="22807"/>
                  </a:lnTo>
                  <a:lnTo>
                    <a:pt x="41692" y="22626"/>
                  </a:lnTo>
                  <a:lnTo>
                    <a:pt x="41511" y="22505"/>
                  </a:lnTo>
                  <a:lnTo>
                    <a:pt x="41270" y="22385"/>
                  </a:lnTo>
                  <a:lnTo>
                    <a:pt x="41089" y="22324"/>
                  </a:lnTo>
                  <a:close/>
                  <a:moveTo>
                    <a:pt x="46399" y="22324"/>
                  </a:moveTo>
                  <a:lnTo>
                    <a:pt x="46218" y="22385"/>
                  </a:lnTo>
                  <a:lnTo>
                    <a:pt x="45976" y="22505"/>
                  </a:lnTo>
                  <a:lnTo>
                    <a:pt x="45795" y="22626"/>
                  </a:lnTo>
                  <a:lnTo>
                    <a:pt x="45674" y="22807"/>
                  </a:lnTo>
                  <a:lnTo>
                    <a:pt x="45554" y="23048"/>
                  </a:lnTo>
                  <a:lnTo>
                    <a:pt x="45493" y="23229"/>
                  </a:lnTo>
                  <a:lnTo>
                    <a:pt x="45493" y="23471"/>
                  </a:lnTo>
                  <a:lnTo>
                    <a:pt x="45493" y="23712"/>
                  </a:lnTo>
                  <a:lnTo>
                    <a:pt x="45554" y="23893"/>
                  </a:lnTo>
                  <a:lnTo>
                    <a:pt x="45674" y="24135"/>
                  </a:lnTo>
                  <a:lnTo>
                    <a:pt x="45795" y="24316"/>
                  </a:lnTo>
                  <a:lnTo>
                    <a:pt x="45976" y="24436"/>
                  </a:lnTo>
                  <a:lnTo>
                    <a:pt x="46218" y="24557"/>
                  </a:lnTo>
                  <a:lnTo>
                    <a:pt x="46399" y="24617"/>
                  </a:lnTo>
                  <a:lnTo>
                    <a:pt x="46881" y="24617"/>
                  </a:lnTo>
                  <a:lnTo>
                    <a:pt x="47062" y="24557"/>
                  </a:lnTo>
                  <a:lnTo>
                    <a:pt x="47304" y="24436"/>
                  </a:lnTo>
                  <a:lnTo>
                    <a:pt x="47485" y="24316"/>
                  </a:lnTo>
                  <a:lnTo>
                    <a:pt x="47605" y="24135"/>
                  </a:lnTo>
                  <a:lnTo>
                    <a:pt x="47726" y="23893"/>
                  </a:lnTo>
                  <a:lnTo>
                    <a:pt x="47786" y="23712"/>
                  </a:lnTo>
                  <a:lnTo>
                    <a:pt x="47786" y="23471"/>
                  </a:lnTo>
                  <a:lnTo>
                    <a:pt x="47786" y="23229"/>
                  </a:lnTo>
                  <a:lnTo>
                    <a:pt x="47726" y="23048"/>
                  </a:lnTo>
                  <a:lnTo>
                    <a:pt x="47605" y="22807"/>
                  </a:lnTo>
                  <a:lnTo>
                    <a:pt x="47485" y="22626"/>
                  </a:lnTo>
                  <a:lnTo>
                    <a:pt x="47304" y="22505"/>
                  </a:lnTo>
                  <a:lnTo>
                    <a:pt x="47062" y="22385"/>
                  </a:lnTo>
                  <a:lnTo>
                    <a:pt x="46881" y="22324"/>
                  </a:lnTo>
                  <a:close/>
                  <a:moveTo>
                    <a:pt x="52191" y="22324"/>
                  </a:moveTo>
                  <a:lnTo>
                    <a:pt x="52010" y="22385"/>
                  </a:lnTo>
                  <a:lnTo>
                    <a:pt x="51768" y="22505"/>
                  </a:lnTo>
                  <a:lnTo>
                    <a:pt x="51587" y="22626"/>
                  </a:lnTo>
                  <a:lnTo>
                    <a:pt x="51467" y="22807"/>
                  </a:lnTo>
                  <a:lnTo>
                    <a:pt x="51346" y="23048"/>
                  </a:lnTo>
                  <a:lnTo>
                    <a:pt x="51286" y="23229"/>
                  </a:lnTo>
                  <a:lnTo>
                    <a:pt x="51286" y="23471"/>
                  </a:lnTo>
                  <a:lnTo>
                    <a:pt x="51286" y="23712"/>
                  </a:lnTo>
                  <a:lnTo>
                    <a:pt x="51346" y="23893"/>
                  </a:lnTo>
                  <a:lnTo>
                    <a:pt x="51467" y="24135"/>
                  </a:lnTo>
                  <a:lnTo>
                    <a:pt x="51587" y="24316"/>
                  </a:lnTo>
                  <a:lnTo>
                    <a:pt x="51768" y="24436"/>
                  </a:lnTo>
                  <a:lnTo>
                    <a:pt x="52010" y="24557"/>
                  </a:lnTo>
                  <a:lnTo>
                    <a:pt x="52191" y="24617"/>
                  </a:lnTo>
                  <a:lnTo>
                    <a:pt x="52673" y="24617"/>
                  </a:lnTo>
                  <a:lnTo>
                    <a:pt x="52854" y="24557"/>
                  </a:lnTo>
                  <a:lnTo>
                    <a:pt x="53096" y="24436"/>
                  </a:lnTo>
                  <a:lnTo>
                    <a:pt x="53277" y="24316"/>
                  </a:lnTo>
                  <a:lnTo>
                    <a:pt x="53397" y="24135"/>
                  </a:lnTo>
                  <a:lnTo>
                    <a:pt x="53518" y="23893"/>
                  </a:lnTo>
                  <a:lnTo>
                    <a:pt x="53578" y="23712"/>
                  </a:lnTo>
                  <a:lnTo>
                    <a:pt x="53578" y="23471"/>
                  </a:lnTo>
                  <a:lnTo>
                    <a:pt x="53578" y="23229"/>
                  </a:lnTo>
                  <a:lnTo>
                    <a:pt x="53518" y="23048"/>
                  </a:lnTo>
                  <a:lnTo>
                    <a:pt x="53397" y="22807"/>
                  </a:lnTo>
                  <a:lnTo>
                    <a:pt x="53277" y="22626"/>
                  </a:lnTo>
                  <a:lnTo>
                    <a:pt x="53096" y="22505"/>
                  </a:lnTo>
                  <a:lnTo>
                    <a:pt x="52854" y="22385"/>
                  </a:lnTo>
                  <a:lnTo>
                    <a:pt x="52673" y="22324"/>
                  </a:lnTo>
                  <a:close/>
                  <a:moveTo>
                    <a:pt x="57983" y="22324"/>
                  </a:moveTo>
                  <a:lnTo>
                    <a:pt x="57802" y="22385"/>
                  </a:lnTo>
                  <a:lnTo>
                    <a:pt x="57561" y="22505"/>
                  </a:lnTo>
                  <a:lnTo>
                    <a:pt x="57380" y="22626"/>
                  </a:lnTo>
                  <a:lnTo>
                    <a:pt x="57259" y="22807"/>
                  </a:lnTo>
                  <a:lnTo>
                    <a:pt x="57138" y="23048"/>
                  </a:lnTo>
                  <a:lnTo>
                    <a:pt x="57078" y="23229"/>
                  </a:lnTo>
                  <a:lnTo>
                    <a:pt x="57078" y="23471"/>
                  </a:lnTo>
                  <a:lnTo>
                    <a:pt x="57078" y="23712"/>
                  </a:lnTo>
                  <a:lnTo>
                    <a:pt x="57138" y="23893"/>
                  </a:lnTo>
                  <a:lnTo>
                    <a:pt x="57259" y="24135"/>
                  </a:lnTo>
                  <a:lnTo>
                    <a:pt x="57380" y="24316"/>
                  </a:lnTo>
                  <a:lnTo>
                    <a:pt x="57561" y="24436"/>
                  </a:lnTo>
                  <a:lnTo>
                    <a:pt x="57802" y="24557"/>
                  </a:lnTo>
                  <a:lnTo>
                    <a:pt x="57983" y="24617"/>
                  </a:lnTo>
                  <a:lnTo>
                    <a:pt x="58466" y="24617"/>
                  </a:lnTo>
                  <a:lnTo>
                    <a:pt x="58647" y="24557"/>
                  </a:lnTo>
                  <a:lnTo>
                    <a:pt x="58888" y="24436"/>
                  </a:lnTo>
                  <a:lnTo>
                    <a:pt x="59069" y="24316"/>
                  </a:lnTo>
                  <a:lnTo>
                    <a:pt x="59190" y="24135"/>
                  </a:lnTo>
                  <a:lnTo>
                    <a:pt x="59310" y="23893"/>
                  </a:lnTo>
                  <a:lnTo>
                    <a:pt x="59371" y="23712"/>
                  </a:lnTo>
                  <a:lnTo>
                    <a:pt x="59371" y="23471"/>
                  </a:lnTo>
                  <a:lnTo>
                    <a:pt x="59371" y="23229"/>
                  </a:lnTo>
                  <a:lnTo>
                    <a:pt x="59310" y="23048"/>
                  </a:lnTo>
                  <a:lnTo>
                    <a:pt x="59190" y="22807"/>
                  </a:lnTo>
                  <a:lnTo>
                    <a:pt x="59069" y="22626"/>
                  </a:lnTo>
                  <a:lnTo>
                    <a:pt x="58888" y="22505"/>
                  </a:lnTo>
                  <a:lnTo>
                    <a:pt x="58647" y="22385"/>
                  </a:lnTo>
                  <a:lnTo>
                    <a:pt x="58466" y="22324"/>
                  </a:lnTo>
                  <a:close/>
                  <a:moveTo>
                    <a:pt x="63775" y="22324"/>
                  </a:moveTo>
                  <a:lnTo>
                    <a:pt x="63594" y="22385"/>
                  </a:lnTo>
                  <a:lnTo>
                    <a:pt x="63353" y="22505"/>
                  </a:lnTo>
                  <a:lnTo>
                    <a:pt x="63172" y="22626"/>
                  </a:lnTo>
                  <a:lnTo>
                    <a:pt x="63051" y="22807"/>
                  </a:lnTo>
                  <a:lnTo>
                    <a:pt x="62931" y="23048"/>
                  </a:lnTo>
                  <a:lnTo>
                    <a:pt x="62870" y="23229"/>
                  </a:lnTo>
                  <a:lnTo>
                    <a:pt x="62870" y="23471"/>
                  </a:lnTo>
                  <a:lnTo>
                    <a:pt x="62870" y="23712"/>
                  </a:lnTo>
                  <a:lnTo>
                    <a:pt x="62931" y="23893"/>
                  </a:lnTo>
                  <a:lnTo>
                    <a:pt x="63051" y="24135"/>
                  </a:lnTo>
                  <a:lnTo>
                    <a:pt x="63172" y="24316"/>
                  </a:lnTo>
                  <a:lnTo>
                    <a:pt x="63353" y="24436"/>
                  </a:lnTo>
                  <a:lnTo>
                    <a:pt x="63594" y="24557"/>
                  </a:lnTo>
                  <a:lnTo>
                    <a:pt x="63775" y="24617"/>
                  </a:lnTo>
                  <a:lnTo>
                    <a:pt x="64258" y="24617"/>
                  </a:lnTo>
                  <a:lnTo>
                    <a:pt x="64439" y="24557"/>
                  </a:lnTo>
                  <a:lnTo>
                    <a:pt x="64680" y="24436"/>
                  </a:lnTo>
                  <a:lnTo>
                    <a:pt x="64861" y="24316"/>
                  </a:lnTo>
                  <a:lnTo>
                    <a:pt x="64982" y="24135"/>
                  </a:lnTo>
                  <a:lnTo>
                    <a:pt x="65103" y="23893"/>
                  </a:lnTo>
                  <a:lnTo>
                    <a:pt x="65163" y="23712"/>
                  </a:lnTo>
                  <a:lnTo>
                    <a:pt x="65163" y="23471"/>
                  </a:lnTo>
                  <a:lnTo>
                    <a:pt x="65163" y="23229"/>
                  </a:lnTo>
                  <a:lnTo>
                    <a:pt x="65103" y="23048"/>
                  </a:lnTo>
                  <a:lnTo>
                    <a:pt x="64982" y="22807"/>
                  </a:lnTo>
                  <a:lnTo>
                    <a:pt x="64861" y="22626"/>
                  </a:lnTo>
                  <a:lnTo>
                    <a:pt x="64680" y="22505"/>
                  </a:lnTo>
                  <a:lnTo>
                    <a:pt x="64439" y="22385"/>
                  </a:lnTo>
                  <a:lnTo>
                    <a:pt x="64258" y="22324"/>
                  </a:lnTo>
                  <a:close/>
                  <a:moveTo>
                    <a:pt x="69567" y="22324"/>
                  </a:moveTo>
                  <a:lnTo>
                    <a:pt x="69386" y="22385"/>
                  </a:lnTo>
                  <a:lnTo>
                    <a:pt x="69145" y="22505"/>
                  </a:lnTo>
                  <a:lnTo>
                    <a:pt x="68964" y="22626"/>
                  </a:lnTo>
                  <a:lnTo>
                    <a:pt x="68843" y="22807"/>
                  </a:lnTo>
                  <a:lnTo>
                    <a:pt x="68723" y="23048"/>
                  </a:lnTo>
                  <a:lnTo>
                    <a:pt x="68662" y="23229"/>
                  </a:lnTo>
                  <a:lnTo>
                    <a:pt x="68662" y="23471"/>
                  </a:lnTo>
                  <a:lnTo>
                    <a:pt x="68662" y="23712"/>
                  </a:lnTo>
                  <a:lnTo>
                    <a:pt x="68723" y="23893"/>
                  </a:lnTo>
                  <a:lnTo>
                    <a:pt x="68843" y="24135"/>
                  </a:lnTo>
                  <a:lnTo>
                    <a:pt x="68964" y="24316"/>
                  </a:lnTo>
                  <a:lnTo>
                    <a:pt x="69145" y="24436"/>
                  </a:lnTo>
                  <a:lnTo>
                    <a:pt x="69386" y="24557"/>
                  </a:lnTo>
                  <a:lnTo>
                    <a:pt x="69567" y="24617"/>
                  </a:lnTo>
                  <a:lnTo>
                    <a:pt x="70050" y="24617"/>
                  </a:lnTo>
                  <a:lnTo>
                    <a:pt x="70231" y="24557"/>
                  </a:lnTo>
                  <a:lnTo>
                    <a:pt x="70472" y="24436"/>
                  </a:lnTo>
                  <a:lnTo>
                    <a:pt x="70653" y="24316"/>
                  </a:lnTo>
                  <a:lnTo>
                    <a:pt x="70774" y="24135"/>
                  </a:lnTo>
                  <a:lnTo>
                    <a:pt x="70895" y="23893"/>
                  </a:lnTo>
                  <a:lnTo>
                    <a:pt x="70955" y="23712"/>
                  </a:lnTo>
                  <a:lnTo>
                    <a:pt x="70955" y="23471"/>
                  </a:lnTo>
                  <a:lnTo>
                    <a:pt x="70955" y="23229"/>
                  </a:lnTo>
                  <a:lnTo>
                    <a:pt x="70895" y="23048"/>
                  </a:lnTo>
                  <a:lnTo>
                    <a:pt x="70774" y="22807"/>
                  </a:lnTo>
                  <a:lnTo>
                    <a:pt x="70653" y="22626"/>
                  </a:lnTo>
                  <a:lnTo>
                    <a:pt x="70472" y="22505"/>
                  </a:lnTo>
                  <a:lnTo>
                    <a:pt x="70231" y="22385"/>
                  </a:lnTo>
                  <a:lnTo>
                    <a:pt x="70050" y="22324"/>
                  </a:lnTo>
                  <a:close/>
                  <a:moveTo>
                    <a:pt x="2896" y="25221"/>
                  </a:moveTo>
                  <a:lnTo>
                    <a:pt x="2655" y="25341"/>
                  </a:lnTo>
                  <a:lnTo>
                    <a:pt x="2414" y="25522"/>
                  </a:lnTo>
                  <a:lnTo>
                    <a:pt x="2233" y="25703"/>
                  </a:lnTo>
                  <a:lnTo>
                    <a:pt x="2112" y="26005"/>
                  </a:lnTo>
                  <a:lnTo>
                    <a:pt x="2052" y="26367"/>
                  </a:lnTo>
                  <a:lnTo>
                    <a:pt x="2052" y="26608"/>
                  </a:lnTo>
                  <a:lnTo>
                    <a:pt x="2112" y="26789"/>
                  </a:lnTo>
                  <a:lnTo>
                    <a:pt x="2233" y="27031"/>
                  </a:lnTo>
                  <a:lnTo>
                    <a:pt x="2353" y="27212"/>
                  </a:lnTo>
                  <a:lnTo>
                    <a:pt x="2534" y="27332"/>
                  </a:lnTo>
                  <a:lnTo>
                    <a:pt x="2776" y="27453"/>
                  </a:lnTo>
                  <a:lnTo>
                    <a:pt x="2957" y="27513"/>
                  </a:lnTo>
                  <a:lnTo>
                    <a:pt x="3439" y="27513"/>
                  </a:lnTo>
                  <a:lnTo>
                    <a:pt x="3620" y="27453"/>
                  </a:lnTo>
                  <a:lnTo>
                    <a:pt x="3862" y="27332"/>
                  </a:lnTo>
                  <a:lnTo>
                    <a:pt x="4043" y="27212"/>
                  </a:lnTo>
                  <a:lnTo>
                    <a:pt x="4164" y="27031"/>
                  </a:lnTo>
                  <a:lnTo>
                    <a:pt x="4284" y="26789"/>
                  </a:lnTo>
                  <a:lnTo>
                    <a:pt x="4345" y="26608"/>
                  </a:lnTo>
                  <a:lnTo>
                    <a:pt x="4345" y="26367"/>
                  </a:lnTo>
                  <a:lnTo>
                    <a:pt x="4284" y="26005"/>
                  </a:lnTo>
                  <a:lnTo>
                    <a:pt x="4164" y="25703"/>
                  </a:lnTo>
                  <a:lnTo>
                    <a:pt x="3982" y="25522"/>
                  </a:lnTo>
                  <a:lnTo>
                    <a:pt x="3741" y="25341"/>
                  </a:lnTo>
                  <a:lnTo>
                    <a:pt x="3500" y="25221"/>
                  </a:lnTo>
                  <a:close/>
                  <a:moveTo>
                    <a:pt x="8689" y="25221"/>
                  </a:moveTo>
                  <a:lnTo>
                    <a:pt x="8447" y="25341"/>
                  </a:lnTo>
                  <a:lnTo>
                    <a:pt x="8206" y="25522"/>
                  </a:lnTo>
                  <a:lnTo>
                    <a:pt x="8025" y="25703"/>
                  </a:lnTo>
                  <a:lnTo>
                    <a:pt x="7904" y="26005"/>
                  </a:lnTo>
                  <a:lnTo>
                    <a:pt x="7844" y="26367"/>
                  </a:lnTo>
                  <a:lnTo>
                    <a:pt x="7844" y="26608"/>
                  </a:lnTo>
                  <a:lnTo>
                    <a:pt x="7904" y="26789"/>
                  </a:lnTo>
                  <a:lnTo>
                    <a:pt x="8025" y="27031"/>
                  </a:lnTo>
                  <a:lnTo>
                    <a:pt x="8146" y="27212"/>
                  </a:lnTo>
                  <a:lnTo>
                    <a:pt x="8327" y="27332"/>
                  </a:lnTo>
                  <a:lnTo>
                    <a:pt x="8568" y="27453"/>
                  </a:lnTo>
                  <a:lnTo>
                    <a:pt x="8749" y="27513"/>
                  </a:lnTo>
                  <a:lnTo>
                    <a:pt x="9232" y="27513"/>
                  </a:lnTo>
                  <a:lnTo>
                    <a:pt x="9413" y="27453"/>
                  </a:lnTo>
                  <a:lnTo>
                    <a:pt x="9654" y="27332"/>
                  </a:lnTo>
                  <a:lnTo>
                    <a:pt x="9835" y="27212"/>
                  </a:lnTo>
                  <a:lnTo>
                    <a:pt x="9956" y="27031"/>
                  </a:lnTo>
                  <a:lnTo>
                    <a:pt x="10076" y="26789"/>
                  </a:lnTo>
                  <a:lnTo>
                    <a:pt x="10137" y="26608"/>
                  </a:lnTo>
                  <a:lnTo>
                    <a:pt x="10137" y="26367"/>
                  </a:lnTo>
                  <a:lnTo>
                    <a:pt x="10076" y="26005"/>
                  </a:lnTo>
                  <a:lnTo>
                    <a:pt x="9956" y="25703"/>
                  </a:lnTo>
                  <a:lnTo>
                    <a:pt x="9775" y="25522"/>
                  </a:lnTo>
                  <a:lnTo>
                    <a:pt x="9533" y="25341"/>
                  </a:lnTo>
                  <a:lnTo>
                    <a:pt x="9292" y="25221"/>
                  </a:lnTo>
                  <a:close/>
                  <a:moveTo>
                    <a:pt x="14481" y="25221"/>
                  </a:moveTo>
                  <a:lnTo>
                    <a:pt x="14240" y="25341"/>
                  </a:lnTo>
                  <a:lnTo>
                    <a:pt x="13998" y="25522"/>
                  </a:lnTo>
                  <a:lnTo>
                    <a:pt x="13817" y="25703"/>
                  </a:lnTo>
                  <a:lnTo>
                    <a:pt x="13697" y="26005"/>
                  </a:lnTo>
                  <a:lnTo>
                    <a:pt x="13636" y="26367"/>
                  </a:lnTo>
                  <a:lnTo>
                    <a:pt x="13636" y="26608"/>
                  </a:lnTo>
                  <a:lnTo>
                    <a:pt x="13697" y="26789"/>
                  </a:lnTo>
                  <a:lnTo>
                    <a:pt x="13817" y="27031"/>
                  </a:lnTo>
                  <a:lnTo>
                    <a:pt x="13938" y="27212"/>
                  </a:lnTo>
                  <a:lnTo>
                    <a:pt x="14119" y="27332"/>
                  </a:lnTo>
                  <a:lnTo>
                    <a:pt x="14360" y="27453"/>
                  </a:lnTo>
                  <a:lnTo>
                    <a:pt x="14541" y="27513"/>
                  </a:lnTo>
                  <a:lnTo>
                    <a:pt x="15024" y="27513"/>
                  </a:lnTo>
                  <a:lnTo>
                    <a:pt x="15205" y="27453"/>
                  </a:lnTo>
                  <a:lnTo>
                    <a:pt x="15446" y="27332"/>
                  </a:lnTo>
                  <a:lnTo>
                    <a:pt x="15627" y="27212"/>
                  </a:lnTo>
                  <a:lnTo>
                    <a:pt x="15748" y="27031"/>
                  </a:lnTo>
                  <a:lnTo>
                    <a:pt x="15869" y="26789"/>
                  </a:lnTo>
                  <a:lnTo>
                    <a:pt x="15929" y="26608"/>
                  </a:lnTo>
                  <a:lnTo>
                    <a:pt x="15929" y="26367"/>
                  </a:lnTo>
                  <a:lnTo>
                    <a:pt x="15869" y="26005"/>
                  </a:lnTo>
                  <a:lnTo>
                    <a:pt x="15748" y="25703"/>
                  </a:lnTo>
                  <a:lnTo>
                    <a:pt x="15567" y="25522"/>
                  </a:lnTo>
                  <a:lnTo>
                    <a:pt x="15326" y="25341"/>
                  </a:lnTo>
                  <a:lnTo>
                    <a:pt x="15084" y="25221"/>
                  </a:lnTo>
                  <a:close/>
                  <a:moveTo>
                    <a:pt x="20273" y="25221"/>
                  </a:moveTo>
                  <a:lnTo>
                    <a:pt x="20032" y="25341"/>
                  </a:lnTo>
                  <a:lnTo>
                    <a:pt x="19790" y="25522"/>
                  </a:lnTo>
                  <a:lnTo>
                    <a:pt x="19609" y="25703"/>
                  </a:lnTo>
                  <a:lnTo>
                    <a:pt x="19489" y="26005"/>
                  </a:lnTo>
                  <a:lnTo>
                    <a:pt x="19428" y="26367"/>
                  </a:lnTo>
                  <a:lnTo>
                    <a:pt x="19428" y="26608"/>
                  </a:lnTo>
                  <a:lnTo>
                    <a:pt x="19489" y="26789"/>
                  </a:lnTo>
                  <a:lnTo>
                    <a:pt x="19609" y="27031"/>
                  </a:lnTo>
                  <a:lnTo>
                    <a:pt x="19730" y="27212"/>
                  </a:lnTo>
                  <a:lnTo>
                    <a:pt x="19911" y="27332"/>
                  </a:lnTo>
                  <a:lnTo>
                    <a:pt x="20152" y="27453"/>
                  </a:lnTo>
                  <a:lnTo>
                    <a:pt x="20333" y="27513"/>
                  </a:lnTo>
                  <a:lnTo>
                    <a:pt x="20816" y="27513"/>
                  </a:lnTo>
                  <a:lnTo>
                    <a:pt x="20997" y="27453"/>
                  </a:lnTo>
                  <a:lnTo>
                    <a:pt x="21239" y="27332"/>
                  </a:lnTo>
                  <a:lnTo>
                    <a:pt x="21420" y="27212"/>
                  </a:lnTo>
                  <a:lnTo>
                    <a:pt x="21540" y="27031"/>
                  </a:lnTo>
                  <a:lnTo>
                    <a:pt x="21661" y="26789"/>
                  </a:lnTo>
                  <a:lnTo>
                    <a:pt x="21721" y="26608"/>
                  </a:lnTo>
                  <a:lnTo>
                    <a:pt x="21721" y="26367"/>
                  </a:lnTo>
                  <a:lnTo>
                    <a:pt x="21661" y="26005"/>
                  </a:lnTo>
                  <a:lnTo>
                    <a:pt x="21540" y="25703"/>
                  </a:lnTo>
                  <a:lnTo>
                    <a:pt x="21359" y="25522"/>
                  </a:lnTo>
                  <a:lnTo>
                    <a:pt x="21118" y="25341"/>
                  </a:lnTo>
                  <a:lnTo>
                    <a:pt x="20876" y="25221"/>
                  </a:lnTo>
                  <a:close/>
                  <a:moveTo>
                    <a:pt x="26065" y="25221"/>
                  </a:moveTo>
                  <a:lnTo>
                    <a:pt x="25824" y="25341"/>
                  </a:lnTo>
                  <a:lnTo>
                    <a:pt x="25583" y="25522"/>
                  </a:lnTo>
                  <a:lnTo>
                    <a:pt x="25402" y="25703"/>
                  </a:lnTo>
                  <a:lnTo>
                    <a:pt x="25281" y="26005"/>
                  </a:lnTo>
                  <a:lnTo>
                    <a:pt x="25221" y="26367"/>
                  </a:lnTo>
                  <a:lnTo>
                    <a:pt x="25221" y="26608"/>
                  </a:lnTo>
                  <a:lnTo>
                    <a:pt x="25281" y="26789"/>
                  </a:lnTo>
                  <a:lnTo>
                    <a:pt x="25402" y="27031"/>
                  </a:lnTo>
                  <a:lnTo>
                    <a:pt x="25522" y="27212"/>
                  </a:lnTo>
                  <a:lnTo>
                    <a:pt x="25703" y="27332"/>
                  </a:lnTo>
                  <a:lnTo>
                    <a:pt x="25945" y="27453"/>
                  </a:lnTo>
                  <a:lnTo>
                    <a:pt x="26126" y="27513"/>
                  </a:lnTo>
                  <a:lnTo>
                    <a:pt x="26608" y="27513"/>
                  </a:lnTo>
                  <a:lnTo>
                    <a:pt x="26789" y="27453"/>
                  </a:lnTo>
                  <a:lnTo>
                    <a:pt x="27031" y="27332"/>
                  </a:lnTo>
                  <a:lnTo>
                    <a:pt x="27212" y="27212"/>
                  </a:lnTo>
                  <a:lnTo>
                    <a:pt x="27332" y="27031"/>
                  </a:lnTo>
                  <a:lnTo>
                    <a:pt x="27453" y="26789"/>
                  </a:lnTo>
                  <a:lnTo>
                    <a:pt x="27513" y="26608"/>
                  </a:lnTo>
                  <a:lnTo>
                    <a:pt x="27513" y="26367"/>
                  </a:lnTo>
                  <a:lnTo>
                    <a:pt x="27453" y="26005"/>
                  </a:lnTo>
                  <a:lnTo>
                    <a:pt x="27332" y="25703"/>
                  </a:lnTo>
                  <a:lnTo>
                    <a:pt x="27151" y="25522"/>
                  </a:lnTo>
                  <a:lnTo>
                    <a:pt x="26910" y="25341"/>
                  </a:lnTo>
                  <a:lnTo>
                    <a:pt x="26669" y="25221"/>
                  </a:lnTo>
                  <a:close/>
                  <a:moveTo>
                    <a:pt x="31858" y="25221"/>
                  </a:moveTo>
                  <a:lnTo>
                    <a:pt x="31616" y="25341"/>
                  </a:lnTo>
                  <a:lnTo>
                    <a:pt x="31375" y="25522"/>
                  </a:lnTo>
                  <a:lnTo>
                    <a:pt x="31194" y="25703"/>
                  </a:lnTo>
                  <a:lnTo>
                    <a:pt x="31073" y="26005"/>
                  </a:lnTo>
                  <a:lnTo>
                    <a:pt x="31013" y="26367"/>
                  </a:lnTo>
                  <a:lnTo>
                    <a:pt x="31013" y="26608"/>
                  </a:lnTo>
                  <a:lnTo>
                    <a:pt x="31073" y="26789"/>
                  </a:lnTo>
                  <a:lnTo>
                    <a:pt x="31194" y="27031"/>
                  </a:lnTo>
                  <a:lnTo>
                    <a:pt x="31315" y="27212"/>
                  </a:lnTo>
                  <a:lnTo>
                    <a:pt x="31496" y="27332"/>
                  </a:lnTo>
                  <a:lnTo>
                    <a:pt x="31737" y="27453"/>
                  </a:lnTo>
                  <a:lnTo>
                    <a:pt x="31918" y="27513"/>
                  </a:lnTo>
                  <a:lnTo>
                    <a:pt x="32401" y="27513"/>
                  </a:lnTo>
                  <a:lnTo>
                    <a:pt x="32582" y="27453"/>
                  </a:lnTo>
                  <a:lnTo>
                    <a:pt x="32823" y="27332"/>
                  </a:lnTo>
                  <a:lnTo>
                    <a:pt x="33004" y="27212"/>
                  </a:lnTo>
                  <a:lnTo>
                    <a:pt x="33125" y="27031"/>
                  </a:lnTo>
                  <a:lnTo>
                    <a:pt x="33245" y="26789"/>
                  </a:lnTo>
                  <a:lnTo>
                    <a:pt x="33306" y="26608"/>
                  </a:lnTo>
                  <a:lnTo>
                    <a:pt x="33306" y="26367"/>
                  </a:lnTo>
                  <a:lnTo>
                    <a:pt x="33245" y="26005"/>
                  </a:lnTo>
                  <a:lnTo>
                    <a:pt x="33125" y="25703"/>
                  </a:lnTo>
                  <a:lnTo>
                    <a:pt x="32944" y="25522"/>
                  </a:lnTo>
                  <a:lnTo>
                    <a:pt x="32702" y="25341"/>
                  </a:lnTo>
                  <a:lnTo>
                    <a:pt x="32461" y="25221"/>
                  </a:lnTo>
                  <a:close/>
                  <a:moveTo>
                    <a:pt x="37650" y="25221"/>
                  </a:moveTo>
                  <a:lnTo>
                    <a:pt x="37408" y="25341"/>
                  </a:lnTo>
                  <a:lnTo>
                    <a:pt x="37167" y="25522"/>
                  </a:lnTo>
                  <a:lnTo>
                    <a:pt x="36986" y="25703"/>
                  </a:lnTo>
                  <a:lnTo>
                    <a:pt x="36865" y="26005"/>
                  </a:lnTo>
                  <a:lnTo>
                    <a:pt x="36805" y="26367"/>
                  </a:lnTo>
                  <a:lnTo>
                    <a:pt x="36805" y="26608"/>
                  </a:lnTo>
                  <a:lnTo>
                    <a:pt x="36865" y="26789"/>
                  </a:lnTo>
                  <a:lnTo>
                    <a:pt x="36986" y="27031"/>
                  </a:lnTo>
                  <a:lnTo>
                    <a:pt x="37107" y="27212"/>
                  </a:lnTo>
                  <a:lnTo>
                    <a:pt x="37288" y="27332"/>
                  </a:lnTo>
                  <a:lnTo>
                    <a:pt x="37529" y="27453"/>
                  </a:lnTo>
                  <a:lnTo>
                    <a:pt x="37710" y="27513"/>
                  </a:lnTo>
                  <a:lnTo>
                    <a:pt x="38193" y="27513"/>
                  </a:lnTo>
                  <a:lnTo>
                    <a:pt x="38374" y="27453"/>
                  </a:lnTo>
                  <a:lnTo>
                    <a:pt x="38615" y="27332"/>
                  </a:lnTo>
                  <a:lnTo>
                    <a:pt x="38796" y="27212"/>
                  </a:lnTo>
                  <a:lnTo>
                    <a:pt x="38917" y="27031"/>
                  </a:lnTo>
                  <a:lnTo>
                    <a:pt x="39038" y="26789"/>
                  </a:lnTo>
                  <a:lnTo>
                    <a:pt x="39098" y="26608"/>
                  </a:lnTo>
                  <a:lnTo>
                    <a:pt x="39098" y="26367"/>
                  </a:lnTo>
                  <a:lnTo>
                    <a:pt x="39038" y="26005"/>
                  </a:lnTo>
                  <a:lnTo>
                    <a:pt x="38917" y="25703"/>
                  </a:lnTo>
                  <a:lnTo>
                    <a:pt x="38736" y="25522"/>
                  </a:lnTo>
                  <a:lnTo>
                    <a:pt x="38495" y="25341"/>
                  </a:lnTo>
                  <a:lnTo>
                    <a:pt x="38253" y="25221"/>
                  </a:lnTo>
                  <a:close/>
                  <a:moveTo>
                    <a:pt x="43442" y="25221"/>
                  </a:moveTo>
                  <a:lnTo>
                    <a:pt x="43201" y="25341"/>
                  </a:lnTo>
                  <a:lnTo>
                    <a:pt x="42959" y="25522"/>
                  </a:lnTo>
                  <a:lnTo>
                    <a:pt x="42778" y="25703"/>
                  </a:lnTo>
                  <a:lnTo>
                    <a:pt x="42658" y="26005"/>
                  </a:lnTo>
                  <a:lnTo>
                    <a:pt x="42597" y="26367"/>
                  </a:lnTo>
                  <a:lnTo>
                    <a:pt x="42597" y="26608"/>
                  </a:lnTo>
                  <a:lnTo>
                    <a:pt x="42658" y="26789"/>
                  </a:lnTo>
                  <a:lnTo>
                    <a:pt x="42778" y="27031"/>
                  </a:lnTo>
                  <a:lnTo>
                    <a:pt x="42899" y="27212"/>
                  </a:lnTo>
                  <a:lnTo>
                    <a:pt x="43080" y="27332"/>
                  </a:lnTo>
                  <a:lnTo>
                    <a:pt x="43321" y="27453"/>
                  </a:lnTo>
                  <a:lnTo>
                    <a:pt x="43502" y="27513"/>
                  </a:lnTo>
                  <a:lnTo>
                    <a:pt x="43985" y="27513"/>
                  </a:lnTo>
                  <a:lnTo>
                    <a:pt x="44166" y="27453"/>
                  </a:lnTo>
                  <a:lnTo>
                    <a:pt x="44407" y="27332"/>
                  </a:lnTo>
                  <a:lnTo>
                    <a:pt x="44588" y="27212"/>
                  </a:lnTo>
                  <a:lnTo>
                    <a:pt x="44709" y="27031"/>
                  </a:lnTo>
                  <a:lnTo>
                    <a:pt x="44830" y="26789"/>
                  </a:lnTo>
                  <a:lnTo>
                    <a:pt x="44890" y="26608"/>
                  </a:lnTo>
                  <a:lnTo>
                    <a:pt x="44890" y="26367"/>
                  </a:lnTo>
                  <a:lnTo>
                    <a:pt x="44830" y="26005"/>
                  </a:lnTo>
                  <a:lnTo>
                    <a:pt x="44709" y="25703"/>
                  </a:lnTo>
                  <a:lnTo>
                    <a:pt x="44528" y="25522"/>
                  </a:lnTo>
                  <a:lnTo>
                    <a:pt x="44287" y="25341"/>
                  </a:lnTo>
                  <a:lnTo>
                    <a:pt x="44045" y="25221"/>
                  </a:lnTo>
                  <a:close/>
                  <a:moveTo>
                    <a:pt x="49234" y="25221"/>
                  </a:moveTo>
                  <a:lnTo>
                    <a:pt x="48993" y="25341"/>
                  </a:lnTo>
                  <a:lnTo>
                    <a:pt x="48752" y="25522"/>
                  </a:lnTo>
                  <a:lnTo>
                    <a:pt x="48571" y="25703"/>
                  </a:lnTo>
                  <a:lnTo>
                    <a:pt x="48450" y="26005"/>
                  </a:lnTo>
                  <a:lnTo>
                    <a:pt x="48390" y="26367"/>
                  </a:lnTo>
                  <a:lnTo>
                    <a:pt x="48390" y="26608"/>
                  </a:lnTo>
                  <a:lnTo>
                    <a:pt x="48450" y="26789"/>
                  </a:lnTo>
                  <a:lnTo>
                    <a:pt x="48571" y="27031"/>
                  </a:lnTo>
                  <a:lnTo>
                    <a:pt x="48691" y="27212"/>
                  </a:lnTo>
                  <a:lnTo>
                    <a:pt x="48872" y="27332"/>
                  </a:lnTo>
                  <a:lnTo>
                    <a:pt x="49114" y="27453"/>
                  </a:lnTo>
                  <a:lnTo>
                    <a:pt x="49295" y="27513"/>
                  </a:lnTo>
                  <a:lnTo>
                    <a:pt x="49777" y="27513"/>
                  </a:lnTo>
                  <a:lnTo>
                    <a:pt x="49958" y="27453"/>
                  </a:lnTo>
                  <a:lnTo>
                    <a:pt x="50200" y="27332"/>
                  </a:lnTo>
                  <a:lnTo>
                    <a:pt x="50381" y="27212"/>
                  </a:lnTo>
                  <a:lnTo>
                    <a:pt x="50501" y="27031"/>
                  </a:lnTo>
                  <a:lnTo>
                    <a:pt x="50622" y="26789"/>
                  </a:lnTo>
                  <a:lnTo>
                    <a:pt x="50682" y="26608"/>
                  </a:lnTo>
                  <a:lnTo>
                    <a:pt x="50682" y="26367"/>
                  </a:lnTo>
                  <a:lnTo>
                    <a:pt x="50622" y="26005"/>
                  </a:lnTo>
                  <a:lnTo>
                    <a:pt x="50501" y="25703"/>
                  </a:lnTo>
                  <a:lnTo>
                    <a:pt x="50320" y="25522"/>
                  </a:lnTo>
                  <a:lnTo>
                    <a:pt x="50079" y="25341"/>
                  </a:lnTo>
                  <a:lnTo>
                    <a:pt x="49838" y="25221"/>
                  </a:lnTo>
                  <a:close/>
                  <a:moveTo>
                    <a:pt x="55027" y="25221"/>
                  </a:moveTo>
                  <a:lnTo>
                    <a:pt x="54785" y="25341"/>
                  </a:lnTo>
                  <a:lnTo>
                    <a:pt x="54544" y="25522"/>
                  </a:lnTo>
                  <a:lnTo>
                    <a:pt x="54363" y="25703"/>
                  </a:lnTo>
                  <a:lnTo>
                    <a:pt x="54242" y="26005"/>
                  </a:lnTo>
                  <a:lnTo>
                    <a:pt x="54182" y="26367"/>
                  </a:lnTo>
                  <a:lnTo>
                    <a:pt x="54182" y="26608"/>
                  </a:lnTo>
                  <a:lnTo>
                    <a:pt x="54242" y="26789"/>
                  </a:lnTo>
                  <a:lnTo>
                    <a:pt x="54363" y="27031"/>
                  </a:lnTo>
                  <a:lnTo>
                    <a:pt x="54483" y="27212"/>
                  </a:lnTo>
                  <a:lnTo>
                    <a:pt x="54665" y="27332"/>
                  </a:lnTo>
                  <a:lnTo>
                    <a:pt x="54906" y="27453"/>
                  </a:lnTo>
                  <a:lnTo>
                    <a:pt x="55087" y="27513"/>
                  </a:lnTo>
                  <a:lnTo>
                    <a:pt x="55570" y="27513"/>
                  </a:lnTo>
                  <a:lnTo>
                    <a:pt x="55751" y="27453"/>
                  </a:lnTo>
                  <a:lnTo>
                    <a:pt x="55992" y="27332"/>
                  </a:lnTo>
                  <a:lnTo>
                    <a:pt x="56173" y="27212"/>
                  </a:lnTo>
                  <a:lnTo>
                    <a:pt x="56294" y="27031"/>
                  </a:lnTo>
                  <a:lnTo>
                    <a:pt x="56414" y="26789"/>
                  </a:lnTo>
                  <a:lnTo>
                    <a:pt x="56475" y="26608"/>
                  </a:lnTo>
                  <a:lnTo>
                    <a:pt x="56475" y="26367"/>
                  </a:lnTo>
                  <a:lnTo>
                    <a:pt x="56414" y="26005"/>
                  </a:lnTo>
                  <a:lnTo>
                    <a:pt x="56294" y="25703"/>
                  </a:lnTo>
                  <a:lnTo>
                    <a:pt x="56113" y="25522"/>
                  </a:lnTo>
                  <a:lnTo>
                    <a:pt x="55871" y="25341"/>
                  </a:lnTo>
                  <a:lnTo>
                    <a:pt x="55630" y="25221"/>
                  </a:lnTo>
                  <a:close/>
                  <a:moveTo>
                    <a:pt x="60819" y="25221"/>
                  </a:moveTo>
                  <a:lnTo>
                    <a:pt x="60577" y="25341"/>
                  </a:lnTo>
                  <a:lnTo>
                    <a:pt x="60336" y="25522"/>
                  </a:lnTo>
                  <a:lnTo>
                    <a:pt x="60155" y="25703"/>
                  </a:lnTo>
                  <a:lnTo>
                    <a:pt x="60034" y="26005"/>
                  </a:lnTo>
                  <a:lnTo>
                    <a:pt x="59974" y="26367"/>
                  </a:lnTo>
                  <a:lnTo>
                    <a:pt x="59974" y="26608"/>
                  </a:lnTo>
                  <a:lnTo>
                    <a:pt x="60034" y="26789"/>
                  </a:lnTo>
                  <a:lnTo>
                    <a:pt x="60155" y="27031"/>
                  </a:lnTo>
                  <a:lnTo>
                    <a:pt x="60276" y="27212"/>
                  </a:lnTo>
                  <a:lnTo>
                    <a:pt x="60457" y="27332"/>
                  </a:lnTo>
                  <a:lnTo>
                    <a:pt x="60698" y="27453"/>
                  </a:lnTo>
                  <a:lnTo>
                    <a:pt x="60879" y="27513"/>
                  </a:lnTo>
                  <a:lnTo>
                    <a:pt x="61362" y="27513"/>
                  </a:lnTo>
                  <a:lnTo>
                    <a:pt x="61543" y="27453"/>
                  </a:lnTo>
                  <a:lnTo>
                    <a:pt x="61784" y="27332"/>
                  </a:lnTo>
                  <a:lnTo>
                    <a:pt x="61965" y="27212"/>
                  </a:lnTo>
                  <a:lnTo>
                    <a:pt x="62086" y="27031"/>
                  </a:lnTo>
                  <a:lnTo>
                    <a:pt x="62206" y="26789"/>
                  </a:lnTo>
                  <a:lnTo>
                    <a:pt x="62267" y="26608"/>
                  </a:lnTo>
                  <a:lnTo>
                    <a:pt x="62267" y="26367"/>
                  </a:lnTo>
                  <a:lnTo>
                    <a:pt x="62206" y="26005"/>
                  </a:lnTo>
                  <a:lnTo>
                    <a:pt x="62086" y="25703"/>
                  </a:lnTo>
                  <a:lnTo>
                    <a:pt x="61905" y="25522"/>
                  </a:lnTo>
                  <a:lnTo>
                    <a:pt x="61663" y="25341"/>
                  </a:lnTo>
                  <a:lnTo>
                    <a:pt x="61422" y="25221"/>
                  </a:lnTo>
                  <a:close/>
                  <a:moveTo>
                    <a:pt x="66611" y="25221"/>
                  </a:moveTo>
                  <a:lnTo>
                    <a:pt x="66370" y="25341"/>
                  </a:lnTo>
                  <a:lnTo>
                    <a:pt x="66128" y="25522"/>
                  </a:lnTo>
                  <a:lnTo>
                    <a:pt x="65947" y="25703"/>
                  </a:lnTo>
                  <a:lnTo>
                    <a:pt x="65827" y="26005"/>
                  </a:lnTo>
                  <a:lnTo>
                    <a:pt x="65766" y="26367"/>
                  </a:lnTo>
                  <a:lnTo>
                    <a:pt x="65766" y="26608"/>
                  </a:lnTo>
                  <a:lnTo>
                    <a:pt x="65827" y="26789"/>
                  </a:lnTo>
                  <a:lnTo>
                    <a:pt x="65947" y="27031"/>
                  </a:lnTo>
                  <a:lnTo>
                    <a:pt x="66068" y="27212"/>
                  </a:lnTo>
                  <a:lnTo>
                    <a:pt x="66249" y="27332"/>
                  </a:lnTo>
                  <a:lnTo>
                    <a:pt x="66490" y="27453"/>
                  </a:lnTo>
                  <a:lnTo>
                    <a:pt x="66671" y="27513"/>
                  </a:lnTo>
                  <a:lnTo>
                    <a:pt x="67154" y="27513"/>
                  </a:lnTo>
                  <a:lnTo>
                    <a:pt x="67335" y="27453"/>
                  </a:lnTo>
                  <a:lnTo>
                    <a:pt x="67576" y="27332"/>
                  </a:lnTo>
                  <a:lnTo>
                    <a:pt x="67757" y="27212"/>
                  </a:lnTo>
                  <a:lnTo>
                    <a:pt x="67878" y="27031"/>
                  </a:lnTo>
                  <a:lnTo>
                    <a:pt x="67999" y="26789"/>
                  </a:lnTo>
                  <a:lnTo>
                    <a:pt x="68059" y="26608"/>
                  </a:lnTo>
                  <a:lnTo>
                    <a:pt x="68059" y="26367"/>
                  </a:lnTo>
                  <a:lnTo>
                    <a:pt x="67999" y="26005"/>
                  </a:lnTo>
                  <a:lnTo>
                    <a:pt x="67878" y="25703"/>
                  </a:lnTo>
                  <a:lnTo>
                    <a:pt x="67697" y="25522"/>
                  </a:lnTo>
                  <a:lnTo>
                    <a:pt x="67456" y="25341"/>
                  </a:lnTo>
                  <a:lnTo>
                    <a:pt x="67214" y="25221"/>
                  </a:lnTo>
                  <a:close/>
                  <a:moveTo>
                    <a:pt x="72403" y="25221"/>
                  </a:moveTo>
                  <a:lnTo>
                    <a:pt x="72162" y="25341"/>
                  </a:lnTo>
                  <a:lnTo>
                    <a:pt x="71921" y="25522"/>
                  </a:lnTo>
                  <a:lnTo>
                    <a:pt x="71740" y="25703"/>
                  </a:lnTo>
                  <a:lnTo>
                    <a:pt x="71619" y="26005"/>
                  </a:lnTo>
                  <a:lnTo>
                    <a:pt x="71559" y="26367"/>
                  </a:lnTo>
                  <a:lnTo>
                    <a:pt x="71559" y="26608"/>
                  </a:lnTo>
                  <a:lnTo>
                    <a:pt x="71619" y="26789"/>
                  </a:lnTo>
                  <a:lnTo>
                    <a:pt x="71740" y="27031"/>
                  </a:lnTo>
                  <a:lnTo>
                    <a:pt x="71860" y="27212"/>
                  </a:lnTo>
                  <a:lnTo>
                    <a:pt x="72041" y="27332"/>
                  </a:lnTo>
                  <a:lnTo>
                    <a:pt x="72283" y="27453"/>
                  </a:lnTo>
                  <a:lnTo>
                    <a:pt x="72464" y="27513"/>
                  </a:lnTo>
                  <a:lnTo>
                    <a:pt x="72946" y="27513"/>
                  </a:lnTo>
                  <a:lnTo>
                    <a:pt x="73127" y="27453"/>
                  </a:lnTo>
                  <a:lnTo>
                    <a:pt x="73369" y="27332"/>
                  </a:lnTo>
                  <a:lnTo>
                    <a:pt x="73550" y="27212"/>
                  </a:lnTo>
                  <a:lnTo>
                    <a:pt x="73670" y="27031"/>
                  </a:lnTo>
                  <a:lnTo>
                    <a:pt x="73791" y="26789"/>
                  </a:lnTo>
                  <a:lnTo>
                    <a:pt x="73851" y="26608"/>
                  </a:lnTo>
                  <a:lnTo>
                    <a:pt x="73851" y="26367"/>
                  </a:lnTo>
                  <a:lnTo>
                    <a:pt x="73791" y="26005"/>
                  </a:lnTo>
                  <a:lnTo>
                    <a:pt x="73670" y="25703"/>
                  </a:lnTo>
                  <a:lnTo>
                    <a:pt x="73489" y="25522"/>
                  </a:lnTo>
                  <a:lnTo>
                    <a:pt x="73248" y="25341"/>
                  </a:lnTo>
                  <a:lnTo>
                    <a:pt x="73007" y="25221"/>
                  </a:lnTo>
                  <a:close/>
                  <a:moveTo>
                    <a:pt x="1147" y="28479"/>
                  </a:moveTo>
                  <a:lnTo>
                    <a:pt x="724" y="30349"/>
                  </a:lnTo>
                  <a:lnTo>
                    <a:pt x="724" y="30349"/>
                  </a:lnTo>
                  <a:lnTo>
                    <a:pt x="1026" y="30168"/>
                  </a:lnTo>
                  <a:lnTo>
                    <a:pt x="1267" y="29927"/>
                  </a:lnTo>
                  <a:lnTo>
                    <a:pt x="1388" y="29625"/>
                  </a:lnTo>
                  <a:lnTo>
                    <a:pt x="1448" y="29263"/>
                  </a:lnTo>
                  <a:lnTo>
                    <a:pt x="1448" y="29022"/>
                  </a:lnTo>
                  <a:lnTo>
                    <a:pt x="1388" y="28841"/>
                  </a:lnTo>
                  <a:lnTo>
                    <a:pt x="1267" y="28660"/>
                  </a:lnTo>
                  <a:lnTo>
                    <a:pt x="1147" y="28479"/>
                  </a:lnTo>
                  <a:close/>
                  <a:moveTo>
                    <a:pt x="74756" y="28479"/>
                  </a:moveTo>
                  <a:lnTo>
                    <a:pt x="74636" y="28660"/>
                  </a:lnTo>
                  <a:lnTo>
                    <a:pt x="74515" y="28841"/>
                  </a:lnTo>
                  <a:lnTo>
                    <a:pt x="74455" y="29022"/>
                  </a:lnTo>
                  <a:lnTo>
                    <a:pt x="74455" y="29263"/>
                  </a:lnTo>
                  <a:lnTo>
                    <a:pt x="74515" y="29625"/>
                  </a:lnTo>
                  <a:lnTo>
                    <a:pt x="74636" y="29927"/>
                  </a:lnTo>
                  <a:lnTo>
                    <a:pt x="74877" y="30168"/>
                  </a:lnTo>
                  <a:lnTo>
                    <a:pt x="75179" y="30349"/>
                  </a:lnTo>
                  <a:lnTo>
                    <a:pt x="74756" y="28479"/>
                  </a:lnTo>
                  <a:close/>
                  <a:moveTo>
                    <a:pt x="5853" y="28117"/>
                  </a:moveTo>
                  <a:lnTo>
                    <a:pt x="5672" y="28177"/>
                  </a:lnTo>
                  <a:lnTo>
                    <a:pt x="5431" y="28298"/>
                  </a:lnTo>
                  <a:lnTo>
                    <a:pt x="5250" y="28418"/>
                  </a:lnTo>
                  <a:lnTo>
                    <a:pt x="5129" y="28599"/>
                  </a:lnTo>
                  <a:lnTo>
                    <a:pt x="5008" y="28841"/>
                  </a:lnTo>
                  <a:lnTo>
                    <a:pt x="4948" y="29022"/>
                  </a:lnTo>
                  <a:lnTo>
                    <a:pt x="4948" y="29263"/>
                  </a:lnTo>
                  <a:lnTo>
                    <a:pt x="4948" y="29504"/>
                  </a:lnTo>
                  <a:lnTo>
                    <a:pt x="5008" y="29685"/>
                  </a:lnTo>
                  <a:lnTo>
                    <a:pt x="5129" y="29927"/>
                  </a:lnTo>
                  <a:lnTo>
                    <a:pt x="5250" y="30108"/>
                  </a:lnTo>
                  <a:lnTo>
                    <a:pt x="5431" y="30228"/>
                  </a:lnTo>
                  <a:lnTo>
                    <a:pt x="5672" y="30349"/>
                  </a:lnTo>
                  <a:lnTo>
                    <a:pt x="5853" y="30409"/>
                  </a:lnTo>
                  <a:lnTo>
                    <a:pt x="6336" y="30409"/>
                  </a:lnTo>
                  <a:lnTo>
                    <a:pt x="6517" y="30349"/>
                  </a:lnTo>
                  <a:lnTo>
                    <a:pt x="6758" y="30228"/>
                  </a:lnTo>
                  <a:lnTo>
                    <a:pt x="6939" y="30108"/>
                  </a:lnTo>
                  <a:lnTo>
                    <a:pt x="7060" y="29927"/>
                  </a:lnTo>
                  <a:lnTo>
                    <a:pt x="7180" y="29685"/>
                  </a:lnTo>
                  <a:lnTo>
                    <a:pt x="7241" y="29504"/>
                  </a:lnTo>
                  <a:lnTo>
                    <a:pt x="7241" y="29263"/>
                  </a:lnTo>
                  <a:lnTo>
                    <a:pt x="7241" y="29022"/>
                  </a:lnTo>
                  <a:lnTo>
                    <a:pt x="7180" y="28841"/>
                  </a:lnTo>
                  <a:lnTo>
                    <a:pt x="7060" y="28599"/>
                  </a:lnTo>
                  <a:lnTo>
                    <a:pt x="6939" y="28418"/>
                  </a:lnTo>
                  <a:lnTo>
                    <a:pt x="6758" y="28298"/>
                  </a:lnTo>
                  <a:lnTo>
                    <a:pt x="6517" y="28177"/>
                  </a:lnTo>
                  <a:lnTo>
                    <a:pt x="6336" y="28117"/>
                  </a:lnTo>
                  <a:close/>
                  <a:moveTo>
                    <a:pt x="11645" y="28117"/>
                  </a:moveTo>
                  <a:lnTo>
                    <a:pt x="11464" y="28177"/>
                  </a:lnTo>
                  <a:lnTo>
                    <a:pt x="11223" y="28298"/>
                  </a:lnTo>
                  <a:lnTo>
                    <a:pt x="11042" y="28418"/>
                  </a:lnTo>
                  <a:lnTo>
                    <a:pt x="10921" y="28599"/>
                  </a:lnTo>
                  <a:lnTo>
                    <a:pt x="10800" y="28841"/>
                  </a:lnTo>
                  <a:lnTo>
                    <a:pt x="10740" y="29022"/>
                  </a:lnTo>
                  <a:lnTo>
                    <a:pt x="10740" y="29263"/>
                  </a:lnTo>
                  <a:lnTo>
                    <a:pt x="10740" y="29504"/>
                  </a:lnTo>
                  <a:lnTo>
                    <a:pt x="10800" y="29685"/>
                  </a:lnTo>
                  <a:lnTo>
                    <a:pt x="10921" y="29927"/>
                  </a:lnTo>
                  <a:lnTo>
                    <a:pt x="11042" y="30108"/>
                  </a:lnTo>
                  <a:lnTo>
                    <a:pt x="11223" y="30228"/>
                  </a:lnTo>
                  <a:lnTo>
                    <a:pt x="11464" y="30349"/>
                  </a:lnTo>
                  <a:lnTo>
                    <a:pt x="11645" y="30409"/>
                  </a:lnTo>
                  <a:lnTo>
                    <a:pt x="12128" y="30409"/>
                  </a:lnTo>
                  <a:lnTo>
                    <a:pt x="12309" y="30349"/>
                  </a:lnTo>
                  <a:lnTo>
                    <a:pt x="12550" y="30228"/>
                  </a:lnTo>
                  <a:lnTo>
                    <a:pt x="12731" y="30108"/>
                  </a:lnTo>
                  <a:lnTo>
                    <a:pt x="12852" y="29927"/>
                  </a:lnTo>
                  <a:lnTo>
                    <a:pt x="12973" y="29685"/>
                  </a:lnTo>
                  <a:lnTo>
                    <a:pt x="13033" y="29504"/>
                  </a:lnTo>
                  <a:lnTo>
                    <a:pt x="13033" y="29263"/>
                  </a:lnTo>
                  <a:lnTo>
                    <a:pt x="13033" y="29022"/>
                  </a:lnTo>
                  <a:lnTo>
                    <a:pt x="12973" y="28841"/>
                  </a:lnTo>
                  <a:lnTo>
                    <a:pt x="12852" y="28599"/>
                  </a:lnTo>
                  <a:lnTo>
                    <a:pt x="12731" y="28418"/>
                  </a:lnTo>
                  <a:lnTo>
                    <a:pt x="12550" y="28298"/>
                  </a:lnTo>
                  <a:lnTo>
                    <a:pt x="12309" y="28177"/>
                  </a:lnTo>
                  <a:lnTo>
                    <a:pt x="12128" y="28117"/>
                  </a:lnTo>
                  <a:close/>
                  <a:moveTo>
                    <a:pt x="17437" y="28117"/>
                  </a:moveTo>
                  <a:lnTo>
                    <a:pt x="17256" y="28177"/>
                  </a:lnTo>
                  <a:lnTo>
                    <a:pt x="17015" y="28298"/>
                  </a:lnTo>
                  <a:lnTo>
                    <a:pt x="16834" y="28418"/>
                  </a:lnTo>
                  <a:lnTo>
                    <a:pt x="16713" y="28599"/>
                  </a:lnTo>
                  <a:lnTo>
                    <a:pt x="16593" y="28841"/>
                  </a:lnTo>
                  <a:lnTo>
                    <a:pt x="16532" y="29022"/>
                  </a:lnTo>
                  <a:lnTo>
                    <a:pt x="16532" y="29263"/>
                  </a:lnTo>
                  <a:lnTo>
                    <a:pt x="16532" y="29504"/>
                  </a:lnTo>
                  <a:lnTo>
                    <a:pt x="16593" y="29685"/>
                  </a:lnTo>
                  <a:lnTo>
                    <a:pt x="16713" y="29927"/>
                  </a:lnTo>
                  <a:lnTo>
                    <a:pt x="16834" y="30108"/>
                  </a:lnTo>
                  <a:lnTo>
                    <a:pt x="17015" y="30228"/>
                  </a:lnTo>
                  <a:lnTo>
                    <a:pt x="17256" y="30349"/>
                  </a:lnTo>
                  <a:lnTo>
                    <a:pt x="17437" y="30409"/>
                  </a:lnTo>
                  <a:lnTo>
                    <a:pt x="17920" y="30409"/>
                  </a:lnTo>
                  <a:lnTo>
                    <a:pt x="18101" y="30349"/>
                  </a:lnTo>
                  <a:lnTo>
                    <a:pt x="18342" y="30228"/>
                  </a:lnTo>
                  <a:lnTo>
                    <a:pt x="18523" y="30108"/>
                  </a:lnTo>
                  <a:lnTo>
                    <a:pt x="18644" y="29927"/>
                  </a:lnTo>
                  <a:lnTo>
                    <a:pt x="18765" y="29685"/>
                  </a:lnTo>
                  <a:lnTo>
                    <a:pt x="18825" y="29504"/>
                  </a:lnTo>
                  <a:lnTo>
                    <a:pt x="18825" y="29263"/>
                  </a:lnTo>
                  <a:lnTo>
                    <a:pt x="18825" y="29022"/>
                  </a:lnTo>
                  <a:lnTo>
                    <a:pt x="18765" y="28841"/>
                  </a:lnTo>
                  <a:lnTo>
                    <a:pt x="18644" y="28599"/>
                  </a:lnTo>
                  <a:lnTo>
                    <a:pt x="18523" y="28418"/>
                  </a:lnTo>
                  <a:lnTo>
                    <a:pt x="18342" y="28298"/>
                  </a:lnTo>
                  <a:lnTo>
                    <a:pt x="18101" y="28177"/>
                  </a:lnTo>
                  <a:lnTo>
                    <a:pt x="17920" y="28117"/>
                  </a:lnTo>
                  <a:close/>
                  <a:moveTo>
                    <a:pt x="23230" y="28117"/>
                  </a:moveTo>
                  <a:lnTo>
                    <a:pt x="23049" y="28177"/>
                  </a:lnTo>
                  <a:lnTo>
                    <a:pt x="22807" y="28298"/>
                  </a:lnTo>
                  <a:lnTo>
                    <a:pt x="22626" y="28418"/>
                  </a:lnTo>
                  <a:lnTo>
                    <a:pt x="22506" y="28599"/>
                  </a:lnTo>
                  <a:lnTo>
                    <a:pt x="22385" y="28841"/>
                  </a:lnTo>
                  <a:lnTo>
                    <a:pt x="22325" y="29022"/>
                  </a:lnTo>
                  <a:lnTo>
                    <a:pt x="22325" y="29263"/>
                  </a:lnTo>
                  <a:lnTo>
                    <a:pt x="22325" y="29504"/>
                  </a:lnTo>
                  <a:lnTo>
                    <a:pt x="22385" y="29685"/>
                  </a:lnTo>
                  <a:lnTo>
                    <a:pt x="22506" y="29927"/>
                  </a:lnTo>
                  <a:lnTo>
                    <a:pt x="22626" y="30108"/>
                  </a:lnTo>
                  <a:lnTo>
                    <a:pt x="22807" y="30228"/>
                  </a:lnTo>
                  <a:lnTo>
                    <a:pt x="23049" y="30349"/>
                  </a:lnTo>
                  <a:lnTo>
                    <a:pt x="23230" y="30409"/>
                  </a:lnTo>
                  <a:lnTo>
                    <a:pt x="23712" y="30409"/>
                  </a:lnTo>
                  <a:lnTo>
                    <a:pt x="23893" y="30349"/>
                  </a:lnTo>
                  <a:lnTo>
                    <a:pt x="24135" y="30228"/>
                  </a:lnTo>
                  <a:lnTo>
                    <a:pt x="24316" y="30108"/>
                  </a:lnTo>
                  <a:lnTo>
                    <a:pt x="24436" y="29927"/>
                  </a:lnTo>
                  <a:lnTo>
                    <a:pt x="24557" y="29685"/>
                  </a:lnTo>
                  <a:lnTo>
                    <a:pt x="24617" y="29504"/>
                  </a:lnTo>
                  <a:lnTo>
                    <a:pt x="24617" y="29263"/>
                  </a:lnTo>
                  <a:lnTo>
                    <a:pt x="24617" y="29022"/>
                  </a:lnTo>
                  <a:lnTo>
                    <a:pt x="24557" y="28841"/>
                  </a:lnTo>
                  <a:lnTo>
                    <a:pt x="24436" y="28599"/>
                  </a:lnTo>
                  <a:lnTo>
                    <a:pt x="24316" y="28418"/>
                  </a:lnTo>
                  <a:lnTo>
                    <a:pt x="24135" y="28298"/>
                  </a:lnTo>
                  <a:lnTo>
                    <a:pt x="23893" y="28177"/>
                  </a:lnTo>
                  <a:lnTo>
                    <a:pt x="23712" y="28117"/>
                  </a:lnTo>
                  <a:close/>
                  <a:moveTo>
                    <a:pt x="29022" y="28117"/>
                  </a:moveTo>
                  <a:lnTo>
                    <a:pt x="28841" y="28177"/>
                  </a:lnTo>
                  <a:lnTo>
                    <a:pt x="28599" y="28298"/>
                  </a:lnTo>
                  <a:lnTo>
                    <a:pt x="28418" y="28418"/>
                  </a:lnTo>
                  <a:lnTo>
                    <a:pt x="28298" y="28599"/>
                  </a:lnTo>
                  <a:lnTo>
                    <a:pt x="28177" y="28841"/>
                  </a:lnTo>
                  <a:lnTo>
                    <a:pt x="28117" y="29022"/>
                  </a:lnTo>
                  <a:lnTo>
                    <a:pt x="28117" y="29263"/>
                  </a:lnTo>
                  <a:lnTo>
                    <a:pt x="28117" y="29504"/>
                  </a:lnTo>
                  <a:lnTo>
                    <a:pt x="28177" y="29685"/>
                  </a:lnTo>
                  <a:lnTo>
                    <a:pt x="28298" y="29927"/>
                  </a:lnTo>
                  <a:lnTo>
                    <a:pt x="28418" y="30108"/>
                  </a:lnTo>
                  <a:lnTo>
                    <a:pt x="28599" y="30228"/>
                  </a:lnTo>
                  <a:lnTo>
                    <a:pt x="28841" y="30349"/>
                  </a:lnTo>
                  <a:lnTo>
                    <a:pt x="29022" y="30409"/>
                  </a:lnTo>
                  <a:lnTo>
                    <a:pt x="29505" y="30409"/>
                  </a:lnTo>
                  <a:lnTo>
                    <a:pt x="29686" y="30349"/>
                  </a:lnTo>
                  <a:lnTo>
                    <a:pt x="29927" y="30228"/>
                  </a:lnTo>
                  <a:lnTo>
                    <a:pt x="30108" y="30108"/>
                  </a:lnTo>
                  <a:lnTo>
                    <a:pt x="30229" y="29927"/>
                  </a:lnTo>
                  <a:lnTo>
                    <a:pt x="30349" y="29685"/>
                  </a:lnTo>
                  <a:lnTo>
                    <a:pt x="30410" y="29504"/>
                  </a:lnTo>
                  <a:lnTo>
                    <a:pt x="30410" y="29263"/>
                  </a:lnTo>
                  <a:lnTo>
                    <a:pt x="30410" y="29022"/>
                  </a:lnTo>
                  <a:lnTo>
                    <a:pt x="30349" y="28841"/>
                  </a:lnTo>
                  <a:lnTo>
                    <a:pt x="30229" y="28599"/>
                  </a:lnTo>
                  <a:lnTo>
                    <a:pt x="30108" y="28418"/>
                  </a:lnTo>
                  <a:lnTo>
                    <a:pt x="29927" y="28298"/>
                  </a:lnTo>
                  <a:lnTo>
                    <a:pt x="29686" y="28177"/>
                  </a:lnTo>
                  <a:lnTo>
                    <a:pt x="29505" y="28117"/>
                  </a:lnTo>
                  <a:close/>
                  <a:moveTo>
                    <a:pt x="34814" y="28117"/>
                  </a:moveTo>
                  <a:lnTo>
                    <a:pt x="34633" y="28177"/>
                  </a:lnTo>
                  <a:lnTo>
                    <a:pt x="34392" y="28298"/>
                  </a:lnTo>
                  <a:lnTo>
                    <a:pt x="34211" y="28418"/>
                  </a:lnTo>
                  <a:lnTo>
                    <a:pt x="34090" y="28599"/>
                  </a:lnTo>
                  <a:lnTo>
                    <a:pt x="33969" y="28841"/>
                  </a:lnTo>
                  <a:lnTo>
                    <a:pt x="33909" y="29022"/>
                  </a:lnTo>
                  <a:lnTo>
                    <a:pt x="33909" y="29263"/>
                  </a:lnTo>
                  <a:lnTo>
                    <a:pt x="33909" y="29504"/>
                  </a:lnTo>
                  <a:lnTo>
                    <a:pt x="33969" y="29685"/>
                  </a:lnTo>
                  <a:lnTo>
                    <a:pt x="34090" y="29927"/>
                  </a:lnTo>
                  <a:lnTo>
                    <a:pt x="34211" y="30108"/>
                  </a:lnTo>
                  <a:lnTo>
                    <a:pt x="34392" y="30228"/>
                  </a:lnTo>
                  <a:lnTo>
                    <a:pt x="34633" y="30349"/>
                  </a:lnTo>
                  <a:lnTo>
                    <a:pt x="34814" y="30409"/>
                  </a:lnTo>
                  <a:lnTo>
                    <a:pt x="35297" y="30409"/>
                  </a:lnTo>
                  <a:lnTo>
                    <a:pt x="35478" y="30349"/>
                  </a:lnTo>
                  <a:lnTo>
                    <a:pt x="35719" y="30228"/>
                  </a:lnTo>
                  <a:lnTo>
                    <a:pt x="35900" y="30108"/>
                  </a:lnTo>
                  <a:lnTo>
                    <a:pt x="36021" y="29927"/>
                  </a:lnTo>
                  <a:lnTo>
                    <a:pt x="36141" y="29685"/>
                  </a:lnTo>
                  <a:lnTo>
                    <a:pt x="36202" y="29504"/>
                  </a:lnTo>
                  <a:lnTo>
                    <a:pt x="36202" y="29263"/>
                  </a:lnTo>
                  <a:lnTo>
                    <a:pt x="36202" y="29022"/>
                  </a:lnTo>
                  <a:lnTo>
                    <a:pt x="36141" y="28841"/>
                  </a:lnTo>
                  <a:lnTo>
                    <a:pt x="36021" y="28599"/>
                  </a:lnTo>
                  <a:lnTo>
                    <a:pt x="35900" y="28418"/>
                  </a:lnTo>
                  <a:lnTo>
                    <a:pt x="35719" y="28298"/>
                  </a:lnTo>
                  <a:lnTo>
                    <a:pt x="35478" y="28177"/>
                  </a:lnTo>
                  <a:lnTo>
                    <a:pt x="35297" y="28117"/>
                  </a:lnTo>
                  <a:close/>
                  <a:moveTo>
                    <a:pt x="40606" y="28117"/>
                  </a:moveTo>
                  <a:lnTo>
                    <a:pt x="40425" y="28177"/>
                  </a:lnTo>
                  <a:lnTo>
                    <a:pt x="40184" y="28298"/>
                  </a:lnTo>
                  <a:lnTo>
                    <a:pt x="40003" y="28418"/>
                  </a:lnTo>
                  <a:lnTo>
                    <a:pt x="39882" y="28599"/>
                  </a:lnTo>
                  <a:lnTo>
                    <a:pt x="39762" y="28841"/>
                  </a:lnTo>
                  <a:lnTo>
                    <a:pt x="39701" y="29022"/>
                  </a:lnTo>
                  <a:lnTo>
                    <a:pt x="39701" y="29263"/>
                  </a:lnTo>
                  <a:lnTo>
                    <a:pt x="39701" y="29504"/>
                  </a:lnTo>
                  <a:lnTo>
                    <a:pt x="39762" y="29685"/>
                  </a:lnTo>
                  <a:lnTo>
                    <a:pt x="39882" y="29927"/>
                  </a:lnTo>
                  <a:lnTo>
                    <a:pt x="40003" y="30108"/>
                  </a:lnTo>
                  <a:lnTo>
                    <a:pt x="40184" y="30228"/>
                  </a:lnTo>
                  <a:lnTo>
                    <a:pt x="40425" y="30349"/>
                  </a:lnTo>
                  <a:lnTo>
                    <a:pt x="40606" y="30409"/>
                  </a:lnTo>
                  <a:lnTo>
                    <a:pt x="41089" y="30409"/>
                  </a:lnTo>
                  <a:lnTo>
                    <a:pt x="41270" y="30349"/>
                  </a:lnTo>
                  <a:lnTo>
                    <a:pt x="41511" y="30228"/>
                  </a:lnTo>
                  <a:lnTo>
                    <a:pt x="41692" y="30108"/>
                  </a:lnTo>
                  <a:lnTo>
                    <a:pt x="41813" y="29927"/>
                  </a:lnTo>
                  <a:lnTo>
                    <a:pt x="41934" y="29685"/>
                  </a:lnTo>
                  <a:lnTo>
                    <a:pt x="41994" y="29504"/>
                  </a:lnTo>
                  <a:lnTo>
                    <a:pt x="41994" y="29263"/>
                  </a:lnTo>
                  <a:lnTo>
                    <a:pt x="41994" y="29022"/>
                  </a:lnTo>
                  <a:lnTo>
                    <a:pt x="41934" y="28841"/>
                  </a:lnTo>
                  <a:lnTo>
                    <a:pt x="41813" y="28599"/>
                  </a:lnTo>
                  <a:lnTo>
                    <a:pt x="41692" y="28418"/>
                  </a:lnTo>
                  <a:lnTo>
                    <a:pt x="41511" y="28298"/>
                  </a:lnTo>
                  <a:lnTo>
                    <a:pt x="41270" y="28177"/>
                  </a:lnTo>
                  <a:lnTo>
                    <a:pt x="41089" y="28117"/>
                  </a:lnTo>
                  <a:close/>
                  <a:moveTo>
                    <a:pt x="46399" y="28117"/>
                  </a:moveTo>
                  <a:lnTo>
                    <a:pt x="46218" y="28177"/>
                  </a:lnTo>
                  <a:lnTo>
                    <a:pt x="45976" y="28298"/>
                  </a:lnTo>
                  <a:lnTo>
                    <a:pt x="45795" y="28418"/>
                  </a:lnTo>
                  <a:lnTo>
                    <a:pt x="45674" y="28599"/>
                  </a:lnTo>
                  <a:lnTo>
                    <a:pt x="45554" y="28841"/>
                  </a:lnTo>
                  <a:lnTo>
                    <a:pt x="45493" y="29022"/>
                  </a:lnTo>
                  <a:lnTo>
                    <a:pt x="45493" y="29263"/>
                  </a:lnTo>
                  <a:lnTo>
                    <a:pt x="45493" y="29504"/>
                  </a:lnTo>
                  <a:lnTo>
                    <a:pt x="45554" y="29685"/>
                  </a:lnTo>
                  <a:lnTo>
                    <a:pt x="45674" y="29927"/>
                  </a:lnTo>
                  <a:lnTo>
                    <a:pt x="45795" y="30108"/>
                  </a:lnTo>
                  <a:lnTo>
                    <a:pt x="45976" y="30228"/>
                  </a:lnTo>
                  <a:lnTo>
                    <a:pt x="46218" y="30349"/>
                  </a:lnTo>
                  <a:lnTo>
                    <a:pt x="46399" y="30409"/>
                  </a:lnTo>
                  <a:lnTo>
                    <a:pt x="46881" y="30409"/>
                  </a:lnTo>
                  <a:lnTo>
                    <a:pt x="47062" y="30349"/>
                  </a:lnTo>
                  <a:lnTo>
                    <a:pt x="47304" y="30228"/>
                  </a:lnTo>
                  <a:lnTo>
                    <a:pt x="47485" y="30108"/>
                  </a:lnTo>
                  <a:lnTo>
                    <a:pt x="47605" y="29927"/>
                  </a:lnTo>
                  <a:lnTo>
                    <a:pt x="47726" y="29685"/>
                  </a:lnTo>
                  <a:lnTo>
                    <a:pt x="47786" y="29504"/>
                  </a:lnTo>
                  <a:lnTo>
                    <a:pt x="47786" y="29263"/>
                  </a:lnTo>
                  <a:lnTo>
                    <a:pt x="47786" y="29022"/>
                  </a:lnTo>
                  <a:lnTo>
                    <a:pt x="47726" y="28841"/>
                  </a:lnTo>
                  <a:lnTo>
                    <a:pt x="47605" y="28599"/>
                  </a:lnTo>
                  <a:lnTo>
                    <a:pt x="47485" y="28418"/>
                  </a:lnTo>
                  <a:lnTo>
                    <a:pt x="47304" y="28298"/>
                  </a:lnTo>
                  <a:lnTo>
                    <a:pt x="47062" y="28177"/>
                  </a:lnTo>
                  <a:lnTo>
                    <a:pt x="46881" y="28117"/>
                  </a:lnTo>
                  <a:close/>
                  <a:moveTo>
                    <a:pt x="52191" y="28117"/>
                  </a:moveTo>
                  <a:lnTo>
                    <a:pt x="52010" y="28177"/>
                  </a:lnTo>
                  <a:lnTo>
                    <a:pt x="51768" y="28298"/>
                  </a:lnTo>
                  <a:lnTo>
                    <a:pt x="51587" y="28418"/>
                  </a:lnTo>
                  <a:lnTo>
                    <a:pt x="51467" y="28599"/>
                  </a:lnTo>
                  <a:lnTo>
                    <a:pt x="51346" y="28841"/>
                  </a:lnTo>
                  <a:lnTo>
                    <a:pt x="51286" y="29022"/>
                  </a:lnTo>
                  <a:lnTo>
                    <a:pt x="51286" y="29263"/>
                  </a:lnTo>
                  <a:lnTo>
                    <a:pt x="51286" y="29504"/>
                  </a:lnTo>
                  <a:lnTo>
                    <a:pt x="51346" y="29685"/>
                  </a:lnTo>
                  <a:lnTo>
                    <a:pt x="51467" y="29927"/>
                  </a:lnTo>
                  <a:lnTo>
                    <a:pt x="51587" y="30108"/>
                  </a:lnTo>
                  <a:lnTo>
                    <a:pt x="51768" y="30228"/>
                  </a:lnTo>
                  <a:lnTo>
                    <a:pt x="52010" y="30349"/>
                  </a:lnTo>
                  <a:lnTo>
                    <a:pt x="52191" y="30409"/>
                  </a:lnTo>
                  <a:lnTo>
                    <a:pt x="52673" y="30409"/>
                  </a:lnTo>
                  <a:lnTo>
                    <a:pt x="52854" y="30349"/>
                  </a:lnTo>
                  <a:lnTo>
                    <a:pt x="53096" y="30228"/>
                  </a:lnTo>
                  <a:lnTo>
                    <a:pt x="53277" y="30108"/>
                  </a:lnTo>
                  <a:lnTo>
                    <a:pt x="53397" y="29927"/>
                  </a:lnTo>
                  <a:lnTo>
                    <a:pt x="53518" y="29685"/>
                  </a:lnTo>
                  <a:lnTo>
                    <a:pt x="53578" y="29504"/>
                  </a:lnTo>
                  <a:lnTo>
                    <a:pt x="53578" y="29263"/>
                  </a:lnTo>
                  <a:lnTo>
                    <a:pt x="53578" y="29022"/>
                  </a:lnTo>
                  <a:lnTo>
                    <a:pt x="53518" y="28841"/>
                  </a:lnTo>
                  <a:lnTo>
                    <a:pt x="53397" y="28599"/>
                  </a:lnTo>
                  <a:lnTo>
                    <a:pt x="53277" y="28418"/>
                  </a:lnTo>
                  <a:lnTo>
                    <a:pt x="53096" y="28298"/>
                  </a:lnTo>
                  <a:lnTo>
                    <a:pt x="52854" y="28177"/>
                  </a:lnTo>
                  <a:lnTo>
                    <a:pt x="52673" y="28117"/>
                  </a:lnTo>
                  <a:close/>
                  <a:moveTo>
                    <a:pt x="57983" y="28117"/>
                  </a:moveTo>
                  <a:lnTo>
                    <a:pt x="57802" y="28177"/>
                  </a:lnTo>
                  <a:lnTo>
                    <a:pt x="57561" y="28298"/>
                  </a:lnTo>
                  <a:lnTo>
                    <a:pt x="57380" y="28418"/>
                  </a:lnTo>
                  <a:lnTo>
                    <a:pt x="57259" y="28599"/>
                  </a:lnTo>
                  <a:lnTo>
                    <a:pt x="57138" y="28841"/>
                  </a:lnTo>
                  <a:lnTo>
                    <a:pt x="57078" y="29022"/>
                  </a:lnTo>
                  <a:lnTo>
                    <a:pt x="57078" y="29263"/>
                  </a:lnTo>
                  <a:lnTo>
                    <a:pt x="57078" y="29504"/>
                  </a:lnTo>
                  <a:lnTo>
                    <a:pt x="57138" y="29685"/>
                  </a:lnTo>
                  <a:lnTo>
                    <a:pt x="57259" y="29927"/>
                  </a:lnTo>
                  <a:lnTo>
                    <a:pt x="57380" y="30108"/>
                  </a:lnTo>
                  <a:lnTo>
                    <a:pt x="57561" y="30228"/>
                  </a:lnTo>
                  <a:lnTo>
                    <a:pt x="57802" y="30349"/>
                  </a:lnTo>
                  <a:lnTo>
                    <a:pt x="57983" y="30409"/>
                  </a:lnTo>
                  <a:lnTo>
                    <a:pt x="58466" y="30409"/>
                  </a:lnTo>
                  <a:lnTo>
                    <a:pt x="58647" y="30349"/>
                  </a:lnTo>
                  <a:lnTo>
                    <a:pt x="58888" y="30228"/>
                  </a:lnTo>
                  <a:lnTo>
                    <a:pt x="59069" y="30108"/>
                  </a:lnTo>
                  <a:lnTo>
                    <a:pt x="59190" y="29927"/>
                  </a:lnTo>
                  <a:lnTo>
                    <a:pt x="59310" y="29685"/>
                  </a:lnTo>
                  <a:lnTo>
                    <a:pt x="59371" y="29504"/>
                  </a:lnTo>
                  <a:lnTo>
                    <a:pt x="59371" y="29263"/>
                  </a:lnTo>
                  <a:lnTo>
                    <a:pt x="59371" y="29022"/>
                  </a:lnTo>
                  <a:lnTo>
                    <a:pt x="59310" y="28841"/>
                  </a:lnTo>
                  <a:lnTo>
                    <a:pt x="59190" y="28599"/>
                  </a:lnTo>
                  <a:lnTo>
                    <a:pt x="59069" y="28418"/>
                  </a:lnTo>
                  <a:lnTo>
                    <a:pt x="58888" y="28298"/>
                  </a:lnTo>
                  <a:lnTo>
                    <a:pt x="58647" y="28177"/>
                  </a:lnTo>
                  <a:lnTo>
                    <a:pt x="58466" y="28117"/>
                  </a:lnTo>
                  <a:close/>
                  <a:moveTo>
                    <a:pt x="63775" y="28117"/>
                  </a:moveTo>
                  <a:lnTo>
                    <a:pt x="63594" y="28177"/>
                  </a:lnTo>
                  <a:lnTo>
                    <a:pt x="63353" y="28298"/>
                  </a:lnTo>
                  <a:lnTo>
                    <a:pt x="63172" y="28418"/>
                  </a:lnTo>
                  <a:lnTo>
                    <a:pt x="63051" y="28599"/>
                  </a:lnTo>
                  <a:lnTo>
                    <a:pt x="62931" y="28841"/>
                  </a:lnTo>
                  <a:lnTo>
                    <a:pt x="62870" y="29022"/>
                  </a:lnTo>
                  <a:lnTo>
                    <a:pt x="62870" y="29263"/>
                  </a:lnTo>
                  <a:lnTo>
                    <a:pt x="62870" y="29504"/>
                  </a:lnTo>
                  <a:lnTo>
                    <a:pt x="62931" y="29685"/>
                  </a:lnTo>
                  <a:lnTo>
                    <a:pt x="63051" y="29927"/>
                  </a:lnTo>
                  <a:lnTo>
                    <a:pt x="63172" y="30108"/>
                  </a:lnTo>
                  <a:lnTo>
                    <a:pt x="63353" y="30228"/>
                  </a:lnTo>
                  <a:lnTo>
                    <a:pt x="63594" y="30349"/>
                  </a:lnTo>
                  <a:lnTo>
                    <a:pt x="63775" y="30409"/>
                  </a:lnTo>
                  <a:lnTo>
                    <a:pt x="64258" y="30409"/>
                  </a:lnTo>
                  <a:lnTo>
                    <a:pt x="64439" y="30349"/>
                  </a:lnTo>
                  <a:lnTo>
                    <a:pt x="64680" y="30228"/>
                  </a:lnTo>
                  <a:lnTo>
                    <a:pt x="64861" y="30108"/>
                  </a:lnTo>
                  <a:lnTo>
                    <a:pt x="64982" y="29927"/>
                  </a:lnTo>
                  <a:lnTo>
                    <a:pt x="65103" y="29685"/>
                  </a:lnTo>
                  <a:lnTo>
                    <a:pt x="65163" y="29504"/>
                  </a:lnTo>
                  <a:lnTo>
                    <a:pt x="65163" y="29263"/>
                  </a:lnTo>
                  <a:lnTo>
                    <a:pt x="65163" y="29022"/>
                  </a:lnTo>
                  <a:lnTo>
                    <a:pt x="65103" y="28841"/>
                  </a:lnTo>
                  <a:lnTo>
                    <a:pt x="64982" y="28599"/>
                  </a:lnTo>
                  <a:lnTo>
                    <a:pt x="64861" y="28418"/>
                  </a:lnTo>
                  <a:lnTo>
                    <a:pt x="64680" y="28298"/>
                  </a:lnTo>
                  <a:lnTo>
                    <a:pt x="64439" y="28177"/>
                  </a:lnTo>
                  <a:lnTo>
                    <a:pt x="64258" y="28117"/>
                  </a:lnTo>
                  <a:close/>
                  <a:moveTo>
                    <a:pt x="69567" y="28117"/>
                  </a:moveTo>
                  <a:lnTo>
                    <a:pt x="69386" y="28177"/>
                  </a:lnTo>
                  <a:lnTo>
                    <a:pt x="69145" y="28298"/>
                  </a:lnTo>
                  <a:lnTo>
                    <a:pt x="68964" y="28418"/>
                  </a:lnTo>
                  <a:lnTo>
                    <a:pt x="68843" y="28599"/>
                  </a:lnTo>
                  <a:lnTo>
                    <a:pt x="68723" y="28841"/>
                  </a:lnTo>
                  <a:lnTo>
                    <a:pt x="68662" y="29022"/>
                  </a:lnTo>
                  <a:lnTo>
                    <a:pt x="68662" y="29263"/>
                  </a:lnTo>
                  <a:lnTo>
                    <a:pt x="68662" y="29504"/>
                  </a:lnTo>
                  <a:lnTo>
                    <a:pt x="68723" y="29685"/>
                  </a:lnTo>
                  <a:lnTo>
                    <a:pt x="68843" y="29927"/>
                  </a:lnTo>
                  <a:lnTo>
                    <a:pt x="68964" y="30108"/>
                  </a:lnTo>
                  <a:lnTo>
                    <a:pt x="69145" y="30228"/>
                  </a:lnTo>
                  <a:lnTo>
                    <a:pt x="69386" y="30349"/>
                  </a:lnTo>
                  <a:lnTo>
                    <a:pt x="69567" y="30409"/>
                  </a:lnTo>
                  <a:lnTo>
                    <a:pt x="70050" y="30409"/>
                  </a:lnTo>
                  <a:lnTo>
                    <a:pt x="70231" y="30349"/>
                  </a:lnTo>
                  <a:lnTo>
                    <a:pt x="70472" y="30228"/>
                  </a:lnTo>
                  <a:lnTo>
                    <a:pt x="70653" y="30108"/>
                  </a:lnTo>
                  <a:lnTo>
                    <a:pt x="70774" y="29927"/>
                  </a:lnTo>
                  <a:lnTo>
                    <a:pt x="70895" y="29685"/>
                  </a:lnTo>
                  <a:lnTo>
                    <a:pt x="70955" y="29504"/>
                  </a:lnTo>
                  <a:lnTo>
                    <a:pt x="70955" y="29263"/>
                  </a:lnTo>
                  <a:lnTo>
                    <a:pt x="70955" y="29022"/>
                  </a:lnTo>
                  <a:lnTo>
                    <a:pt x="70895" y="28841"/>
                  </a:lnTo>
                  <a:lnTo>
                    <a:pt x="70774" y="28599"/>
                  </a:lnTo>
                  <a:lnTo>
                    <a:pt x="70653" y="28418"/>
                  </a:lnTo>
                  <a:lnTo>
                    <a:pt x="70472" y="28298"/>
                  </a:lnTo>
                  <a:lnTo>
                    <a:pt x="70231" y="28177"/>
                  </a:lnTo>
                  <a:lnTo>
                    <a:pt x="70050" y="28117"/>
                  </a:lnTo>
                  <a:close/>
                  <a:moveTo>
                    <a:pt x="2957" y="31013"/>
                  </a:moveTo>
                  <a:lnTo>
                    <a:pt x="2776" y="31073"/>
                  </a:lnTo>
                  <a:lnTo>
                    <a:pt x="2534" y="31194"/>
                  </a:lnTo>
                  <a:lnTo>
                    <a:pt x="2353" y="31314"/>
                  </a:lnTo>
                  <a:lnTo>
                    <a:pt x="2233" y="31495"/>
                  </a:lnTo>
                  <a:lnTo>
                    <a:pt x="2112" y="31737"/>
                  </a:lnTo>
                  <a:lnTo>
                    <a:pt x="2052" y="31918"/>
                  </a:lnTo>
                  <a:lnTo>
                    <a:pt x="2052" y="32159"/>
                  </a:lnTo>
                  <a:lnTo>
                    <a:pt x="2052" y="32401"/>
                  </a:lnTo>
                  <a:lnTo>
                    <a:pt x="2112" y="32582"/>
                  </a:lnTo>
                  <a:lnTo>
                    <a:pt x="2233" y="32823"/>
                  </a:lnTo>
                  <a:lnTo>
                    <a:pt x="2353" y="33004"/>
                  </a:lnTo>
                  <a:lnTo>
                    <a:pt x="2534" y="33125"/>
                  </a:lnTo>
                  <a:lnTo>
                    <a:pt x="2776" y="33245"/>
                  </a:lnTo>
                  <a:lnTo>
                    <a:pt x="2957" y="33306"/>
                  </a:lnTo>
                  <a:lnTo>
                    <a:pt x="3439" y="33306"/>
                  </a:lnTo>
                  <a:lnTo>
                    <a:pt x="3620" y="33245"/>
                  </a:lnTo>
                  <a:lnTo>
                    <a:pt x="3862" y="33125"/>
                  </a:lnTo>
                  <a:lnTo>
                    <a:pt x="4043" y="33004"/>
                  </a:lnTo>
                  <a:lnTo>
                    <a:pt x="4164" y="32823"/>
                  </a:lnTo>
                  <a:lnTo>
                    <a:pt x="4284" y="32582"/>
                  </a:lnTo>
                  <a:lnTo>
                    <a:pt x="4345" y="32401"/>
                  </a:lnTo>
                  <a:lnTo>
                    <a:pt x="4345" y="32159"/>
                  </a:lnTo>
                  <a:lnTo>
                    <a:pt x="4345" y="31918"/>
                  </a:lnTo>
                  <a:lnTo>
                    <a:pt x="4284" y="31737"/>
                  </a:lnTo>
                  <a:lnTo>
                    <a:pt x="4164" y="31495"/>
                  </a:lnTo>
                  <a:lnTo>
                    <a:pt x="4043" y="31314"/>
                  </a:lnTo>
                  <a:lnTo>
                    <a:pt x="3862" y="31194"/>
                  </a:lnTo>
                  <a:lnTo>
                    <a:pt x="3620" y="31073"/>
                  </a:lnTo>
                  <a:lnTo>
                    <a:pt x="3439" y="31013"/>
                  </a:lnTo>
                  <a:close/>
                  <a:moveTo>
                    <a:pt x="8749" y="31013"/>
                  </a:moveTo>
                  <a:lnTo>
                    <a:pt x="8568" y="31073"/>
                  </a:lnTo>
                  <a:lnTo>
                    <a:pt x="8327" y="31194"/>
                  </a:lnTo>
                  <a:lnTo>
                    <a:pt x="8146" y="31314"/>
                  </a:lnTo>
                  <a:lnTo>
                    <a:pt x="8025" y="31495"/>
                  </a:lnTo>
                  <a:lnTo>
                    <a:pt x="7904" y="31737"/>
                  </a:lnTo>
                  <a:lnTo>
                    <a:pt x="7844" y="31918"/>
                  </a:lnTo>
                  <a:lnTo>
                    <a:pt x="7844" y="32159"/>
                  </a:lnTo>
                  <a:lnTo>
                    <a:pt x="7844" y="32401"/>
                  </a:lnTo>
                  <a:lnTo>
                    <a:pt x="7904" y="32582"/>
                  </a:lnTo>
                  <a:lnTo>
                    <a:pt x="8025" y="32823"/>
                  </a:lnTo>
                  <a:lnTo>
                    <a:pt x="8146" y="33004"/>
                  </a:lnTo>
                  <a:lnTo>
                    <a:pt x="8327" y="33125"/>
                  </a:lnTo>
                  <a:lnTo>
                    <a:pt x="8568" y="33245"/>
                  </a:lnTo>
                  <a:lnTo>
                    <a:pt x="8749" y="33306"/>
                  </a:lnTo>
                  <a:lnTo>
                    <a:pt x="9232" y="33306"/>
                  </a:lnTo>
                  <a:lnTo>
                    <a:pt x="9413" y="33245"/>
                  </a:lnTo>
                  <a:lnTo>
                    <a:pt x="9654" y="33125"/>
                  </a:lnTo>
                  <a:lnTo>
                    <a:pt x="9835" y="33004"/>
                  </a:lnTo>
                  <a:lnTo>
                    <a:pt x="9956" y="32823"/>
                  </a:lnTo>
                  <a:lnTo>
                    <a:pt x="10076" y="32582"/>
                  </a:lnTo>
                  <a:lnTo>
                    <a:pt x="10137" y="32401"/>
                  </a:lnTo>
                  <a:lnTo>
                    <a:pt x="10137" y="32159"/>
                  </a:lnTo>
                  <a:lnTo>
                    <a:pt x="10137" y="31918"/>
                  </a:lnTo>
                  <a:lnTo>
                    <a:pt x="10076" y="31737"/>
                  </a:lnTo>
                  <a:lnTo>
                    <a:pt x="9956" y="31495"/>
                  </a:lnTo>
                  <a:lnTo>
                    <a:pt x="9835" y="31314"/>
                  </a:lnTo>
                  <a:lnTo>
                    <a:pt x="9654" y="31194"/>
                  </a:lnTo>
                  <a:lnTo>
                    <a:pt x="9413" y="31073"/>
                  </a:lnTo>
                  <a:lnTo>
                    <a:pt x="9232" y="31013"/>
                  </a:lnTo>
                  <a:close/>
                  <a:moveTo>
                    <a:pt x="14541" y="31013"/>
                  </a:moveTo>
                  <a:lnTo>
                    <a:pt x="14360" y="31073"/>
                  </a:lnTo>
                  <a:lnTo>
                    <a:pt x="14119" y="31194"/>
                  </a:lnTo>
                  <a:lnTo>
                    <a:pt x="13938" y="31314"/>
                  </a:lnTo>
                  <a:lnTo>
                    <a:pt x="13817" y="31495"/>
                  </a:lnTo>
                  <a:lnTo>
                    <a:pt x="13697" y="31737"/>
                  </a:lnTo>
                  <a:lnTo>
                    <a:pt x="13636" y="31918"/>
                  </a:lnTo>
                  <a:lnTo>
                    <a:pt x="13636" y="32159"/>
                  </a:lnTo>
                  <a:lnTo>
                    <a:pt x="13636" y="32401"/>
                  </a:lnTo>
                  <a:lnTo>
                    <a:pt x="13697" y="32582"/>
                  </a:lnTo>
                  <a:lnTo>
                    <a:pt x="13817" y="32823"/>
                  </a:lnTo>
                  <a:lnTo>
                    <a:pt x="13938" y="33004"/>
                  </a:lnTo>
                  <a:lnTo>
                    <a:pt x="14119" y="33125"/>
                  </a:lnTo>
                  <a:lnTo>
                    <a:pt x="14360" y="33245"/>
                  </a:lnTo>
                  <a:lnTo>
                    <a:pt x="14541" y="33306"/>
                  </a:lnTo>
                  <a:lnTo>
                    <a:pt x="15024" y="33306"/>
                  </a:lnTo>
                  <a:lnTo>
                    <a:pt x="15205" y="33245"/>
                  </a:lnTo>
                  <a:lnTo>
                    <a:pt x="15446" y="33125"/>
                  </a:lnTo>
                  <a:lnTo>
                    <a:pt x="15627" y="33004"/>
                  </a:lnTo>
                  <a:lnTo>
                    <a:pt x="15748" y="32823"/>
                  </a:lnTo>
                  <a:lnTo>
                    <a:pt x="15869" y="32582"/>
                  </a:lnTo>
                  <a:lnTo>
                    <a:pt x="15929" y="32401"/>
                  </a:lnTo>
                  <a:lnTo>
                    <a:pt x="15929" y="32159"/>
                  </a:lnTo>
                  <a:lnTo>
                    <a:pt x="15929" y="31918"/>
                  </a:lnTo>
                  <a:lnTo>
                    <a:pt x="15869" y="31737"/>
                  </a:lnTo>
                  <a:lnTo>
                    <a:pt x="15748" y="31495"/>
                  </a:lnTo>
                  <a:lnTo>
                    <a:pt x="15627" y="31314"/>
                  </a:lnTo>
                  <a:lnTo>
                    <a:pt x="15446" y="31194"/>
                  </a:lnTo>
                  <a:lnTo>
                    <a:pt x="15205" y="31073"/>
                  </a:lnTo>
                  <a:lnTo>
                    <a:pt x="15024" y="31013"/>
                  </a:lnTo>
                  <a:close/>
                  <a:moveTo>
                    <a:pt x="20333" y="31013"/>
                  </a:moveTo>
                  <a:lnTo>
                    <a:pt x="20152" y="31073"/>
                  </a:lnTo>
                  <a:lnTo>
                    <a:pt x="19911" y="31194"/>
                  </a:lnTo>
                  <a:lnTo>
                    <a:pt x="19730" y="31314"/>
                  </a:lnTo>
                  <a:lnTo>
                    <a:pt x="19609" y="31495"/>
                  </a:lnTo>
                  <a:lnTo>
                    <a:pt x="19489" y="31737"/>
                  </a:lnTo>
                  <a:lnTo>
                    <a:pt x="19428" y="31918"/>
                  </a:lnTo>
                  <a:lnTo>
                    <a:pt x="19428" y="32159"/>
                  </a:lnTo>
                  <a:lnTo>
                    <a:pt x="19428" y="32401"/>
                  </a:lnTo>
                  <a:lnTo>
                    <a:pt x="19489" y="32582"/>
                  </a:lnTo>
                  <a:lnTo>
                    <a:pt x="19609" y="32823"/>
                  </a:lnTo>
                  <a:lnTo>
                    <a:pt x="19730" y="33004"/>
                  </a:lnTo>
                  <a:lnTo>
                    <a:pt x="19911" y="33125"/>
                  </a:lnTo>
                  <a:lnTo>
                    <a:pt x="20152" y="33245"/>
                  </a:lnTo>
                  <a:lnTo>
                    <a:pt x="20333" y="33306"/>
                  </a:lnTo>
                  <a:lnTo>
                    <a:pt x="20816" y="33306"/>
                  </a:lnTo>
                  <a:lnTo>
                    <a:pt x="20997" y="33245"/>
                  </a:lnTo>
                  <a:lnTo>
                    <a:pt x="21239" y="33125"/>
                  </a:lnTo>
                  <a:lnTo>
                    <a:pt x="21420" y="33004"/>
                  </a:lnTo>
                  <a:lnTo>
                    <a:pt x="21540" y="32823"/>
                  </a:lnTo>
                  <a:lnTo>
                    <a:pt x="21661" y="32582"/>
                  </a:lnTo>
                  <a:lnTo>
                    <a:pt x="21721" y="32401"/>
                  </a:lnTo>
                  <a:lnTo>
                    <a:pt x="21721" y="32159"/>
                  </a:lnTo>
                  <a:lnTo>
                    <a:pt x="21721" y="31918"/>
                  </a:lnTo>
                  <a:lnTo>
                    <a:pt x="21661" y="31737"/>
                  </a:lnTo>
                  <a:lnTo>
                    <a:pt x="21540" y="31495"/>
                  </a:lnTo>
                  <a:lnTo>
                    <a:pt x="21420" y="31314"/>
                  </a:lnTo>
                  <a:lnTo>
                    <a:pt x="21239" y="31194"/>
                  </a:lnTo>
                  <a:lnTo>
                    <a:pt x="20997" y="31073"/>
                  </a:lnTo>
                  <a:lnTo>
                    <a:pt x="20816" y="31013"/>
                  </a:lnTo>
                  <a:close/>
                  <a:moveTo>
                    <a:pt x="26126" y="31013"/>
                  </a:moveTo>
                  <a:lnTo>
                    <a:pt x="25945" y="31073"/>
                  </a:lnTo>
                  <a:lnTo>
                    <a:pt x="25703" y="31194"/>
                  </a:lnTo>
                  <a:lnTo>
                    <a:pt x="25522" y="31314"/>
                  </a:lnTo>
                  <a:lnTo>
                    <a:pt x="25402" y="31495"/>
                  </a:lnTo>
                  <a:lnTo>
                    <a:pt x="25281" y="31737"/>
                  </a:lnTo>
                  <a:lnTo>
                    <a:pt x="25221" y="31918"/>
                  </a:lnTo>
                  <a:lnTo>
                    <a:pt x="25221" y="32159"/>
                  </a:lnTo>
                  <a:lnTo>
                    <a:pt x="25221" y="32401"/>
                  </a:lnTo>
                  <a:lnTo>
                    <a:pt x="25281" y="32582"/>
                  </a:lnTo>
                  <a:lnTo>
                    <a:pt x="25402" y="32823"/>
                  </a:lnTo>
                  <a:lnTo>
                    <a:pt x="25522" y="33004"/>
                  </a:lnTo>
                  <a:lnTo>
                    <a:pt x="25703" y="33125"/>
                  </a:lnTo>
                  <a:lnTo>
                    <a:pt x="25945" y="33245"/>
                  </a:lnTo>
                  <a:lnTo>
                    <a:pt x="26126" y="33306"/>
                  </a:lnTo>
                  <a:lnTo>
                    <a:pt x="26608" y="33306"/>
                  </a:lnTo>
                  <a:lnTo>
                    <a:pt x="26789" y="33245"/>
                  </a:lnTo>
                  <a:lnTo>
                    <a:pt x="27031" y="33125"/>
                  </a:lnTo>
                  <a:lnTo>
                    <a:pt x="27212" y="33004"/>
                  </a:lnTo>
                  <a:lnTo>
                    <a:pt x="27332" y="32823"/>
                  </a:lnTo>
                  <a:lnTo>
                    <a:pt x="27453" y="32582"/>
                  </a:lnTo>
                  <a:lnTo>
                    <a:pt x="27513" y="32401"/>
                  </a:lnTo>
                  <a:lnTo>
                    <a:pt x="27513" y="32159"/>
                  </a:lnTo>
                  <a:lnTo>
                    <a:pt x="27513" y="31918"/>
                  </a:lnTo>
                  <a:lnTo>
                    <a:pt x="27453" y="31737"/>
                  </a:lnTo>
                  <a:lnTo>
                    <a:pt x="27332" y="31495"/>
                  </a:lnTo>
                  <a:lnTo>
                    <a:pt x="27212" y="31314"/>
                  </a:lnTo>
                  <a:lnTo>
                    <a:pt x="27031" y="31194"/>
                  </a:lnTo>
                  <a:lnTo>
                    <a:pt x="26789" y="31073"/>
                  </a:lnTo>
                  <a:lnTo>
                    <a:pt x="26608" y="31013"/>
                  </a:lnTo>
                  <a:close/>
                  <a:moveTo>
                    <a:pt x="31918" y="31013"/>
                  </a:moveTo>
                  <a:lnTo>
                    <a:pt x="31737" y="31073"/>
                  </a:lnTo>
                  <a:lnTo>
                    <a:pt x="31496" y="31194"/>
                  </a:lnTo>
                  <a:lnTo>
                    <a:pt x="31315" y="31314"/>
                  </a:lnTo>
                  <a:lnTo>
                    <a:pt x="31194" y="31495"/>
                  </a:lnTo>
                  <a:lnTo>
                    <a:pt x="31073" y="31737"/>
                  </a:lnTo>
                  <a:lnTo>
                    <a:pt x="31013" y="31918"/>
                  </a:lnTo>
                  <a:lnTo>
                    <a:pt x="31013" y="32159"/>
                  </a:lnTo>
                  <a:lnTo>
                    <a:pt x="31013" y="32401"/>
                  </a:lnTo>
                  <a:lnTo>
                    <a:pt x="31073" y="32582"/>
                  </a:lnTo>
                  <a:lnTo>
                    <a:pt x="31194" y="32823"/>
                  </a:lnTo>
                  <a:lnTo>
                    <a:pt x="31315" y="33004"/>
                  </a:lnTo>
                  <a:lnTo>
                    <a:pt x="31496" y="33125"/>
                  </a:lnTo>
                  <a:lnTo>
                    <a:pt x="31737" y="33245"/>
                  </a:lnTo>
                  <a:lnTo>
                    <a:pt x="31918" y="33306"/>
                  </a:lnTo>
                  <a:lnTo>
                    <a:pt x="32401" y="33306"/>
                  </a:lnTo>
                  <a:lnTo>
                    <a:pt x="32582" y="33245"/>
                  </a:lnTo>
                  <a:lnTo>
                    <a:pt x="32823" y="33125"/>
                  </a:lnTo>
                  <a:lnTo>
                    <a:pt x="33004" y="33004"/>
                  </a:lnTo>
                  <a:lnTo>
                    <a:pt x="33125" y="32823"/>
                  </a:lnTo>
                  <a:lnTo>
                    <a:pt x="33245" y="32582"/>
                  </a:lnTo>
                  <a:lnTo>
                    <a:pt x="33306" y="32401"/>
                  </a:lnTo>
                  <a:lnTo>
                    <a:pt x="33306" y="32159"/>
                  </a:lnTo>
                  <a:lnTo>
                    <a:pt x="33306" y="31918"/>
                  </a:lnTo>
                  <a:lnTo>
                    <a:pt x="33245" y="31737"/>
                  </a:lnTo>
                  <a:lnTo>
                    <a:pt x="33125" y="31495"/>
                  </a:lnTo>
                  <a:lnTo>
                    <a:pt x="33004" y="31314"/>
                  </a:lnTo>
                  <a:lnTo>
                    <a:pt x="32823" y="31194"/>
                  </a:lnTo>
                  <a:lnTo>
                    <a:pt x="32582" y="31073"/>
                  </a:lnTo>
                  <a:lnTo>
                    <a:pt x="32401" y="31013"/>
                  </a:lnTo>
                  <a:close/>
                  <a:moveTo>
                    <a:pt x="37710" y="31013"/>
                  </a:moveTo>
                  <a:lnTo>
                    <a:pt x="37529" y="31073"/>
                  </a:lnTo>
                  <a:lnTo>
                    <a:pt x="37288" y="31194"/>
                  </a:lnTo>
                  <a:lnTo>
                    <a:pt x="37107" y="31314"/>
                  </a:lnTo>
                  <a:lnTo>
                    <a:pt x="36986" y="31495"/>
                  </a:lnTo>
                  <a:lnTo>
                    <a:pt x="36865" y="31737"/>
                  </a:lnTo>
                  <a:lnTo>
                    <a:pt x="36805" y="31918"/>
                  </a:lnTo>
                  <a:lnTo>
                    <a:pt x="36805" y="32159"/>
                  </a:lnTo>
                  <a:lnTo>
                    <a:pt x="36805" y="32401"/>
                  </a:lnTo>
                  <a:lnTo>
                    <a:pt x="36865" y="32582"/>
                  </a:lnTo>
                  <a:lnTo>
                    <a:pt x="36986" y="32823"/>
                  </a:lnTo>
                  <a:lnTo>
                    <a:pt x="37107" y="33004"/>
                  </a:lnTo>
                  <a:lnTo>
                    <a:pt x="37288" y="33125"/>
                  </a:lnTo>
                  <a:lnTo>
                    <a:pt x="37529" y="33245"/>
                  </a:lnTo>
                  <a:lnTo>
                    <a:pt x="37710" y="33306"/>
                  </a:lnTo>
                  <a:lnTo>
                    <a:pt x="38193" y="33306"/>
                  </a:lnTo>
                  <a:lnTo>
                    <a:pt x="38374" y="33245"/>
                  </a:lnTo>
                  <a:lnTo>
                    <a:pt x="38615" y="33125"/>
                  </a:lnTo>
                  <a:lnTo>
                    <a:pt x="38796" y="33004"/>
                  </a:lnTo>
                  <a:lnTo>
                    <a:pt x="38917" y="32823"/>
                  </a:lnTo>
                  <a:lnTo>
                    <a:pt x="39038" y="32582"/>
                  </a:lnTo>
                  <a:lnTo>
                    <a:pt x="39098" y="32401"/>
                  </a:lnTo>
                  <a:lnTo>
                    <a:pt x="39098" y="32159"/>
                  </a:lnTo>
                  <a:lnTo>
                    <a:pt x="39098" y="31918"/>
                  </a:lnTo>
                  <a:lnTo>
                    <a:pt x="39038" y="31737"/>
                  </a:lnTo>
                  <a:lnTo>
                    <a:pt x="38917" y="31495"/>
                  </a:lnTo>
                  <a:lnTo>
                    <a:pt x="38796" y="31314"/>
                  </a:lnTo>
                  <a:lnTo>
                    <a:pt x="38615" y="31194"/>
                  </a:lnTo>
                  <a:lnTo>
                    <a:pt x="38374" y="31073"/>
                  </a:lnTo>
                  <a:lnTo>
                    <a:pt x="38193" y="31013"/>
                  </a:lnTo>
                  <a:close/>
                  <a:moveTo>
                    <a:pt x="43502" y="31013"/>
                  </a:moveTo>
                  <a:lnTo>
                    <a:pt x="43321" y="31073"/>
                  </a:lnTo>
                  <a:lnTo>
                    <a:pt x="43080" y="31194"/>
                  </a:lnTo>
                  <a:lnTo>
                    <a:pt x="42899" y="31314"/>
                  </a:lnTo>
                  <a:lnTo>
                    <a:pt x="42778" y="31495"/>
                  </a:lnTo>
                  <a:lnTo>
                    <a:pt x="42658" y="31737"/>
                  </a:lnTo>
                  <a:lnTo>
                    <a:pt x="42597" y="31918"/>
                  </a:lnTo>
                  <a:lnTo>
                    <a:pt x="42597" y="32159"/>
                  </a:lnTo>
                  <a:lnTo>
                    <a:pt x="42597" y="32401"/>
                  </a:lnTo>
                  <a:lnTo>
                    <a:pt x="42658" y="32582"/>
                  </a:lnTo>
                  <a:lnTo>
                    <a:pt x="42778" y="32823"/>
                  </a:lnTo>
                  <a:lnTo>
                    <a:pt x="42899" y="33004"/>
                  </a:lnTo>
                  <a:lnTo>
                    <a:pt x="43080" y="33125"/>
                  </a:lnTo>
                  <a:lnTo>
                    <a:pt x="43321" y="33245"/>
                  </a:lnTo>
                  <a:lnTo>
                    <a:pt x="43502" y="33306"/>
                  </a:lnTo>
                  <a:lnTo>
                    <a:pt x="43985" y="33306"/>
                  </a:lnTo>
                  <a:lnTo>
                    <a:pt x="44166" y="33245"/>
                  </a:lnTo>
                  <a:lnTo>
                    <a:pt x="44407" y="33125"/>
                  </a:lnTo>
                  <a:lnTo>
                    <a:pt x="44588" y="33004"/>
                  </a:lnTo>
                  <a:lnTo>
                    <a:pt x="44709" y="32823"/>
                  </a:lnTo>
                  <a:lnTo>
                    <a:pt x="44830" y="32582"/>
                  </a:lnTo>
                  <a:lnTo>
                    <a:pt x="44890" y="32401"/>
                  </a:lnTo>
                  <a:lnTo>
                    <a:pt x="44890" y="32159"/>
                  </a:lnTo>
                  <a:lnTo>
                    <a:pt x="44890" y="31918"/>
                  </a:lnTo>
                  <a:lnTo>
                    <a:pt x="44830" y="31737"/>
                  </a:lnTo>
                  <a:lnTo>
                    <a:pt x="44709" y="31495"/>
                  </a:lnTo>
                  <a:lnTo>
                    <a:pt x="44588" y="31314"/>
                  </a:lnTo>
                  <a:lnTo>
                    <a:pt x="44407" y="31194"/>
                  </a:lnTo>
                  <a:lnTo>
                    <a:pt x="44166" y="31073"/>
                  </a:lnTo>
                  <a:lnTo>
                    <a:pt x="43985" y="31013"/>
                  </a:lnTo>
                  <a:close/>
                  <a:moveTo>
                    <a:pt x="49295" y="31013"/>
                  </a:moveTo>
                  <a:lnTo>
                    <a:pt x="49114" y="31073"/>
                  </a:lnTo>
                  <a:lnTo>
                    <a:pt x="48872" y="31194"/>
                  </a:lnTo>
                  <a:lnTo>
                    <a:pt x="48691" y="31314"/>
                  </a:lnTo>
                  <a:lnTo>
                    <a:pt x="48571" y="31495"/>
                  </a:lnTo>
                  <a:lnTo>
                    <a:pt x="48450" y="31737"/>
                  </a:lnTo>
                  <a:lnTo>
                    <a:pt x="48390" y="31918"/>
                  </a:lnTo>
                  <a:lnTo>
                    <a:pt x="48390" y="32159"/>
                  </a:lnTo>
                  <a:lnTo>
                    <a:pt x="48390" y="32401"/>
                  </a:lnTo>
                  <a:lnTo>
                    <a:pt x="48450" y="32582"/>
                  </a:lnTo>
                  <a:lnTo>
                    <a:pt x="48571" y="32823"/>
                  </a:lnTo>
                  <a:lnTo>
                    <a:pt x="48691" y="33004"/>
                  </a:lnTo>
                  <a:lnTo>
                    <a:pt x="48872" y="33125"/>
                  </a:lnTo>
                  <a:lnTo>
                    <a:pt x="49114" y="33245"/>
                  </a:lnTo>
                  <a:lnTo>
                    <a:pt x="49295" y="33306"/>
                  </a:lnTo>
                  <a:lnTo>
                    <a:pt x="49777" y="33306"/>
                  </a:lnTo>
                  <a:lnTo>
                    <a:pt x="49958" y="33245"/>
                  </a:lnTo>
                  <a:lnTo>
                    <a:pt x="50200" y="33125"/>
                  </a:lnTo>
                  <a:lnTo>
                    <a:pt x="50381" y="33004"/>
                  </a:lnTo>
                  <a:lnTo>
                    <a:pt x="50501" y="32823"/>
                  </a:lnTo>
                  <a:lnTo>
                    <a:pt x="50622" y="32582"/>
                  </a:lnTo>
                  <a:lnTo>
                    <a:pt x="50682" y="32401"/>
                  </a:lnTo>
                  <a:lnTo>
                    <a:pt x="50682" y="32159"/>
                  </a:lnTo>
                  <a:lnTo>
                    <a:pt x="50682" y="31918"/>
                  </a:lnTo>
                  <a:lnTo>
                    <a:pt x="50622" y="31737"/>
                  </a:lnTo>
                  <a:lnTo>
                    <a:pt x="50501" y="31495"/>
                  </a:lnTo>
                  <a:lnTo>
                    <a:pt x="50381" y="31314"/>
                  </a:lnTo>
                  <a:lnTo>
                    <a:pt x="50200" y="31194"/>
                  </a:lnTo>
                  <a:lnTo>
                    <a:pt x="49958" y="31073"/>
                  </a:lnTo>
                  <a:lnTo>
                    <a:pt x="49777" y="31013"/>
                  </a:lnTo>
                  <a:close/>
                  <a:moveTo>
                    <a:pt x="55087" y="31013"/>
                  </a:moveTo>
                  <a:lnTo>
                    <a:pt x="54906" y="31073"/>
                  </a:lnTo>
                  <a:lnTo>
                    <a:pt x="54665" y="31194"/>
                  </a:lnTo>
                  <a:lnTo>
                    <a:pt x="54483" y="31314"/>
                  </a:lnTo>
                  <a:lnTo>
                    <a:pt x="54363" y="31495"/>
                  </a:lnTo>
                  <a:lnTo>
                    <a:pt x="54242" y="31737"/>
                  </a:lnTo>
                  <a:lnTo>
                    <a:pt x="54182" y="31918"/>
                  </a:lnTo>
                  <a:lnTo>
                    <a:pt x="54182" y="32159"/>
                  </a:lnTo>
                  <a:lnTo>
                    <a:pt x="54182" y="32401"/>
                  </a:lnTo>
                  <a:lnTo>
                    <a:pt x="54242" y="32582"/>
                  </a:lnTo>
                  <a:lnTo>
                    <a:pt x="54363" y="32823"/>
                  </a:lnTo>
                  <a:lnTo>
                    <a:pt x="54483" y="33004"/>
                  </a:lnTo>
                  <a:lnTo>
                    <a:pt x="54665" y="33125"/>
                  </a:lnTo>
                  <a:lnTo>
                    <a:pt x="54906" y="33245"/>
                  </a:lnTo>
                  <a:lnTo>
                    <a:pt x="55087" y="33306"/>
                  </a:lnTo>
                  <a:lnTo>
                    <a:pt x="55570" y="33306"/>
                  </a:lnTo>
                  <a:lnTo>
                    <a:pt x="55751" y="33245"/>
                  </a:lnTo>
                  <a:lnTo>
                    <a:pt x="55992" y="33125"/>
                  </a:lnTo>
                  <a:lnTo>
                    <a:pt x="56173" y="33004"/>
                  </a:lnTo>
                  <a:lnTo>
                    <a:pt x="56294" y="32823"/>
                  </a:lnTo>
                  <a:lnTo>
                    <a:pt x="56414" y="32582"/>
                  </a:lnTo>
                  <a:lnTo>
                    <a:pt x="56475" y="32401"/>
                  </a:lnTo>
                  <a:lnTo>
                    <a:pt x="56475" y="32159"/>
                  </a:lnTo>
                  <a:lnTo>
                    <a:pt x="56475" y="31918"/>
                  </a:lnTo>
                  <a:lnTo>
                    <a:pt x="56414" y="31737"/>
                  </a:lnTo>
                  <a:lnTo>
                    <a:pt x="56294" y="31495"/>
                  </a:lnTo>
                  <a:lnTo>
                    <a:pt x="56173" y="31314"/>
                  </a:lnTo>
                  <a:lnTo>
                    <a:pt x="55992" y="31194"/>
                  </a:lnTo>
                  <a:lnTo>
                    <a:pt x="55751" y="31073"/>
                  </a:lnTo>
                  <a:lnTo>
                    <a:pt x="55570" y="31013"/>
                  </a:lnTo>
                  <a:close/>
                  <a:moveTo>
                    <a:pt x="60879" y="31013"/>
                  </a:moveTo>
                  <a:lnTo>
                    <a:pt x="60698" y="31073"/>
                  </a:lnTo>
                  <a:lnTo>
                    <a:pt x="60457" y="31194"/>
                  </a:lnTo>
                  <a:lnTo>
                    <a:pt x="60276" y="31314"/>
                  </a:lnTo>
                  <a:lnTo>
                    <a:pt x="60155" y="31495"/>
                  </a:lnTo>
                  <a:lnTo>
                    <a:pt x="60034" y="31737"/>
                  </a:lnTo>
                  <a:lnTo>
                    <a:pt x="59974" y="31918"/>
                  </a:lnTo>
                  <a:lnTo>
                    <a:pt x="59974" y="32159"/>
                  </a:lnTo>
                  <a:lnTo>
                    <a:pt x="59974" y="32401"/>
                  </a:lnTo>
                  <a:lnTo>
                    <a:pt x="60034" y="32582"/>
                  </a:lnTo>
                  <a:lnTo>
                    <a:pt x="60155" y="32823"/>
                  </a:lnTo>
                  <a:lnTo>
                    <a:pt x="60276" y="33004"/>
                  </a:lnTo>
                  <a:lnTo>
                    <a:pt x="60457" y="33125"/>
                  </a:lnTo>
                  <a:lnTo>
                    <a:pt x="60698" y="33245"/>
                  </a:lnTo>
                  <a:lnTo>
                    <a:pt x="60879" y="33306"/>
                  </a:lnTo>
                  <a:lnTo>
                    <a:pt x="61362" y="33306"/>
                  </a:lnTo>
                  <a:lnTo>
                    <a:pt x="61543" y="33245"/>
                  </a:lnTo>
                  <a:lnTo>
                    <a:pt x="61784" y="33125"/>
                  </a:lnTo>
                  <a:lnTo>
                    <a:pt x="61965" y="33004"/>
                  </a:lnTo>
                  <a:lnTo>
                    <a:pt x="62086" y="32823"/>
                  </a:lnTo>
                  <a:lnTo>
                    <a:pt x="62206" y="32582"/>
                  </a:lnTo>
                  <a:lnTo>
                    <a:pt x="62267" y="32401"/>
                  </a:lnTo>
                  <a:lnTo>
                    <a:pt x="62267" y="32159"/>
                  </a:lnTo>
                  <a:lnTo>
                    <a:pt x="62267" y="31918"/>
                  </a:lnTo>
                  <a:lnTo>
                    <a:pt x="62206" y="31737"/>
                  </a:lnTo>
                  <a:lnTo>
                    <a:pt x="62086" y="31495"/>
                  </a:lnTo>
                  <a:lnTo>
                    <a:pt x="61965" y="31314"/>
                  </a:lnTo>
                  <a:lnTo>
                    <a:pt x="61784" y="31194"/>
                  </a:lnTo>
                  <a:lnTo>
                    <a:pt x="61543" y="31073"/>
                  </a:lnTo>
                  <a:lnTo>
                    <a:pt x="61362" y="31013"/>
                  </a:lnTo>
                  <a:close/>
                  <a:moveTo>
                    <a:pt x="66671" y="31013"/>
                  </a:moveTo>
                  <a:lnTo>
                    <a:pt x="66490" y="31073"/>
                  </a:lnTo>
                  <a:lnTo>
                    <a:pt x="66249" y="31194"/>
                  </a:lnTo>
                  <a:lnTo>
                    <a:pt x="66068" y="31314"/>
                  </a:lnTo>
                  <a:lnTo>
                    <a:pt x="65947" y="31495"/>
                  </a:lnTo>
                  <a:lnTo>
                    <a:pt x="65827" y="31737"/>
                  </a:lnTo>
                  <a:lnTo>
                    <a:pt x="65766" y="31918"/>
                  </a:lnTo>
                  <a:lnTo>
                    <a:pt x="65766" y="32159"/>
                  </a:lnTo>
                  <a:lnTo>
                    <a:pt x="65766" y="32401"/>
                  </a:lnTo>
                  <a:lnTo>
                    <a:pt x="65827" y="32582"/>
                  </a:lnTo>
                  <a:lnTo>
                    <a:pt x="65947" y="32823"/>
                  </a:lnTo>
                  <a:lnTo>
                    <a:pt x="66068" y="33004"/>
                  </a:lnTo>
                  <a:lnTo>
                    <a:pt x="66249" y="33125"/>
                  </a:lnTo>
                  <a:lnTo>
                    <a:pt x="66490" y="33245"/>
                  </a:lnTo>
                  <a:lnTo>
                    <a:pt x="66671" y="33306"/>
                  </a:lnTo>
                  <a:lnTo>
                    <a:pt x="67154" y="33306"/>
                  </a:lnTo>
                  <a:lnTo>
                    <a:pt x="67335" y="33245"/>
                  </a:lnTo>
                  <a:lnTo>
                    <a:pt x="67576" y="33125"/>
                  </a:lnTo>
                  <a:lnTo>
                    <a:pt x="67757" y="33004"/>
                  </a:lnTo>
                  <a:lnTo>
                    <a:pt x="67878" y="32823"/>
                  </a:lnTo>
                  <a:lnTo>
                    <a:pt x="67999" y="32582"/>
                  </a:lnTo>
                  <a:lnTo>
                    <a:pt x="68059" y="32401"/>
                  </a:lnTo>
                  <a:lnTo>
                    <a:pt x="68059" y="32159"/>
                  </a:lnTo>
                  <a:lnTo>
                    <a:pt x="68059" y="31918"/>
                  </a:lnTo>
                  <a:lnTo>
                    <a:pt x="67999" y="31737"/>
                  </a:lnTo>
                  <a:lnTo>
                    <a:pt x="67878" y="31495"/>
                  </a:lnTo>
                  <a:lnTo>
                    <a:pt x="67757" y="31314"/>
                  </a:lnTo>
                  <a:lnTo>
                    <a:pt x="67576" y="31194"/>
                  </a:lnTo>
                  <a:lnTo>
                    <a:pt x="67335" y="31073"/>
                  </a:lnTo>
                  <a:lnTo>
                    <a:pt x="67154" y="31013"/>
                  </a:lnTo>
                  <a:close/>
                  <a:moveTo>
                    <a:pt x="72464" y="31013"/>
                  </a:moveTo>
                  <a:lnTo>
                    <a:pt x="72283" y="31073"/>
                  </a:lnTo>
                  <a:lnTo>
                    <a:pt x="72041" y="31194"/>
                  </a:lnTo>
                  <a:lnTo>
                    <a:pt x="71860" y="31314"/>
                  </a:lnTo>
                  <a:lnTo>
                    <a:pt x="71740" y="31495"/>
                  </a:lnTo>
                  <a:lnTo>
                    <a:pt x="71619" y="31737"/>
                  </a:lnTo>
                  <a:lnTo>
                    <a:pt x="71559" y="31918"/>
                  </a:lnTo>
                  <a:lnTo>
                    <a:pt x="71559" y="32159"/>
                  </a:lnTo>
                  <a:lnTo>
                    <a:pt x="71559" y="32401"/>
                  </a:lnTo>
                  <a:lnTo>
                    <a:pt x="71619" y="32582"/>
                  </a:lnTo>
                  <a:lnTo>
                    <a:pt x="71740" y="32823"/>
                  </a:lnTo>
                  <a:lnTo>
                    <a:pt x="71860" y="33004"/>
                  </a:lnTo>
                  <a:lnTo>
                    <a:pt x="72041" y="33125"/>
                  </a:lnTo>
                  <a:lnTo>
                    <a:pt x="72283" y="33245"/>
                  </a:lnTo>
                  <a:lnTo>
                    <a:pt x="72464" y="33306"/>
                  </a:lnTo>
                  <a:lnTo>
                    <a:pt x="72946" y="33306"/>
                  </a:lnTo>
                  <a:lnTo>
                    <a:pt x="73127" y="33245"/>
                  </a:lnTo>
                  <a:lnTo>
                    <a:pt x="73369" y="33125"/>
                  </a:lnTo>
                  <a:lnTo>
                    <a:pt x="73550" y="33004"/>
                  </a:lnTo>
                  <a:lnTo>
                    <a:pt x="73670" y="32823"/>
                  </a:lnTo>
                  <a:lnTo>
                    <a:pt x="73791" y="32582"/>
                  </a:lnTo>
                  <a:lnTo>
                    <a:pt x="73851" y="32401"/>
                  </a:lnTo>
                  <a:lnTo>
                    <a:pt x="73851" y="32159"/>
                  </a:lnTo>
                  <a:lnTo>
                    <a:pt x="73851" y="31918"/>
                  </a:lnTo>
                  <a:lnTo>
                    <a:pt x="73791" y="31737"/>
                  </a:lnTo>
                  <a:lnTo>
                    <a:pt x="73670" y="31495"/>
                  </a:lnTo>
                  <a:lnTo>
                    <a:pt x="73550" y="31314"/>
                  </a:lnTo>
                  <a:lnTo>
                    <a:pt x="73369" y="31194"/>
                  </a:lnTo>
                  <a:lnTo>
                    <a:pt x="73127" y="31073"/>
                  </a:lnTo>
                  <a:lnTo>
                    <a:pt x="72946" y="31013"/>
                  </a:lnTo>
                  <a:close/>
                  <a:moveTo>
                    <a:pt x="181" y="33909"/>
                  </a:moveTo>
                  <a:lnTo>
                    <a:pt x="0" y="36141"/>
                  </a:lnTo>
                  <a:lnTo>
                    <a:pt x="302" y="36202"/>
                  </a:lnTo>
                  <a:lnTo>
                    <a:pt x="543" y="36202"/>
                  </a:lnTo>
                  <a:lnTo>
                    <a:pt x="724" y="36141"/>
                  </a:lnTo>
                  <a:lnTo>
                    <a:pt x="966" y="36021"/>
                  </a:lnTo>
                  <a:lnTo>
                    <a:pt x="1147" y="35900"/>
                  </a:lnTo>
                  <a:lnTo>
                    <a:pt x="1267" y="35719"/>
                  </a:lnTo>
                  <a:lnTo>
                    <a:pt x="1388" y="35478"/>
                  </a:lnTo>
                  <a:lnTo>
                    <a:pt x="1448" y="35297"/>
                  </a:lnTo>
                  <a:lnTo>
                    <a:pt x="1448" y="35055"/>
                  </a:lnTo>
                  <a:lnTo>
                    <a:pt x="1448" y="34814"/>
                  </a:lnTo>
                  <a:lnTo>
                    <a:pt x="1388" y="34633"/>
                  </a:lnTo>
                  <a:lnTo>
                    <a:pt x="1267" y="34392"/>
                  </a:lnTo>
                  <a:lnTo>
                    <a:pt x="1147" y="34211"/>
                  </a:lnTo>
                  <a:lnTo>
                    <a:pt x="966" y="34090"/>
                  </a:lnTo>
                  <a:lnTo>
                    <a:pt x="724" y="33969"/>
                  </a:lnTo>
                  <a:lnTo>
                    <a:pt x="543" y="33909"/>
                  </a:lnTo>
                  <a:close/>
                  <a:moveTo>
                    <a:pt x="5853" y="33909"/>
                  </a:moveTo>
                  <a:lnTo>
                    <a:pt x="5672" y="33969"/>
                  </a:lnTo>
                  <a:lnTo>
                    <a:pt x="5431" y="34090"/>
                  </a:lnTo>
                  <a:lnTo>
                    <a:pt x="5250" y="34211"/>
                  </a:lnTo>
                  <a:lnTo>
                    <a:pt x="5129" y="34392"/>
                  </a:lnTo>
                  <a:lnTo>
                    <a:pt x="5008" y="34633"/>
                  </a:lnTo>
                  <a:lnTo>
                    <a:pt x="4948" y="34814"/>
                  </a:lnTo>
                  <a:lnTo>
                    <a:pt x="4948" y="35055"/>
                  </a:lnTo>
                  <a:lnTo>
                    <a:pt x="4948" y="35297"/>
                  </a:lnTo>
                  <a:lnTo>
                    <a:pt x="5008" y="35478"/>
                  </a:lnTo>
                  <a:lnTo>
                    <a:pt x="5129" y="35719"/>
                  </a:lnTo>
                  <a:lnTo>
                    <a:pt x="5250" y="35900"/>
                  </a:lnTo>
                  <a:lnTo>
                    <a:pt x="5431" y="36021"/>
                  </a:lnTo>
                  <a:lnTo>
                    <a:pt x="5672" y="36141"/>
                  </a:lnTo>
                  <a:lnTo>
                    <a:pt x="5853" y="36202"/>
                  </a:lnTo>
                  <a:lnTo>
                    <a:pt x="6336" y="36202"/>
                  </a:lnTo>
                  <a:lnTo>
                    <a:pt x="6517" y="36141"/>
                  </a:lnTo>
                  <a:lnTo>
                    <a:pt x="6758" y="36021"/>
                  </a:lnTo>
                  <a:lnTo>
                    <a:pt x="6939" y="35900"/>
                  </a:lnTo>
                  <a:lnTo>
                    <a:pt x="7060" y="35719"/>
                  </a:lnTo>
                  <a:lnTo>
                    <a:pt x="7180" y="35478"/>
                  </a:lnTo>
                  <a:lnTo>
                    <a:pt x="7241" y="35297"/>
                  </a:lnTo>
                  <a:lnTo>
                    <a:pt x="7241" y="35055"/>
                  </a:lnTo>
                  <a:lnTo>
                    <a:pt x="7241" y="34814"/>
                  </a:lnTo>
                  <a:lnTo>
                    <a:pt x="7180" y="34633"/>
                  </a:lnTo>
                  <a:lnTo>
                    <a:pt x="7060" y="34392"/>
                  </a:lnTo>
                  <a:lnTo>
                    <a:pt x="6939" y="34211"/>
                  </a:lnTo>
                  <a:lnTo>
                    <a:pt x="6758" y="34090"/>
                  </a:lnTo>
                  <a:lnTo>
                    <a:pt x="6517" y="33969"/>
                  </a:lnTo>
                  <a:lnTo>
                    <a:pt x="6336" y="33909"/>
                  </a:lnTo>
                  <a:close/>
                  <a:moveTo>
                    <a:pt x="11645" y="33909"/>
                  </a:moveTo>
                  <a:lnTo>
                    <a:pt x="11464" y="33969"/>
                  </a:lnTo>
                  <a:lnTo>
                    <a:pt x="11223" y="34090"/>
                  </a:lnTo>
                  <a:lnTo>
                    <a:pt x="11042" y="34211"/>
                  </a:lnTo>
                  <a:lnTo>
                    <a:pt x="10921" y="34392"/>
                  </a:lnTo>
                  <a:lnTo>
                    <a:pt x="10800" y="34633"/>
                  </a:lnTo>
                  <a:lnTo>
                    <a:pt x="10740" y="34814"/>
                  </a:lnTo>
                  <a:lnTo>
                    <a:pt x="10740" y="35055"/>
                  </a:lnTo>
                  <a:lnTo>
                    <a:pt x="10740" y="35297"/>
                  </a:lnTo>
                  <a:lnTo>
                    <a:pt x="10800" y="35478"/>
                  </a:lnTo>
                  <a:lnTo>
                    <a:pt x="10921" y="35719"/>
                  </a:lnTo>
                  <a:lnTo>
                    <a:pt x="11042" y="35900"/>
                  </a:lnTo>
                  <a:lnTo>
                    <a:pt x="11223" y="36021"/>
                  </a:lnTo>
                  <a:lnTo>
                    <a:pt x="11464" y="36141"/>
                  </a:lnTo>
                  <a:lnTo>
                    <a:pt x="11645" y="36202"/>
                  </a:lnTo>
                  <a:lnTo>
                    <a:pt x="12128" y="36202"/>
                  </a:lnTo>
                  <a:lnTo>
                    <a:pt x="12309" y="36141"/>
                  </a:lnTo>
                  <a:lnTo>
                    <a:pt x="12550" y="36021"/>
                  </a:lnTo>
                  <a:lnTo>
                    <a:pt x="12731" y="35900"/>
                  </a:lnTo>
                  <a:lnTo>
                    <a:pt x="12852" y="35719"/>
                  </a:lnTo>
                  <a:lnTo>
                    <a:pt x="12973" y="35478"/>
                  </a:lnTo>
                  <a:lnTo>
                    <a:pt x="13033" y="35297"/>
                  </a:lnTo>
                  <a:lnTo>
                    <a:pt x="13033" y="35055"/>
                  </a:lnTo>
                  <a:lnTo>
                    <a:pt x="13033" y="34814"/>
                  </a:lnTo>
                  <a:lnTo>
                    <a:pt x="12973" y="34633"/>
                  </a:lnTo>
                  <a:lnTo>
                    <a:pt x="12852" y="34392"/>
                  </a:lnTo>
                  <a:lnTo>
                    <a:pt x="12731" y="34211"/>
                  </a:lnTo>
                  <a:lnTo>
                    <a:pt x="12550" y="34090"/>
                  </a:lnTo>
                  <a:lnTo>
                    <a:pt x="12309" y="33969"/>
                  </a:lnTo>
                  <a:lnTo>
                    <a:pt x="12128" y="33909"/>
                  </a:lnTo>
                  <a:close/>
                  <a:moveTo>
                    <a:pt x="17437" y="33909"/>
                  </a:moveTo>
                  <a:lnTo>
                    <a:pt x="17256" y="33969"/>
                  </a:lnTo>
                  <a:lnTo>
                    <a:pt x="17015" y="34090"/>
                  </a:lnTo>
                  <a:lnTo>
                    <a:pt x="16834" y="34211"/>
                  </a:lnTo>
                  <a:lnTo>
                    <a:pt x="16713" y="34392"/>
                  </a:lnTo>
                  <a:lnTo>
                    <a:pt x="16593" y="34633"/>
                  </a:lnTo>
                  <a:lnTo>
                    <a:pt x="16532" y="34814"/>
                  </a:lnTo>
                  <a:lnTo>
                    <a:pt x="16532" y="35055"/>
                  </a:lnTo>
                  <a:lnTo>
                    <a:pt x="16532" y="35297"/>
                  </a:lnTo>
                  <a:lnTo>
                    <a:pt x="16593" y="35478"/>
                  </a:lnTo>
                  <a:lnTo>
                    <a:pt x="16713" y="35719"/>
                  </a:lnTo>
                  <a:lnTo>
                    <a:pt x="16834" y="35900"/>
                  </a:lnTo>
                  <a:lnTo>
                    <a:pt x="17015" y="36021"/>
                  </a:lnTo>
                  <a:lnTo>
                    <a:pt x="17256" y="36141"/>
                  </a:lnTo>
                  <a:lnTo>
                    <a:pt x="17437" y="36202"/>
                  </a:lnTo>
                  <a:lnTo>
                    <a:pt x="17920" y="36202"/>
                  </a:lnTo>
                  <a:lnTo>
                    <a:pt x="18101" y="36141"/>
                  </a:lnTo>
                  <a:lnTo>
                    <a:pt x="18342" y="36021"/>
                  </a:lnTo>
                  <a:lnTo>
                    <a:pt x="18523" y="35900"/>
                  </a:lnTo>
                  <a:lnTo>
                    <a:pt x="18644" y="35719"/>
                  </a:lnTo>
                  <a:lnTo>
                    <a:pt x="18765" y="35478"/>
                  </a:lnTo>
                  <a:lnTo>
                    <a:pt x="18825" y="35297"/>
                  </a:lnTo>
                  <a:lnTo>
                    <a:pt x="18825" y="35055"/>
                  </a:lnTo>
                  <a:lnTo>
                    <a:pt x="18825" y="34814"/>
                  </a:lnTo>
                  <a:lnTo>
                    <a:pt x="18765" y="34633"/>
                  </a:lnTo>
                  <a:lnTo>
                    <a:pt x="18644" y="34392"/>
                  </a:lnTo>
                  <a:lnTo>
                    <a:pt x="18523" y="34211"/>
                  </a:lnTo>
                  <a:lnTo>
                    <a:pt x="18342" y="34090"/>
                  </a:lnTo>
                  <a:lnTo>
                    <a:pt x="18101" y="33969"/>
                  </a:lnTo>
                  <a:lnTo>
                    <a:pt x="17920" y="33909"/>
                  </a:lnTo>
                  <a:close/>
                  <a:moveTo>
                    <a:pt x="23230" y="33909"/>
                  </a:moveTo>
                  <a:lnTo>
                    <a:pt x="23049" y="33969"/>
                  </a:lnTo>
                  <a:lnTo>
                    <a:pt x="22807" y="34090"/>
                  </a:lnTo>
                  <a:lnTo>
                    <a:pt x="22626" y="34211"/>
                  </a:lnTo>
                  <a:lnTo>
                    <a:pt x="22506" y="34392"/>
                  </a:lnTo>
                  <a:lnTo>
                    <a:pt x="22385" y="34633"/>
                  </a:lnTo>
                  <a:lnTo>
                    <a:pt x="22325" y="34814"/>
                  </a:lnTo>
                  <a:lnTo>
                    <a:pt x="22325" y="35055"/>
                  </a:lnTo>
                  <a:lnTo>
                    <a:pt x="22325" y="35297"/>
                  </a:lnTo>
                  <a:lnTo>
                    <a:pt x="22385" y="35478"/>
                  </a:lnTo>
                  <a:lnTo>
                    <a:pt x="22506" y="35719"/>
                  </a:lnTo>
                  <a:lnTo>
                    <a:pt x="22626" y="35900"/>
                  </a:lnTo>
                  <a:lnTo>
                    <a:pt x="22807" y="36021"/>
                  </a:lnTo>
                  <a:lnTo>
                    <a:pt x="23049" y="36141"/>
                  </a:lnTo>
                  <a:lnTo>
                    <a:pt x="23230" y="36202"/>
                  </a:lnTo>
                  <a:lnTo>
                    <a:pt x="23712" y="36202"/>
                  </a:lnTo>
                  <a:lnTo>
                    <a:pt x="23893" y="36141"/>
                  </a:lnTo>
                  <a:lnTo>
                    <a:pt x="24135" y="36021"/>
                  </a:lnTo>
                  <a:lnTo>
                    <a:pt x="24316" y="35900"/>
                  </a:lnTo>
                  <a:lnTo>
                    <a:pt x="24436" y="35719"/>
                  </a:lnTo>
                  <a:lnTo>
                    <a:pt x="24557" y="35478"/>
                  </a:lnTo>
                  <a:lnTo>
                    <a:pt x="24617" y="35297"/>
                  </a:lnTo>
                  <a:lnTo>
                    <a:pt x="24617" y="35055"/>
                  </a:lnTo>
                  <a:lnTo>
                    <a:pt x="24617" y="34814"/>
                  </a:lnTo>
                  <a:lnTo>
                    <a:pt x="24557" y="34633"/>
                  </a:lnTo>
                  <a:lnTo>
                    <a:pt x="24436" y="34392"/>
                  </a:lnTo>
                  <a:lnTo>
                    <a:pt x="24316" y="34211"/>
                  </a:lnTo>
                  <a:lnTo>
                    <a:pt x="24135" y="34090"/>
                  </a:lnTo>
                  <a:lnTo>
                    <a:pt x="23893" y="33969"/>
                  </a:lnTo>
                  <a:lnTo>
                    <a:pt x="23712" y="33909"/>
                  </a:lnTo>
                  <a:close/>
                  <a:moveTo>
                    <a:pt x="29022" y="33909"/>
                  </a:moveTo>
                  <a:lnTo>
                    <a:pt x="28841" y="33969"/>
                  </a:lnTo>
                  <a:lnTo>
                    <a:pt x="28599" y="34090"/>
                  </a:lnTo>
                  <a:lnTo>
                    <a:pt x="28418" y="34211"/>
                  </a:lnTo>
                  <a:lnTo>
                    <a:pt x="28298" y="34392"/>
                  </a:lnTo>
                  <a:lnTo>
                    <a:pt x="28177" y="34633"/>
                  </a:lnTo>
                  <a:lnTo>
                    <a:pt x="28117" y="34814"/>
                  </a:lnTo>
                  <a:lnTo>
                    <a:pt x="28117" y="35055"/>
                  </a:lnTo>
                  <a:lnTo>
                    <a:pt x="28117" y="35297"/>
                  </a:lnTo>
                  <a:lnTo>
                    <a:pt x="28177" y="35478"/>
                  </a:lnTo>
                  <a:lnTo>
                    <a:pt x="28298" y="35719"/>
                  </a:lnTo>
                  <a:lnTo>
                    <a:pt x="28418" y="35900"/>
                  </a:lnTo>
                  <a:lnTo>
                    <a:pt x="28599" y="36021"/>
                  </a:lnTo>
                  <a:lnTo>
                    <a:pt x="28841" y="36141"/>
                  </a:lnTo>
                  <a:lnTo>
                    <a:pt x="29022" y="36202"/>
                  </a:lnTo>
                  <a:lnTo>
                    <a:pt x="29505" y="36202"/>
                  </a:lnTo>
                  <a:lnTo>
                    <a:pt x="29686" y="36141"/>
                  </a:lnTo>
                  <a:lnTo>
                    <a:pt x="29927" y="36021"/>
                  </a:lnTo>
                  <a:lnTo>
                    <a:pt x="30108" y="35900"/>
                  </a:lnTo>
                  <a:lnTo>
                    <a:pt x="30229" y="35719"/>
                  </a:lnTo>
                  <a:lnTo>
                    <a:pt x="30349" y="35478"/>
                  </a:lnTo>
                  <a:lnTo>
                    <a:pt x="30410" y="35297"/>
                  </a:lnTo>
                  <a:lnTo>
                    <a:pt x="30410" y="35055"/>
                  </a:lnTo>
                  <a:lnTo>
                    <a:pt x="30410" y="34814"/>
                  </a:lnTo>
                  <a:lnTo>
                    <a:pt x="30349" y="34633"/>
                  </a:lnTo>
                  <a:lnTo>
                    <a:pt x="30229" y="34392"/>
                  </a:lnTo>
                  <a:lnTo>
                    <a:pt x="30108" y="34211"/>
                  </a:lnTo>
                  <a:lnTo>
                    <a:pt x="29927" y="34090"/>
                  </a:lnTo>
                  <a:lnTo>
                    <a:pt x="29686" y="33969"/>
                  </a:lnTo>
                  <a:lnTo>
                    <a:pt x="29505" y="33909"/>
                  </a:lnTo>
                  <a:close/>
                  <a:moveTo>
                    <a:pt x="34814" y="33909"/>
                  </a:moveTo>
                  <a:lnTo>
                    <a:pt x="34633" y="33969"/>
                  </a:lnTo>
                  <a:lnTo>
                    <a:pt x="34392" y="34090"/>
                  </a:lnTo>
                  <a:lnTo>
                    <a:pt x="34211" y="34211"/>
                  </a:lnTo>
                  <a:lnTo>
                    <a:pt x="34090" y="34392"/>
                  </a:lnTo>
                  <a:lnTo>
                    <a:pt x="33969" y="34633"/>
                  </a:lnTo>
                  <a:lnTo>
                    <a:pt x="33909" y="34814"/>
                  </a:lnTo>
                  <a:lnTo>
                    <a:pt x="33909" y="35055"/>
                  </a:lnTo>
                  <a:lnTo>
                    <a:pt x="33909" y="35297"/>
                  </a:lnTo>
                  <a:lnTo>
                    <a:pt x="33969" y="35478"/>
                  </a:lnTo>
                  <a:lnTo>
                    <a:pt x="34090" y="35719"/>
                  </a:lnTo>
                  <a:lnTo>
                    <a:pt x="34211" y="35900"/>
                  </a:lnTo>
                  <a:lnTo>
                    <a:pt x="34392" y="36021"/>
                  </a:lnTo>
                  <a:lnTo>
                    <a:pt x="34633" y="36141"/>
                  </a:lnTo>
                  <a:lnTo>
                    <a:pt x="34814" y="36202"/>
                  </a:lnTo>
                  <a:lnTo>
                    <a:pt x="35297" y="36202"/>
                  </a:lnTo>
                  <a:lnTo>
                    <a:pt x="35478" y="36141"/>
                  </a:lnTo>
                  <a:lnTo>
                    <a:pt x="35719" y="36021"/>
                  </a:lnTo>
                  <a:lnTo>
                    <a:pt x="35900" y="35900"/>
                  </a:lnTo>
                  <a:lnTo>
                    <a:pt x="36021" y="35719"/>
                  </a:lnTo>
                  <a:lnTo>
                    <a:pt x="36141" y="35478"/>
                  </a:lnTo>
                  <a:lnTo>
                    <a:pt x="36202" y="35297"/>
                  </a:lnTo>
                  <a:lnTo>
                    <a:pt x="36202" y="35055"/>
                  </a:lnTo>
                  <a:lnTo>
                    <a:pt x="36202" y="34814"/>
                  </a:lnTo>
                  <a:lnTo>
                    <a:pt x="36141" y="34633"/>
                  </a:lnTo>
                  <a:lnTo>
                    <a:pt x="36021" y="34392"/>
                  </a:lnTo>
                  <a:lnTo>
                    <a:pt x="35900" y="34211"/>
                  </a:lnTo>
                  <a:lnTo>
                    <a:pt x="35719" y="34090"/>
                  </a:lnTo>
                  <a:lnTo>
                    <a:pt x="35478" y="33969"/>
                  </a:lnTo>
                  <a:lnTo>
                    <a:pt x="35297" y="33909"/>
                  </a:lnTo>
                  <a:close/>
                  <a:moveTo>
                    <a:pt x="40606" y="33909"/>
                  </a:moveTo>
                  <a:lnTo>
                    <a:pt x="40425" y="33969"/>
                  </a:lnTo>
                  <a:lnTo>
                    <a:pt x="40184" y="34090"/>
                  </a:lnTo>
                  <a:lnTo>
                    <a:pt x="40003" y="34211"/>
                  </a:lnTo>
                  <a:lnTo>
                    <a:pt x="39882" y="34392"/>
                  </a:lnTo>
                  <a:lnTo>
                    <a:pt x="39762" y="34633"/>
                  </a:lnTo>
                  <a:lnTo>
                    <a:pt x="39701" y="34814"/>
                  </a:lnTo>
                  <a:lnTo>
                    <a:pt x="39701" y="35055"/>
                  </a:lnTo>
                  <a:lnTo>
                    <a:pt x="39701" y="35297"/>
                  </a:lnTo>
                  <a:lnTo>
                    <a:pt x="39762" y="35478"/>
                  </a:lnTo>
                  <a:lnTo>
                    <a:pt x="39882" y="35719"/>
                  </a:lnTo>
                  <a:lnTo>
                    <a:pt x="40003" y="35900"/>
                  </a:lnTo>
                  <a:lnTo>
                    <a:pt x="40184" y="36021"/>
                  </a:lnTo>
                  <a:lnTo>
                    <a:pt x="40425" y="36141"/>
                  </a:lnTo>
                  <a:lnTo>
                    <a:pt x="40606" y="36202"/>
                  </a:lnTo>
                  <a:lnTo>
                    <a:pt x="41089" y="36202"/>
                  </a:lnTo>
                  <a:lnTo>
                    <a:pt x="41270" y="36141"/>
                  </a:lnTo>
                  <a:lnTo>
                    <a:pt x="41511" y="36021"/>
                  </a:lnTo>
                  <a:lnTo>
                    <a:pt x="41692" y="35900"/>
                  </a:lnTo>
                  <a:lnTo>
                    <a:pt x="41813" y="35719"/>
                  </a:lnTo>
                  <a:lnTo>
                    <a:pt x="41934" y="35478"/>
                  </a:lnTo>
                  <a:lnTo>
                    <a:pt x="41994" y="35297"/>
                  </a:lnTo>
                  <a:lnTo>
                    <a:pt x="41994" y="35055"/>
                  </a:lnTo>
                  <a:lnTo>
                    <a:pt x="41994" y="34814"/>
                  </a:lnTo>
                  <a:lnTo>
                    <a:pt x="41934" y="34633"/>
                  </a:lnTo>
                  <a:lnTo>
                    <a:pt x="41813" y="34392"/>
                  </a:lnTo>
                  <a:lnTo>
                    <a:pt x="41692" y="34211"/>
                  </a:lnTo>
                  <a:lnTo>
                    <a:pt x="41511" y="34090"/>
                  </a:lnTo>
                  <a:lnTo>
                    <a:pt x="41270" y="33969"/>
                  </a:lnTo>
                  <a:lnTo>
                    <a:pt x="41089" y="33909"/>
                  </a:lnTo>
                  <a:close/>
                  <a:moveTo>
                    <a:pt x="46399" y="33909"/>
                  </a:moveTo>
                  <a:lnTo>
                    <a:pt x="46218" y="33969"/>
                  </a:lnTo>
                  <a:lnTo>
                    <a:pt x="45976" y="34090"/>
                  </a:lnTo>
                  <a:lnTo>
                    <a:pt x="45795" y="34211"/>
                  </a:lnTo>
                  <a:lnTo>
                    <a:pt x="45674" y="34392"/>
                  </a:lnTo>
                  <a:lnTo>
                    <a:pt x="45554" y="34633"/>
                  </a:lnTo>
                  <a:lnTo>
                    <a:pt x="45493" y="34814"/>
                  </a:lnTo>
                  <a:lnTo>
                    <a:pt x="45493" y="35055"/>
                  </a:lnTo>
                  <a:lnTo>
                    <a:pt x="45493" y="35297"/>
                  </a:lnTo>
                  <a:lnTo>
                    <a:pt x="45554" y="35478"/>
                  </a:lnTo>
                  <a:lnTo>
                    <a:pt x="45674" y="35719"/>
                  </a:lnTo>
                  <a:lnTo>
                    <a:pt x="45795" y="35900"/>
                  </a:lnTo>
                  <a:lnTo>
                    <a:pt x="45976" y="36021"/>
                  </a:lnTo>
                  <a:lnTo>
                    <a:pt x="46218" y="36141"/>
                  </a:lnTo>
                  <a:lnTo>
                    <a:pt x="46399" y="36202"/>
                  </a:lnTo>
                  <a:lnTo>
                    <a:pt x="46881" y="36202"/>
                  </a:lnTo>
                  <a:lnTo>
                    <a:pt x="47062" y="36141"/>
                  </a:lnTo>
                  <a:lnTo>
                    <a:pt x="47304" y="36021"/>
                  </a:lnTo>
                  <a:lnTo>
                    <a:pt x="47485" y="35900"/>
                  </a:lnTo>
                  <a:lnTo>
                    <a:pt x="47605" y="35719"/>
                  </a:lnTo>
                  <a:lnTo>
                    <a:pt x="47726" y="35478"/>
                  </a:lnTo>
                  <a:lnTo>
                    <a:pt x="47786" y="35297"/>
                  </a:lnTo>
                  <a:lnTo>
                    <a:pt x="47786" y="35055"/>
                  </a:lnTo>
                  <a:lnTo>
                    <a:pt x="47786" y="34814"/>
                  </a:lnTo>
                  <a:lnTo>
                    <a:pt x="47726" y="34633"/>
                  </a:lnTo>
                  <a:lnTo>
                    <a:pt x="47605" y="34392"/>
                  </a:lnTo>
                  <a:lnTo>
                    <a:pt x="47485" y="34211"/>
                  </a:lnTo>
                  <a:lnTo>
                    <a:pt x="47304" y="34090"/>
                  </a:lnTo>
                  <a:lnTo>
                    <a:pt x="47062" y="33969"/>
                  </a:lnTo>
                  <a:lnTo>
                    <a:pt x="46881" y="33909"/>
                  </a:lnTo>
                  <a:close/>
                  <a:moveTo>
                    <a:pt x="52191" y="33909"/>
                  </a:moveTo>
                  <a:lnTo>
                    <a:pt x="52010" y="33969"/>
                  </a:lnTo>
                  <a:lnTo>
                    <a:pt x="51768" y="34090"/>
                  </a:lnTo>
                  <a:lnTo>
                    <a:pt x="51587" y="34211"/>
                  </a:lnTo>
                  <a:lnTo>
                    <a:pt x="51467" y="34392"/>
                  </a:lnTo>
                  <a:lnTo>
                    <a:pt x="51346" y="34633"/>
                  </a:lnTo>
                  <a:lnTo>
                    <a:pt x="51286" y="34814"/>
                  </a:lnTo>
                  <a:lnTo>
                    <a:pt x="51286" y="35055"/>
                  </a:lnTo>
                  <a:lnTo>
                    <a:pt x="51286" y="35297"/>
                  </a:lnTo>
                  <a:lnTo>
                    <a:pt x="51346" y="35478"/>
                  </a:lnTo>
                  <a:lnTo>
                    <a:pt x="51467" y="35719"/>
                  </a:lnTo>
                  <a:lnTo>
                    <a:pt x="51587" y="35900"/>
                  </a:lnTo>
                  <a:lnTo>
                    <a:pt x="51768" y="36021"/>
                  </a:lnTo>
                  <a:lnTo>
                    <a:pt x="52010" y="36141"/>
                  </a:lnTo>
                  <a:lnTo>
                    <a:pt x="52191" y="36202"/>
                  </a:lnTo>
                  <a:lnTo>
                    <a:pt x="52673" y="36202"/>
                  </a:lnTo>
                  <a:lnTo>
                    <a:pt x="52854" y="36141"/>
                  </a:lnTo>
                  <a:lnTo>
                    <a:pt x="53096" y="36021"/>
                  </a:lnTo>
                  <a:lnTo>
                    <a:pt x="53277" y="35900"/>
                  </a:lnTo>
                  <a:lnTo>
                    <a:pt x="53397" y="35719"/>
                  </a:lnTo>
                  <a:lnTo>
                    <a:pt x="53518" y="35478"/>
                  </a:lnTo>
                  <a:lnTo>
                    <a:pt x="53578" y="35297"/>
                  </a:lnTo>
                  <a:lnTo>
                    <a:pt x="53578" y="35055"/>
                  </a:lnTo>
                  <a:lnTo>
                    <a:pt x="53578" y="34814"/>
                  </a:lnTo>
                  <a:lnTo>
                    <a:pt x="53518" y="34633"/>
                  </a:lnTo>
                  <a:lnTo>
                    <a:pt x="53397" y="34392"/>
                  </a:lnTo>
                  <a:lnTo>
                    <a:pt x="53277" y="34211"/>
                  </a:lnTo>
                  <a:lnTo>
                    <a:pt x="53096" y="34090"/>
                  </a:lnTo>
                  <a:lnTo>
                    <a:pt x="52854" y="33969"/>
                  </a:lnTo>
                  <a:lnTo>
                    <a:pt x="52673" y="33909"/>
                  </a:lnTo>
                  <a:close/>
                  <a:moveTo>
                    <a:pt x="57983" y="33909"/>
                  </a:moveTo>
                  <a:lnTo>
                    <a:pt x="57802" y="33969"/>
                  </a:lnTo>
                  <a:lnTo>
                    <a:pt x="57561" y="34090"/>
                  </a:lnTo>
                  <a:lnTo>
                    <a:pt x="57380" y="34211"/>
                  </a:lnTo>
                  <a:lnTo>
                    <a:pt x="57259" y="34392"/>
                  </a:lnTo>
                  <a:lnTo>
                    <a:pt x="57138" y="34633"/>
                  </a:lnTo>
                  <a:lnTo>
                    <a:pt x="57078" y="34814"/>
                  </a:lnTo>
                  <a:lnTo>
                    <a:pt x="57078" y="35055"/>
                  </a:lnTo>
                  <a:lnTo>
                    <a:pt x="57078" y="35297"/>
                  </a:lnTo>
                  <a:lnTo>
                    <a:pt x="57138" y="35478"/>
                  </a:lnTo>
                  <a:lnTo>
                    <a:pt x="57259" y="35719"/>
                  </a:lnTo>
                  <a:lnTo>
                    <a:pt x="57380" y="35900"/>
                  </a:lnTo>
                  <a:lnTo>
                    <a:pt x="57561" y="36021"/>
                  </a:lnTo>
                  <a:lnTo>
                    <a:pt x="57802" y="36141"/>
                  </a:lnTo>
                  <a:lnTo>
                    <a:pt x="57983" y="36202"/>
                  </a:lnTo>
                  <a:lnTo>
                    <a:pt x="58466" y="36202"/>
                  </a:lnTo>
                  <a:lnTo>
                    <a:pt x="58647" y="36141"/>
                  </a:lnTo>
                  <a:lnTo>
                    <a:pt x="58888" y="36021"/>
                  </a:lnTo>
                  <a:lnTo>
                    <a:pt x="59069" y="35900"/>
                  </a:lnTo>
                  <a:lnTo>
                    <a:pt x="59190" y="35719"/>
                  </a:lnTo>
                  <a:lnTo>
                    <a:pt x="59310" y="35478"/>
                  </a:lnTo>
                  <a:lnTo>
                    <a:pt x="59371" y="35297"/>
                  </a:lnTo>
                  <a:lnTo>
                    <a:pt x="59371" y="35055"/>
                  </a:lnTo>
                  <a:lnTo>
                    <a:pt x="59371" y="34814"/>
                  </a:lnTo>
                  <a:lnTo>
                    <a:pt x="59310" y="34633"/>
                  </a:lnTo>
                  <a:lnTo>
                    <a:pt x="59190" y="34392"/>
                  </a:lnTo>
                  <a:lnTo>
                    <a:pt x="59069" y="34211"/>
                  </a:lnTo>
                  <a:lnTo>
                    <a:pt x="58888" y="34090"/>
                  </a:lnTo>
                  <a:lnTo>
                    <a:pt x="58647" y="33969"/>
                  </a:lnTo>
                  <a:lnTo>
                    <a:pt x="58466" y="33909"/>
                  </a:lnTo>
                  <a:close/>
                  <a:moveTo>
                    <a:pt x="63775" y="33909"/>
                  </a:moveTo>
                  <a:lnTo>
                    <a:pt x="63594" y="33969"/>
                  </a:lnTo>
                  <a:lnTo>
                    <a:pt x="63353" y="34090"/>
                  </a:lnTo>
                  <a:lnTo>
                    <a:pt x="63172" y="34211"/>
                  </a:lnTo>
                  <a:lnTo>
                    <a:pt x="63051" y="34392"/>
                  </a:lnTo>
                  <a:lnTo>
                    <a:pt x="62931" y="34633"/>
                  </a:lnTo>
                  <a:lnTo>
                    <a:pt x="62870" y="34814"/>
                  </a:lnTo>
                  <a:lnTo>
                    <a:pt x="62870" y="35055"/>
                  </a:lnTo>
                  <a:lnTo>
                    <a:pt x="62870" y="35297"/>
                  </a:lnTo>
                  <a:lnTo>
                    <a:pt x="62931" y="35478"/>
                  </a:lnTo>
                  <a:lnTo>
                    <a:pt x="63051" y="35719"/>
                  </a:lnTo>
                  <a:lnTo>
                    <a:pt x="63172" y="35900"/>
                  </a:lnTo>
                  <a:lnTo>
                    <a:pt x="63353" y="36021"/>
                  </a:lnTo>
                  <a:lnTo>
                    <a:pt x="63594" y="36141"/>
                  </a:lnTo>
                  <a:lnTo>
                    <a:pt x="63775" y="36202"/>
                  </a:lnTo>
                  <a:lnTo>
                    <a:pt x="64258" y="36202"/>
                  </a:lnTo>
                  <a:lnTo>
                    <a:pt x="64439" y="36141"/>
                  </a:lnTo>
                  <a:lnTo>
                    <a:pt x="64680" y="36021"/>
                  </a:lnTo>
                  <a:lnTo>
                    <a:pt x="64861" y="35900"/>
                  </a:lnTo>
                  <a:lnTo>
                    <a:pt x="64982" y="35719"/>
                  </a:lnTo>
                  <a:lnTo>
                    <a:pt x="65103" y="35478"/>
                  </a:lnTo>
                  <a:lnTo>
                    <a:pt x="65163" y="35297"/>
                  </a:lnTo>
                  <a:lnTo>
                    <a:pt x="65163" y="35055"/>
                  </a:lnTo>
                  <a:lnTo>
                    <a:pt x="65163" y="34814"/>
                  </a:lnTo>
                  <a:lnTo>
                    <a:pt x="65103" y="34633"/>
                  </a:lnTo>
                  <a:lnTo>
                    <a:pt x="64982" y="34392"/>
                  </a:lnTo>
                  <a:lnTo>
                    <a:pt x="64861" y="34211"/>
                  </a:lnTo>
                  <a:lnTo>
                    <a:pt x="64680" y="34090"/>
                  </a:lnTo>
                  <a:lnTo>
                    <a:pt x="64439" y="33969"/>
                  </a:lnTo>
                  <a:lnTo>
                    <a:pt x="64258" y="33909"/>
                  </a:lnTo>
                  <a:close/>
                  <a:moveTo>
                    <a:pt x="69567" y="33909"/>
                  </a:moveTo>
                  <a:lnTo>
                    <a:pt x="69386" y="33969"/>
                  </a:lnTo>
                  <a:lnTo>
                    <a:pt x="69145" y="34090"/>
                  </a:lnTo>
                  <a:lnTo>
                    <a:pt x="68964" y="34211"/>
                  </a:lnTo>
                  <a:lnTo>
                    <a:pt x="68843" y="34392"/>
                  </a:lnTo>
                  <a:lnTo>
                    <a:pt x="68723" y="34633"/>
                  </a:lnTo>
                  <a:lnTo>
                    <a:pt x="68662" y="34814"/>
                  </a:lnTo>
                  <a:lnTo>
                    <a:pt x="68662" y="35055"/>
                  </a:lnTo>
                  <a:lnTo>
                    <a:pt x="68662" y="35297"/>
                  </a:lnTo>
                  <a:lnTo>
                    <a:pt x="68723" y="35478"/>
                  </a:lnTo>
                  <a:lnTo>
                    <a:pt x="68843" y="35719"/>
                  </a:lnTo>
                  <a:lnTo>
                    <a:pt x="68964" y="35900"/>
                  </a:lnTo>
                  <a:lnTo>
                    <a:pt x="69145" y="36021"/>
                  </a:lnTo>
                  <a:lnTo>
                    <a:pt x="69386" y="36141"/>
                  </a:lnTo>
                  <a:lnTo>
                    <a:pt x="69567" y="36202"/>
                  </a:lnTo>
                  <a:lnTo>
                    <a:pt x="70050" y="36202"/>
                  </a:lnTo>
                  <a:lnTo>
                    <a:pt x="70231" y="36141"/>
                  </a:lnTo>
                  <a:lnTo>
                    <a:pt x="70472" y="36021"/>
                  </a:lnTo>
                  <a:lnTo>
                    <a:pt x="70653" y="35900"/>
                  </a:lnTo>
                  <a:lnTo>
                    <a:pt x="70774" y="35719"/>
                  </a:lnTo>
                  <a:lnTo>
                    <a:pt x="70895" y="35478"/>
                  </a:lnTo>
                  <a:lnTo>
                    <a:pt x="70955" y="35297"/>
                  </a:lnTo>
                  <a:lnTo>
                    <a:pt x="70955" y="35055"/>
                  </a:lnTo>
                  <a:lnTo>
                    <a:pt x="70955" y="34814"/>
                  </a:lnTo>
                  <a:lnTo>
                    <a:pt x="70895" y="34633"/>
                  </a:lnTo>
                  <a:lnTo>
                    <a:pt x="70774" y="34392"/>
                  </a:lnTo>
                  <a:lnTo>
                    <a:pt x="70653" y="34211"/>
                  </a:lnTo>
                  <a:lnTo>
                    <a:pt x="70472" y="34090"/>
                  </a:lnTo>
                  <a:lnTo>
                    <a:pt x="70231" y="33969"/>
                  </a:lnTo>
                  <a:lnTo>
                    <a:pt x="70050" y="33909"/>
                  </a:lnTo>
                  <a:close/>
                  <a:moveTo>
                    <a:pt x="75360" y="33909"/>
                  </a:moveTo>
                  <a:lnTo>
                    <a:pt x="75179" y="33969"/>
                  </a:lnTo>
                  <a:lnTo>
                    <a:pt x="74937" y="34090"/>
                  </a:lnTo>
                  <a:lnTo>
                    <a:pt x="74756" y="34211"/>
                  </a:lnTo>
                  <a:lnTo>
                    <a:pt x="74636" y="34392"/>
                  </a:lnTo>
                  <a:lnTo>
                    <a:pt x="74515" y="34633"/>
                  </a:lnTo>
                  <a:lnTo>
                    <a:pt x="74455" y="34814"/>
                  </a:lnTo>
                  <a:lnTo>
                    <a:pt x="74455" y="35055"/>
                  </a:lnTo>
                  <a:lnTo>
                    <a:pt x="74455" y="35297"/>
                  </a:lnTo>
                  <a:lnTo>
                    <a:pt x="74515" y="35478"/>
                  </a:lnTo>
                  <a:lnTo>
                    <a:pt x="74636" y="35719"/>
                  </a:lnTo>
                  <a:lnTo>
                    <a:pt x="74756" y="35900"/>
                  </a:lnTo>
                  <a:lnTo>
                    <a:pt x="74937" y="36021"/>
                  </a:lnTo>
                  <a:lnTo>
                    <a:pt x="75179" y="36141"/>
                  </a:lnTo>
                  <a:lnTo>
                    <a:pt x="75360" y="36202"/>
                  </a:lnTo>
                  <a:lnTo>
                    <a:pt x="75601" y="36202"/>
                  </a:lnTo>
                  <a:lnTo>
                    <a:pt x="75903" y="36141"/>
                  </a:lnTo>
                  <a:lnTo>
                    <a:pt x="75722" y="33909"/>
                  </a:lnTo>
                  <a:close/>
                  <a:moveTo>
                    <a:pt x="2896" y="36805"/>
                  </a:moveTo>
                  <a:lnTo>
                    <a:pt x="2655" y="36926"/>
                  </a:lnTo>
                  <a:lnTo>
                    <a:pt x="2414" y="37107"/>
                  </a:lnTo>
                  <a:lnTo>
                    <a:pt x="2233" y="37288"/>
                  </a:lnTo>
                  <a:lnTo>
                    <a:pt x="2112" y="37589"/>
                  </a:lnTo>
                  <a:lnTo>
                    <a:pt x="2052" y="37951"/>
                  </a:lnTo>
                  <a:lnTo>
                    <a:pt x="2052" y="38193"/>
                  </a:lnTo>
                  <a:lnTo>
                    <a:pt x="2112" y="38374"/>
                  </a:lnTo>
                  <a:lnTo>
                    <a:pt x="2233" y="38615"/>
                  </a:lnTo>
                  <a:lnTo>
                    <a:pt x="2353" y="38796"/>
                  </a:lnTo>
                  <a:lnTo>
                    <a:pt x="2534" y="38917"/>
                  </a:lnTo>
                  <a:lnTo>
                    <a:pt x="2776" y="39037"/>
                  </a:lnTo>
                  <a:lnTo>
                    <a:pt x="2957" y="39098"/>
                  </a:lnTo>
                  <a:lnTo>
                    <a:pt x="3439" y="39098"/>
                  </a:lnTo>
                  <a:lnTo>
                    <a:pt x="3620" y="39037"/>
                  </a:lnTo>
                  <a:lnTo>
                    <a:pt x="3862" y="38917"/>
                  </a:lnTo>
                  <a:lnTo>
                    <a:pt x="4043" y="38796"/>
                  </a:lnTo>
                  <a:lnTo>
                    <a:pt x="4164" y="38615"/>
                  </a:lnTo>
                  <a:lnTo>
                    <a:pt x="4284" y="38374"/>
                  </a:lnTo>
                  <a:lnTo>
                    <a:pt x="4345" y="38193"/>
                  </a:lnTo>
                  <a:lnTo>
                    <a:pt x="4345" y="37951"/>
                  </a:lnTo>
                  <a:lnTo>
                    <a:pt x="4284" y="37589"/>
                  </a:lnTo>
                  <a:lnTo>
                    <a:pt x="4164" y="37288"/>
                  </a:lnTo>
                  <a:lnTo>
                    <a:pt x="3982" y="37107"/>
                  </a:lnTo>
                  <a:lnTo>
                    <a:pt x="3741" y="36926"/>
                  </a:lnTo>
                  <a:lnTo>
                    <a:pt x="3500" y="36805"/>
                  </a:lnTo>
                  <a:close/>
                  <a:moveTo>
                    <a:pt x="8689" y="36805"/>
                  </a:moveTo>
                  <a:lnTo>
                    <a:pt x="8447" y="36926"/>
                  </a:lnTo>
                  <a:lnTo>
                    <a:pt x="8206" y="37107"/>
                  </a:lnTo>
                  <a:lnTo>
                    <a:pt x="8025" y="37288"/>
                  </a:lnTo>
                  <a:lnTo>
                    <a:pt x="7904" y="37589"/>
                  </a:lnTo>
                  <a:lnTo>
                    <a:pt x="7844" y="37951"/>
                  </a:lnTo>
                  <a:lnTo>
                    <a:pt x="7844" y="38193"/>
                  </a:lnTo>
                  <a:lnTo>
                    <a:pt x="7904" y="38374"/>
                  </a:lnTo>
                  <a:lnTo>
                    <a:pt x="8025" y="38615"/>
                  </a:lnTo>
                  <a:lnTo>
                    <a:pt x="8146" y="38796"/>
                  </a:lnTo>
                  <a:lnTo>
                    <a:pt x="8327" y="38917"/>
                  </a:lnTo>
                  <a:lnTo>
                    <a:pt x="8568" y="39037"/>
                  </a:lnTo>
                  <a:lnTo>
                    <a:pt x="8749" y="39098"/>
                  </a:lnTo>
                  <a:lnTo>
                    <a:pt x="9232" y="39098"/>
                  </a:lnTo>
                  <a:lnTo>
                    <a:pt x="9413" y="39037"/>
                  </a:lnTo>
                  <a:lnTo>
                    <a:pt x="9654" y="38917"/>
                  </a:lnTo>
                  <a:lnTo>
                    <a:pt x="9835" y="38796"/>
                  </a:lnTo>
                  <a:lnTo>
                    <a:pt x="9956" y="38615"/>
                  </a:lnTo>
                  <a:lnTo>
                    <a:pt x="10076" y="38374"/>
                  </a:lnTo>
                  <a:lnTo>
                    <a:pt x="10137" y="38193"/>
                  </a:lnTo>
                  <a:lnTo>
                    <a:pt x="10137" y="37951"/>
                  </a:lnTo>
                  <a:lnTo>
                    <a:pt x="10076" y="37589"/>
                  </a:lnTo>
                  <a:lnTo>
                    <a:pt x="9956" y="37288"/>
                  </a:lnTo>
                  <a:lnTo>
                    <a:pt x="9775" y="37107"/>
                  </a:lnTo>
                  <a:lnTo>
                    <a:pt x="9533" y="36926"/>
                  </a:lnTo>
                  <a:lnTo>
                    <a:pt x="9292" y="36805"/>
                  </a:lnTo>
                  <a:close/>
                  <a:moveTo>
                    <a:pt x="14481" y="36805"/>
                  </a:moveTo>
                  <a:lnTo>
                    <a:pt x="14240" y="36926"/>
                  </a:lnTo>
                  <a:lnTo>
                    <a:pt x="13998" y="37107"/>
                  </a:lnTo>
                  <a:lnTo>
                    <a:pt x="13817" y="37288"/>
                  </a:lnTo>
                  <a:lnTo>
                    <a:pt x="13697" y="37589"/>
                  </a:lnTo>
                  <a:lnTo>
                    <a:pt x="13636" y="37951"/>
                  </a:lnTo>
                  <a:lnTo>
                    <a:pt x="13636" y="38193"/>
                  </a:lnTo>
                  <a:lnTo>
                    <a:pt x="13697" y="38374"/>
                  </a:lnTo>
                  <a:lnTo>
                    <a:pt x="13817" y="38615"/>
                  </a:lnTo>
                  <a:lnTo>
                    <a:pt x="13938" y="38796"/>
                  </a:lnTo>
                  <a:lnTo>
                    <a:pt x="14119" y="38917"/>
                  </a:lnTo>
                  <a:lnTo>
                    <a:pt x="14360" y="39037"/>
                  </a:lnTo>
                  <a:lnTo>
                    <a:pt x="14541" y="39098"/>
                  </a:lnTo>
                  <a:lnTo>
                    <a:pt x="15024" y="39098"/>
                  </a:lnTo>
                  <a:lnTo>
                    <a:pt x="15205" y="39037"/>
                  </a:lnTo>
                  <a:lnTo>
                    <a:pt x="15446" y="38917"/>
                  </a:lnTo>
                  <a:lnTo>
                    <a:pt x="15627" y="38796"/>
                  </a:lnTo>
                  <a:lnTo>
                    <a:pt x="15748" y="38615"/>
                  </a:lnTo>
                  <a:lnTo>
                    <a:pt x="15869" y="38374"/>
                  </a:lnTo>
                  <a:lnTo>
                    <a:pt x="15929" y="38193"/>
                  </a:lnTo>
                  <a:lnTo>
                    <a:pt x="15929" y="37951"/>
                  </a:lnTo>
                  <a:lnTo>
                    <a:pt x="15869" y="37589"/>
                  </a:lnTo>
                  <a:lnTo>
                    <a:pt x="15748" y="37288"/>
                  </a:lnTo>
                  <a:lnTo>
                    <a:pt x="15567" y="37107"/>
                  </a:lnTo>
                  <a:lnTo>
                    <a:pt x="15326" y="36926"/>
                  </a:lnTo>
                  <a:lnTo>
                    <a:pt x="15084" y="36805"/>
                  </a:lnTo>
                  <a:close/>
                  <a:moveTo>
                    <a:pt x="20273" y="36805"/>
                  </a:moveTo>
                  <a:lnTo>
                    <a:pt x="20032" y="36926"/>
                  </a:lnTo>
                  <a:lnTo>
                    <a:pt x="19790" y="37107"/>
                  </a:lnTo>
                  <a:lnTo>
                    <a:pt x="19609" y="37288"/>
                  </a:lnTo>
                  <a:lnTo>
                    <a:pt x="19489" y="37589"/>
                  </a:lnTo>
                  <a:lnTo>
                    <a:pt x="19428" y="37951"/>
                  </a:lnTo>
                  <a:lnTo>
                    <a:pt x="19428" y="38193"/>
                  </a:lnTo>
                  <a:lnTo>
                    <a:pt x="19489" y="38374"/>
                  </a:lnTo>
                  <a:lnTo>
                    <a:pt x="19609" y="38615"/>
                  </a:lnTo>
                  <a:lnTo>
                    <a:pt x="19730" y="38796"/>
                  </a:lnTo>
                  <a:lnTo>
                    <a:pt x="19911" y="38917"/>
                  </a:lnTo>
                  <a:lnTo>
                    <a:pt x="20152" y="39037"/>
                  </a:lnTo>
                  <a:lnTo>
                    <a:pt x="20333" y="39098"/>
                  </a:lnTo>
                  <a:lnTo>
                    <a:pt x="20816" y="39098"/>
                  </a:lnTo>
                  <a:lnTo>
                    <a:pt x="20997" y="39037"/>
                  </a:lnTo>
                  <a:lnTo>
                    <a:pt x="21239" y="38917"/>
                  </a:lnTo>
                  <a:lnTo>
                    <a:pt x="21420" y="38796"/>
                  </a:lnTo>
                  <a:lnTo>
                    <a:pt x="21540" y="38615"/>
                  </a:lnTo>
                  <a:lnTo>
                    <a:pt x="21661" y="38374"/>
                  </a:lnTo>
                  <a:lnTo>
                    <a:pt x="21721" y="38193"/>
                  </a:lnTo>
                  <a:lnTo>
                    <a:pt x="21721" y="37951"/>
                  </a:lnTo>
                  <a:lnTo>
                    <a:pt x="21661" y="37589"/>
                  </a:lnTo>
                  <a:lnTo>
                    <a:pt x="21540" y="37288"/>
                  </a:lnTo>
                  <a:lnTo>
                    <a:pt x="21359" y="37107"/>
                  </a:lnTo>
                  <a:lnTo>
                    <a:pt x="21118" y="36926"/>
                  </a:lnTo>
                  <a:lnTo>
                    <a:pt x="20876" y="36805"/>
                  </a:lnTo>
                  <a:close/>
                  <a:moveTo>
                    <a:pt x="26065" y="36805"/>
                  </a:moveTo>
                  <a:lnTo>
                    <a:pt x="25824" y="36926"/>
                  </a:lnTo>
                  <a:lnTo>
                    <a:pt x="25583" y="37107"/>
                  </a:lnTo>
                  <a:lnTo>
                    <a:pt x="25402" y="37288"/>
                  </a:lnTo>
                  <a:lnTo>
                    <a:pt x="25281" y="37589"/>
                  </a:lnTo>
                  <a:lnTo>
                    <a:pt x="25221" y="37951"/>
                  </a:lnTo>
                  <a:lnTo>
                    <a:pt x="25221" y="38193"/>
                  </a:lnTo>
                  <a:lnTo>
                    <a:pt x="25281" y="38374"/>
                  </a:lnTo>
                  <a:lnTo>
                    <a:pt x="25402" y="38615"/>
                  </a:lnTo>
                  <a:lnTo>
                    <a:pt x="25522" y="38796"/>
                  </a:lnTo>
                  <a:lnTo>
                    <a:pt x="25703" y="38917"/>
                  </a:lnTo>
                  <a:lnTo>
                    <a:pt x="25945" y="39037"/>
                  </a:lnTo>
                  <a:lnTo>
                    <a:pt x="26126" y="39098"/>
                  </a:lnTo>
                  <a:lnTo>
                    <a:pt x="26608" y="39098"/>
                  </a:lnTo>
                  <a:lnTo>
                    <a:pt x="26789" y="39037"/>
                  </a:lnTo>
                  <a:lnTo>
                    <a:pt x="27031" y="38917"/>
                  </a:lnTo>
                  <a:lnTo>
                    <a:pt x="27212" y="38796"/>
                  </a:lnTo>
                  <a:lnTo>
                    <a:pt x="27332" y="38615"/>
                  </a:lnTo>
                  <a:lnTo>
                    <a:pt x="27453" y="38374"/>
                  </a:lnTo>
                  <a:lnTo>
                    <a:pt x="27513" y="38193"/>
                  </a:lnTo>
                  <a:lnTo>
                    <a:pt x="27513" y="37951"/>
                  </a:lnTo>
                  <a:lnTo>
                    <a:pt x="27453" y="37589"/>
                  </a:lnTo>
                  <a:lnTo>
                    <a:pt x="27332" y="37288"/>
                  </a:lnTo>
                  <a:lnTo>
                    <a:pt x="27151" y="37107"/>
                  </a:lnTo>
                  <a:lnTo>
                    <a:pt x="26910" y="36926"/>
                  </a:lnTo>
                  <a:lnTo>
                    <a:pt x="26669" y="36805"/>
                  </a:lnTo>
                  <a:close/>
                  <a:moveTo>
                    <a:pt x="31858" y="36805"/>
                  </a:moveTo>
                  <a:lnTo>
                    <a:pt x="31616" y="36926"/>
                  </a:lnTo>
                  <a:lnTo>
                    <a:pt x="31375" y="37107"/>
                  </a:lnTo>
                  <a:lnTo>
                    <a:pt x="31194" y="37288"/>
                  </a:lnTo>
                  <a:lnTo>
                    <a:pt x="31073" y="37589"/>
                  </a:lnTo>
                  <a:lnTo>
                    <a:pt x="31013" y="37951"/>
                  </a:lnTo>
                  <a:lnTo>
                    <a:pt x="31013" y="38193"/>
                  </a:lnTo>
                  <a:lnTo>
                    <a:pt x="31073" y="38374"/>
                  </a:lnTo>
                  <a:lnTo>
                    <a:pt x="31194" y="38615"/>
                  </a:lnTo>
                  <a:lnTo>
                    <a:pt x="31315" y="38796"/>
                  </a:lnTo>
                  <a:lnTo>
                    <a:pt x="31496" y="38917"/>
                  </a:lnTo>
                  <a:lnTo>
                    <a:pt x="31737" y="39037"/>
                  </a:lnTo>
                  <a:lnTo>
                    <a:pt x="31918" y="39098"/>
                  </a:lnTo>
                  <a:lnTo>
                    <a:pt x="32401" y="39098"/>
                  </a:lnTo>
                  <a:lnTo>
                    <a:pt x="32582" y="39037"/>
                  </a:lnTo>
                  <a:lnTo>
                    <a:pt x="32823" y="38917"/>
                  </a:lnTo>
                  <a:lnTo>
                    <a:pt x="33004" y="38796"/>
                  </a:lnTo>
                  <a:lnTo>
                    <a:pt x="33125" y="38615"/>
                  </a:lnTo>
                  <a:lnTo>
                    <a:pt x="33245" y="38374"/>
                  </a:lnTo>
                  <a:lnTo>
                    <a:pt x="33306" y="38193"/>
                  </a:lnTo>
                  <a:lnTo>
                    <a:pt x="33306" y="37951"/>
                  </a:lnTo>
                  <a:lnTo>
                    <a:pt x="33245" y="37589"/>
                  </a:lnTo>
                  <a:lnTo>
                    <a:pt x="33125" y="37288"/>
                  </a:lnTo>
                  <a:lnTo>
                    <a:pt x="32944" y="37107"/>
                  </a:lnTo>
                  <a:lnTo>
                    <a:pt x="32702" y="36926"/>
                  </a:lnTo>
                  <a:lnTo>
                    <a:pt x="32461" y="36805"/>
                  </a:lnTo>
                  <a:close/>
                  <a:moveTo>
                    <a:pt x="37650" y="36805"/>
                  </a:moveTo>
                  <a:lnTo>
                    <a:pt x="37408" y="36926"/>
                  </a:lnTo>
                  <a:lnTo>
                    <a:pt x="37167" y="37107"/>
                  </a:lnTo>
                  <a:lnTo>
                    <a:pt x="36986" y="37288"/>
                  </a:lnTo>
                  <a:lnTo>
                    <a:pt x="36865" y="37589"/>
                  </a:lnTo>
                  <a:lnTo>
                    <a:pt x="36805" y="37951"/>
                  </a:lnTo>
                  <a:lnTo>
                    <a:pt x="36805" y="38193"/>
                  </a:lnTo>
                  <a:lnTo>
                    <a:pt x="36865" y="38374"/>
                  </a:lnTo>
                  <a:lnTo>
                    <a:pt x="36986" y="38615"/>
                  </a:lnTo>
                  <a:lnTo>
                    <a:pt x="37107" y="38796"/>
                  </a:lnTo>
                  <a:lnTo>
                    <a:pt x="37288" y="38917"/>
                  </a:lnTo>
                  <a:lnTo>
                    <a:pt x="37529" y="39037"/>
                  </a:lnTo>
                  <a:lnTo>
                    <a:pt x="37710" y="39098"/>
                  </a:lnTo>
                  <a:lnTo>
                    <a:pt x="38193" y="39098"/>
                  </a:lnTo>
                  <a:lnTo>
                    <a:pt x="38374" y="39037"/>
                  </a:lnTo>
                  <a:lnTo>
                    <a:pt x="38615" y="38917"/>
                  </a:lnTo>
                  <a:lnTo>
                    <a:pt x="38796" y="38796"/>
                  </a:lnTo>
                  <a:lnTo>
                    <a:pt x="38917" y="38615"/>
                  </a:lnTo>
                  <a:lnTo>
                    <a:pt x="39038" y="38374"/>
                  </a:lnTo>
                  <a:lnTo>
                    <a:pt x="39098" y="38193"/>
                  </a:lnTo>
                  <a:lnTo>
                    <a:pt x="39098" y="37951"/>
                  </a:lnTo>
                  <a:lnTo>
                    <a:pt x="39038" y="37589"/>
                  </a:lnTo>
                  <a:lnTo>
                    <a:pt x="38917" y="37288"/>
                  </a:lnTo>
                  <a:lnTo>
                    <a:pt x="38736" y="37107"/>
                  </a:lnTo>
                  <a:lnTo>
                    <a:pt x="38495" y="36926"/>
                  </a:lnTo>
                  <a:lnTo>
                    <a:pt x="38253" y="36805"/>
                  </a:lnTo>
                  <a:close/>
                  <a:moveTo>
                    <a:pt x="43442" y="36805"/>
                  </a:moveTo>
                  <a:lnTo>
                    <a:pt x="43201" y="36926"/>
                  </a:lnTo>
                  <a:lnTo>
                    <a:pt x="42959" y="37107"/>
                  </a:lnTo>
                  <a:lnTo>
                    <a:pt x="42778" y="37288"/>
                  </a:lnTo>
                  <a:lnTo>
                    <a:pt x="42658" y="37589"/>
                  </a:lnTo>
                  <a:lnTo>
                    <a:pt x="42597" y="37951"/>
                  </a:lnTo>
                  <a:lnTo>
                    <a:pt x="42597" y="38193"/>
                  </a:lnTo>
                  <a:lnTo>
                    <a:pt x="42658" y="38374"/>
                  </a:lnTo>
                  <a:lnTo>
                    <a:pt x="42778" y="38615"/>
                  </a:lnTo>
                  <a:lnTo>
                    <a:pt x="42899" y="38796"/>
                  </a:lnTo>
                  <a:lnTo>
                    <a:pt x="43080" y="38917"/>
                  </a:lnTo>
                  <a:lnTo>
                    <a:pt x="43321" y="39037"/>
                  </a:lnTo>
                  <a:lnTo>
                    <a:pt x="43502" y="39098"/>
                  </a:lnTo>
                  <a:lnTo>
                    <a:pt x="43985" y="39098"/>
                  </a:lnTo>
                  <a:lnTo>
                    <a:pt x="44166" y="39037"/>
                  </a:lnTo>
                  <a:lnTo>
                    <a:pt x="44407" y="38917"/>
                  </a:lnTo>
                  <a:lnTo>
                    <a:pt x="44588" y="38796"/>
                  </a:lnTo>
                  <a:lnTo>
                    <a:pt x="44709" y="38615"/>
                  </a:lnTo>
                  <a:lnTo>
                    <a:pt x="44830" y="38374"/>
                  </a:lnTo>
                  <a:lnTo>
                    <a:pt x="44890" y="38193"/>
                  </a:lnTo>
                  <a:lnTo>
                    <a:pt x="44890" y="37951"/>
                  </a:lnTo>
                  <a:lnTo>
                    <a:pt x="44830" y="37589"/>
                  </a:lnTo>
                  <a:lnTo>
                    <a:pt x="44709" y="37288"/>
                  </a:lnTo>
                  <a:lnTo>
                    <a:pt x="44528" y="37107"/>
                  </a:lnTo>
                  <a:lnTo>
                    <a:pt x="44287" y="36926"/>
                  </a:lnTo>
                  <a:lnTo>
                    <a:pt x="44045" y="36805"/>
                  </a:lnTo>
                  <a:close/>
                  <a:moveTo>
                    <a:pt x="49234" y="36805"/>
                  </a:moveTo>
                  <a:lnTo>
                    <a:pt x="48993" y="36926"/>
                  </a:lnTo>
                  <a:lnTo>
                    <a:pt x="48752" y="37107"/>
                  </a:lnTo>
                  <a:lnTo>
                    <a:pt x="48571" y="37288"/>
                  </a:lnTo>
                  <a:lnTo>
                    <a:pt x="48450" y="37589"/>
                  </a:lnTo>
                  <a:lnTo>
                    <a:pt x="48390" y="37951"/>
                  </a:lnTo>
                  <a:lnTo>
                    <a:pt x="48390" y="38193"/>
                  </a:lnTo>
                  <a:lnTo>
                    <a:pt x="48450" y="38374"/>
                  </a:lnTo>
                  <a:lnTo>
                    <a:pt x="48571" y="38615"/>
                  </a:lnTo>
                  <a:lnTo>
                    <a:pt x="48691" y="38796"/>
                  </a:lnTo>
                  <a:lnTo>
                    <a:pt x="48872" y="38917"/>
                  </a:lnTo>
                  <a:lnTo>
                    <a:pt x="49114" y="39037"/>
                  </a:lnTo>
                  <a:lnTo>
                    <a:pt x="49295" y="39098"/>
                  </a:lnTo>
                  <a:lnTo>
                    <a:pt x="49777" y="39098"/>
                  </a:lnTo>
                  <a:lnTo>
                    <a:pt x="49958" y="39037"/>
                  </a:lnTo>
                  <a:lnTo>
                    <a:pt x="50200" y="38917"/>
                  </a:lnTo>
                  <a:lnTo>
                    <a:pt x="50381" y="38796"/>
                  </a:lnTo>
                  <a:lnTo>
                    <a:pt x="50501" y="38615"/>
                  </a:lnTo>
                  <a:lnTo>
                    <a:pt x="50622" y="38374"/>
                  </a:lnTo>
                  <a:lnTo>
                    <a:pt x="50682" y="38193"/>
                  </a:lnTo>
                  <a:lnTo>
                    <a:pt x="50682" y="37951"/>
                  </a:lnTo>
                  <a:lnTo>
                    <a:pt x="50622" y="37589"/>
                  </a:lnTo>
                  <a:lnTo>
                    <a:pt x="50501" y="37288"/>
                  </a:lnTo>
                  <a:lnTo>
                    <a:pt x="50320" y="37107"/>
                  </a:lnTo>
                  <a:lnTo>
                    <a:pt x="50079" y="36926"/>
                  </a:lnTo>
                  <a:lnTo>
                    <a:pt x="49838" y="36805"/>
                  </a:lnTo>
                  <a:close/>
                  <a:moveTo>
                    <a:pt x="55027" y="36805"/>
                  </a:moveTo>
                  <a:lnTo>
                    <a:pt x="54785" y="36926"/>
                  </a:lnTo>
                  <a:lnTo>
                    <a:pt x="54544" y="37107"/>
                  </a:lnTo>
                  <a:lnTo>
                    <a:pt x="54363" y="37288"/>
                  </a:lnTo>
                  <a:lnTo>
                    <a:pt x="54242" y="37589"/>
                  </a:lnTo>
                  <a:lnTo>
                    <a:pt x="54182" y="37951"/>
                  </a:lnTo>
                  <a:lnTo>
                    <a:pt x="54182" y="38193"/>
                  </a:lnTo>
                  <a:lnTo>
                    <a:pt x="54242" y="38374"/>
                  </a:lnTo>
                  <a:lnTo>
                    <a:pt x="54363" y="38615"/>
                  </a:lnTo>
                  <a:lnTo>
                    <a:pt x="54483" y="38796"/>
                  </a:lnTo>
                  <a:lnTo>
                    <a:pt x="54665" y="38917"/>
                  </a:lnTo>
                  <a:lnTo>
                    <a:pt x="54906" y="39037"/>
                  </a:lnTo>
                  <a:lnTo>
                    <a:pt x="55087" y="39098"/>
                  </a:lnTo>
                  <a:lnTo>
                    <a:pt x="55570" y="39098"/>
                  </a:lnTo>
                  <a:lnTo>
                    <a:pt x="55751" y="39037"/>
                  </a:lnTo>
                  <a:lnTo>
                    <a:pt x="55992" y="38917"/>
                  </a:lnTo>
                  <a:lnTo>
                    <a:pt x="56173" y="38796"/>
                  </a:lnTo>
                  <a:lnTo>
                    <a:pt x="56294" y="38615"/>
                  </a:lnTo>
                  <a:lnTo>
                    <a:pt x="56414" y="38374"/>
                  </a:lnTo>
                  <a:lnTo>
                    <a:pt x="56475" y="38193"/>
                  </a:lnTo>
                  <a:lnTo>
                    <a:pt x="56475" y="37951"/>
                  </a:lnTo>
                  <a:lnTo>
                    <a:pt x="56414" y="37589"/>
                  </a:lnTo>
                  <a:lnTo>
                    <a:pt x="56294" y="37288"/>
                  </a:lnTo>
                  <a:lnTo>
                    <a:pt x="56113" y="37107"/>
                  </a:lnTo>
                  <a:lnTo>
                    <a:pt x="55871" y="36926"/>
                  </a:lnTo>
                  <a:lnTo>
                    <a:pt x="55630" y="36805"/>
                  </a:lnTo>
                  <a:close/>
                  <a:moveTo>
                    <a:pt x="60819" y="36805"/>
                  </a:moveTo>
                  <a:lnTo>
                    <a:pt x="60577" y="36926"/>
                  </a:lnTo>
                  <a:lnTo>
                    <a:pt x="60336" y="37107"/>
                  </a:lnTo>
                  <a:lnTo>
                    <a:pt x="60155" y="37288"/>
                  </a:lnTo>
                  <a:lnTo>
                    <a:pt x="60034" y="37589"/>
                  </a:lnTo>
                  <a:lnTo>
                    <a:pt x="59974" y="37951"/>
                  </a:lnTo>
                  <a:lnTo>
                    <a:pt x="59974" y="38193"/>
                  </a:lnTo>
                  <a:lnTo>
                    <a:pt x="60034" y="38374"/>
                  </a:lnTo>
                  <a:lnTo>
                    <a:pt x="60155" y="38615"/>
                  </a:lnTo>
                  <a:lnTo>
                    <a:pt x="60276" y="38796"/>
                  </a:lnTo>
                  <a:lnTo>
                    <a:pt x="60457" y="38917"/>
                  </a:lnTo>
                  <a:lnTo>
                    <a:pt x="60698" y="39037"/>
                  </a:lnTo>
                  <a:lnTo>
                    <a:pt x="60879" y="39098"/>
                  </a:lnTo>
                  <a:lnTo>
                    <a:pt x="61362" y="39098"/>
                  </a:lnTo>
                  <a:lnTo>
                    <a:pt x="61543" y="39037"/>
                  </a:lnTo>
                  <a:lnTo>
                    <a:pt x="61784" y="38917"/>
                  </a:lnTo>
                  <a:lnTo>
                    <a:pt x="61965" y="38796"/>
                  </a:lnTo>
                  <a:lnTo>
                    <a:pt x="62086" y="38615"/>
                  </a:lnTo>
                  <a:lnTo>
                    <a:pt x="62206" y="38374"/>
                  </a:lnTo>
                  <a:lnTo>
                    <a:pt x="62267" y="38193"/>
                  </a:lnTo>
                  <a:lnTo>
                    <a:pt x="62267" y="37951"/>
                  </a:lnTo>
                  <a:lnTo>
                    <a:pt x="62206" y="37589"/>
                  </a:lnTo>
                  <a:lnTo>
                    <a:pt x="62086" y="37288"/>
                  </a:lnTo>
                  <a:lnTo>
                    <a:pt x="61905" y="37107"/>
                  </a:lnTo>
                  <a:lnTo>
                    <a:pt x="61663" y="36926"/>
                  </a:lnTo>
                  <a:lnTo>
                    <a:pt x="61422" y="36805"/>
                  </a:lnTo>
                  <a:close/>
                  <a:moveTo>
                    <a:pt x="66611" y="36805"/>
                  </a:moveTo>
                  <a:lnTo>
                    <a:pt x="66370" y="36926"/>
                  </a:lnTo>
                  <a:lnTo>
                    <a:pt x="66128" y="37107"/>
                  </a:lnTo>
                  <a:lnTo>
                    <a:pt x="65947" y="37288"/>
                  </a:lnTo>
                  <a:lnTo>
                    <a:pt x="65827" y="37589"/>
                  </a:lnTo>
                  <a:lnTo>
                    <a:pt x="65766" y="37951"/>
                  </a:lnTo>
                  <a:lnTo>
                    <a:pt x="65766" y="38193"/>
                  </a:lnTo>
                  <a:lnTo>
                    <a:pt x="65827" y="38374"/>
                  </a:lnTo>
                  <a:lnTo>
                    <a:pt x="65947" y="38615"/>
                  </a:lnTo>
                  <a:lnTo>
                    <a:pt x="66068" y="38796"/>
                  </a:lnTo>
                  <a:lnTo>
                    <a:pt x="66249" y="38917"/>
                  </a:lnTo>
                  <a:lnTo>
                    <a:pt x="66490" y="39037"/>
                  </a:lnTo>
                  <a:lnTo>
                    <a:pt x="66671" y="39098"/>
                  </a:lnTo>
                  <a:lnTo>
                    <a:pt x="67154" y="39098"/>
                  </a:lnTo>
                  <a:lnTo>
                    <a:pt x="67335" y="39037"/>
                  </a:lnTo>
                  <a:lnTo>
                    <a:pt x="67576" y="38917"/>
                  </a:lnTo>
                  <a:lnTo>
                    <a:pt x="67757" y="38796"/>
                  </a:lnTo>
                  <a:lnTo>
                    <a:pt x="67878" y="38615"/>
                  </a:lnTo>
                  <a:lnTo>
                    <a:pt x="67999" y="38374"/>
                  </a:lnTo>
                  <a:lnTo>
                    <a:pt x="68059" y="38193"/>
                  </a:lnTo>
                  <a:lnTo>
                    <a:pt x="68059" y="37951"/>
                  </a:lnTo>
                  <a:lnTo>
                    <a:pt x="67999" y="37589"/>
                  </a:lnTo>
                  <a:lnTo>
                    <a:pt x="67878" y="37288"/>
                  </a:lnTo>
                  <a:lnTo>
                    <a:pt x="67697" y="37107"/>
                  </a:lnTo>
                  <a:lnTo>
                    <a:pt x="67456" y="36926"/>
                  </a:lnTo>
                  <a:lnTo>
                    <a:pt x="67214" y="36805"/>
                  </a:lnTo>
                  <a:close/>
                  <a:moveTo>
                    <a:pt x="72403" y="36805"/>
                  </a:moveTo>
                  <a:lnTo>
                    <a:pt x="72162" y="36926"/>
                  </a:lnTo>
                  <a:lnTo>
                    <a:pt x="71921" y="37107"/>
                  </a:lnTo>
                  <a:lnTo>
                    <a:pt x="71740" y="37288"/>
                  </a:lnTo>
                  <a:lnTo>
                    <a:pt x="71619" y="37589"/>
                  </a:lnTo>
                  <a:lnTo>
                    <a:pt x="71559" y="37951"/>
                  </a:lnTo>
                  <a:lnTo>
                    <a:pt x="71559" y="38193"/>
                  </a:lnTo>
                  <a:lnTo>
                    <a:pt x="71619" y="38374"/>
                  </a:lnTo>
                  <a:lnTo>
                    <a:pt x="71740" y="38615"/>
                  </a:lnTo>
                  <a:lnTo>
                    <a:pt x="71860" y="38796"/>
                  </a:lnTo>
                  <a:lnTo>
                    <a:pt x="72041" y="38917"/>
                  </a:lnTo>
                  <a:lnTo>
                    <a:pt x="72283" y="39037"/>
                  </a:lnTo>
                  <a:lnTo>
                    <a:pt x="72464" y="39098"/>
                  </a:lnTo>
                  <a:lnTo>
                    <a:pt x="72946" y="39098"/>
                  </a:lnTo>
                  <a:lnTo>
                    <a:pt x="73127" y="39037"/>
                  </a:lnTo>
                  <a:lnTo>
                    <a:pt x="73369" y="38917"/>
                  </a:lnTo>
                  <a:lnTo>
                    <a:pt x="73550" y="38796"/>
                  </a:lnTo>
                  <a:lnTo>
                    <a:pt x="73670" y="38615"/>
                  </a:lnTo>
                  <a:lnTo>
                    <a:pt x="73791" y="38374"/>
                  </a:lnTo>
                  <a:lnTo>
                    <a:pt x="73851" y="38193"/>
                  </a:lnTo>
                  <a:lnTo>
                    <a:pt x="73851" y="37951"/>
                  </a:lnTo>
                  <a:lnTo>
                    <a:pt x="73791" y="37589"/>
                  </a:lnTo>
                  <a:lnTo>
                    <a:pt x="73670" y="37288"/>
                  </a:lnTo>
                  <a:lnTo>
                    <a:pt x="73489" y="37107"/>
                  </a:lnTo>
                  <a:lnTo>
                    <a:pt x="73248" y="36926"/>
                  </a:lnTo>
                  <a:lnTo>
                    <a:pt x="73007" y="36805"/>
                  </a:lnTo>
                  <a:close/>
                  <a:moveTo>
                    <a:pt x="302" y="39701"/>
                  </a:moveTo>
                  <a:lnTo>
                    <a:pt x="0" y="39761"/>
                  </a:lnTo>
                  <a:lnTo>
                    <a:pt x="181" y="41994"/>
                  </a:lnTo>
                  <a:lnTo>
                    <a:pt x="543" y="41994"/>
                  </a:lnTo>
                  <a:lnTo>
                    <a:pt x="724" y="41934"/>
                  </a:lnTo>
                  <a:lnTo>
                    <a:pt x="966" y="41813"/>
                  </a:lnTo>
                  <a:lnTo>
                    <a:pt x="1147" y="41692"/>
                  </a:lnTo>
                  <a:lnTo>
                    <a:pt x="1267" y="41511"/>
                  </a:lnTo>
                  <a:lnTo>
                    <a:pt x="1388" y="41270"/>
                  </a:lnTo>
                  <a:lnTo>
                    <a:pt x="1448" y="41089"/>
                  </a:lnTo>
                  <a:lnTo>
                    <a:pt x="1448" y="40847"/>
                  </a:lnTo>
                  <a:lnTo>
                    <a:pt x="1448" y="40606"/>
                  </a:lnTo>
                  <a:lnTo>
                    <a:pt x="1388" y="40425"/>
                  </a:lnTo>
                  <a:lnTo>
                    <a:pt x="1267" y="40184"/>
                  </a:lnTo>
                  <a:lnTo>
                    <a:pt x="1147" y="40003"/>
                  </a:lnTo>
                  <a:lnTo>
                    <a:pt x="966" y="39882"/>
                  </a:lnTo>
                  <a:lnTo>
                    <a:pt x="724" y="39761"/>
                  </a:lnTo>
                  <a:lnTo>
                    <a:pt x="543" y="39701"/>
                  </a:lnTo>
                  <a:close/>
                  <a:moveTo>
                    <a:pt x="5853" y="39701"/>
                  </a:moveTo>
                  <a:lnTo>
                    <a:pt x="5672" y="39761"/>
                  </a:lnTo>
                  <a:lnTo>
                    <a:pt x="5431" y="39882"/>
                  </a:lnTo>
                  <a:lnTo>
                    <a:pt x="5250" y="40003"/>
                  </a:lnTo>
                  <a:lnTo>
                    <a:pt x="5129" y="40184"/>
                  </a:lnTo>
                  <a:lnTo>
                    <a:pt x="5008" y="40425"/>
                  </a:lnTo>
                  <a:lnTo>
                    <a:pt x="4948" y="40606"/>
                  </a:lnTo>
                  <a:lnTo>
                    <a:pt x="4948" y="40847"/>
                  </a:lnTo>
                  <a:lnTo>
                    <a:pt x="4948" y="41089"/>
                  </a:lnTo>
                  <a:lnTo>
                    <a:pt x="5008" y="41270"/>
                  </a:lnTo>
                  <a:lnTo>
                    <a:pt x="5129" y="41511"/>
                  </a:lnTo>
                  <a:lnTo>
                    <a:pt x="5250" y="41692"/>
                  </a:lnTo>
                  <a:lnTo>
                    <a:pt x="5431" y="41813"/>
                  </a:lnTo>
                  <a:lnTo>
                    <a:pt x="5672" y="41934"/>
                  </a:lnTo>
                  <a:lnTo>
                    <a:pt x="5853" y="41994"/>
                  </a:lnTo>
                  <a:lnTo>
                    <a:pt x="6336" y="41994"/>
                  </a:lnTo>
                  <a:lnTo>
                    <a:pt x="6517" y="41934"/>
                  </a:lnTo>
                  <a:lnTo>
                    <a:pt x="6758" y="41813"/>
                  </a:lnTo>
                  <a:lnTo>
                    <a:pt x="6939" y="41692"/>
                  </a:lnTo>
                  <a:lnTo>
                    <a:pt x="7060" y="41511"/>
                  </a:lnTo>
                  <a:lnTo>
                    <a:pt x="7180" y="41270"/>
                  </a:lnTo>
                  <a:lnTo>
                    <a:pt x="7241" y="41089"/>
                  </a:lnTo>
                  <a:lnTo>
                    <a:pt x="7241" y="40847"/>
                  </a:lnTo>
                  <a:lnTo>
                    <a:pt x="7241" y="40606"/>
                  </a:lnTo>
                  <a:lnTo>
                    <a:pt x="7180" y="40425"/>
                  </a:lnTo>
                  <a:lnTo>
                    <a:pt x="7060" y="40184"/>
                  </a:lnTo>
                  <a:lnTo>
                    <a:pt x="6939" y="40003"/>
                  </a:lnTo>
                  <a:lnTo>
                    <a:pt x="6758" y="39882"/>
                  </a:lnTo>
                  <a:lnTo>
                    <a:pt x="6517" y="39761"/>
                  </a:lnTo>
                  <a:lnTo>
                    <a:pt x="6336" y="39701"/>
                  </a:lnTo>
                  <a:close/>
                  <a:moveTo>
                    <a:pt x="11645" y="39701"/>
                  </a:moveTo>
                  <a:lnTo>
                    <a:pt x="11464" y="39761"/>
                  </a:lnTo>
                  <a:lnTo>
                    <a:pt x="11223" y="39882"/>
                  </a:lnTo>
                  <a:lnTo>
                    <a:pt x="11042" y="40003"/>
                  </a:lnTo>
                  <a:lnTo>
                    <a:pt x="10921" y="40184"/>
                  </a:lnTo>
                  <a:lnTo>
                    <a:pt x="10800" y="40425"/>
                  </a:lnTo>
                  <a:lnTo>
                    <a:pt x="10740" y="40606"/>
                  </a:lnTo>
                  <a:lnTo>
                    <a:pt x="10740" y="40847"/>
                  </a:lnTo>
                  <a:lnTo>
                    <a:pt x="10740" y="41089"/>
                  </a:lnTo>
                  <a:lnTo>
                    <a:pt x="10800" y="41270"/>
                  </a:lnTo>
                  <a:lnTo>
                    <a:pt x="10921" y="41511"/>
                  </a:lnTo>
                  <a:lnTo>
                    <a:pt x="11042" y="41692"/>
                  </a:lnTo>
                  <a:lnTo>
                    <a:pt x="11223" y="41813"/>
                  </a:lnTo>
                  <a:lnTo>
                    <a:pt x="11464" y="41934"/>
                  </a:lnTo>
                  <a:lnTo>
                    <a:pt x="11645" y="41994"/>
                  </a:lnTo>
                  <a:lnTo>
                    <a:pt x="12128" y="41994"/>
                  </a:lnTo>
                  <a:lnTo>
                    <a:pt x="12309" y="41934"/>
                  </a:lnTo>
                  <a:lnTo>
                    <a:pt x="12550" y="41813"/>
                  </a:lnTo>
                  <a:lnTo>
                    <a:pt x="12731" y="41692"/>
                  </a:lnTo>
                  <a:lnTo>
                    <a:pt x="12852" y="41511"/>
                  </a:lnTo>
                  <a:lnTo>
                    <a:pt x="12973" y="41270"/>
                  </a:lnTo>
                  <a:lnTo>
                    <a:pt x="13033" y="41089"/>
                  </a:lnTo>
                  <a:lnTo>
                    <a:pt x="13033" y="40847"/>
                  </a:lnTo>
                  <a:lnTo>
                    <a:pt x="13033" y="40606"/>
                  </a:lnTo>
                  <a:lnTo>
                    <a:pt x="12973" y="40425"/>
                  </a:lnTo>
                  <a:lnTo>
                    <a:pt x="12852" y="40184"/>
                  </a:lnTo>
                  <a:lnTo>
                    <a:pt x="12731" y="40003"/>
                  </a:lnTo>
                  <a:lnTo>
                    <a:pt x="12550" y="39882"/>
                  </a:lnTo>
                  <a:lnTo>
                    <a:pt x="12309" y="39761"/>
                  </a:lnTo>
                  <a:lnTo>
                    <a:pt x="12128" y="39701"/>
                  </a:lnTo>
                  <a:close/>
                  <a:moveTo>
                    <a:pt x="17437" y="39701"/>
                  </a:moveTo>
                  <a:lnTo>
                    <a:pt x="17256" y="39761"/>
                  </a:lnTo>
                  <a:lnTo>
                    <a:pt x="17015" y="39882"/>
                  </a:lnTo>
                  <a:lnTo>
                    <a:pt x="16834" y="40003"/>
                  </a:lnTo>
                  <a:lnTo>
                    <a:pt x="16713" y="40184"/>
                  </a:lnTo>
                  <a:lnTo>
                    <a:pt x="16593" y="40425"/>
                  </a:lnTo>
                  <a:lnTo>
                    <a:pt x="16532" y="40606"/>
                  </a:lnTo>
                  <a:lnTo>
                    <a:pt x="16532" y="40847"/>
                  </a:lnTo>
                  <a:lnTo>
                    <a:pt x="16532" y="41089"/>
                  </a:lnTo>
                  <a:lnTo>
                    <a:pt x="16593" y="41270"/>
                  </a:lnTo>
                  <a:lnTo>
                    <a:pt x="16713" y="41511"/>
                  </a:lnTo>
                  <a:lnTo>
                    <a:pt x="16834" y="41692"/>
                  </a:lnTo>
                  <a:lnTo>
                    <a:pt x="17015" y="41813"/>
                  </a:lnTo>
                  <a:lnTo>
                    <a:pt x="17256" y="41934"/>
                  </a:lnTo>
                  <a:lnTo>
                    <a:pt x="17437" y="41994"/>
                  </a:lnTo>
                  <a:lnTo>
                    <a:pt x="17920" y="41994"/>
                  </a:lnTo>
                  <a:lnTo>
                    <a:pt x="18101" y="41934"/>
                  </a:lnTo>
                  <a:lnTo>
                    <a:pt x="18342" y="41813"/>
                  </a:lnTo>
                  <a:lnTo>
                    <a:pt x="18523" y="41692"/>
                  </a:lnTo>
                  <a:lnTo>
                    <a:pt x="18644" y="41511"/>
                  </a:lnTo>
                  <a:lnTo>
                    <a:pt x="18765" y="41270"/>
                  </a:lnTo>
                  <a:lnTo>
                    <a:pt x="18825" y="41089"/>
                  </a:lnTo>
                  <a:lnTo>
                    <a:pt x="18825" y="40847"/>
                  </a:lnTo>
                  <a:lnTo>
                    <a:pt x="18825" y="40606"/>
                  </a:lnTo>
                  <a:lnTo>
                    <a:pt x="18765" y="40425"/>
                  </a:lnTo>
                  <a:lnTo>
                    <a:pt x="18644" y="40184"/>
                  </a:lnTo>
                  <a:lnTo>
                    <a:pt x="18523" y="40003"/>
                  </a:lnTo>
                  <a:lnTo>
                    <a:pt x="18342" y="39882"/>
                  </a:lnTo>
                  <a:lnTo>
                    <a:pt x="18101" y="39761"/>
                  </a:lnTo>
                  <a:lnTo>
                    <a:pt x="17920" y="39701"/>
                  </a:lnTo>
                  <a:close/>
                  <a:moveTo>
                    <a:pt x="23230" y="39701"/>
                  </a:moveTo>
                  <a:lnTo>
                    <a:pt x="23049" y="39761"/>
                  </a:lnTo>
                  <a:lnTo>
                    <a:pt x="22807" y="39882"/>
                  </a:lnTo>
                  <a:lnTo>
                    <a:pt x="22626" y="40003"/>
                  </a:lnTo>
                  <a:lnTo>
                    <a:pt x="22506" y="40184"/>
                  </a:lnTo>
                  <a:lnTo>
                    <a:pt x="22385" y="40425"/>
                  </a:lnTo>
                  <a:lnTo>
                    <a:pt x="22325" y="40606"/>
                  </a:lnTo>
                  <a:lnTo>
                    <a:pt x="22325" y="40847"/>
                  </a:lnTo>
                  <a:lnTo>
                    <a:pt x="22325" y="41089"/>
                  </a:lnTo>
                  <a:lnTo>
                    <a:pt x="22385" y="41270"/>
                  </a:lnTo>
                  <a:lnTo>
                    <a:pt x="22506" y="41511"/>
                  </a:lnTo>
                  <a:lnTo>
                    <a:pt x="22626" y="41692"/>
                  </a:lnTo>
                  <a:lnTo>
                    <a:pt x="22807" y="41813"/>
                  </a:lnTo>
                  <a:lnTo>
                    <a:pt x="23049" y="41934"/>
                  </a:lnTo>
                  <a:lnTo>
                    <a:pt x="23230" y="41994"/>
                  </a:lnTo>
                  <a:lnTo>
                    <a:pt x="23712" y="41994"/>
                  </a:lnTo>
                  <a:lnTo>
                    <a:pt x="23893" y="41934"/>
                  </a:lnTo>
                  <a:lnTo>
                    <a:pt x="24135" y="41813"/>
                  </a:lnTo>
                  <a:lnTo>
                    <a:pt x="24316" y="41692"/>
                  </a:lnTo>
                  <a:lnTo>
                    <a:pt x="24436" y="41511"/>
                  </a:lnTo>
                  <a:lnTo>
                    <a:pt x="24557" y="41270"/>
                  </a:lnTo>
                  <a:lnTo>
                    <a:pt x="24617" y="41089"/>
                  </a:lnTo>
                  <a:lnTo>
                    <a:pt x="24617" y="40847"/>
                  </a:lnTo>
                  <a:lnTo>
                    <a:pt x="24617" y="40606"/>
                  </a:lnTo>
                  <a:lnTo>
                    <a:pt x="24557" y="40425"/>
                  </a:lnTo>
                  <a:lnTo>
                    <a:pt x="24436" y="40184"/>
                  </a:lnTo>
                  <a:lnTo>
                    <a:pt x="24316" y="40003"/>
                  </a:lnTo>
                  <a:lnTo>
                    <a:pt x="24135" y="39882"/>
                  </a:lnTo>
                  <a:lnTo>
                    <a:pt x="23893" y="39761"/>
                  </a:lnTo>
                  <a:lnTo>
                    <a:pt x="23712" y="39701"/>
                  </a:lnTo>
                  <a:close/>
                  <a:moveTo>
                    <a:pt x="29022" y="39701"/>
                  </a:moveTo>
                  <a:lnTo>
                    <a:pt x="28841" y="39761"/>
                  </a:lnTo>
                  <a:lnTo>
                    <a:pt x="28599" y="39882"/>
                  </a:lnTo>
                  <a:lnTo>
                    <a:pt x="28418" y="40003"/>
                  </a:lnTo>
                  <a:lnTo>
                    <a:pt x="28298" y="40184"/>
                  </a:lnTo>
                  <a:lnTo>
                    <a:pt x="28177" y="40425"/>
                  </a:lnTo>
                  <a:lnTo>
                    <a:pt x="28117" y="40606"/>
                  </a:lnTo>
                  <a:lnTo>
                    <a:pt x="28117" y="40847"/>
                  </a:lnTo>
                  <a:lnTo>
                    <a:pt x="28117" y="41089"/>
                  </a:lnTo>
                  <a:lnTo>
                    <a:pt x="28177" y="41270"/>
                  </a:lnTo>
                  <a:lnTo>
                    <a:pt x="28298" y="41511"/>
                  </a:lnTo>
                  <a:lnTo>
                    <a:pt x="28418" y="41692"/>
                  </a:lnTo>
                  <a:lnTo>
                    <a:pt x="28599" y="41813"/>
                  </a:lnTo>
                  <a:lnTo>
                    <a:pt x="28841" y="41934"/>
                  </a:lnTo>
                  <a:lnTo>
                    <a:pt x="29022" y="41994"/>
                  </a:lnTo>
                  <a:lnTo>
                    <a:pt x="29505" y="41994"/>
                  </a:lnTo>
                  <a:lnTo>
                    <a:pt x="29686" y="41934"/>
                  </a:lnTo>
                  <a:lnTo>
                    <a:pt x="29927" y="41813"/>
                  </a:lnTo>
                  <a:lnTo>
                    <a:pt x="30108" y="41692"/>
                  </a:lnTo>
                  <a:lnTo>
                    <a:pt x="30229" y="41511"/>
                  </a:lnTo>
                  <a:lnTo>
                    <a:pt x="30349" y="41270"/>
                  </a:lnTo>
                  <a:lnTo>
                    <a:pt x="30410" y="41089"/>
                  </a:lnTo>
                  <a:lnTo>
                    <a:pt x="30410" y="40847"/>
                  </a:lnTo>
                  <a:lnTo>
                    <a:pt x="30410" y="40606"/>
                  </a:lnTo>
                  <a:lnTo>
                    <a:pt x="30349" y="40425"/>
                  </a:lnTo>
                  <a:lnTo>
                    <a:pt x="30229" y="40184"/>
                  </a:lnTo>
                  <a:lnTo>
                    <a:pt x="30108" y="40003"/>
                  </a:lnTo>
                  <a:lnTo>
                    <a:pt x="29927" y="39882"/>
                  </a:lnTo>
                  <a:lnTo>
                    <a:pt x="29686" y="39761"/>
                  </a:lnTo>
                  <a:lnTo>
                    <a:pt x="29505" y="39701"/>
                  </a:lnTo>
                  <a:close/>
                  <a:moveTo>
                    <a:pt x="34814" y="39701"/>
                  </a:moveTo>
                  <a:lnTo>
                    <a:pt x="34633" y="39761"/>
                  </a:lnTo>
                  <a:lnTo>
                    <a:pt x="34392" y="39882"/>
                  </a:lnTo>
                  <a:lnTo>
                    <a:pt x="34211" y="40003"/>
                  </a:lnTo>
                  <a:lnTo>
                    <a:pt x="34090" y="40184"/>
                  </a:lnTo>
                  <a:lnTo>
                    <a:pt x="33969" y="40425"/>
                  </a:lnTo>
                  <a:lnTo>
                    <a:pt x="33909" y="40606"/>
                  </a:lnTo>
                  <a:lnTo>
                    <a:pt x="33909" y="40847"/>
                  </a:lnTo>
                  <a:lnTo>
                    <a:pt x="33909" y="41089"/>
                  </a:lnTo>
                  <a:lnTo>
                    <a:pt x="33969" y="41270"/>
                  </a:lnTo>
                  <a:lnTo>
                    <a:pt x="34090" y="41511"/>
                  </a:lnTo>
                  <a:lnTo>
                    <a:pt x="34211" y="41692"/>
                  </a:lnTo>
                  <a:lnTo>
                    <a:pt x="34392" y="41813"/>
                  </a:lnTo>
                  <a:lnTo>
                    <a:pt x="34633" y="41934"/>
                  </a:lnTo>
                  <a:lnTo>
                    <a:pt x="34814" y="41994"/>
                  </a:lnTo>
                  <a:lnTo>
                    <a:pt x="35297" y="41994"/>
                  </a:lnTo>
                  <a:lnTo>
                    <a:pt x="35478" y="41934"/>
                  </a:lnTo>
                  <a:lnTo>
                    <a:pt x="35719" y="41813"/>
                  </a:lnTo>
                  <a:lnTo>
                    <a:pt x="35900" y="41692"/>
                  </a:lnTo>
                  <a:lnTo>
                    <a:pt x="36021" y="41511"/>
                  </a:lnTo>
                  <a:lnTo>
                    <a:pt x="36141" y="41270"/>
                  </a:lnTo>
                  <a:lnTo>
                    <a:pt x="36202" y="41089"/>
                  </a:lnTo>
                  <a:lnTo>
                    <a:pt x="36202" y="40847"/>
                  </a:lnTo>
                  <a:lnTo>
                    <a:pt x="36202" y="40606"/>
                  </a:lnTo>
                  <a:lnTo>
                    <a:pt x="36141" y="40425"/>
                  </a:lnTo>
                  <a:lnTo>
                    <a:pt x="36021" y="40184"/>
                  </a:lnTo>
                  <a:lnTo>
                    <a:pt x="35900" y="40003"/>
                  </a:lnTo>
                  <a:lnTo>
                    <a:pt x="35719" y="39882"/>
                  </a:lnTo>
                  <a:lnTo>
                    <a:pt x="35478" y="39761"/>
                  </a:lnTo>
                  <a:lnTo>
                    <a:pt x="35297" y="39701"/>
                  </a:lnTo>
                  <a:close/>
                  <a:moveTo>
                    <a:pt x="40606" y="39701"/>
                  </a:moveTo>
                  <a:lnTo>
                    <a:pt x="40425" y="39761"/>
                  </a:lnTo>
                  <a:lnTo>
                    <a:pt x="40184" y="39882"/>
                  </a:lnTo>
                  <a:lnTo>
                    <a:pt x="40003" y="40003"/>
                  </a:lnTo>
                  <a:lnTo>
                    <a:pt x="39882" y="40184"/>
                  </a:lnTo>
                  <a:lnTo>
                    <a:pt x="39762" y="40425"/>
                  </a:lnTo>
                  <a:lnTo>
                    <a:pt x="39701" y="40606"/>
                  </a:lnTo>
                  <a:lnTo>
                    <a:pt x="39701" y="40847"/>
                  </a:lnTo>
                  <a:lnTo>
                    <a:pt x="39701" y="41089"/>
                  </a:lnTo>
                  <a:lnTo>
                    <a:pt x="39762" y="41270"/>
                  </a:lnTo>
                  <a:lnTo>
                    <a:pt x="39882" y="41511"/>
                  </a:lnTo>
                  <a:lnTo>
                    <a:pt x="40003" y="41692"/>
                  </a:lnTo>
                  <a:lnTo>
                    <a:pt x="40184" y="41813"/>
                  </a:lnTo>
                  <a:lnTo>
                    <a:pt x="40425" y="41934"/>
                  </a:lnTo>
                  <a:lnTo>
                    <a:pt x="40606" y="41994"/>
                  </a:lnTo>
                  <a:lnTo>
                    <a:pt x="41089" y="41994"/>
                  </a:lnTo>
                  <a:lnTo>
                    <a:pt x="41270" y="41934"/>
                  </a:lnTo>
                  <a:lnTo>
                    <a:pt x="41511" y="41813"/>
                  </a:lnTo>
                  <a:lnTo>
                    <a:pt x="41692" y="41692"/>
                  </a:lnTo>
                  <a:lnTo>
                    <a:pt x="41813" y="41511"/>
                  </a:lnTo>
                  <a:lnTo>
                    <a:pt x="41934" y="41270"/>
                  </a:lnTo>
                  <a:lnTo>
                    <a:pt x="41994" y="41089"/>
                  </a:lnTo>
                  <a:lnTo>
                    <a:pt x="41994" y="40847"/>
                  </a:lnTo>
                  <a:lnTo>
                    <a:pt x="41994" y="40606"/>
                  </a:lnTo>
                  <a:lnTo>
                    <a:pt x="41934" y="40425"/>
                  </a:lnTo>
                  <a:lnTo>
                    <a:pt x="41813" y="40184"/>
                  </a:lnTo>
                  <a:lnTo>
                    <a:pt x="41692" y="40003"/>
                  </a:lnTo>
                  <a:lnTo>
                    <a:pt x="41511" y="39882"/>
                  </a:lnTo>
                  <a:lnTo>
                    <a:pt x="41270" y="39761"/>
                  </a:lnTo>
                  <a:lnTo>
                    <a:pt x="41089" y="39701"/>
                  </a:lnTo>
                  <a:close/>
                  <a:moveTo>
                    <a:pt x="46399" y="39701"/>
                  </a:moveTo>
                  <a:lnTo>
                    <a:pt x="46218" y="39761"/>
                  </a:lnTo>
                  <a:lnTo>
                    <a:pt x="45976" y="39882"/>
                  </a:lnTo>
                  <a:lnTo>
                    <a:pt x="45795" y="40003"/>
                  </a:lnTo>
                  <a:lnTo>
                    <a:pt x="45674" y="40184"/>
                  </a:lnTo>
                  <a:lnTo>
                    <a:pt x="45554" y="40425"/>
                  </a:lnTo>
                  <a:lnTo>
                    <a:pt x="45493" y="40606"/>
                  </a:lnTo>
                  <a:lnTo>
                    <a:pt x="45493" y="40847"/>
                  </a:lnTo>
                  <a:lnTo>
                    <a:pt x="45493" y="41089"/>
                  </a:lnTo>
                  <a:lnTo>
                    <a:pt x="45554" y="41270"/>
                  </a:lnTo>
                  <a:lnTo>
                    <a:pt x="45674" y="41511"/>
                  </a:lnTo>
                  <a:lnTo>
                    <a:pt x="45795" y="41692"/>
                  </a:lnTo>
                  <a:lnTo>
                    <a:pt x="45976" y="41813"/>
                  </a:lnTo>
                  <a:lnTo>
                    <a:pt x="46218" y="41934"/>
                  </a:lnTo>
                  <a:lnTo>
                    <a:pt x="46399" y="41994"/>
                  </a:lnTo>
                  <a:lnTo>
                    <a:pt x="46881" y="41994"/>
                  </a:lnTo>
                  <a:lnTo>
                    <a:pt x="47062" y="41934"/>
                  </a:lnTo>
                  <a:lnTo>
                    <a:pt x="47304" y="41813"/>
                  </a:lnTo>
                  <a:lnTo>
                    <a:pt x="47485" y="41692"/>
                  </a:lnTo>
                  <a:lnTo>
                    <a:pt x="47605" y="41511"/>
                  </a:lnTo>
                  <a:lnTo>
                    <a:pt x="47726" y="41270"/>
                  </a:lnTo>
                  <a:lnTo>
                    <a:pt x="47786" y="41089"/>
                  </a:lnTo>
                  <a:lnTo>
                    <a:pt x="47786" y="40847"/>
                  </a:lnTo>
                  <a:lnTo>
                    <a:pt x="47786" y="40606"/>
                  </a:lnTo>
                  <a:lnTo>
                    <a:pt x="47726" y="40425"/>
                  </a:lnTo>
                  <a:lnTo>
                    <a:pt x="47605" y="40184"/>
                  </a:lnTo>
                  <a:lnTo>
                    <a:pt x="47485" y="40003"/>
                  </a:lnTo>
                  <a:lnTo>
                    <a:pt x="47304" y="39882"/>
                  </a:lnTo>
                  <a:lnTo>
                    <a:pt x="47062" y="39761"/>
                  </a:lnTo>
                  <a:lnTo>
                    <a:pt x="46881" y="39701"/>
                  </a:lnTo>
                  <a:close/>
                  <a:moveTo>
                    <a:pt x="52191" y="39701"/>
                  </a:moveTo>
                  <a:lnTo>
                    <a:pt x="52010" y="39761"/>
                  </a:lnTo>
                  <a:lnTo>
                    <a:pt x="51768" y="39882"/>
                  </a:lnTo>
                  <a:lnTo>
                    <a:pt x="51587" y="40003"/>
                  </a:lnTo>
                  <a:lnTo>
                    <a:pt x="51467" y="40184"/>
                  </a:lnTo>
                  <a:lnTo>
                    <a:pt x="51346" y="40425"/>
                  </a:lnTo>
                  <a:lnTo>
                    <a:pt x="51286" y="40606"/>
                  </a:lnTo>
                  <a:lnTo>
                    <a:pt x="51286" y="40847"/>
                  </a:lnTo>
                  <a:lnTo>
                    <a:pt x="51286" y="41089"/>
                  </a:lnTo>
                  <a:lnTo>
                    <a:pt x="51346" y="41270"/>
                  </a:lnTo>
                  <a:lnTo>
                    <a:pt x="51467" y="41511"/>
                  </a:lnTo>
                  <a:lnTo>
                    <a:pt x="51587" y="41692"/>
                  </a:lnTo>
                  <a:lnTo>
                    <a:pt x="51768" y="41813"/>
                  </a:lnTo>
                  <a:lnTo>
                    <a:pt x="52010" y="41934"/>
                  </a:lnTo>
                  <a:lnTo>
                    <a:pt x="52191" y="41994"/>
                  </a:lnTo>
                  <a:lnTo>
                    <a:pt x="52673" y="41994"/>
                  </a:lnTo>
                  <a:lnTo>
                    <a:pt x="52854" y="41934"/>
                  </a:lnTo>
                  <a:lnTo>
                    <a:pt x="53096" y="41813"/>
                  </a:lnTo>
                  <a:lnTo>
                    <a:pt x="53277" y="41692"/>
                  </a:lnTo>
                  <a:lnTo>
                    <a:pt x="53397" y="41511"/>
                  </a:lnTo>
                  <a:lnTo>
                    <a:pt x="53518" y="41270"/>
                  </a:lnTo>
                  <a:lnTo>
                    <a:pt x="53578" y="41089"/>
                  </a:lnTo>
                  <a:lnTo>
                    <a:pt x="53578" y="40847"/>
                  </a:lnTo>
                  <a:lnTo>
                    <a:pt x="53578" y="40606"/>
                  </a:lnTo>
                  <a:lnTo>
                    <a:pt x="53518" y="40425"/>
                  </a:lnTo>
                  <a:lnTo>
                    <a:pt x="53397" y="40184"/>
                  </a:lnTo>
                  <a:lnTo>
                    <a:pt x="53277" y="40003"/>
                  </a:lnTo>
                  <a:lnTo>
                    <a:pt x="53096" y="39882"/>
                  </a:lnTo>
                  <a:lnTo>
                    <a:pt x="52854" y="39761"/>
                  </a:lnTo>
                  <a:lnTo>
                    <a:pt x="52673" y="39701"/>
                  </a:lnTo>
                  <a:close/>
                  <a:moveTo>
                    <a:pt x="57983" y="39701"/>
                  </a:moveTo>
                  <a:lnTo>
                    <a:pt x="57802" y="39761"/>
                  </a:lnTo>
                  <a:lnTo>
                    <a:pt x="57561" y="39882"/>
                  </a:lnTo>
                  <a:lnTo>
                    <a:pt x="57380" y="40003"/>
                  </a:lnTo>
                  <a:lnTo>
                    <a:pt x="57259" y="40184"/>
                  </a:lnTo>
                  <a:lnTo>
                    <a:pt x="57138" y="40425"/>
                  </a:lnTo>
                  <a:lnTo>
                    <a:pt x="57078" y="40606"/>
                  </a:lnTo>
                  <a:lnTo>
                    <a:pt x="57078" y="40847"/>
                  </a:lnTo>
                  <a:lnTo>
                    <a:pt x="57078" y="41089"/>
                  </a:lnTo>
                  <a:lnTo>
                    <a:pt x="57138" y="41270"/>
                  </a:lnTo>
                  <a:lnTo>
                    <a:pt x="57259" y="41511"/>
                  </a:lnTo>
                  <a:lnTo>
                    <a:pt x="57380" y="41692"/>
                  </a:lnTo>
                  <a:lnTo>
                    <a:pt x="57561" y="41813"/>
                  </a:lnTo>
                  <a:lnTo>
                    <a:pt x="57802" y="41934"/>
                  </a:lnTo>
                  <a:lnTo>
                    <a:pt x="57983" y="41994"/>
                  </a:lnTo>
                  <a:lnTo>
                    <a:pt x="58466" y="41994"/>
                  </a:lnTo>
                  <a:lnTo>
                    <a:pt x="58647" y="41934"/>
                  </a:lnTo>
                  <a:lnTo>
                    <a:pt x="58888" y="41813"/>
                  </a:lnTo>
                  <a:lnTo>
                    <a:pt x="59069" y="41692"/>
                  </a:lnTo>
                  <a:lnTo>
                    <a:pt x="59190" y="41511"/>
                  </a:lnTo>
                  <a:lnTo>
                    <a:pt x="59310" y="41270"/>
                  </a:lnTo>
                  <a:lnTo>
                    <a:pt x="59371" y="41089"/>
                  </a:lnTo>
                  <a:lnTo>
                    <a:pt x="59371" y="40847"/>
                  </a:lnTo>
                  <a:lnTo>
                    <a:pt x="59371" y="40606"/>
                  </a:lnTo>
                  <a:lnTo>
                    <a:pt x="59310" y="40425"/>
                  </a:lnTo>
                  <a:lnTo>
                    <a:pt x="59190" y="40184"/>
                  </a:lnTo>
                  <a:lnTo>
                    <a:pt x="59069" y="40003"/>
                  </a:lnTo>
                  <a:lnTo>
                    <a:pt x="58888" y="39882"/>
                  </a:lnTo>
                  <a:lnTo>
                    <a:pt x="58647" y="39761"/>
                  </a:lnTo>
                  <a:lnTo>
                    <a:pt x="58466" y="39701"/>
                  </a:lnTo>
                  <a:close/>
                  <a:moveTo>
                    <a:pt x="63775" y="39701"/>
                  </a:moveTo>
                  <a:lnTo>
                    <a:pt x="63594" y="39761"/>
                  </a:lnTo>
                  <a:lnTo>
                    <a:pt x="63353" y="39882"/>
                  </a:lnTo>
                  <a:lnTo>
                    <a:pt x="63172" y="40003"/>
                  </a:lnTo>
                  <a:lnTo>
                    <a:pt x="63051" y="40184"/>
                  </a:lnTo>
                  <a:lnTo>
                    <a:pt x="62931" y="40425"/>
                  </a:lnTo>
                  <a:lnTo>
                    <a:pt x="62870" y="40606"/>
                  </a:lnTo>
                  <a:lnTo>
                    <a:pt x="62870" y="40847"/>
                  </a:lnTo>
                  <a:lnTo>
                    <a:pt x="62870" y="41089"/>
                  </a:lnTo>
                  <a:lnTo>
                    <a:pt x="62931" y="41270"/>
                  </a:lnTo>
                  <a:lnTo>
                    <a:pt x="63051" y="41511"/>
                  </a:lnTo>
                  <a:lnTo>
                    <a:pt x="63172" y="41692"/>
                  </a:lnTo>
                  <a:lnTo>
                    <a:pt x="63353" y="41813"/>
                  </a:lnTo>
                  <a:lnTo>
                    <a:pt x="63594" y="41934"/>
                  </a:lnTo>
                  <a:lnTo>
                    <a:pt x="63775" y="41994"/>
                  </a:lnTo>
                  <a:lnTo>
                    <a:pt x="64258" y="41994"/>
                  </a:lnTo>
                  <a:lnTo>
                    <a:pt x="64439" y="41934"/>
                  </a:lnTo>
                  <a:lnTo>
                    <a:pt x="64680" y="41813"/>
                  </a:lnTo>
                  <a:lnTo>
                    <a:pt x="64861" y="41692"/>
                  </a:lnTo>
                  <a:lnTo>
                    <a:pt x="64982" y="41511"/>
                  </a:lnTo>
                  <a:lnTo>
                    <a:pt x="65103" y="41270"/>
                  </a:lnTo>
                  <a:lnTo>
                    <a:pt x="65163" y="41089"/>
                  </a:lnTo>
                  <a:lnTo>
                    <a:pt x="65163" y="40847"/>
                  </a:lnTo>
                  <a:lnTo>
                    <a:pt x="65163" y="40606"/>
                  </a:lnTo>
                  <a:lnTo>
                    <a:pt x="65103" y="40425"/>
                  </a:lnTo>
                  <a:lnTo>
                    <a:pt x="64982" y="40184"/>
                  </a:lnTo>
                  <a:lnTo>
                    <a:pt x="64861" y="40003"/>
                  </a:lnTo>
                  <a:lnTo>
                    <a:pt x="64680" y="39882"/>
                  </a:lnTo>
                  <a:lnTo>
                    <a:pt x="64439" y="39761"/>
                  </a:lnTo>
                  <a:lnTo>
                    <a:pt x="64258" y="39701"/>
                  </a:lnTo>
                  <a:close/>
                  <a:moveTo>
                    <a:pt x="69567" y="39701"/>
                  </a:moveTo>
                  <a:lnTo>
                    <a:pt x="69386" y="39761"/>
                  </a:lnTo>
                  <a:lnTo>
                    <a:pt x="69145" y="39882"/>
                  </a:lnTo>
                  <a:lnTo>
                    <a:pt x="68964" y="40003"/>
                  </a:lnTo>
                  <a:lnTo>
                    <a:pt x="68843" y="40184"/>
                  </a:lnTo>
                  <a:lnTo>
                    <a:pt x="68723" y="40425"/>
                  </a:lnTo>
                  <a:lnTo>
                    <a:pt x="68662" y="40606"/>
                  </a:lnTo>
                  <a:lnTo>
                    <a:pt x="68662" y="40847"/>
                  </a:lnTo>
                  <a:lnTo>
                    <a:pt x="68662" y="41089"/>
                  </a:lnTo>
                  <a:lnTo>
                    <a:pt x="68723" y="41270"/>
                  </a:lnTo>
                  <a:lnTo>
                    <a:pt x="68843" y="41511"/>
                  </a:lnTo>
                  <a:lnTo>
                    <a:pt x="68964" y="41692"/>
                  </a:lnTo>
                  <a:lnTo>
                    <a:pt x="69145" y="41813"/>
                  </a:lnTo>
                  <a:lnTo>
                    <a:pt x="69386" y="41934"/>
                  </a:lnTo>
                  <a:lnTo>
                    <a:pt x="69567" y="41994"/>
                  </a:lnTo>
                  <a:lnTo>
                    <a:pt x="70050" y="41994"/>
                  </a:lnTo>
                  <a:lnTo>
                    <a:pt x="70231" y="41934"/>
                  </a:lnTo>
                  <a:lnTo>
                    <a:pt x="70472" y="41813"/>
                  </a:lnTo>
                  <a:lnTo>
                    <a:pt x="70653" y="41692"/>
                  </a:lnTo>
                  <a:lnTo>
                    <a:pt x="70774" y="41511"/>
                  </a:lnTo>
                  <a:lnTo>
                    <a:pt x="70895" y="41270"/>
                  </a:lnTo>
                  <a:lnTo>
                    <a:pt x="70955" y="41089"/>
                  </a:lnTo>
                  <a:lnTo>
                    <a:pt x="70955" y="40847"/>
                  </a:lnTo>
                  <a:lnTo>
                    <a:pt x="70955" y="40606"/>
                  </a:lnTo>
                  <a:lnTo>
                    <a:pt x="70895" y="40425"/>
                  </a:lnTo>
                  <a:lnTo>
                    <a:pt x="70774" y="40184"/>
                  </a:lnTo>
                  <a:lnTo>
                    <a:pt x="70653" y="40003"/>
                  </a:lnTo>
                  <a:lnTo>
                    <a:pt x="70472" y="39882"/>
                  </a:lnTo>
                  <a:lnTo>
                    <a:pt x="70231" y="39761"/>
                  </a:lnTo>
                  <a:lnTo>
                    <a:pt x="70050" y="39701"/>
                  </a:lnTo>
                  <a:close/>
                  <a:moveTo>
                    <a:pt x="75360" y="39701"/>
                  </a:moveTo>
                  <a:lnTo>
                    <a:pt x="75179" y="39761"/>
                  </a:lnTo>
                  <a:lnTo>
                    <a:pt x="74937" y="39882"/>
                  </a:lnTo>
                  <a:lnTo>
                    <a:pt x="74756" y="40003"/>
                  </a:lnTo>
                  <a:lnTo>
                    <a:pt x="74636" y="40184"/>
                  </a:lnTo>
                  <a:lnTo>
                    <a:pt x="74515" y="40425"/>
                  </a:lnTo>
                  <a:lnTo>
                    <a:pt x="74455" y="40606"/>
                  </a:lnTo>
                  <a:lnTo>
                    <a:pt x="74455" y="40847"/>
                  </a:lnTo>
                  <a:lnTo>
                    <a:pt x="74455" y="41089"/>
                  </a:lnTo>
                  <a:lnTo>
                    <a:pt x="74515" y="41270"/>
                  </a:lnTo>
                  <a:lnTo>
                    <a:pt x="74636" y="41511"/>
                  </a:lnTo>
                  <a:lnTo>
                    <a:pt x="74756" y="41692"/>
                  </a:lnTo>
                  <a:lnTo>
                    <a:pt x="74937" y="41813"/>
                  </a:lnTo>
                  <a:lnTo>
                    <a:pt x="75179" y="41934"/>
                  </a:lnTo>
                  <a:lnTo>
                    <a:pt x="75360" y="41994"/>
                  </a:lnTo>
                  <a:lnTo>
                    <a:pt x="75722" y="41994"/>
                  </a:lnTo>
                  <a:lnTo>
                    <a:pt x="75903" y="39761"/>
                  </a:lnTo>
                  <a:lnTo>
                    <a:pt x="75601" y="39701"/>
                  </a:lnTo>
                  <a:close/>
                  <a:moveTo>
                    <a:pt x="2957" y="42597"/>
                  </a:moveTo>
                  <a:lnTo>
                    <a:pt x="2776" y="42658"/>
                  </a:lnTo>
                  <a:lnTo>
                    <a:pt x="2534" y="42778"/>
                  </a:lnTo>
                  <a:lnTo>
                    <a:pt x="2353" y="42899"/>
                  </a:lnTo>
                  <a:lnTo>
                    <a:pt x="2233" y="43080"/>
                  </a:lnTo>
                  <a:lnTo>
                    <a:pt x="2112" y="43321"/>
                  </a:lnTo>
                  <a:lnTo>
                    <a:pt x="2052" y="43502"/>
                  </a:lnTo>
                  <a:lnTo>
                    <a:pt x="2052" y="43744"/>
                  </a:lnTo>
                  <a:lnTo>
                    <a:pt x="2052" y="43985"/>
                  </a:lnTo>
                  <a:lnTo>
                    <a:pt x="2112" y="44166"/>
                  </a:lnTo>
                  <a:lnTo>
                    <a:pt x="2233" y="44407"/>
                  </a:lnTo>
                  <a:lnTo>
                    <a:pt x="2353" y="44588"/>
                  </a:lnTo>
                  <a:lnTo>
                    <a:pt x="2534" y="44709"/>
                  </a:lnTo>
                  <a:lnTo>
                    <a:pt x="2776" y="44830"/>
                  </a:lnTo>
                  <a:lnTo>
                    <a:pt x="2957" y="44890"/>
                  </a:lnTo>
                  <a:lnTo>
                    <a:pt x="3439" y="44890"/>
                  </a:lnTo>
                  <a:lnTo>
                    <a:pt x="3620" y="44830"/>
                  </a:lnTo>
                  <a:lnTo>
                    <a:pt x="3862" y="44709"/>
                  </a:lnTo>
                  <a:lnTo>
                    <a:pt x="4043" y="44588"/>
                  </a:lnTo>
                  <a:lnTo>
                    <a:pt x="4164" y="44407"/>
                  </a:lnTo>
                  <a:lnTo>
                    <a:pt x="4284" y="44166"/>
                  </a:lnTo>
                  <a:lnTo>
                    <a:pt x="4345" y="43985"/>
                  </a:lnTo>
                  <a:lnTo>
                    <a:pt x="4345" y="43744"/>
                  </a:lnTo>
                  <a:lnTo>
                    <a:pt x="4345" y="43502"/>
                  </a:lnTo>
                  <a:lnTo>
                    <a:pt x="4284" y="43321"/>
                  </a:lnTo>
                  <a:lnTo>
                    <a:pt x="4164" y="43080"/>
                  </a:lnTo>
                  <a:lnTo>
                    <a:pt x="4043" y="42899"/>
                  </a:lnTo>
                  <a:lnTo>
                    <a:pt x="3862" y="42778"/>
                  </a:lnTo>
                  <a:lnTo>
                    <a:pt x="3620" y="42658"/>
                  </a:lnTo>
                  <a:lnTo>
                    <a:pt x="3439" y="42597"/>
                  </a:lnTo>
                  <a:close/>
                  <a:moveTo>
                    <a:pt x="8749" y="42597"/>
                  </a:moveTo>
                  <a:lnTo>
                    <a:pt x="8568" y="42658"/>
                  </a:lnTo>
                  <a:lnTo>
                    <a:pt x="8327" y="42778"/>
                  </a:lnTo>
                  <a:lnTo>
                    <a:pt x="8146" y="42899"/>
                  </a:lnTo>
                  <a:lnTo>
                    <a:pt x="8025" y="43080"/>
                  </a:lnTo>
                  <a:lnTo>
                    <a:pt x="7904" y="43321"/>
                  </a:lnTo>
                  <a:lnTo>
                    <a:pt x="7844" y="43502"/>
                  </a:lnTo>
                  <a:lnTo>
                    <a:pt x="7844" y="43744"/>
                  </a:lnTo>
                  <a:lnTo>
                    <a:pt x="7844" y="43985"/>
                  </a:lnTo>
                  <a:lnTo>
                    <a:pt x="7904" y="44166"/>
                  </a:lnTo>
                  <a:lnTo>
                    <a:pt x="8025" y="44407"/>
                  </a:lnTo>
                  <a:lnTo>
                    <a:pt x="8146" y="44588"/>
                  </a:lnTo>
                  <a:lnTo>
                    <a:pt x="8327" y="44709"/>
                  </a:lnTo>
                  <a:lnTo>
                    <a:pt x="8568" y="44830"/>
                  </a:lnTo>
                  <a:lnTo>
                    <a:pt x="8749" y="44890"/>
                  </a:lnTo>
                  <a:lnTo>
                    <a:pt x="9232" y="44890"/>
                  </a:lnTo>
                  <a:lnTo>
                    <a:pt x="9413" y="44830"/>
                  </a:lnTo>
                  <a:lnTo>
                    <a:pt x="9654" y="44709"/>
                  </a:lnTo>
                  <a:lnTo>
                    <a:pt x="9835" y="44588"/>
                  </a:lnTo>
                  <a:lnTo>
                    <a:pt x="9956" y="44407"/>
                  </a:lnTo>
                  <a:lnTo>
                    <a:pt x="10076" y="44166"/>
                  </a:lnTo>
                  <a:lnTo>
                    <a:pt x="10137" y="43985"/>
                  </a:lnTo>
                  <a:lnTo>
                    <a:pt x="10137" y="43744"/>
                  </a:lnTo>
                  <a:lnTo>
                    <a:pt x="10137" y="43502"/>
                  </a:lnTo>
                  <a:lnTo>
                    <a:pt x="10076" y="43321"/>
                  </a:lnTo>
                  <a:lnTo>
                    <a:pt x="9956" y="43080"/>
                  </a:lnTo>
                  <a:lnTo>
                    <a:pt x="9835" y="42899"/>
                  </a:lnTo>
                  <a:lnTo>
                    <a:pt x="9654" y="42778"/>
                  </a:lnTo>
                  <a:lnTo>
                    <a:pt x="9413" y="42658"/>
                  </a:lnTo>
                  <a:lnTo>
                    <a:pt x="9232" y="42597"/>
                  </a:lnTo>
                  <a:close/>
                  <a:moveTo>
                    <a:pt x="14541" y="42597"/>
                  </a:moveTo>
                  <a:lnTo>
                    <a:pt x="14360" y="42658"/>
                  </a:lnTo>
                  <a:lnTo>
                    <a:pt x="14119" y="42778"/>
                  </a:lnTo>
                  <a:lnTo>
                    <a:pt x="13938" y="42899"/>
                  </a:lnTo>
                  <a:lnTo>
                    <a:pt x="13817" y="43080"/>
                  </a:lnTo>
                  <a:lnTo>
                    <a:pt x="13697" y="43321"/>
                  </a:lnTo>
                  <a:lnTo>
                    <a:pt x="13636" y="43502"/>
                  </a:lnTo>
                  <a:lnTo>
                    <a:pt x="13636" y="43744"/>
                  </a:lnTo>
                  <a:lnTo>
                    <a:pt x="13636" y="43985"/>
                  </a:lnTo>
                  <a:lnTo>
                    <a:pt x="13697" y="44166"/>
                  </a:lnTo>
                  <a:lnTo>
                    <a:pt x="13817" y="44407"/>
                  </a:lnTo>
                  <a:lnTo>
                    <a:pt x="13938" y="44588"/>
                  </a:lnTo>
                  <a:lnTo>
                    <a:pt x="14119" y="44709"/>
                  </a:lnTo>
                  <a:lnTo>
                    <a:pt x="14360" y="44830"/>
                  </a:lnTo>
                  <a:lnTo>
                    <a:pt x="14541" y="44890"/>
                  </a:lnTo>
                  <a:lnTo>
                    <a:pt x="15024" y="44890"/>
                  </a:lnTo>
                  <a:lnTo>
                    <a:pt x="15205" y="44830"/>
                  </a:lnTo>
                  <a:lnTo>
                    <a:pt x="15446" y="44709"/>
                  </a:lnTo>
                  <a:lnTo>
                    <a:pt x="15627" y="44588"/>
                  </a:lnTo>
                  <a:lnTo>
                    <a:pt x="15748" y="44407"/>
                  </a:lnTo>
                  <a:lnTo>
                    <a:pt x="15869" y="44166"/>
                  </a:lnTo>
                  <a:lnTo>
                    <a:pt x="15929" y="43985"/>
                  </a:lnTo>
                  <a:lnTo>
                    <a:pt x="15929" y="43744"/>
                  </a:lnTo>
                  <a:lnTo>
                    <a:pt x="15929" y="43502"/>
                  </a:lnTo>
                  <a:lnTo>
                    <a:pt x="15869" y="43321"/>
                  </a:lnTo>
                  <a:lnTo>
                    <a:pt x="15748" y="43080"/>
                  </a:lnTo>
                  <a:lnTo>
                    <a:pt x="15627" y="42899"/>
                  </a:lnTo>
                  <a:lnTo>
                    <a:pt x="15446" y="42778"/>
                  </a:lnTo>
                  <a:lnTo>
                    <a:pt x="15205" y="42658"/>
                  </a:lnTo>
                  <a:lnTo>
                    <a:pt x="15024" y="42597"/>
                  </a:lnTo>
                  <a:close/>
                  <a:moveTo>
                    <a:pt x="20333" y="42597"/>
                  </a:moveTo>
                  <a:lnTo>
                    <a:pt x="20152" y="42658"/>
                  </a:lnTo>
                  <a:lnTo>
                    <a:pt x="19911" y="42778"/>
                  </a:lnTo>
                  <a:lnTo>
                    <a:pt x="19730" y="42899"/>
                  </a:lnTo>
                  <a:lnTo>
                    <a:pt x="19609" y="43080"/>
                  </a:lnTo>
                  <a:lnTo>
                    <a:pt x="19489" y="43321"/>
                  </a:lnTo>
                  <a:lnTo>
                    <a:pt x="19428" y="43502"/>
                  </a:lnTo>
                  <a:lnTo>
                    <a:pt x="19428" y="43744"/>
                  </a:lnTo>
                  <a:lnTo>
                    <a:pt x="19428" y="43985"/>
                  </a:lnTo>
                  <a:lnTo>
                    <a:pt x="19489" y="44166"/>
                  </a:lnTo>
                  <a:lnTo>
                    <a:pt x="19609" y="44407"/>
                  </a:lnTo>
                  <a:lnTo>
                    <a:pt x="19730" y="44588"/>
                  </a:lnTo>
                  <a:lnTo>
                    <a:pt x="19911" y="44709"/>
                  </a:lnTo>
                  <a:lnTo>
                    <a:pt x="20152" y="44830"/>
                  </a:lnTo>
                  <a:lnTo>
                    <a:pt x="20333" y="44890"/>
                  </a:lnTo>
                  <a:lnTo>
                    <a:pt x="20816" y="44890"/>
                  </a:lnTo>
                  <a:lnTo>
                    <a:pt x="20997" y="44830"/>
                  </a:lnTo>
                  <a:lnTo>
                    <a:pt x="21239" y="44709"/>
                  </a:lnTo>
                  <a:lnTo>
                    <a:pt x="21420" y="44588"/>
                  </a:lnTo>
                  <a:lnTo>
                    <a:pt x="21540" y="44407"/>
                  </a:lnTo>
                  <a:lnTo>
                    <a:pt x="21661" y="44166"/>
                  </a:lnTo>
                  <a:lnTo>
                    <a:pt x="21721" y="43985"/>
                  </a:lnTo>
                  <a:lnTo>
                    <a:pt x="21721" y="43744"/>
                  </a:lnTo>
                  <a:lnTo>
                    <a:pt x="21721" y="43502"/>
                  </a:lnTo>
                  <a:lnTo>
                    <a:pt x="21661" y="43321"/>
                  </a:lnTo>
                  <a:lnTo>
                    <a:pt x="21540" y="43080"/>
                  </a:lnTo>
                  <a:lnTo>
                    <a:pt x="21420" y="42899"/>
                  </a:lnTo>
                  <a:lnTo>
                    <a:pt x="21239" y="42778"/>
                  </a:lnTo>
                  <a:lnTo>
                    <a:pt x="20997" y="42658"/>
                  </a:lnTo>
                  <a:lnTo>
                    <a:pt x="20816" y="42597"/>
                  </a:lnTo>
                  <a:close/>
                  <a:moveTo>
                    <a:pt x="26126" y="42597"/>
                  </a:moveTo>
                  <a:lnTo>
                    <a:pt x="25945" y="42658"/>
                  </a:lnTo>
                  <a:lnTo>
                    <a:pt x="25703" y="42778"/>
                  </a:lnTo>
                  <a:lnTo>
                    <a:pt x="25522" y="42899"/>
                  </a:lnTo>
                  <a:lnTo>
                    <a:pt x="25402" y="43080"/>
                  </a:lnTo>
                  <a:lnTo>
                    <a:pt x="25281" y="43321"/>
                  </a:lnTo>
                  <a:lnTo>
                    <a:pt x="25221" y="43502"/>
                  </a:lnTo>
                  <a:lnTo>
                    <a:pt x="25221" y="43744"/>
                  </a:lnTo>
                  <a:lnTo>
                    <a:pt x="25221" y="43985"/>
                  </a:lnTo>
                  <a:lnTo>
                    <a:pt x="25281" y="44166"/>
                  </a:lnTo>
                  <a:lnTo>
                    <a:pt x="25402" y="44407"/>
                  </a:lnTo>
                  <a:lnTo>
                    <a:pt x="25522" y="44588"/>
                  </a:lnTo>
                  <a:lnTo>
                    <a:pt x="25703" y="44709"/>
                  </a:lnTo>
                  <a:lnTo>
                    <a:pt x="25945" y="44830"/>
                  </a:lnTo>
                  <a:lnTo>
                    <a:pt x="26126" y="44890"/>
                  </a:lnTo>
                  <a:lnTo>
                    <a:pt x="26608" y="44890"/>
                  </a:lnTo>
                  <a:lnTo>
                    <a:pt x="26789" y="44830"/>
                  </a:lnTo>
                  <a:lnTo>
                    <a:pt x="27031" y="44709"/>
                  </a:lnTo>
                  <a:lnTo>
                    <a:pt x="27212" y="44588"/>
                  </a:lnTo>
                  <a:lnTo>
                    <a:pt x="27332" y="44407"/>
                  </a:lnTo>
                  <a:lnTo>
                    <a:pt x="27453" y="44166"/>
                  </a:lnTo>
                  <a:lnTo>
                    <a:pt x="27513" y="43985"/>
                  </a:lnTo>
                  <a:lnTo>
                    <a:pt x="27513" y="43744"/>
                  </a:lnTo>
                  <a:lnTo>
                    <a:pt x="27513" y="43502"/>
                  </a:lnTo>
                  <a:lnTo>
                    <a:pt x="27453" y="43321"/>
                  </a:lnTo>
                  <a:lnTo>
                    <a:pt x="27332" y="43080"/>
                  </a:lnTo>
                  <a:lnTo>
                    <a:pt x="27212" y="42899"/>
                  </a:lnTo>
                  <a:lnTo>
                    <a:pt x="27031" y="42778"/>
                  </a:lnTo>
                  <a:lnTo>
                    <a:pt x="26789" y="42658"/>
                  </a:lnTo>
                  <a:lnTo>
                    <a:pt x="26608" y="42597"/>
                  </a:lnTo>
                  <a:close/>
                  <a:moveTo>
                    <a:pt x="31918" y="42597"/>
                  </a:moveTo>
                  <a:lnTo>
                    <a:pt x="31737" y="42658"/>
                  </a:lnTo>
                  <a:lnTo>
                    <a:pt x="31496" y="42778"/>
                  </a:lnTo>
                  <a:lnTo>
                    <a:pt x="31315" y="42899"/>
                  </a:lnTo>
                  <a:lnTo>
                    <a:pt x="31194" y="43080"/>
                  </a:lnTo>
                  <a:lnTo>
                    <a:pt x="31073" y="43321"/>
                  </a:lnTo>
                  <a:lnTo>
                    <a:pt x="31013" y="43502"/>
                  </a:lnTo>
                  <a:lnTo>
                    <a:pt x="31013" y="43744"/>
                  </a:lnTo>
                  <a:lnTo>
                    <a:pt x="31013" y="43985"/>
                  </a:lnTo>
                  <a:lnTo>
                    <a:pt x="31073" y="44166"/>
                  </a:lnTo>
                  <a:lnTo>
                    <a:pt x="31194" y="44407"/>
                  </a:lnTo>
                  <a:lnTo>
                    <a:pt x="31315" y="44588"/>
                  </a:lnTo>
                  <a:lnTo>
                    <a:pt x="31496" y="44709"/>
                  </a:lnTo>
                  <a:lnTo>
                    <a:pt x="31737" y="44830"/>
                  </a:lnTo>
                  <a:lnTo>
                    <a:pt x="31918" y="44890"/>
                  </a:lnTo>
                  <a:lnTo>
                    <a:pt x="32401" y="44890"/>
                  </a:lnTo>
                  <a:lnTo>
                    <a:pt x="32582" y="44830"/>
                  </a:lnTo>
                  <a:lnTo>
                    <a:pt x="32823" y="44709"/>
                  </a:lnTo>
                  <a:lnTo>
                    <a:pt x="33004" y="44588"/>
                  </a:lnTo>
                  <a:lnTo>
                    <a:pt x="33125" y="44407"/>
                  </a:lnTo>
                  <a:lnTo>
                    <a:pt x="33245" y="44166"/>
                  </a:lnTo>
                  <a:lnTo>
                    <a:pt x="33306" y="43985"/>
                  </a:lnTo>
                  <a:lnTo>
                    <a:pt x="33306" y="43744"/>
                  </a:lnTo>
                  <a:lnTo>
                    <a:pt x="33306" y="43502"/>
                  </a:lnTo>
                  <a:lnTo>
                    <a:pt x="33245" y="43321"/>
                  </a:lnTo>
                  <a:lnTo>
                    <a:pt x="33125" y="43080"/>
                  </a:lnTo>
                  <a:lnTo>
                    <a:pt x="33004" y="42899"/>
                  </a:lnTo>
                  <a:lnTo>
                    <a:pt x="32823" y="42778"/>
                  </a:lnTo>
                  <a:lnTo>
                    <a:pt x="32582" y="42658"/>
                  </a:lnTo>
                  <a:lnTo>
                    <a:pt x="32401" y="42597"/>
                  </a:lnTo>
                  <a:close/>
                  <a:moveTo>
                    <a:pt x="37710" y="42597"/>
                  </a:moveTo>
                  <a:lnTo>
                    <a:pt x="37529" y="42658"/>
                  </a:lnTo>
                  <a:lnTo>
                    <a:pt x="37288" y="42778"/>
                  </a:lnTo>
                  <a:lnTo>
                    <a:pt x="37107" y="42899"/>
                  </a:lnTo>
                  <a:lnTo>
                    <a:pt x="36986" y="43080"/>
                  </a:lnTo>
                  <a:lnTo>
                    <a:pt x="36865" y="43321"/>
                  </a:lnTo>
                  <a:lnTo>
                    <a:pt x="36805" y="43502"/>
                  </a:lnTo>
                  <a:lnTo>
                    <a:pt x="36805" y="43744"/>
                  </a:lnTo>
                  <a:lnTo>
                    <a:pt x="36805" y="43985"/>
                  </a:lnTo>
                  <a:lnTo>
                    <a:pt x="36865" y="44166"/>
                  </a:lnTo>
                  <a:lnTo>
                    <a:pt x="36986" y="44407"/>
                  </a:lnTo>
                  <a:lnTo>
                    <a:pt x="37107" y="44588"/>
                  </a:lnTo>
                  <a:lnTo>
                    <a:pt x="37288" y="44709"/>
                  </a:lnTo>
                  <a:lnTo>
                    <a:pt x="37529" y="44830"/>
                  </a:lnTo>
                  <a:lnTo>
                    <a:pt x="37710" y="44890"/>
                  </a:lnTo>
                  <a:lnTo>
                    <a:pt x="38193" y="44890"/>
                  </a:lnTo>
                  <a:lnTo>
                    <a:pt x="38374" y="44830"/>
                  </a:lnTo>
                  <a:lnTo>
                    <a:pt x="38615" y="44709"/>
                  </a:lnTo>
                  <a:lnTo>
                    <a:pt x="38796" y="44588"/>
                  </a:lnTo>
                  <a:lnTo>
                    <a:pt x="38917" y="44407"/>
                  </a:lnTo>
                  <a:lnTo>
                    <a:pt x="39038" y="44166"/>
                  </a:lnTo>
                  <a:lnTo>
                    <a:pt x="39098" y="43985"/>
                  </a:lnTo>
                  <a:lnTo>
                    <a:pt x="39098" y="43744"/>
                  </a:lnTo>
                  <a:lnTo>
                    <a:pt x="39098" y="43502"/>
                  </a:lnTo>
                  <a:lnTo>
                    <a:pt x="39038" y="43321"/>
                  </a:lnTo>
                  <a:lnTo>
                    <a:pt x="38917" y="43080"/>
                  </a:lnTo>
                  <a:lnTo>
                    <a:pt x="38796" y="42899"/>
                  </a:lnTo>
                  <a:lnTo>
                    <a:pt x="38615" y="42778"/>
                  </a:lnTo>
                  <a:lnTo>
                    <a:pt x="38374" y="42658"/>
                  </a:lnTo>
                  <a:lnTo>
                    <a:pt x="38193" y="42597"/>
                  </a:lnTo>
                  <a:close/>
                  <a:moveTo>
                    <a:pt x="43502" y="42597"/>
                  </a:moveTo>
                  <a:lnTo>
                    <a:pt x="43321" y="42658"/>
                  </a:lnTo>
                  <a:lnTo>
                    <a:pt x="43080" y="42778"/>
                  </a:lnTo>
                  <a:lnTo>
                    <a:pt x="42899" y="42899"/>
                  </a:lnTo>
                  <a:lnTo>
                    <a:pt x="42778" y="43080"/>
                  </a:lnTo>
                  <a:lnTo>
                    <a:pt x="42658" y="43321"/>
                  </a:lnTo>
                  <a:lnTo>
                    <a:pt x="42597" y="43502"/>
                  </a:lnTo>
                  <a:lnTo>
                    <a:pt x="42597" y="43744"/>
                  </a:lnTo>
                  <a:lnTo>
                    <a:pt x="42597" y="43985"/>
                  </a:lnTo>
                  <a:lnTo>
                    <a:pt x="42658" y="44166"/>
                  </a:lnTo>
                  <a:lnTo>
                    <a:pt x="42778" y="44407"/>
                  </a:lnTo>
                  <a:lnTo>
                    <a:pt x="42899" y="44588"/>
                  </a:lnTo>
                  <a:lnTo>
                    <a:pt x="43080" y="44709"/>
                  </a:lnTo>
                  <a:lnTo>
                    <a:pt x="43321" y="44830"/>
                  </a:lnTo>
                  <a:lnTo>
                    <a:pt x="43502" y="44890"/>
                  </a:lnTo>
                  <a:lnTo>
                    <a:pt x="43985" y="44890"/>
                  </a:lnTo>
                  <a:lnTo>
                    <a:pt x="44166" y="44830"/>
                  </a:lnTo>
                  <a:lnTo>
                    <a:pt x="44407" y="44709"/>
                  </a:lnTo>
                  <a:lnTo>
                    <a:pt x="44588" y="44588"/>
                  </a:lnTo>
                  <a:lnTo>
                    <a:pt x="44709" y="44407"/>
                  </a:lnTo>
                  <a:lnTo>
                    <a:pt x="44830" y="44166"/>
                  </a:lnTo>
                  <a:lnTo>
                    <a:pt x="44890" y="43985"/>
                  </a:lnTo>
                  <a:lnTo>
                    <a:pt x="44890" y="43744"/>
                  </a:lnTo>
                  <a:lnTo>
                    <a:pt x="44890" y="43502"/>
                  </a:lnTo>
                  <a:lnTo>
                    <a:pt x="44830" y="43321"/>
                  </a:lnTo>
                  <a:lnTo>
                    <a:pt x="44709" y="43080"/>
                  </a:lnTo>
                  <a:lnTo>
                    <a:pt x="44588" y="42899"/>
                  </a:lnTo>
                  <a:lnTo>
                    <a:pt x="44407" y="42778"/>
                  </a:lnTo>
                  <a:lnTo>
                    <a:pt x="44166" y="42658"/>
                  </a:lnTo>
                  <a:lnTo>
                    <a:pt x="43985" y="42597"/>
                  </a:lnTo>
                  <a:close/>
                  <a:moveTo>
                    <a:pt x="49295" y="42597"/>
                  </a:moveTo>
                  <a:lnTo>
                    <a:pt x="49114" y="42658"/>
                  </a:lnTo>
                  <a:lnTo>
                    <a:pt x="48872" y="42778"/>
                  </a:lnTo>
                  <a:lnTo>
                    <a:pt x="48691" y="42899"/>
                  </a:lnTo>
                  <a:lnTo>
                    <a:pt x="48571" y="43080"/>
                  </a:lnTo>
                  <a:lnTo>
                    <a:pt x="48450" y="43321"/>
                  </a:lnTo>
                  <a:lnTo>
                    <a:pt x="48390" y="43502"/>
                  </a:lnTo>
                  <a:lnTo>
                    <a:pt x="48390" y="43744"/>
                  </a:lnTo>
                  <a:lnTo>
                    <a:pt x="48390" y="43985"/>
                  </a:lnTo>
                  <a:lnTo>
                    <a:pt x="48450" y="44166"/>
                  </a:lnTo>
                  <a:lnTo>
                    <a:pt x="48571" y="44407"/>
                  </a:lnTo>
                  <a:lnTo>
                    <a:pt x="48691" y="44588"/>
                  </a:lnTo>
                  <a:lnTo>
                    <a:pt x="48872" y="44709"/>
                  </a:lnTo>
                  <a:lnTo>
                    <a:pt x="49114" y="44830"/>
                  </a:lnTo>
                  <a:lnTo>
                    <a:pt x="49295" y="44890"/>
                  </a:lnTo>
                  <a:lnTo>
                    <a:pt x="49777" y="44890"/>
                  </a:lnTo>
                  <a:lnTo>
                    <a:pt x="49958" y="44830"/>
                  </a:lnTo>
                  <a:lnTo>
                    <a:pt x="50200" y="44709"/>
                  </a:lnTo>
                  <a:lnTo>
                    <a:pt x="50381" y="44588"/>
                  </a:lnTo>
                  <a:lnTo>
                    <a:pt x="50501" y="44407"/>
                  </a:lnTo>
                  <a:lnTo>
                    <a:pt x="50622" y="44166"/>
                  </a:lnTo>
                  <a:lnTo>
                    <a:pt x="50682" y="43985"/>
                  </a:lnTo>
                  <a:lnTo>
                    <a:pt x="50682" y="43744"/>
                  </a:lnTo>
                  <a:lnTo>
                    <a:pt x="50682" y="43502"/>
                  </a:lnTo>
                  <a:lnTo>
                    <a:pt x="50622" y="43321"/>
                  </a:lnTo>
                  <a:lnTo>
                    <a:pt x="50501" y="43080"/>
                  </a:lnTo>
                  <a:lnTo>
                    <a:pt x="50381" y="42899"/>
                  </a:lnTo>
                  <a:lnTo>
                    <a:pt x="50200" y="42778"/>
                  </a:lnTo>
                  <a:lnTo>
                    <a:pt x="49958" y="42658"/>
                  </a:lnTo>
                  <a:lnTo>
                    <a:pt x="49777" y="42597"/>
                  </a:lnTo>
                  <a:close/>
                  <a:moveTo>
                    <a:pt x="55087" y="42597"/>
                  </a:moveTo>
                  <a:lnTo>
                    <a:pt x="54906" y="42658"/>
                  </a:lnTo>
                  <a:lnTo>
                    <a:pt x="54665" y="42778"/>
                  </a:lnTo>
                  <a:lnTo>
                    <a:pt x="54483" y="42899"/>
                  </a:lnTo>
                  <a:lnTo>
                    <a:pt x="54363" y="43080"/>
                  </a:lnTo>
                  <a:lnTo>
                    <a:pt x="54242" y="43321"/>
                  </a:lnTo>
                  <a:lnTo>
                    <a:pt x="54182" y="43502"/>
                  </a:lnTo>
                  <a:lnTo>
                    <a:pt x="54182" y="43744"/>
                  </a:lnTo>
                  <a:lnTo>
                    <a:pt x="54182" y="43985"/>
                  </a:lnTo>
                  <a:lnTo>
                    <a:pt x="54242" y="44166"/>
                  </a:lnTo>
                  <a:lnTo>
                    <a:pt x="54363" y="44407"/>
                  </a:lnTo>
                  <a:lnTo>
                    <a:pt x="54483" y="44588"/>
                  </a:lnTo>
                  <a:lnTo>
                    <a:pt x="54665" y="44709"/>
                  </a:lnTo>
                  <a:lnTo>
                    <a:pt x="54906" y="44830"/>
                  </a:lnTo>
                  <a:lnTo>
                    <a:pt x="55087" y="44890"/>
                  </a:lnTo>
                  <a:lnTo>
                    <a:pt x="55570" y="44890"/>
                  </a:lnTo>
                  <a:lnTo>
                    <a:pt x="55751" y="44830"/>
                  </a:lnTo>
                  <a:lnTo>
                    <a:pt x="55992" y="44709"/>
                  </a:lnTo>
                  <a:lnTo>
                    <a:pt x="56173" y="44588"/>
                  </a:lnTo>
                  <a:lnTo>
                    <a:pt x="56294" y="44407"/>
                  </a:lnTo>
                  <a:lnTo>
                    <a:pt x="56414" y="44166"/>
                  </a:lnTo>
                  <a:lnTo>
                    <a:pt x="56475" y="43985"/>
                  </a:lnTo>
                  <a:lnTo>
                    <a:pt x="56475" y="43744"/>
                  </a:lnTo>
                  <a:lnTo>
                    <a:pt x="56475" y="43502"/>
                  </a:lnTo>
                  <a:lnTo>
                    <a:pt x="56414" y="43321"/>
                  </a:lnTo>
                  <a:lnTo>
                    <a:pt x="56294" y="43080"/>
                  </a:lnTo>
                  <a:lnTo>
                    <a:pt x="56173" y="42899"/>
                  </a:lnTo>
                  <a:lnTo>
                    <a:pt x="55992" y="42778"/>
                  </a:lnTo>
                  <a:lnTo>
                    <a:pt x="55751" y="42658"/>
                  </a:lnTo>
                  <a:lnTo>
                    <a:pt x="55570" y="42597"/>
                  </a:lnTo>
                  <a:close/>
                  <a:moveTo>
                    <a:pt x="60879" y="42597"/>
                  </a:moveTo>
                  <a:lnTo>
                    <a:pt x="60698" y="42658"/>
                  </a:lnTo>
                  <a:lnTo>
                    <a:pt x="60457" y="42778"/>
                  </a:lnTo>
                  <a:lnTo>
                    <a:pt x="60276" y="42899"/>
                  </a:lnTo>
                  <a:lnTo>
                    <a:pt x="60155" y="43080"/>
                  </a:lnTo>
                  <a:lnTo>
                    <a:pt x="60034" y="43321"/>
                  </a:lnTo>
                  <a:lnTo>
                    <a:pt x="59974" y="43502"/>
                  </a:lnTo>
                  <a:lnTo>
                    <a:pt x="59974" y="43744"/>
                  </a:lnTo>
                  <a:lnTo>
                    <a:pt x="59974" y="43985"/>
                  </a:lnTo>
                  <a:lnTo>
                    <a:pt x="60034" y="44166"/>
                  </a:lnTo>
                  <a:lnTo>
                    <a:pt x="60155" y="44407"/>
                  </a:lnTo>
                  <a:lnTo>
                    <a:pt x="60276" y="44588"/>
                  </a:lnTo>
                  <a:lnTo>
                    <a:pt x="60457" y="44709"/>
                  </a:lnTo>
                  <a:lnTo>
                    <a:pt x="60698" y="44830"/>
                  </a:lnTo>
                  <a:lnTo>
                    <a:pt x="60879" y="44890"/>
                  </a:lnTo>
                  <a:lnTo>
                    <a:pt x="61362" y="44890"/>
                  </a:lnTo>
                  <a:lnTo>
                    <a:pt x="61543" y="44830"/>
                  </a:lnTo>
                  <a:lnTo>
                    <a:pt x="61784" y="44709"/>
                  </a:lnTo>
                  <a:lnTo>
                    <a:pt x="61965" y="44588"/>
                  </a:lnTo>
                  <a:lnTo>
                    <a:pt x="62086" y="44407"/>
                  </a:lnTo>
                  <a:lnTo>
                    <a:pt x="62206" y="44166"/>
                  </a:lnTo>
                  <a:lnTo>
                    <a:pt x="62267" y="43985"/>
                  </a:lnTo>
                  <a:lnTo>
                    <a:pt x="62267" y="43744"/>
                  </a:lnTo>
                  <a:lnTo>
                    <a:pt x="62267" y="43502"/>
                  </a:lnTo>
                  <a:lnTo>
                    <a:pt x="62206" y="43321"/>
                  </a:lnTo>
                  <a:lnTo>
                    <a:pt x="62086" y="43080"/>
                  </a:lnTo>
                  <a:lnTo>
                    <a:pt x="61965" y="42899"/>
                  </a:lnTo>
                  <a:lnTo>
                    <a:pt x="61784" y="42778"/>
                  </a:lnTo>
                  <a:lnTo>
                    <a:pt x="61543" y="42658"/>
                  </a:lnTo>
                  <a:lnTo>
                    <a:pt x="61362" y="42597"/>
                  </a:lnTo>
                  <a:close/>
                  <a:moveTo>
                    <a:pt x="66671" y="42597"/>
                  </a:moveTo>
                  <a:lnTo>
                    <a:pt x="66490" y="42658"/>
                  </a:lnTo>
                  <a:lnTo>
                    <a:pt x="66249" y="42778"/>
                  </a:lnTo>
                  <a:lnTo>
                    <a:pt x="66068" y="42899"/>
                  </a:lnTo>
                  <a:lnTo>
                    <a:pt x="65947" y="43080"/>
                  </a:lnTo>
                  <a:lnTo>
                    <a:pt x="65827" y="43321"/>
                  </a:lnTo>
                  <a:lnTo>
                    <a:pt x="65766" y="43502"/>
                  </a:lnTo>
                  <a:lnTo>
                    <a:pt x="65766" y="43744"/>
                  </a:lnTo>
                  <a:lnTo>
                    <a:pt x="65766" y="43985"/>
                  </a:lnTo>
                  <a:lnTo>
                    <a:pt x="65827" y="44166"/>
                  </a:lnTo>
                  <a:lnTo>
                    <a:pt x="65947" y="44407"/>
                  </a:lnTo>
                  <a:lnTo>
                    <a:pt x="66068" y="44588"/>
                  </a:lnTo>
                  <a:lnTo>
                    <a:pt x="66249" y="44709"/>
                  </a:lnTo>
                  <a:lnTo>
                    <a:pt x="66490" y="44830"/>
                  </a:lnTo>
                  <a:lnTo>
                    <a:pt x="66671" y="44890"/>
                  </a:lnTo>
                  <a:lnTo>
                    <a:pt x="67154" y="44890"/>
                  </a:lnTo>
                  <a:lnTo>
                    <a:pt x="67335" y="44830"/>
                  </a:lnTo>
                  <a:lnTo>
                    <a:pt x="67576" y="44709"/>
                  </a:lnTo>
                  <a:lnTo>
                    <a:pt x="67757" y="44588"/>
                  </a:lnTo>
                  <a:lnTo>
                    <a:pt x="67878" y="44407"/>
                  </a:lnTo>
                  <a:lnTo>
                    <a:pt x="67999" y="44166"/>
                  </a:lnTo>
                  <a:lnTo>
                    <a:pt x="68059" y="43985"/>
                  </a:lnTo>
                  <a:lnTo>
                    <a:pt x="68059" y="43744"/>
                  </a:lnTo>
                  <a:lnTo>
                    <a:pt x="68059" y="43502"/>
                  </a:lnTo>
                  <a:lnTo>
                    <a:pt x="67999" y="43321"/>
                  </a:lnTo>
                  <a:lnTo>
                    <a:pt x="67878" y="43080"/>
                  </a:lnTo>
                  <a:lnTo>
                    <a:pt x="67757" y="42899"/>
                  </a:lnTo>
                  <a:lnTo>
                    <a:pt x="67576" y="42778"/>
                  </a:lnTo>
                  <a:lnTo>
                    <a:pt x="67335" y="42658"/>
                  </a:lnTo>
                  <a:lnTo>
                    <a:pt x="67154" y="42597"/>
                  </a:lnTo>
                  <a:close/>
                  <a:moveTo>
                    <a:pt x="72464" y="42597"/>
                  </a:moveTo>
                  <a:lnTo>
                    <a:pt x="72283" y="42658"/>
                  </a:lnTo>
                  <a:lnTo>
                    <a:pt x="72041" y="42778"/>
                  </a:lnTo>
                  <a:lnTo>
                    <a:pt x="71860" y="42899"/>
                  </a:lnTo>
                  <a:lnTo>
                    <a:pt x="71740" y="43080"/>
                  </a:lnTo>
                  <a:lnTo>
                    <a:pt x="71619" y="43321"/>
                  </a:lnTo>
                  <a:lnTo>
                    <a:pt x="71559" y="43502"/>
                  </a:lnTo>
                  <a:lnTo>
                    <a:pt x="71559" y="43744"/>
                  </a:lnTo>
                  <a:lnTo>
                    <a:pt x="71559" y="43985"/>
                  </a:lnTo>
                  <a:lnTo>
                    <a:pt x="71619" y="44166"/>
                  </a:lnTo>
                  <a:lnTo>
                    <a:pt x="71740" y="44407"/>
                  </a:lnTo>
                  <a:lnTo>
                    <a:pt x="71860" y="44588"/>
                  </a:lnTo>
                  <a:lnTo>
                    <a:pt x="72041" y="44709"/>
                  </a:lnTo>
                  <a:lnTo>
                    <a:pt x="72283" y="44830"/>
                  </a:lnTo>
                  <a:lnTo>
                    <a:pt x="72464" y="44890"/>
                  </a:lnTo>
                  <a:lnTo>
                    <a:pt x="72946" y="44890"/>
                  </a:lnTo>
                  <a:lnTo>
                    <a:pt x="73127" y="44830"/>
                  </a:lnTo>
                  <a:lnTo>
                    <a:pt x="73369" y="44709"/>
                  </a:lnTo>
                  <a:lnTo>
                    <a:pt x="73550" y="44588"/>
                  </a:lnTo>
                  <a:lnTo>
                    <a:pt x="73670" y="44407"/>
                  </a:lnTo>
                  <a:lnTo>
                    <a:pt x="73791" y="44166"/>
                  </a:lnTo>
                  <a:lnTo>
                    <a:pt x="73851" y="43985"/>
                  </a:lnTo>
                  <a:lnTo>
                    <a:pt x="73851" y="43744"/>
                  </a:lnTo>
                  <a:lnTo>
                    <a:pt x="73851" y="43502"/>
                  </a:lnTo>
                  <a:lnTo>
                    <a:pt x="73791" y="43321"/>
                  </a:lnTo>
                  <a:lnTo>
                    <a:pt x="73670" y="43080"/>
                  </a:lnTo>
                  <a:lnTo>
                    <a:pt x="73550" y="42899"/>
                  </a:lnTo>
                  <a:lnTo>
                    <a:pt x="73369" y="42778"/>
                  </a:lnTo>
                  <a:lnTo>
                    <a:pt x="73127" y="42658"/>
                  </a:lnTo>
                  <a:lnTo>
                    <a:pt x="72946" y="42597"/>
                  </a:lnTo>
                  <a:close/>
                  <a:moveTo>
                    <a:pt x="724" y="45554"/>
                  </a:moveTo>
                  <a:lnTo>
                    <a:pt x="1147" y="47424"/>
                  </a:lnTo>
                  <a:lnTo>
                    <a:pt x="1267" y="47243"/>
                  </a:lnTo>
                  <a:lnTo>
                    <a:pt x="1388" y="47062"/>
                  </a:lnTo>
                  <a:lnTo>
                    <a:pt x="1448" y="46881"/>
                  </a:lnTo>
                  <a:lnTo>
                    <a:pt x="1448" y="46640"/>
                  </a:lnTo>
                  <a:lnTo>
                    <a:pt x="1388" y="46278"/>
                  </a:lnTo>
                  <a:lnTo>
                    <a:pt x="1267" y="45976"/>
                  </a:lnTo>
                  <a:lnTo>
                    <a:pt x="1026" y="45735"/>
                  </a:lnTo>
                  <a:lnTo>
                    <a:pt x="724" y="45554"/>
                  </a:lnTo>
                  <a:close/>
                  <a:moveTo>
                    <a:pt x="75179" y="45554"/>
                  </a:moveTo>
                  <a:lnTo>
                    <a:pt x="74877" y="45735"/>
                  </a:lnTo>
                  <a:lnTo>
                    <a:pt x="74636" y="45976"/>
                  </a:lnTo>
                  <a:lnTo>
                    <a:pt x="74515" y="46278"/>
                  </a:lnTo>
                  <a:lnTo>
                    <a:pt x="74455" y="46640"/>
                  </a:lnTo>
                  <a:lnTo>
                    <a:pt x="74455" y="46881"/>
                  </a:lnTo>
                  <a:lnTo>
                    <a:pt x="74515" y="47062"/>
                  </a:lnTo>
                  <a:lnTo>
                    <a:pt x="74636" y="47303"/>
                  </a:lnTo>
                  <a:lnTo>
                    <a:pt x="74756" y="47424"/>
                  </a:lnTo>
                  <a:lnTo>
                    <a:pt x="75179" y="45554"/>
                  </a:lnTo>
                  <a:close/>
                  <a:moveTo>
                    <a:pt x="5853" y="45493"/>
                  </a:moveTo>
                  <a:lnTo>
                    <a:pt x="5672" y="45554"/>
                  </a:lnTo>
                  <a:lnTo>
                    <a:pt x="5431" y="45674"/>
                  </a:lnTo>
                  <a:lnTo>
                    <a:pt x="5250" y="45795"/>
                  </a:lnTo>
                  <a:lnTo>
                    <a:pt x="5129" y="45976"/>
                  </a:lnTo>
                  <a:lnTo>
                    <a:pt x="5008" y="46217"/>
                  </a:lnTo>
                  <a:lnTo>
                    <a:pt x="4948" y="46398"/>
                  </a:lnTo>
                  <a:lnTo>
                    <a:pt x="4948" y="46640"/>
                  </a:lnTo>
                  <a:lnTo>
                    <a:pt x="4948" y="46881"/>
                  </a:lnTo>
                  <a:lnTo>
                    <a:pt x="5008" y="47062"/>
                  </a:lnTo>
                  <a:lnTo>
                    <a:pt x="5129" y="47303"/>
                  </a:lnTo>
                  <a:lnTo>
                    <a:pt x="5250" y="47484"/>
                  </a:lnTo>
                  <a:lnTo>
                    <a:pt x="5431" y="47605"/>
                  </a:lnTo>
                  <a:lnTo>
                    <a:pt x="5672" y="47726"/>
                  </a:lnTo>
                  <a:lnTo>
                    <a:pt x="5853" y="47786"/>
                  </a:lnTo>
                  <a:lnTo>
                    <a:pt x="6336" y="47786"/>
                  </a:lnTo>
                  <a:lnTo>
                    <a:pt x="6517" y="47726"/>
                  </a:lnTo>
                  <a:lnTo>
                    <a:pt x="6758" y="47605"/>
                  </a:lnTo>
                  <a:lnTo>
                    <a:pt x="6939" y="47484"/>
                  </a:lnTo>
                  <a:lnTo>
                    <a:pt x="7060" y="47303"/>
                  </a:lnTo>
                  <a:lnTo>
                    <a:pt x="7180" y="47062"/>
                  </a:lnTo>
                  <a:lnTo>
                    <a:pt x="7241" y="46881"/>
                  </a:lnTo>
                  <a:lnTo>
                    <a:pt x="7241" y="46640"/>
                  </a:lnTo>
                  <a:lnTo>
                    <a:pt x="7241" y="46398"/>
                  </a:lnTo>
                  <a:lnTo>
                    <a:pt x="7180" y="46217"/>
                  </a:lnTo>
                  <a:lnTo>
                    <a:pt x="7060" y="45976"/>
                  </a:lnTo>
                  <a:lnTo>
                    <a:pt x="6939" y="45795"/>
                  </a:lnTo>
                  <a:lnTo>
                    <a:pt x="6758" y="45674"/>
                  </a:lnTo>
                  <a:lnTo>
                    <a:pt x="6517" y="45554"/>
                  </a:lnTo>
                  <a:lnTo>
                    <a:pt x="6336" y="45493"/>
                  </a:lnTo>
                  <a:close/>
                  <a:moveTo>
                    <a:pt x="11645" y="45493"/>
                  </a:moveTo>
                  <a:lnTo>
                    <a:pt x="11464" y="45554"/>
                  </a:lnTo>
                  <a:lnTo>
                    <a:pt x="11223" y="45674"/>
                  </a:lnTo>
                  <a:lnTo>
                    <a:pt x="11042" y="45795"/>
                  </a:lnTo>
                  <a:lnTo>
                    <a:pt x="10921" y="45976"/>
                  </a:lnTo>
                  <a:lnTo>
                    <a:pt x="10800" y="46217"/>
                  </a:lnTo>
                  <a:lnTo>
                    <a:pt x="10740" y="46398"/>
                  </a:lnTo>
                  <a:lnTo>
                    <a:pt x="10740" y="46640"/>
                  </a:lnTo>
                  <a:lnTo>
                    <a:pt x="10740" y="46881"/>
                  </a:lnTo>
                  <a:lnTo>
                    <a:pt x="10800" y="47062"/>
                  </a:lnTo>
                  <a:lnTo>
                    <a:pt x="10921" y="47303"/>
                  </a:lnTo>
                  <a:lnTo>
                    <a:pt x="11042" y="47484"/>
                  </a:lnTo>
                  <a:lnTo>
                    <a:pt x="11223" y="47605"/>
                  </a:lnTo>
                  <a:lnTo>
                    <a:pt x="11464" y="47726"/>
                  </a:lnTo>
                  <a:lnTo>
                    <a:pt x="11645" y="47786"/>
                  </a:lnTo>
                  <a:lnTo>
                    <a:pt x="12128" y="47786"/>
                  </a:lnTo>
                  <a:lnTo>
                    <a:pt x="12309" y="47726"/>
                  </a:lnTo>
                  <a:lnTo>
                    <a:pt x="12550" y="47605"/>
                  </a:lnTo>
                  <a:lnTo>
                    <a:pt x="12731" y="47484"/>
                  </a:lnTo>
                  <a:lnTo>
                    <a:pt x="12852" y="47303"/>
                  </a:lnTo>
                  <a:lnTo>
                    <a:pt x="12973" y="47062"/>
                  </a:lnTo>
                  <a:lnTo>
                    <a:pt x="13033" y="46881"/>
                  </a:lnTo>
                  <a:lnTo>
                    <a:pt x="13033" y="46640"/>
                  </a:lnTo>
                  <a:lnTo>
                    <a:pt x="13033" y="46398"/>
                  </a:lnTo>
                  <a:lnTo>
                    <a:pt x="12973" y="46217"/>
                  </a:lnTo>
                  <a:lnTo>
                    <a:pt x="12852" y="45976"/>
                  </a:lnTo>
                  <a:lnTo>
                    <a:pt x="12731" y="45795"/>
                  </a:lnTo>
                  <a:lnTo>
                    <a:pt x="12550" y="45674"/>
                  </a:lnTo>
                  <a:lnTo>
                    <a:pt x="12309" y="45554"/>
                  </a:lnTo>
                  <a:lnTo>
                    <a:pt x="12128" y="45493"/>
                  </a:lnTo>
                  <a:close/>
                  <a:moveTo>
                    <a:pt x="17437" y="45493"/>
                  </a:moveTo>
                  <a:lnTo>
                    <a:pt x="17256" y="45554"/>
                  </a:lnTo>
                  <a:lnTo>
                    <a:pt x="17015" y="45674"/>
                  </a:lnTo>
                  <a:lnTo>
                    <a:pt x="16834" y="45795"/>
                  </a:lnTo>
                  <a:lnTo>
                    <a:pt x="16713" y="45976"/>
                  </a:lnTo>
                  <a:lnTo>
                    <a:pt x="16593" y="46217"/>
                  </a:lnTo>
                  <a:lnTo>
                    <a:pt x="16532" y="46398"/>
                  </a:lnTo>
                  <a:lnTo>
                    <a:pt x="16532" y="46640"/>
                  </a:lnTo>
                  <a:lnTo>
                    <a:pt x="16532" y="46881"/>
                  </a:lnTo>
                  <a:lnTo>
                    <a:pt x="16593" y="47062"/>
                  </a:lnTo>
                  <a:lnTo>
                    <a:pt x="16713" y="47303"/>
                  </a:lnTo>
                  <a:lnTo>
                    <a:pt x="16834" y="47484"/>
                  </a:lnTo>
                  <a:lnTo>
                    <a:pt x="17015" y="47605"/>
                  </a:lnTo>
                  <a:lnTo>
                    <a:pt x="17256" y="47726"/>
                  </a:lnTo>
                  <a:lnTo>
                    <a:pt x="17437" y="47786"/>
                  </a:lnTo>
                  <a:lnTo>
                    <a:pt x="17920" y="47786"/>
                  </a:lnTo>
                  <a:lnTo>
                    <a:pt x="18101" y="47726"/>
                  </a:lnTo>
                  <a:lnTo>
                    <a:pt x="18342" y="47605"/>
                  </a:lnTo>
                  <a:lnTo>
                    <a:pt x="18523" y="47484"/>
                  </a:lnTo>
                  <a:lnTo>
                    <a:pt x="18644" y="47303"/>
                  </a:lnTo>
                  <a:lnTo>
                    <a:pt x="18765" y="47062"/>
                  </a:lnTo>
                  <a:lnTo>
                    <a:pt x="18825" y="46881"/>
                  </a:lnTo>
                  <a:lnTo>
                    <a:pt x="18825" y="46640"/>
                  </a:lnTo>
                  <a:lnTo>
                    <a:pt x="18825" y="46398"/>
                  </a:lnTo>
                  <a:lnTo>
                    <a:pt x="18765" y="46217"/>
                  </a:lnTo>
                  <a:lnTo>
                    <a:pt x="18644" y="45976"/>
                  </a:lnTo>
                  <a:lnTo>
                    <a:pt x="18523" y="45795"/>
                  </a:lnTo>
                  <a:lnTo>
                    <a:pt x="18342" y="45674"/>
                  </a:lnTo>
                  <a:lnTo>
                    <a:pt x="18101" y="45554"/>
                  </a:lnTo>
                  <a:lnTo>
                    <a:pt x="17920" y="45493"/>
                  </a:lnTo>
                  <a:close/>
                  <a:moveTo>
                    <a:pt x="23230" y="45493"/>
                  </a:moveTo>
                  <a:lnTo>
                    <a:pt x="23049" y="45554"/>
                  </a:lnTo>
                  <a:lnTo>
                    <a:pt x="22807" y="45674"/>
                  </a:lnTo>
                  <a:lnTo>
                    <a:pt x="22626" y="45795"/>
                  </a:lnTo>
                  <a:lnTo>
                    <a:pt x="22506" y="45976"/>
                  </a:lnTo>
                  <a:lnTo>
                    <a:pt x="22385" y="46217"/>
                  </a:lnTo>
                  <a:lnTo>
                    <a:pt x="22325" y="46398"/>
                  </a:lnTo>
                  <a:lnTo>
                    <a:pt x="22325" y="46640"/>
                  </a:lnTo>
                  <a:lnTo>
                    <a:pt x="22325" y="46881"/>
                  </a:lnTo>
                  <a:lnTo>
                    <a:pt x="22385" y="47062"/>
                  </a:lnTo>
                  <a:lnTo>
                    <a:pt x="22506" y="47303"/>
                  </a:lnTo>
                  <a:lnTo>
                    <a:pt x="22626" y="47484"/>
                  </a:lnTo>
                  <a:lnTo>
                    <a:pt x="22807" y="47605"/>
                  </a:lnTo>
                  <a:lnTo>
                    <a:pt x="23049" y="47726"/>
                  </a:lnTo>
                  <a:lnTo>
                    <a:pt x="23230" y="47786"/>
                  </a:lnTo>
                  <a:lnTo>
                    <a:pt x="23712" y="47786"/>
                  </a:lnTo>
                  <a:lnTo>
                    <a:pt x="23893" y="47726"/>
                  </a:lnTo>
                  <a:lnTo>
                    <a:pt x="24135" y="47605"/>
                  </a:lnTo>
                  <a:lnTo>
                    <a:pt x="24316" y="47484"/>
                  </a:lnTo>
                  <a:lnTo>
                    <a:pt x="24436" y="47303"/>
                  </a:lnTo>
                  <a:lnTo>
                    <a:pt x="24557" y="47062"/>
                  </a:lnTo>
                  <a:lnTo>
                    <a:pt x="24617" y="46881"/>
                  </a:lnTo>
                  <a:lnTo>
                    <a:pt x="24617" y="46640"/>
                  </a:lnTo>
                  <a:lnTo>
                    <a:pt x="24617" y="46398"/>
                  </a:lnTo>
                  <a:lnTo>
                    <a:pt x="24557" y="46217"/>
                  </a:lnTo>
                  <a:lnTo>
                    <a:pt x="24436" y="45976"/>
                  </a:lnTo>
                  <a:lnTo>
                    <a:pt x="24316" y="45795"/>
                  </a:lnTo>
                  <a:lnTo>
                    <a:pt x="24135" y="45674"/>
                  </a:lnTo>
                  <a:lnTo>
                    <a:pt x="23893" y="45554"/>
                  </a:lnTo>
                  <a:lnTo>
                    <a:pt x="23712" y="45493"/>
                  </a:lnTo>
                  <a:close/>
                  <a:moveTo>
                    <a:pt x="29022" y="45493"/>
                  </a:moveTo>
                  <a:lnTo>
                    <a:pt x="28841" y="45554"/>
                  </a:lnTo>
                  <a:lnTo>
                    <a:pt x="28599" y="45674"/>
                  </a:lnTo>
                  <a:lnTo>
                    <a:pt x="28418" y="45795"/>
                  </a:lnTo>
                  <a:lnTo>
                    <a:pt x="28298" y="45976"/>
                  </a:lnTo>
                  <a:lnTo>
                    <a:pt x="28177" y="46217"/>
                  </a:lnTo>
                  <a:lnTo>
                    <a:pt x="28117" y="46398"/>
                  </a:lnTo>
                  <a:lnTo>
                    <a:pt x="28117" y="46640"/>
                  </a:lnTo>
                  <a:lnTo>
                    <a:pt x="28117" y="46881"/>
                  </a:lnTo>
                  <a:lnTo>
                    <a:pt x="28177" y="47062"/>
                  </a:lnTo>
                  <a:lnTo>
                    <a:pt x="28298" y="47303"/>
                  </a:lnTo>
                  <a:lnTo>
                    <a:pt x="28418" y="47484"/>
                  </a:lnTo>
                  <a:lnTo>
                    <a:pt x="28599" y="47605"/>
                  </a:lnTo>
                  <a:lnTo>
                    <a:pt x="28841" y="47726"/>
                  </a:lnTo>
                  <a:lnTo>
                    <a:pt x="29022" y="47786"/>
                  </a:lnTo>
                  <a:lnTo>
                    <a:pt x="29505" y="47786"/>
                  </a:lnTo>
                  <a:lnTo>
                    <a:pt x="29686" y="47726"/>
                  </a:lnTo>
                  <a:lnTo>
                    <a:pt x="29927" y="47605"/>
                  </a:lnTo>
                  <a:lnTo>
                    <a:pt x="30108" y="47484"/>
                  </a:lnTo>
                  <a:lnTo>
                    <a:pt x="30229" y="47303"/>
                  </a:lnTo>
                  <a:lnTo>
                    <a:pt x="30349" y="47062"/>
                  </a:lnTo>
                  <a:lnTo>
                    <a:pt x="30410" y="46881"/>
                  </a:lnTo>
                  <a:lnTo>
                    <a:pt x="30410" y="46640"/>
                  </a:lnTo>
                  <a:lnTo>
                    <a:pt x="30410" y="46398"/>
                  </a:lnTo>
                  <a:lnTo>
                    <a:pt x="30349" y="46217"/>
                  </a:lnTo>
                  <a:lnTo>
                    <a:pt x="30229" y="45976"/>
                  </a:lnTo>
                  <a:lnTo>
                    <a:pt x="30108" y="45795"/>
                  </a:lnTo>
                  <a:lnTo>
                    <a:pt x="29927" y="45674"/>
                  </a:lnTo>
                  <a:lnTo>
                    <a:pt x="29686" y="45554"/>
                  </a:lnTo>
                  <a:lnTo>
                    <a:pt x="29505" y="45493"/>
                  </a:lnTo>
                  <a:close/>
                  <a:moveTo>
                    <a:pt x="34814" y="45493"/>
                  </a:moveTo>
                  <a:lnTo>
                    <a:pt x="34633" y="45554"/>
                  </a:lnTo>
                  <a:lnTo>
                    <a:pt x="34392" y="45674"/>
                  </a:lnTo>
                  <a:lnTo>
                    <a:pt x="34211" y="45795"/>
                  </a:lnTo>
                  <a:lnTo>
                    <a:pt x="34090" y="45976"/>
                  </a:lnTo>
                  <a:lnTo>
                    <a:pt x="33969" y="46217"/>
                  </a:lnTo>
                  <a:lnTo>
                    <a:pt x="33909" y="46398"/>
                  </a:lnTo>
                  <a:lnTo>
                    <a:pt x="33909" y="46640"/>
                  </a:lnTo>
                  <a:lnTo>
                    <a:pt x="33909" y="46881"/>
                  </a:lnTo>
                  <a:lnTo>
                    <a:pt x="33969" y="47062"/>
                  </a:lnTo>
                  <a:lnTo>
                    <a:pt x="34090" y="47303"/>
                  </a:lnTo>
                  <a:lnTo>
                    <a:pt x="34211" y="47484"/>
                  </a:lnTo>
                  <a:lnTo>
                    <a:pt x="34392" y="47605"/>
                  </a:lnTo>
                  <a:lnTo>
                    <a:pt x="34633" y="47726"/>
                  </a:lnTo>
                  <a:lnTo>
                    <a:pt x="34814" y="47786"/>
                  </a:lnTo>
                  <a:lnTo>
                    <a:pt x="35297" y="47786"/>
                  </a:lnTo>
                  <a:lnTo>
                    <a:pt x="35478" y="47726"/>
                  </a:lnTo>
                  <a:lnTo>
                    <a:pt x="35719" y="47605"/>
                  </a:lnTo>
                  <a:lnTo>
                    <a:pt x="35900" y="47484"/>
                  </a:lnTo>
                  <a:lnTo>
                    <a:pt x="36021" y="47303"/>
                  </a:lnTo>
                  <a:lnTo>
                    <a:pt x="36141" y="47062"/>
                  </a:lnTo>
                  <a:lnTo>
                    <a:pt x="36202" y="46881"/>
                  </a:lnTo>
                  <a:lnTo>
                    <a:pt x="36202" y="46640"/>
                  </a:lnTo>
                  <a:lnTo>
                    <a:pt x="36202" y="46398"/>
                  </a:lnTo>
                  <a:lnTo>
                    <a:pt x="36141" y="46217"/>
                  </a:lnTo>
                  <a:lnTo>
                    <a:pt x="36021" y="45976"/>
                  </a:lnTo>
                  <a:lnTo>
                    <a:pt x="35900" y="45795"/>
                  </a:lnTo>
                  <a:lnTo>
                    <a:pt x="35719" y="45674"/>
                  </a:lnTo>
                  <a:lnTo>
                    <a:pt x="35478" y="45554"/>
                  </a:lnTo>
                  <a:lnTo>
                    <a:pt x="35297" y="45493"/>
                  </a:lnTo>
                  <a:close/>
                  <a:moveTo>
                    <a:pt x="40606" y="45493"/>
                  </a:moveTo>
                  <a:lnTo>
                    <a:pt x="40425" y="45554"/>
                  </a:lnTo>
                  <a:lnTo>
                    <a:pt x="40184" y="45674"/>
                  </a:lnTo>
                  <a:lnTo>
                    <a:pt x="40003" y="45795"/>
                  </a:lnTo>
                  <a:lnTo>
                    <a:pt x="39882" y="45976"/>
                  </a:lnTo>
                  <a:lnTo>
                    <a:pt x="39762" y="46217"/>
                  </a:lnTo>
                  <a:lnTo>
                    <a:pt x="39701" y="46398"/>
                  </a:lnTo>
                  <a:lnTo>
                    <a:pt x="39701" y="46640"/>
                  </a:lnTo>
                  <a:lnTo>
                    <a:pt x="39701" y="46881"/>
                  </a:lnTo>
                  <a:lnTo>
                    <a:pt x="39762" y="47062"/>
                  </a:lnTo>
                  <a:lnTo>
                    <a:pt x="39882" y="47303"/>
                  </a:lnTo>
                  <a:lnTo>
                    <a:pt x="40003" y="47484"/>
                  </a:lnTo>
                  <a:lnTo>
                    <a:pt x="40184" y="47605"/>
                  </a:lnTo>
                  <a:lnTo>
                    <a:pt x="40425" y="47726"/>
                  </a:lnTo>
                  <a:lnTo>
                    <a:pt x="40606" y="47786"/>
                  </a:lnTo>
                  <a:lnTo>
                    <a:pt x="41089" y="47786"/>
                  </a:lnTo>
                  <a:lnTo>
                    <a:pt x="41270" y="47726"/>
                  </a:lnTo>
                  <a:lnTo>
                    <a:pt x="41511" y="47605"/>
                  </a:lnTo>
                  <a:lnTo>
                    <a:pt x="41692" y="47484"/>
                  </a:lnTo>
                  <a:lnTo>
                    <a:pt x="41813" y="47303"/>
                  </a:lnTo>
                  <a:lnTo>
                    <a:pt x="41934" y="47062"/>
                  </a:lnTo>
                  <a:lnTo>
                    <a:pt x="41994" y="46881"/>
                  </a:lnTo>
                  <a:lnTo>
                    <a:pt x="41994" y="46640"/>
                  </a:lnTo>
                  <a:lnTo>
                    <a:pt x="41994" y="46398"/>
                  </a:lnTo>
                  <a:lnTo>
                    <a:pt x="41934" y="46217"/>
                  </a:lnTo>
                  <a:lnTo>
                    <a:pt x="41813" y="45976"/>
                  </a:lnTo>
                  <a:lnTo>
                    <a:pt x="41692" y="45795"/>
                  </a:lnTo>
                  <a:lnTo>
                    <a:pt x="41511" y="45674"/>
                  </a:lnTo>
                  <a:lnTo>
                    <a:pt x="41270" y="45554"/>
                  </a:lnTo>
                  <a:lnTo>
                    <a:pt x="41089" y="45493"/>
                  </a:lnTo>
                  <a:close/>
                  <a:moveTo>
                    <a:pt x="46399" y="45493"/>
                  </a:moveTo>
                  <a:lnTo>
                    <a:pt x="46218" y="45554"/>
                  </a:lnTo>
                  <a:lnTo>
                    <a:pt x="45976" y="45674"/>
                  </a:lnTo>
                  <a:lnTo>
                    <a:pt x="45795" y="45795"/>
                  </a:lnTo>
                  <a:lnTo>
                    <a:pt x="45674" y="45976"/>
                  </a:lnTo>
                  <a:lnTo>
                    <a:pt x="45554" y="46217"/>
                  </a:lnTo>
                  <a:lnTo>
                    <a:pt x="45493" y="46398"/>
                  </a:lnTo>
                  <a:lnTo>
                    <a:pt x="45493" y="46640"/>
                  </a:lnTo>
                  <a:lnTo>
                    <a:pt x="45493" y="46881"/>
                  </a:lnTo>
                  <a:lnTo>
                    <a:pt x="45554" y="47062"/>
                  </a:lnTo>
                  <a:lnTo>
                    <a:pt x="45674" y="47303"/>
                  </a:lnTo>
                  <a:lnTo>
                    <a:pt x="45795" y="47484"/>
                  </a:lnTo>
                  <a:lnTo>
                    <a:pt x="45976" y="47605"/>
                  </a:lnTo>
                  <a:lnTo>
                    <a:pt x="46218" y="47726"/>
                  </a:lnTo>
                  <a:lnTo>
                    <a:pt x="46399" y="47786"/>
                  </a:lnTo>
                  <a:lnTo>
                    <a:pt x="46881" y="47786"/>
                  </a:lnTo>
                  <a:lnTo>
                    <a:pt x="47062" y="47726"/>
                  </a:lnTo>
                  <a:lnTo>
                    <a:pt x="47304" y="47605"/>
                  </a:lnTo>
                  <a:lnTo>
                    <a:pt x="47485" y="47484"/>
                  </a:lnTo>
                  <a:lnTo>
                    <a:pt x="47605" y="47303"/>
                  </a:lnTo>
                  <a:lnTo>
                    <a:pt x="47726" y="47062"/>
                  </a:lnTo>
                  <a:lnTo>
                    <a:pt x="47786" y="46881"/>
                  </a:lnTo>
                  <a:lnTo>
                    <a:pt x="47786" y="46640"/>
                  </a:lnTo>
                  <a:lnTo>
                    <a:pt x="47786" y="46398"/>
                  </a:lnTo>
                  <a:lnTo>
                    <a:pt x="47726" y="46217"/>
                  </a:lnTo>
                  <a:lnTo>
                    <a:pt x="47605" y="45976"/>
                  </a:lnTo>
                  <a:lnTo>
                    <a:pt x="47485" y="45795"/>
                  </a:lnTo>
                  <a:lnTo>
                    <a:pt x="47304" y="45674"/>
                  </a:lnTo>
                  <a:lnTo>
                    <a:pt x="47062" y="45554"/>
                  </a:lnTo>
                  <a:lnTo>
                    <a:pt x="46881" y="45493"/>
                  </a:lnTo>
                  <a:close/>
                  <a:moveTo>
                    <a:pt x="52191" y="45493"/>
                  </a:moveTo>
                  <a:lnTo>
                    <a:pt x="52010" y="45554"/>
                  </a:lnTo>
                  <a:lnTo>
                    <a:pt x="51768" y="45674"/>
                  </a:lnTo>
                  <a:lnTo>
                    <a:pt x="51587" y="45795"/>
                  </a:lnTo>
                  <a:lnTo>
                    <a:pt x="51467" y="45976"/>
                  </a:lnTo>
                  <a:lnTo>
                    <a:pt x="51346" y="46217"/>
                  </a:lnTo>
                  <a:lnTo>
                    <a:pt x="51286" y="46398"/>
                  </a:lnTo>
                  <a:lnTo>
                    <a:pt x="51286" y="46640"/>
                  </a:lnTo>
                  <a:lnTo>
                    <a:pt x="51286" y="46881"/>
                  </a:lnTo>
                  <a:lnTo>
                    <a:pt x="51346" y="47062"/>
                  </a:lnTo>
                  <a:lnTo>
                    <a:pt x="51467" y="47303"/>
                  </a:lnTo>
                  <a:lnTo>
                    <a:pt x="51587" y="47484"/>
                  </a:lnTo>
                  <a:lnTo>
                    <a:pt x="51768" y="47605"/>
                  </a:lnTo>
                  <a:lnTo>
                    <a:pt x="52010" y="47726"/>
                  </a:lnTo>
                  <a:lnTo>
                    <a:pt x="52191" y="47786"/>
                  </a:lnTo>
                  <a:lnTo>
                    <a:pt x="52673" y="47786"/>
                  </a:lnTo>
                  <a:lnTo>
                    <a:pt x="52854" y="47726"/>
                  </a:lnTo>
                  <a:lnTo>
                    <a:pt x="53096" y="47605"/>
                  </a:lnTo>
                  <a:lnTo>
                    <a:pt x="53277" y="47484"/>
                  </a:lnTo>
                  <a:lnTo>
                    <a:pt x="53397" y="47303"/>
                  </a:lnTo>
                  <a:lnTo>
                    <a:pt x="53518" y="47062"/>
                  </a:lnTo>
                  <a:lnTo>
                    <a:pt x="53578" y="46881"/>
                  </a:lnTo>
                  <a:lnTo>
                    <a:pt x="53578" y="46640"/>
                  </a:lnTo>
                  <a:lnTo>
                    <a:pt x="53578" y="46398"/>
                  </a:lnTo>
                  <a:lnTo>
                    <a:pt x="53518" y="46217"/>
                  </a:lnTo>
                  <a:lnTo>
                    <a:pt x="53397" y="45976"/>
                  </a:lnTo>
                  <a:lnTo>
                    <a:pt x="53277" y="45795"/>
                  </a:lnTo>
                  <a:lnTo>
                    <a:pt x="53096" y="45674"/>
                  </a:lnTo>
                  <a:lnTo>
                    <a:pt x="52854" y="45554"/>
                  </a:lnTo>
                  <a:lnTo>
                    <a:pt x="52673" y="45493"/>
                  </a:lnTo>
                  <a:close/>
                  <a:moveTo>
                    <a:pt x="57983" y="45493"/>
                  </a:moveTo>
                  <a:lnTo>
                    <a:pt x="57802" y="45554"/>
                  </a:lnTo>
                  <a:lnTo>
                    <a:pt x="57561" y="45674"/>
                  </a:lnTo>
                  <a:lnTo>
                    <a:pt x="57380" y="45795"/>
                  </a:lnTo>
                  <a:lnTo>
                    <a:pt x="57259" y="45976"/>
                  </a:lnTo>
                  <a:lnTo>
                    <a:pt x="57138" y="46217"/>
                  </a:lnTo>
                  <a:lnTo>
                    <a:pt x="57078" y="46398"/>
                  </a:lnTo>
                  <a:lnTo>
                    <a:pt x="57078" y="46640"/>
                  </a:lnTo>
                  <a:lnTo>
                    <a:pt x="57078" y="46881"/>
                  </a:lnTo>
                  <a:lnTo>
                    <a:pt x="57138" y="47062"/>
                  </a:lnTo>
                  <a:lnTo>
                    <a:pt x="57259" y="47303"/>
                  </a:lnTo>
                  <a:lnTo>
                    <a:pt x="57380" y="47484"/>
                  </a:lnTo>
                  <a:lnTo>
                    <a:pt x="57561" y="47605"/>
                  </a:lnTo>
                  <a:lnTo>
                    <a:pt x="57802" y="47726"/>
                  </a:lnTo>
                  <a:lnTo>
                    <a:pt x="57983" y="47786"/>
                  </a:lnTo>
                  <a:lnTo>
                    <a:pt x="58466" y="47786"/>
                  </a:lnTo>
                  <a:lnTo>
                    <a:pt x="58647" y="47726"/>
                  </a:lnTo>
                  <a:lnTo>
                    <a:pt x="58888" y="47605"/>
                  </a:lnTo>
                  <a:lnTo>
                    <a:pt x="59069" y="47484"/>
                  </a:lnTo>
                  <a:lnTo>
                    <a:pt x="59190" y="47303"/>
                  </a:lnTo>
                  <a:lnTo>
                    <a:pt x="59310" y="47062"/>
                  </a:lnTo>
                  <a:lnTo>
                    <a:pt x="59371" y="46881"/>
                  </a:lnTo>
                  <a:lnTo>
                    <a:pt x="59371" y="46640"/>
                  </a:lnTo>
                  <a:lnTo>
                    <a:pt x="59371" y="46398"/>
                  </a:lnTo>
                  <a:lnTo>
                    <a:pt x="59310" y="46217"/>
                  </a:lnTo>
                  <a:lnTo>
                    <a:pt x="59190" y="45976"/>
                  </a:lnTo>
                  <a:lnTo>
                    <a:pt x="59069" y="45795"/>
                  </a:lnTo>
                  <a:lnTo>
                    <a:pt x="58888" y="45674"/>
                  </a:lnTo>
                  <a:lnTo>
                    <a:pt x="58647" y="45554"/>
                  </a:lnTo>
                  <a:lnTo>
                    <a:pt x="58466" y="45493"/>
                  </a:lnTo>
                  <a:close/>
                  <a:moveTo>
                    <a:pt x="63775" y="45493"/>
                  </a:moveTo>
                  <a:lnTo>
                    <a:pt x="63594" y="45554"/>
                  </a:lnTo>
                  <a:lnTo>
                    <a:pt x="63353" y="45674"/>
                  </a:lnTo>
                  <a:lnTo>
                    <a:pt x="63172" y="45795"/>
                  </a:lnTo>
                  <a:lnTo>
                    <a:pt x="63051" y="45976"/>
                  </a:lnTo>
                  <a:lnTo>
                    <a:pt x="62931" y="46217"/>
                  </a:lnTo>
                  <a:lnTo>
                    <a:pt x="62870" y="46398"/>
                  </a:lnTo>
                  <a:lnTo>
                    <a:pt x="62870" y="46640"/>
                  </a:lnTo>
                  <a:lnTo>
                    <a:pt x="62870" y="46881"/>
                  </a:lnTo>
                  <a:lnTo>
                    <a:pt x="62931" y="47062"/>
                  </a:lnTo>
                  <a:lnTo>
                    <a:pt x="63051" y="47303"/>
                  </a:lnTo>
                  <a:lnTo>
                    <a:pt x="63172" y="47484"/>
                  </a:lnTo>
                  <a:lnTo>
                    <a:pt x="63353" y="47605"/>
                  </a:lnTo>
                  <a:lnTo>
                    <a:pt x="63594" y="47726"/>
                  </a:lnTo>
                  <a:lnTo>
                    <a:pt x="63775" y="47786"/>
                  </a:lnTo>
                  <a:lnTo>
                    <a:pt x="64258" y="47786"/>
                  </a:lnTo>
                  <a:lnTo>
                    <a:pt x="64439" y="47726"/>
                  </a:lnTo>
                  <a:lnTo>
                    <a:pt x="64680" y="47605"/>
                  </a:lnTo>
                  <a:lnTo>
                    <a:pt x="64861" y="47484"/>
                  </a:lnTo>
                  <a:lnTo>
                    <a:pt x="64982" y="47303"/>
                  </a:lnTo>
                  <a:lnTo>
                    <a:pt x="65103" y="47062"/>
                  </a:lnTo>
                  <a:lnTo>
                    <a:pt x="65163" y="46881"/>
                  </a:lnTo>
                  <a:lnTo>
                    <a:pt x="65163" y="46640"/>
                  </a:lnTo>
                  <a:lnTo>
                    <a:pt x="65163" y="46398"/>
                  </a:lnTo>
                  <a:lnTo>
                    <a:pt x="65103" y="46217"/>
                  </a:lnTo>
                  <a:lnTo>
                    <a:pt x="64982" y="45976"/>
                  </a:lnTo>
                  <a:lnTo>
                    <a:pt x="64861" y="45795"/>
                  </a:lnTo>
                  <a:lnTo>
                    <a:pt x="64680" y="45674"/>
                  </a:lnTo>
                  <a:lnTo>
                    <a:pt x="64439" y="45554"/>
                  </a:lnTo>
                  <a:lnTo>
                    <a:pt x="64258" y="45493"/>
                  </a:lnTo>
                  <a:close/>
                  <a:moveTo>
                    <a:pt x="69567" y="45493"/>
                  </a:moveTo>
                  <a:lnTo>
                    <a:pt x="69386" y="45554"/>
                  </a:lnTo>
                  <a:lnTo>
                    <a:pt x="69145" y="45674"/>
                  </a:lnTo>
                  <a:lnTo>
                    <a:pt x="68964" y="45795"/>
                  </a:lnTo>
                  <a:lnTo>
                    <a:pt x="68843" y="45976"/>
                  </a:lnTo>
                  <a:lnTo>
                    <a:pt x="68723" y="46217"/>
                  </a:lnTo>
                  <a:lnTo>
                    <a:pt x="68662" y="46398"/>
                  </a:lnTo>
                  <a:lnTo>
                    <a:pt x="68662" y="46640"/>
                  </a:lnTo>
                  <a:lnTo>
                    <a:pt x="68662" y="46881"/>
                  </a:lnTo>
                  <a:lnTo>
                    <a:pt x="68723" y="47062"/>
                  </a:lnTo>
                  <a:lnTo>
                    <a:pt x="68843" y="47303"/>
                  </a:lnTo>
                  <a:lnTo>
                    <a:pt x="68964" y="47484"/>
                  </a:lnTo>
                  <a:lnTo>
                    <a:pt x="69145" y="47605"/>
                  </a:lnTo>
                  <a:lnTo>
                    <a:pt x="69386" y="47726"/>
                  </a:lnTo>
                  <a:lnTo>
                    <a:pt x="69567" y="47786"/>
                  </a:lnTo>
                  <a:lnTo>
                    <a:pt x="70050" y="47786"/>
                  </a:lnTo>
                  <a:lnTo>
                    <a:pt x="70231" y="47726"/>
                  </a:lnTo>
                  <a:lnTo>
                    <a:pt x="70472" y="47605"/>
                  </a:lnTo>
                  <a:lnTo>
                    <a:pt x="70653" y="47484"/>
                  </a:lnTo>
                  <a:lnTo>
                    <a:pt x="70774" y="47303"/>
                  </a:lnTo>
                  <a:lnTo>
                    <a:pt x="70895" y="47062"/>
                  </a:lnTo>
                  <a:lnTo>
                    <a:pt x="70955" y="46881"/>
                  </a:lnTo>
                  <a:lnTo>
                    <a:pt x="70955" y="46640"/>
                  </a:lnTo>
                  <a:lnTo>
                    <a:pt x="70955" y="46398"/>
                  </a:lnTo>
                  <a:lnTo>
                    <a:pt x="70895" y="46217"/>
                  </a:lnTo>
                  <a:lnTo>
                    <a:pt x="70774" y="45976"/>
                  </a:lnTo>
                  <a:lnTo>
                    <a:pt x="70653" y="45795"/>
                  </a:lnTo>
                  <a:lnTo>
                    <a:pt x="70472" y="45674"/>
                  </a:lnTo>
                  <a:lnTo>
                    <a:pt x="70231" y="45554"/>
                  </a:lnTo>
                  <a:lnTo>
                    <a:pt x="70050" y="45493"/>
                  </a:lnTo>
                  <a:close/>
                  <a:moveTo>
                    <a:pt x="2896" y="48389"/>
                  </a:moveTo>
                  <a:lnTo>
                    <a:pt x="2655" y="48510"/>
                  </a:lnTo>
                  <a:lnTo>
                    <a:pt x="2414" y="48691"/>
                  </a:lnTo>
                  <a:lnTo>
                    <a:pt x="2233" y="48872"/>
                  </a:lnTo>
                  <a:lnTo>
                    <a:pt x="2112" y="49174"/>
                  </a:lnTo>
                  <a:lnTo>
                    <a:pt x="2052" y="49536"/>
                  </a:lnTo>
                  <a:lnTo>
                    <a:pt x="2052" y="49777"/>
                  </a:lnTo>
                  <a:lnTo>
                    <a:pt x="2112" y="49958"/>
                  </a:lnTo>
                  <a:lnTo>
                    <a:pt x="2233" y="50200"/>
                  </a:lnTo>
                  <a:lnTo>
                    <a:pt x="2353" y="50381"/>
                  </a:lnTo>
                  <a:lnTo>
                    <a:pt x="2534" y="50501"/>
                  </a:lnTo>
                  <a:lnTo>
                    <a:pt x="2776" y="50622"/>
                  </a:lnTo>
                  <a:lnTo>
                    <a:pt x="2957" y="50682"/>
                  </a:lnTo>
                  <a:lnTo>
                    <a:pt x="3439" y="50682"/>
                  </a:lnTo>
                  <a:lnTo>
                    <a:pt x="3620" y="50622"/>
                  </a:lnTo>
                  <a:lnTo>
                    <a:pt x="3862" y="50501"/>
                  </a:lnTo>
                  <a:lnTo>
                    <a:pt x="4043" y="50381"/>
                  </a:lnTo>
                  <a:lnTo>
                    <a:pt x="4164" y="50200"/>
                  </a:lnTo>
                  <a:lnTo>
                    <a:pt x="4284" y="49958"/>
                  </a:lnTo>
                  <a:lnTo>
                    <a:pt x="4345" y="49777"/>
                  </a:lnTo>
                  <a:lnTo>
                    <a:pt x="4345" y="49536"/>
                  </a:lnTo>
                  <a:lnTo>
                    <a:pt x="4284" y="49174"/>
                  </a:lnTo>
                  <a:lnTo>
                    <a:pt x="4164" y="48872"/>
                  </a:lnTo>
                  <a:lnTo>
                    <a:pt x="3982" y="48691"/>
                  </a:lnTo>
                  <a:lnTo>
                    <a:pt x="3741" y="48510"/>
                  </a:lnTo>
                  <a:lnTo>
                    <a:pt x="3500" y="48389"/>
                  </a:lnTo>
                  <a:close/>
                  <a:moveTo>
                    <a:pt x="8689" y="48389"/>
                  </a:moveTo>
                  <a:lnTo>
                    <a:pt x="8447" y="48510"/>
                  </a:lnTo>
                  <a:lnTo>
                    <a:pt x="8206" y="48691"/>
                  </a:lnTo>
                  <a:lnTo>
                    <a:pt x="8025" y="48872"/>
                  </a:lnTo>
                  <a:lnTo>
                    <a:pt x="7904" y="49174"/>
                  </a:lnTo>
                  <a:lnTo>
                    <a:pt x="7844" y="49536"/>
                  </a:lnTo>
                  <a:lnTo>
                    <a:pt x="7844" y="49777"/>
                  </a:lnTo>
                  <a:lnTo>
                    <a:pt x="7904" y="49958"/>
                  </a:lnTo>
                  <a:lnTo>
                    <a:pt x="8025" y="50200"/>
                  </a:lnTo>
                  <a:lnTo>
                    <a:pt x="8146" y="50381"/>
                  </a:lnTo>
                  <a:lnTo>
                    <a:pt x="8327" y="50501"/>
                  </a:lnTo>
                  <a:lnTo>
                    <a:pt x="8568" y="50622"/>
                  </a:lnTo>
                  <a:lnTo>
                    <a:pt x="8749" y="50682"/>
                  </a:lnTo>
                  <a:lnTo>
                    <a:pt x="9232" y="50682"/>
                  </a:lnTo>
                  <a:lnTo>
                    <a:pt x="9413" y="50622"/>
                  </a:lnTo>
                  <a:lnTo>
                    <a:pt x="9654" y="50501"/>
                  </a:lnTo>
                  <a:lnTo>
                    <a:pt x="9835" y="50381"/>
                  </a:lnTo>
                  <a:lnTo>
                    <a:pt x="9956" y="50200"/>
                  </a:lnTo>
                  <a:lnTo>
                    <a:pt x="10076" y="49958"/>
                  </a:lnTo>
                  <a:lnTo>
                    <a:pt x="10137" y="49777"/>
                  </a:lnTo>
                  <a:lnTo>
                    <a:pt x="10137" y="49536"/>
                  </a:lnTo>
                  <a:lnTo>
                    <a:pt x="10076" y="49174"/>
                  </a:lnTo>
                  <a:lnTo>
                    <a:pt x="9956" y="48872"/>
                  </a:lnTo>
                  <a:lnTo>
                    <a:pt x="9775" y="48691"/>
                  </a:lnTo>
                  <a:lnTo>
                    <a:pt x="9533" y="48510"/>
                  </a:lnTo>
                  <a:lnTo>
                    <a:pt x="9292" y="48389"/>
                  </a:lnTo>
                  <a:close/>
                  <a:moveTo>
                    <a:pt x="14481" y="48389"/>
                  </a:moveTo>
                  <a:lnTo>
                    <a:pt x="14240" y="48510"/>
                  </a:lnTo>
                  <a:lnTo>
                    <a:pt x="13998" y="48691"/>
                  </a:lnTo>
                  <a:lnTo>
                    <a:pt x="13817" y="48872"/>
                  </a:lnTo>
                  <a:lnTo>
                    <a:pt x="13697" y="49174"/>
                  </a:lnTo>
                  <a:lnTo>
                    <a:pt x="13636" y="49536"/>
                  </a:lnTo>
                  <a:lnTo>
                    <a:pt x="13636" y="49777"/>
                  </a:lnTo>
                  <a:lnTo>
                    <a:pt x="13697" y="49958"/>
                  </a:lnTo>
                  <a:lnTo>
                    <a:pt x="13817" y="50200"/>
                  </a:lnTo>
                  <a:lnTo>
                    <a:pt x="13938" y="50381"/>
                  </a:lnTo>
                  <a:lnTo>
                    <a:pt x="14119" y="50501"/>
                  </a:lnTo>
                  <a:lnTo>
                    <a:pt x="14360" y="50622"/>
                  </a:lnTo>
                  <a:lnTo>
                    <a:pt x="14541" y="50682"/>
                  </a:lnTo>
                  <a:lnTo>
                    <a:pt x="15024" y="50682"/>
                  </a:lnTo>
                  <a:lnTo>
                    <a:pt x="15205" y="50622"/>
                  </a:lnTo>
                  <a:lnTo>
                    <a:pt x="15446" y="50501"/>
                  </a:lnTo>
                  <a:lnTo>
                    <a:pt x="15627" y="50381"/>
                  </a:lnTo>
                  <a:lnTo>
                    <a:pt x="15748" y="50200"/>
                  </a:lnTo>
                  <a:lnTo>
                    <a:pt x="15869" y="49958"/>
                  </a:lnTo>
                  <a:lnTo>
                    <a:pt x="15929" y="49777"/>
                  </a:lnTo>
                  <a:lnTo>
                    <a:pt x="15929" y="49536"/>
                  </a:lnTo>
                  <a:lnTo>
                    <a:pt x="15869" y="49174"/>
                  </a:lnTo>
                  <a:lnTo>
                    <a:pt x="15748" y="48872"/>
                  </a:lnTo>
                  <a:lnTo>
                    <a:pt x="15567" y="48691"/>
                  </a:lnTo>
                  <a:lnTo>
                    <a:pt x="15326" y="48510"/>
                  </a:lnTo>
                  <a:lnTo>
                    <a:pt x="15084" y="48389"/>
                  </a:lnTo>
                  <a:close/>
                  <a:moveTo>
                    <a:pt x="20273" y="48389"/>
                  </a:moveTo>
                  <a:lnTo>
                    <a:pt x="20032" y="48510"/>
                  </a:lnTo>
                  <a:lnTo>
                    <a:pt x="19790" y="48691"/>
                  </a:lnTo>
                  <a:lnTo>
                    <a:pt x="19609" y="48872"/>
                  </a:lnTo>
                  <a:lnTo>
                    <a:pt x="19489" y="49174"/>
                  </a:lnTo>
                  <a:lnTo>
                    <a:pt x="19428" y="49536"/>
                  </a:lnTo>
                  <a:lnTo>
                    <a:pt x="19428" y="49777"/>
                  </a:lnTo>
                  <a:lnTo>
                    <a:pt x="19489" y="49958"/>
                  </a:lnTo>
                  <a:lnTo>
                    <a:pt x="19609" y="50200"/>
                  </a:lnTo>
                  <a:lnTo>
                    <a:pt x="19730" y="50381"/>
                  </a:lnTo>
                  <a:lnTo>
                    <a:pt x="19911" y="50501"/>
                  </a:lnTo>
                  <a:lnTo>
                    <a:pt x="20152" y="50622"/>
                  </a:lnTo>
                  <a:lnTo>
                    <a:pt x="20333" y="50682"/>
                  </a:lnTo>
                  <a:lnTo>
                    <a:pt x="20816" y="50682"/>
                  </a:lnTo>
                  <a:lnTo>
                    <a:pt x="20997" y="50622"/>
                  </a:lnTo>
                  <a:lnTo>
                    <a:pt x="21239" y="50501"/>
                  </a:lnTo>
                  <a:lnTo>
                    <a:pt x="21420" y="50381"/>
                  </a:lnTo>
                  <a:lnTo>
                    <a:pt x="21540" y="50200"/>
                  </a:lnTo>
                  <a:lnTo>
                    <a:pt x="21661" y="49958"/>
                  </a:lnTo>
                  <a:lnTo>
                    <a:pt x="21721" y="49777"/>
                  </a:lnTo>
                  <a:lnTo>
                    <a:pt x="21721" y="49536"/>
                  </a:lnTo>
                  <a:lnTo>
                    <a:pt x="21661" y="49174"/>
                  </a:lnTo>
                  <a:lnTo>
                    <a:pt x="21540" y="48872"/>
                  </a:lnTo>
                  <a:lnTo>
                    <a:pt x="21359" y="48691"/>
                  </a:lnTo>
                  <a:lnTo>
                    <a:pt x="21118" y="48510"/>
                  </a:lnTo>
                  <a:lnTo>
                    <a:pt x="20876" y="48389"/>
                  </a:lnTo>
                  <a:close/>
                  <a:moveTo>
                    <a:pt x="26065" y="48389"/>
                  </a:moveTo>
                  <a:lnTo>
                    <a:pt x="25824" y="48510"/>
                  </a:lnTo>
                  <a:lnTo>
                    <a:pt x="25583" y="48691"/>
                  </a:lnTo>
                  <a:lnTo>
                    <a:pt x="25402" y="48872"/>
                  </a:lnTo>
                  <a:lnTo>
                    <a:pt x="25281" y="49174"/>
                  </a:lnTo>
                  <a:lnTo>
                    <a:pt x="25221" y="49536"/>
                  </a:lnTo>
                  <a:lnTo>
                    <a:pt x="25221" y="49777"/>
                  </a:lnTo>
                  <a:lnTo>
                    <a:pt x="25281" y="49958"/>
                  </a:lnTo>
                  <a:lnTo>
                    <a:pt x="25402" y="50200"/>
                  </a:lnTo>
                  <a:lnTo>
                    <a:pt x="25522" y="50381"/>
                  </a:lnTo>
                  <a:lnTo>
                    <a:pt x="25703" y="50501"/>
                  </a:lnTo>
                  <a:lnTo>
                    <a:pt x="25945" y="50622"/>
                  </a:lnTo>
                  <a:lnTo>
                    <a:pt x="26126" y="50682"/>
                  </a:lnTo>
                  <a:lnTo>
                    <a:pt x="26608" y="50682"/>
                  </a:lnTo>
                  <a:lnTo>
                    <a:pt x="26789" y="50622"/>
                  </a:lnTo>
                  <a:lnTo>
                    <a:pt x="27031" y="50501"/>
                  </a:lnTo>
                  <a:lnTo>
                    <a:pt x="27212" y="50381"/>
                  </a:lnTo>
                  <a:lnTo>
                    <a:pt x="27332" y="50200"/>
                  </a:lnTo>
                  <a:lnTo>
                    <a:pt x="27453" y="49958"/>
                  </a:lnTo>
                  <a:lnTo>
                    <a:pt x="27513" y="49777"/>
                  </a:lnTo>
                  <a:lnTo>
                    <a:pt x="27513" y="49536"/>
                  </a:lnTo>
                  <a:lnTo>
                    <a:pt x="27453" y="49174"/>
                  </a:lnTo>
                  <a:lnTo>
                    <a:pt x="27332" y="48872"/>
                  </a:lnTo>
                  <a:lnTo>
                    <a:pt x="27151" y="48691"/>
                  </a:lnTo>
                  <a:lnTo>
                    <a:pt x="26910" y="48510"/>
                  </a:lnTo>
                  <a:lnTo>
                    <a:pt x="26669" y="48389"/>
                  </a:lnTo>
                  <a:close/>
                  <a:moveTo>
                    <a:pt x="31858" y="48389"/>
                  </a:moveTo>
                  <a:lnTo>
                    <a:pt x="31616" y="48510"/>
                  </a:lnTo>
                  <a:lnTo>
                    <a:pt x="31375" y="48691"/>
                  </a:lnTo>
                  <a:lnTo>
                    <a:pt x="31194" y="48872"/>
                  </a:lnTo>
                  <a:lnTo>
                    <a:pt x="31073" y="49174"/>
                  </a:lnTo>
                  <a:lnTo>
                    <a:pt x="31013" y="49536"/>
                  </a:lnTo>
                  <a:lnTo>
                    <a:pt x="31013" y="49777"/>
                  </a:lnTo>
                  <a:lnTo>
                    <a:pt x="31073" y="49958"/>
                  </a:lnTo>
                  <a:lnTo>
                    <a:pt x="31194" y="50200"/>
                  </a:lnTo>
                  <a:lnTo>
                    <a:pt x="31315" y="50381"/>
                  </a:lnTo>
                  <a:lnTo>
                    <a:pt x="31496" y="50501"/>
                  </a:lnTo>
                  <a:lnTo>
                    <a:pt x="31737" y="50622"/>
                  </a:lnTo>
                  <a:lnTo>
                    <a:pt x="31918" y="50682"/>
                  </a:lnTo>
                  <a:lnTo>
                    <a:pt x="32401" y="50682"/>
                  </a:lnTo>
                  <a:lnTo>
                    <a:pt x="32582" y="50622"/>
                  </a:lnTo>
                  <a:lnTo>
                    <a:pt x="32823" y="50501"/>
                  </a:lnTo>
                  <a:lnTo>
                    <a:pt x="33004" y="50381"/>
                  </a:lnTo>
                  <a:lnTo>
                    <a:pt x="33125" y="50200"/>
                  </a:lnTo>
                  <a:lnTo>
                    <a:pt x="33245" y="49958"/>
                  </a:lnTo>
                  <a:lnTo>
                    <a:pt x="33306" y="49777"/>
                  </a:lnTo>
                  <a:lnTo>
                    <a:pt x="33306" y="49536"/>
                  </a:lnTo>
                  <a:lnTo>
                    <a:pt x="33245" y="49174"/>
                  </a:lnTo>
                  <a:lnTo>
                    <a:pt x="33125" y="48872"/>
                  </a:lnTo>
                  <a:lnTo>
                    <a:pt x="32944" y="48691"/>
                  </a:lnTo>
                  <a:lnTo>
                    <a:pt x="32702" y="48510"/>
                  </a:lnTo>
                  <a:lnTo>
                    <a:pt x="32461" y="48389"/>
                  </a:lnTo>
                  <a:close/>
                  <a:moveTo>
                    <a:pt x="37650" y="48389"/>
                  </a:moveTo>
                  <a:lnTo>
                    <a:pt x="37408" y="48510"/>
                  </a:lnTo>
                  <a:lnTo>
                    <a:pt x="37167" y="48691"/>
                  </a:lnTo>
                  <a:lnTo>
                    <a:pt x="36986" y="48872"/>
                  </a:lnTo>
                  <a:lnTo>
                    <a:pt x="36865" y="49174"/>
                  </a:lnTo>
                  <a:lnTo>
                    <a:pt x="36805" y="49536"/>
                  </a:lnTo>
                  <a:lnTo>
                    <a:pt x="36805" y="49777"/>
                  </a:lnTo>
                  <a:lnTo>
                    <a:pt x="36865" y="49958"/>
                  </a:lnTo>
                  <a:lnTo>
                    <a:pt x="36986" y="50200"/>
                  </a:lnTo>
                  <a:lnTo>
                    <a:pt x="37107" y="50381"/>
                  </a:lnTo>
                  <a:lnTo>
                    <a:pt x="37288" y="50501"/>
                  </a:lnTo>
                  <a:lnTo>
                    <a:pt x="37529" y="50622"/>
                  </a:lnTo>
                  <a:lnTo>
                    <a:pt x="37710" y="50682"/>
                  </a:lnTo>
                  <a:lnTo>
                    <a:pt x="38193" y="50682"/>
                  </a:lnTo>
                  <a:lnTo>
                    <a:pt x="38374" y="50622"/>
                  </a:lnTo>
                  <a:lnTo>
                    <a:pt x="38615" y="50501"/>
                  </a:lnTo>
                  <a:lnTo>
                    <a:pt x="38796" y="50381"/>
                  </a:lnTo>
                  <a:lnTo>
                    <a:pt x="38917" y="50200"/>
                  </a:lnTo>
                  <a:lnTo>
                    <a:pt x="39038" y="49958"/>
                  </a:lnTo>
                  <a:lnTo>
                    <a:pt x="39098" y="49777"/>
                  </a:lnTo>
                  <a:lnTo>
                    <a:pt x="39098" y="49536"/>
                  </a:lnTo>
                  <a:lnTo>
                    <a:pt x="39038" y="49174"/>
                  </a:lnTo>
                  <a:lnTo>
                    <a:pt x="38917" y="48872"/>
                  </a:lnTo>
                  <a:lnTo>
                    <a:pt x="38736" y="48691"/>
                  </a:lnTo>
                  <a:lnTo>
                    <a:pt x="38495" y="48510"/>
                  </a:lnTo>
                  <a:lnTo>
                    <a:pt x="38253" y="48389"/>
                  </a:lnTo>
                  <a:close/>
                  <a:moveTo>
                    <a:pt x="43442" y="48389"/>
                  </a:moveTo>
                  <a:lnTo>
                    <a:pt x="43201" y="48510"/>
                  </a:lnTo>
                  <a:lnTo>
                    <a:pt x="42959" y="48691"/>
                  </a:lnTo>
                  <a:lnTo>
                    <a:pt x="42778" y="48872"/>
                  </a:lnTo>
                  <a:lnTo>
                    <a:pt x="42658" y="49174"/>
                  </a:lnTo>
                  <a:lnTo>
                    <a:pt x="42597" y="49536"/>
                  </a:lnTo>
                  <a:lnTo>
                    <a:pt x="42597" y="49777"/>
                  </a:lnTo>
                  <a:lnTo>
                    <a:pt x="42658" y="49958"/>
                  </a:lnTo>
                  <a:lnTo>
                    <a:pt x="42778" y="50200"/>
                  </a:lnTo>
                  <a:lnTo>
                    <a:pt x="42899" y="50381"/>
                  </a:lnTo>
                  <a:lnTo>
                    <a:pt x="43080" y="50501"/>
                  </a:lnTo>
                  <a:lnTo>
                    <a:pt x="43321" y="50622"/>
                  </a:lnTo>
                  <a:lnTo>
                    <a:pt x="43502" y="50682"/>
                  </a:lnTo>
                  <a:lnTo>
                    <a:pt x="43985" y="50682"/>
                  </a:lnTo>
                  <a:lnTo>
                    <a:pt x="44166" y="50622"/>
                  </a:lnTo>
                  <a:lnTo>
                    <a:pt x="44407" y="50501"/>
                  </a:lnTo>
                  <a:lnTo>
                    <a:pt x="44588" y="50381"/>
                  </a:lnTo>
                  <a:lnTo>
                    <a:pt x="44709" y="50200"/>
                  </a:lnTo>
                  <a:lnTo>
                    <a:pt x="44830" y="49958"/>
                  </a:lnTo>
                  <a:lnTo>
                    <a:pt x="44890" y="49777"/>
                  </a:lnTo>
                  <a:lnTo>
                    <a:pt x="44890" y="49536"/>
                  </a:lnTo>
                  <a:lnTo>
                    <a:pt x="44830" y="49174"/>
                  </a:lnTo>
                  <a:lnTo>
                    <a:pt x="44709" y="48872"/>
                  </a:lnTo>
                  <a:lnTo>
                    <a:pt x="44528" y="48691"/>
                  </a:lnTo>
                  <a:lnTo>
                    <a:pt x="44287" y="48510"/>
                  </a:lnTo>
                  <a:lnTo>
                    <a:pt x="44045" y="48389"/>
                  </a:lnTo>
                  <a:close/>
                  <a:moveTo>
                    <a:pt x="49234" y="48389"/>
                  </a:moveTo>
                  <a:lnTo>
                    <a:pt x="48993" y="48510"/>
                  </a:lnTo>
                  <a:lnTo>
                    <a:pt x="48752" y="48691"/>
                  </a:lnTo>
                  <a:lnTo>
                    <a:pt x="48571" y="48872"/>
                  </a:lnTo>
                  <a:lnTo>
                    <a:pt x="48450" y="49174"/>
                  </a:lnTo>
                  <a:lnTo>
                    <a:pt x="48390" y="49536"/>
                  </a:lnTo>
                  <a:lnTo>
                    <a:pt x="48390" y="49777"/>
                  </a:lnTo>
                  <a:lnTo>
                    <a:pt x="48450" y="49958"/>
                  </a:lnTo>
                  <a:lnTo>
                    <a:pt x="48571" y="50200"/>
                  </a:lnTo>
                  <a:lnTo>
                    <a:pt x="48691" y="50381"/>
                  </a:lnTo>
                  <a:lnTo>
                    <a:pt x="48872" y="50501"/>
                  </a:lnTo>
                  <a:lnTo>
                    <a:pt x="49114" y="50622"/>
                  </a:lnTo>
                  <a:lnTo>
                    <a:pt x="49295" y="50682"/>
                  </a:lnTo>
                  <a:lnTo>
                    <a:pt x="49777" y="50682"/>
                  </a:lnTo>
                  <a:lnTo>
                    <a:pt x="49958" y="50622"/>
                  </a:lnTo>
                  <a:lnTo>
                    <a:pt x="50200" y="50501"/>
                  </a:lnTo>
                  <a:lnTo>
                    <a:pt x="50381" y="50381"/>
                  </a:lnTo>
                  <a:lnTo>
                    <a:pt x="50501" y="50200"/>
                  </a:lnTo>
                  <a:lnTo>
                    <a:pt x="50622" y="49958"/>
                  </a:lnTo>
                  <a:lnTo>
                    <a:pt x="50682" y="49777"/>
                  </a:lnTo>
                  <a:lnTo>
                    <a:pt x="50682" y="49536"/>
                  </a:lnTo>
                  <a:lnTo>
                    <a:pt x="50622" y="49174"/>
                  </a:lnTo>
                  <a:lnTo>
                    <a:pt x="50501" y="48872"/>
                  </a:lnTo>
                  <a:lnTo>
                    <a:pt x="50320" y="48691"/>
                  </a:lnTo>
                  <a:lnTo>
                    <a:pt x="50079" y="48510"/>
                  </a:lnTo>
                  <a:lnTo>
                    <a:pt x="49838" y="48389"/>
                  </a:lnTo>
                  <a:close/>
                  <a:moveTo>
                    <a:pt x="55027" y="48389"/>
                  </a:moveTo>
                  <a:lnTo>
                    <a:pt x="54785" y="48510"/>
                  </a:lnTo>
                  <a:lnTo>
                    <a:pt x="54544" y="48691"/>
                  </a:lnTo>
                  <a:lnTo>
                    <a:pt x="54363" y="48872"/>
                  </a:lnTo>
                  <a:lnTo>
                    <a:pt x="54242" y="49174"/>
                  </a:lnTo>
                  <a:lnTo>
                    <a:pt x="54182" y="49536"/>
                  </a:lnTo>
                  <a:lnTo>
                    <a:pt x="54182" y="49777"/>
                  </a:lnTo>
                  <a:lnTo>
                    <a:pt x="54242" y="49958"/>
                  </a:lnTo>
                  <a:lnTo>
                    <a:pt x="54363" y="50200"/>
                  </a:lnTo>
                  <a:lnTo>
                    <a:pt x="54483" y="50381"/>
                  </a:lnTo>
                  <a:lnTo>
                    <a:pt x="54665" y="50501"/>
                  </a:lnTo>
                  <a:lnTo>
                    <a:pt x="54906" y="50622"/>
                  </a:lnTo>
                  <a:lnTo>
                    <a:pt x="55087" y="50682"/>
                  </a:lnTo>
                  <a:lnTo>
                    <a:pt x="55570" y="50682"/>
                  </a:lnTo>
                  <a:lnTo>
                    <a:pt x="55751" y="50622"/>
                  </a:lnTo>
                  <a:lnTo>
                    <a:pt x="55992" y="50501"/>
                  </a:lnTo>
                  <a:lnTo>
                    <a:pt x="56173" y="50381"/>
                  </a:lnTo>
                  <a:lnTo>
                    <a:pt x="56294" y="50200"/>
                  </a:lnTo>
                  <a:lnTo>
                    <a:pt x="56414" y="49958"/>
                  </a:lnTo>
                  <a:lnTo>
                    <a:pt x="56475" y="49777"/>
                  </a:lnTo>
                  <a:lnTo>
                    <a:pt x="56475" y="49536"/>
                  </a:lnTo>
                  <a:lnTo>
                    <a:pt x="56414" y="49174"/>
                  </a:lnTo>
                  <a:lnTo>
                    <a:pt x="56294" y="48872"/>
                  </a:lnTo>
                  <a:lnTo>
                    <a:pt x="56113" y="48691"/>
                  </a:lnTo>
                  <a:lnTo>
                    <a:pt x="55871" y="48510"/>
                  </a:lnTo>
                  <a:lnTo>
                    <a:pt x="55630" y="48389"/>
                  </a:lnTo>
                  <a:close/>
                  <a:moveTo>
                    <a:pt x="60819" y="48389"/>
                  </a:moveTo>
                  <a:lnTo>
                    <a:pt x="60577" y="48510"/>
                  </a:lnTo>
                  <a:lnTo>
                    <a:pt x="60336" y="48691"/>
                  </a:lnTo>
                  <a:lnTo>
                    <a:pt x="60155" y="48872"/>
                  </a:lnTo>
                  <a:lnTo>
                    <a:pt x="60034" y="49174"/>
                  </a:lnTo>
                  <a:lnTo>
                    <a:pt x="59974" y="49536"/>
                  </a:lnTo>
                  <a:lnTo>
                    <a:pt x="59974" y="49777"/>
                  </a:lnTo>
                  <a:lnTo>
                    <a:pt x="60034" y="49958"/>
                  </a:lnTo>
                  <a:lnTo>
                    <a:pt x="60155" y="50200"/>
                  </a:lnTo>
                  <a:lnTo>
                    <a:pt x="60276" y="50381"/>
                  </a:lnTo>
                  <a:lnTo>
                    <a:pt x="60457" y="50501"/>
                  </a:lnTo>
                  <a:lnTo>
                    <a:pt x="60698" y="50622"/>
                  </a:lnTo>
                  <a:lnTo>
                    <a:pt x="60879" y="50682"/>
                  </a:lnTo>
                  <a:lnTo>
                    <a:pt x="61362" y="50682"/>
                  </a:lnTo>
                  <a:lnTo>
                    <a:pt x="61543" y="50622"/>
                  </a:lnTo>
                  <a:lnTo>
                    <a:pt x="61784" y="50501"/>
                  </a:lnTo>
                  <a:lnTo>
                    <a:pt x="61965" y="50381"/>
                  </a:lnTo>
                  <a:lnTo>
                    <a:pt x="62086" y="50200"/>
                  </a:lnTo>
                  <a:lnTo>
                    <a:pt x="62206" y="49958"/>
                  </a:lnTo>
                  <a:lnTo>
                    <a:pt x="62267" y="49777"/>
                  </a:lnTo>
                  <a:lnTo>
                    <a:pt x="62267" y="49536"/>
                  </a:lnTo>
                  <a:lnTo>
                    <a:pt x="62206" y="49174"/>
                  </a:lnTo>
                  <a:lnTo>
                    <a:pt x="62086" y="48872"/>
                  </a:lnTo>
                  <a:lnTo>
                    <a:pt x="61905" y="48691"/>
                  </a:lnTo>
                  <a:lnTo>
                    <a:pt x="61663" y="48510"/>
                  </a:lnTo>
                  <a:lnTo>
                    <a:pt x="61422" y="48389"/>
                  </a:lnTo>
                  <a:close/>
                  <a:moveTo>
                    <a:pt x="66611" y="48389"/>
                  </a:moveTo>
                  <a:lnTo>
                    <a:pt x="66370" y="48510"/>
                  </a:lnTo>
                  <a:lnTo>
                    <a:pt x="66128" y="48691"/>
                  </a:lnTo>
                  <a:lnTo>
                    <a:pt x="65947" y="48872"/>
                  </a:lnTo>
                  <a:lnTo>
                    <a:pt x="65827" y="49174"/>
                  </a:lnTo>
                  <a:lnTo>
                    <a:pt x="65766" y="49536"/>
                  </a:lnTo>
                  <a:lnTo>
                    <a:pt x="65766" y="49777"/>
                  </a:lnTo>
                  <a:lnTo>
                    <a:pt x="65827" y="49958"/>
                  </a:lnTo>
                  <a:lnTo>
                    <a:pt x="65947" y="50200"/>
                  </a:lnTo>
                  <a:lnTo>
                    <a:pt x="66068" y="50381"/>
                  </a:lnTo>
                  <a:lnTo>
                    <a:pt x="66249" y="50501"/>
                  </a:lnTo>
                  <a:lnTo>
                    <a:pt x="66490" y="50622"/>
                  </a:lnTo>
                  <a:lnTo>
                    <a:pt x="66671" y="50682"/>
                  </a:lnTo>
                  <a:lnTo>
                    <a:pt x="67154" y="50682"/>
                  </a:lnTo>
                  <a:lnTo>
                    <a:pt x="67335" y="50622"/>
                  </a:lnTo>
                  <a:lnTo>
                    <a:pt x="67576" y="50501"/>
                  </a:lnTo>
                  <a:lnTo>
                    <a:pt x="67757" y="50381"/>
                  </a:lnTo>
                  <a:lnTo>
                    <a:pt x="67878" y="50200"/>
                  </a:lnTo>
                  <a:lnTo>
                    <a:pt x="67999" y="49958"/>
                  </a:lnTo>
                  <a:lnTo>
                    <a:pt x="68059" y="49777"/>
                  </a:lnTo>
                  <a:lnTo>
                    <a:pt x="68059" y="49536"/>
                  </a:lnTo>
                  <a:lnTo>
                    <a:pt x="67999" y="49174"/>
                  </a:lnTo>
                  <a:lnTo>
                    <a:pt x="67878" y="48872"/>
                  </a:lnTo>
                  <a:lnTo>
                    <a:pt x="67697" y="48691"/>
                  </a:lnTo>
                  <a:lnTo>
                    <a:pt x="67456" y="48510"/>
                  </a:lnTo>
                  <a:lnTo>
                    <a:pt x="67214" y="48389"/>
                  </a:lnTo>
                  <a:close/>
                  <a:moveTo>
                    <a:pt x="72403" y="48389"/>
                  </a:moveTo>
                  <a:lnTo>
                    <a:pt x="72162" y="48510"/>
                  </a:lnTo>
                  <a:lnTo>
                    <a:pt x="71921" y="48691"/>
                  </a:lnTo>
                  <a:lnTo>
                    <a:pt x="71740" y="48872"/>
                  </a:lnTo>
                  <a:lnTo>
                    <a:pt x="71619" y="49174"/>
                  </a:lnTo>
                  <a:lnTo>
                    <a:pt x="71559" y="49536"/>
                  </a:lnTo>
                  <a:lnTo>
                    <a:pt x="71559" y="49777"/>
                  </a:lnTo>
                  <a:lnTo>
                    <a:pt x="71619" y="49958"/>
                  </a:lnTo>
                  <a:lnTo>
                    <a:pt x="71740" y="50200"/>
                  </a:lnTo>
                  <a:lnTo>
                    <a:pt x="71860" y="50381"/>
                  </a:lnTo>
                  <a:lnTo>
                    <a:pt x="72041" y="50501"/>
                  </a:lnTo>
                  <a:lnTo>
                    <a:pt x="72283" y="50622"/>
                  </a:lnTo>
                  <a:lnTo>
                    <a:pt x="72464" y="50682"/>
                  </a:lnTo>
                  <a:lnTo>
                    <a:pt x="72946" y="50682"/>
                  </a:lnTo>
                  <a:lnTo>
                    <a:pt x="73127" y="50622"/>
                  </a:lnTo>
                  <a:lnTo>
                    <a:pt x="73369" y="50501"/>
                  </a:lnTo>
                  <a:lnTo>
                    <a:pt x="73550" y="50381"/>
                  </a:lnTo>
                  <a:lnTo>
                    <a:pt x="73670" y="50200"/>
                  </a:lnTo>
                  <a:lnTo>
                    <a:pt x="73791" y="49958"/>
                  </a:lnTo>
                  <a:lnTo>
                    <a:pt x="73851" y="49777"/>
                  </a:lnTo>
                  <a:lnTo>
                    <a:pt x="73851" y="49536"/>
                  </a:lnTo>
                  <a:lnTo>
                    <a:pt x="73791" y="49174"/>
                  </a:lnTo>
                  <a:lnTo>
                    <a:pt x="73670" y="48872"/>
                  </a:lnTo>
                  <a:lnTo>
                    <a:pt x="73489" y="48691"/>
                  </a:lnTo>
                  <a:lnTo>
                    <a:pt x="73248" y="48510"/>
                  </a:lnTo>
                  <a:lnTo>
                    <a:pt x="73007" y="48389"/>
                  </a:lnTo>
                  <a:close/>
                  <a:moveTo>
                    <a:pt x="5853" y="51286"/>
                  </a:moveTo>
                  <a:lnTo>
                    <a:pt x="5672" y="51346"/>
                  </a:lnTo>
                  <a:lnTo>
                    <a:pt x="5431" y="51467"/>
                  </a:lnTo>
                  <a:lnTo>
                    <a:pt x="5250" y="51587"/>
                  </a:lnTo>
                  <a:lnTo>
                    <a:pt x="5129" y="51768"/>
                  </a:lnTo>
                  <a:lnTo>
                    <a:pt x="5008" y="52010"/>
                  </a:lnTo>
                  <a:lnTo>
                    <a:pt x="4948" y="52191"/>
                  </a:lnTo>
                  <a:lnTo>
                    <a:pt x="4948" y="52432"/>
                  </a:lnTo>
                  <a:lnTo>
                    <a:pt x="4948" y="52673"/>
                  </a:lnTo>
                  <a:lnTo>
                    <a:pt x="5008" y="52854"/>
                  </a:lnTo>
                  <a:lnTo>
                    <a:pt x="5129" y="53096"/>
                  </a:lnTo>
                  <a:lnTo>
                    <a:pt x="5250" y="53277"/>
                  </a:lnTo>
                  <a:lnTo>
                    <a:pt x="5431" y="53397"/>
                  </a:lnTo>
                  <a:lnTo>
                    <a:pt x="5672" y="53518"/>
                  </a:lnTo>
                  <a:lnTo>
                    <a:pt x="5853" y="53578"/>
                  </a:lnTo>
                  <a:lnTo>
                    <a:pt x="6336" y="53578"/>
                  </a:lnTo>
                  <a:lnTo>
                    <a:pt x="6517" y="53518"/>
                  </a:lnTo>
                  <a:lnTo>
                    <a:pt x="6758" y="53397"/>
                  </a:lnTo>
                  <a:lnTo>
                    <a:pt x="6939" y="53277"/>
                  </a:lnTo>
                  <a:lnTo>
                    <a:pt x="7060" y="53096"/>
                  </a:lnTo>
                  <a:lnTo>
                    <a:pt x="7180" y="52854"/>
                  </a:lnTo>
                  <a:lnTo>
                    <a:pt x="7241" y="52673"/>
                  </a:lnTo>
                  <a:lnTo>
                    <a:pt x="7241" y="52432"/>
                  </a:lnTo>
                  <a:lnTo>
                    <a:pt x="7241" y="52191"/>
                  </a:lnTo>
                  <a:lnTo>
                    <a:pt x="7180" y="52010"/>
                  </a:lnTo>
                  <a:lnTo>
                    <a:pt x="7060" y="51768"/>
                  </a:lnTo>
                  <a:lnTo>
                    <a:pt x="6939" y="51587"/>
                  </a:lnTo>
                  <a:lnTo>
                    <a:pt x="6758" y="51467"/>
                  </a:lnTo>
                  <a:lnTo>
                    <a:pt x="6517" y="51346"/>
                  </a:lnTo>
                  <a:lnTo>
                    <a:pt x="6336" y="51286"/>
                  </a:lnTo>
                  <a:close/>
                  <a:moveTo>
                    <a:pt x="11645" y="51286"/>
                  </a:moveTo>
                  <a:lnTo>
                    <a:pt x="11464" y="51346"/>
                  </a:lnTo>
                  <a:lnTo>
                    <a:pt x="11223" y="51467"/>
                  </a:lnTo>
                  <a:lnTo>
                    <a:pt x="11042" y="51587"/>
                  </a:lnTo>
                  <a:lnTo>
                    <a:pt x="10921" y="51768"/>
                  </a:lnTo>
                  <a:lnTo>
                    <a:pt x="10800" y="52010"/>
                  </a:lnTo>
                  <a:lnTo>
                    <a:pt x="10740" y="52191"/>
                  </a:lnTo>
                  <a:lnTo>
                    <a:pt x="10740" y="52432"/>
                  </a:lnTo>
                  <a:lnTo>
                    <a:pt x="10740" y="52673"/>
                  </a:lnTo>
                  <a:lnTo>
                    <a:pt x="10800" y="52854"/>
                  </a:lnTo>
                  <a:lnTo>
                    <a:pt x="10921" y="53096"/>
                  </a:lnTo>
                  <a:lnTo>
                    <a:pt x="11042" y="53277"/>
                  </a:lnTo>
                  <a:lnTo>
                    <a:pt x="11223" y="53397"/>
                  </a:lnTo>
                  <a:lnTo>
                    <a:pt x="11464" y="53518"/>
                  </a:lnTo>
                  <a:lnTo>
                    <a:pt x="11645" y="53578"/>
                  </a:lnTo>
                  <a:lnTo>
                    <a:pt x="12128" y="53578"/>
                  </a:lnTo>
                  <a:lnTo>
                    <a:pt x="12309" y="53518"/>
                  </a:lnTo>
                  <a:lnTo>
                    <a:pt x="12550" y="53397"/>
                  </a:lnTo>
                  <a:lnTo>
                    <a:pt x="12731" y="53277"/>
                  </a:lnTo>
                  <a:lnTo>
                    <a:pt x="12852" y="53096"/>
                  </a:lnTo>
                  <a:lnTo>
                    <a:pt x="12973" y="52854"/>
                  </a:lnTo>
                  <a:lnTo>
                    <a:pt x="13033" y="52673"/>
                  </a:lnTo>
                  <a:lnTo>
                    <a:pt x="13033" y="52432"/>
                  </a:lnTo>
                  <a:lnTo>
                    <a:pt x="13033" y="52191"/>
                  </a:lnTo>
                  <a:lnTo>
                    <a:pt x="12973" y="52010"/>
                  </a:lnTo>
                  <a:lnTo>
                    <a:pt x="12852" y="51768"/>
                  </a:lnTo>
                  <a:lnTo>
                    <a:pt x="12731" y="51587"/>
                  </a:lnTo>
                  <a:lnTo>
                    <a:pt x="12550" y="51467"/>
                  </a:lnTo>
                  <a:lnTo>
                    <a:pt x="12309" y="51346"/>
                  </a:lnTo>
                  <a:lnTo>
                    <a:pt x="12128" y="51286"/>
                  </a:lnTo>
                  <a:close/>
                  <a:moveTo>
                    <a:pt x="17437" y="51286"/>
                  </a:moveTo>
                  <a:lnTo>
                    <a:pt x="17256" y="51346"/>
                  </a:lnTo>
                  <a:lnTo>
                    <a:pt x="17015" y="51467"/>
                  </a:lnTo>
                  <a:lnTo>
                    <a:pt x="16834" y="51587"/>
                  </a:lnTo>
                  <a:lnTo>
                    <a:pt x="16713" y="51768"/>
                  </a:lnTo>
                  <a:lnTo>
                    <a:pt x="16593" y="52010"/>
                  </a:lnTo>
                  <a:lnTo>
                    <a:pt x="16532" y="52191"/>
                  </a:lnTo>
                  <a:lnTo>
                    <a:pt x="16532" y="52432"/>
                  </a:lnTo>
                  <a:lnTo>
                    <a:pt x="16532" y="52673"/>
                  </a:lnTo>
                  <a:lnTo>
                    <a:pt x="16593" y="52854"/>
                  </a:lnTo>
                  <a:lnTo>
                    <a:pt x="16713" y="53096"/>
                  </a:lnTo>
                  <a:lnTo>
                    <a:pt x="16834" y="53277"/>
                  </a:lnTo>
                  <a:lnTo>
                    <a:pt x="17015" y="53397"/>
                  </a:lnTo>
                  <a:lnTo>
                    <a:pt x="17256" y="53518"/>
                  </a:lnTo>
                  <a:lnTo>
                    <a:pt x="17437" y="53578"/>
                  </a:lnTo>
                  <a:lnTo>
                    <a:pt x="17920" y="53578"/>
                  </a:lnTo>
                  <a:lnTo>
                    <a:pt x="18101" y="53518"/>
                  </a:lnTo>
                  <a:lnTo>
                    <a:pt x="18342" y="53397"/>
                  </a:lnTo>
                  <a:lnTo>
                    <a:pt x="18523" y="53277"/>
                  </a:lnTo>
                  <a:lnTo>
                    <a:pt x="18644" y="53096"/>
                  </a:lnTo>
                  <a:lnTo>
                    <a:pt x="18765" y="52854"/>
                  </a:lnTo>
                  <a:lnTo>
                    <a:pt x="18825" y="52673"/>
                  </a:lnTo>
                  <a:lnTo>
                    <a:pt x="18825" y="52432"/>
                  </a:lnTo>
                  <a:lnTo>
                    <a:pt x="18825" y="52191"/>
                  </a:lnTo>
                  <a:lnTo>
                    <a:pt x="18765" y="52010"/>
                  </a:lnTo>
                  <a:lnTo>
                    <a:pt x="18644" y="51768"/>
                  </a:lnTo>
                  <a:lnTo>
                    <a:pt x="18523" y="51587"/>
                  </a:lnTo>
                  <a:lnTo>
                    <a:pt x="18342" y="51467"/>
                  </a:lnTo>
                  <a:lnTo>
                    <a:pt x="18101" y="51346"/>
                  </a:lnTo>
                  <a:lnTo>
                    <a:pt x="17920" y="51286"/>
                  </a:lnTo>
                  <a:close/>
                  <a:moveTo>
                    <a:pt x="23230" y="51286"/>
                  </a:moveTo>
                  <a:lnTo>
                    <a:pt x="23049" y="51346"/>
                  </a:lnTo>
                  <a:lnTo>
                    <a:pt x="22807" y="51467"/>
                  </a:lnTo>
                  <a:lnTo>
                    <a:pt x="22626" y="51587"/>
                  </a:lnTo>
                  <a:lnTo>
                    <a:pt x="22506" y="51768"/>
                  </a:lnTo>
                  <a:lnTo>
                    <a:pt x="22385" y="52010"/>
                  </a:lnTo>
                  <a:lnTo>
                    <a:pt x="22325" y="52191"/>
                  </a:lnTo>
                  <a:lnTo>
                    <a:pt x="22325" y="52432"/>
                  </a:lnTo>
                  <a:lnTo>
                    <a:pt x="22325" y="52673"/>
                  </a:lnTo>
                  <a:lnTo>
                    <a:pt x="22385" y="52854"/>
                  </a:lnTo>
                  <a:lnTo>
                    <a:pt x="22506" y="53096"/>
                  </a:lnTo>
                  <a:lnTo>
                    <a:pt x="22626" y="53277"/>
                  </a:lnTo>
                  <a:lnTo>
                    <a:pt x="22807" y="53397"/>
                  </a:lnTo>
                  <a:lnTo>
                    <a:pt x="23049" y="53518"/>
                  </a:lnTo>
                  <a:lnTo>
                    <a:pt x="23230" y="53578"/>
                  </a:lnTo>
                  <a:lnTo>
                    <a:pt x="23712" y="53578"/>
                  </a:lnTo>
                  <a:lnTo>
                    <a:pt x="23893" y="53518"/>
                  </a:lnTo>
                  <a:lnTo>
                    <a:pt x="24135" y="53397"/>
                  </a:lnTo>
                  <a:lnTo>
                    <a:pt x="24316" y="53277"/>
                  </a:lnTo>
                  <a:lnTo>
                    <a:pt x="24436" y="53096"/>
                  </a:lnTo>
                  <a:lnTo>
                    <a:pt x="24557" y="52854"/>
                  </a:lnTo>
                  <a:lnTo>
                    <a:pt x="24617" y="52673"/>
                  </a:lnTo>
                  <a:lnTo>
                    <a:pt x="24617" y="52432"/>
                  </a:lnTo>
                  <a:lnTo>
                    <a:pt x="24617" y="52191"/>
                  </a:lnTo>
                  <a:lnTo>
                    <a:pt x="24557" y="52010"/>
                  </a:lnTo>
                  <a:lnTo>
                    <a:pt x="24436" y="51768"/>
                  </a:lnTo>
                  <a:lnTo>
                    <a:pt x="24316" y="51587"/>
                  </a:lnTo>
                  <a:lnTo>
                    <a:pt x="24135" y="51467"/>
                  </a:lnTo>
                  <a:lnTo>
                    <a:pt x="23893" y="51346"/>
                  </a:lnTo>
                  <a:lnTo>
                    <a:pt x="23712" y="51286"/>
                  </a:lnTo>
                  <a:close/>
                  <a:moveTo>
                    <a:pt x="29022" y="51286"/>
                  </a:moveTo>
                  <a:lnTo>
                    <a:pt x="28841" y="51346"/>
                  </a:lnTo>
                  <a:lnTo>
                    <a:pt x="28599" y="51467"/>
                  </a:lnTo>
                  <a:lnTo>
                    <a:pt x="28418" y="51587"/>
                  </a:lnTo>
                  <a:lnTo>
                    <a:pt x="28298" y="51768"/>
                  </a:lnTo>
                  <a:lnTo>
                    <a:pt x="28177" y="52010"/>
                  </a:lnTo>
                  <a:lnTo>
                    <a:pt x="28117" y="52191"/>
                  </a:lnTo>
                  <a:lnTo>
                    <a:pt x="28117" y="52432"/>
                  </a:lnTo>
                  <a:lnTo>
                    <a:pt x="28117" y="52673"/>
                  </a:lnTo>
                  <a:lnTo>
                    <a:pt x="28177" y="52854"/>
                  </a:lnTo>
                  <a:lnTo>
                    <a:pt x="28298" y="53096"/>
                  </a:lnTo>
                  <a:lnTo>
                    <a:pt x="28418" y="53277"/>
                  </a:lnTo>
                  <a:lnTo>
                    <a:pt x="28599" y="53397"/>
                  </a:lnTo>
                  <a:lnTo>
                    <a:pt x="28841" y="53518"/>
                  </a:lnTo>
                  <a:lnTo>
                    <a:pt x="29022" y="53578"/>
                  </a:lnTo>
                  <a:lnTo>
                    <a:pt x="29505" y="53578"/>
                  </a:lnTo>
                  <a:lnTo>
                    <a:pt x="29686" y="53518"/>
                  </a:lnTo>
                  <a:lnTo>
                    <a:pt x="29927" y="53397"/>
                  </a:lnTo>
                  <a:lnTo>
                    <a:pt x="30108" y="53277"/>
                  </a:lnTo>
                  <a:lnTo>
                    <a:pt x="30229" y="53096"/>
                  </a:lnTo>
                  <a:lnTo>
                    <a:pt x="30349" y="52854"/>
                  </a:lnTo>
                  <a:lnTo>
                    <a:pt x="30410" y="52673"/>
                  </a:lnTo>
                  <a:lnTo>
                    <a:pt x="30410" y="52432"/>
                  </a:lnTo>
                  <a:lnTo>
                    <a:pt x="30410" y="52191"/>
                  </a:lnTo>
                  <a:lnTo>
                    <a:pt x="30349" y="52010"/>
                  </a:lnTo>
                  <a:lnTo>
                    <a:pt x="30229" y="51768"/>
                  </a:lnTo>
                  <a:lnTo>
                    <a:pt x="30108" y="51587"/>
                  </a:lnTo>
                  <a:lnTo>
                    <a:pt x="29927" y="51467"/>
                  </a:lnTo>
                  <a:lnTo>
                    <a:pt x="29686" y="51346"/>
                  </a:lnTo>
                  <a:lnTo>
                    <a:pt x="29505" y="51286"/>
                  </a:lnTo>
                  <a:close/>
                  <a:moveTo>
                    <a:pt x="34814" y="51286"/>
                  </a:moveTo>
                  <a:lnTo>
                    <a:pt x="34633" y="51346"/>
                  </a:lnTo>
                  <a:lnTo>
                    <a:pt x="34392" y="51467"/>
                  </a:lnTo>
                  <a:lnTo>
                    <a:pt x="34211" y="51587"/>
                  </a:lnTo>
                  <a:lnTo>
                    <a:pt x="34090" y="51768"/>
                  </a:lnTo>
                  <a:lnTo>
                    <a:pt x="33969" y="52010"/>
                  </a:lnTo>
                  <a:lnTo>
                    <a:pt x="33909" y="52191"/>
                  </a:lnTo>
                  <a:lnTo>
                    <a:pt x="33909" y="52432"/>
                  </a:lnTo>
                  <a:lnTo>
                    <a:pt x="33909" y="52673"/>
                  </a:lnTo>
                  <a:lnTo>
                    <a:pt x="33969" y="52854"/>
                  </a:lnTo>
                  <a:lnTo>
                    <a:pt x="34090" y="53096"/>
                  </a:lnTo>
                  <a:lnTo>
                    <a:pt x="34211" y="53277"/>
                  </a:lnTo>
                  <a:lnTo>
                    <a:pt x="34392" y="53397"/>
                  </a:lnTo>
                  <a:lnTo>
                    <a:pt x="34633" y="53518"/>
                  </a:lnTo>
                  <a:lnTo>
                    <a:pt x="34814" y="53578"/>
                  </a:lnTo>
                  <a:lnTo>
                    <a:pt x="35297" y="53578"/>
                  </a:lnTo>
                  <a:lnTo>
                    <a:pt x="35478" y="53518"/>
                  </a:lnTo>
                  <a:lnTo>
                    <a:pt x="35719" y="53397"/>
                  </a:lnTo>
                  <a:lnTo>
                    <a:pt x="35900" y="53277"/>
                  </a:lnTo>
                  <a:lnTo>
                    <a:pt x="36021" y="53096"/>
                  </a:lnTo>
                  <a:lnTo>
                    <a:pt x="36141" y="52854"/>
                  </a:lnTo>
                  <a:lnTo>
                    <a:pt x="36202" y="52673"/>
                  </a:lnTo>
                  <a:lnTo>
                    <a:pt x="36202" y="52432"/>
                  </a:lnTo>
                  <a:lnTo>
                    <a:pt x="36202" y="52191"/>
                  </a:lnTo>
                  <a:lnTo>
                    <a:pt x="36141" y="52010"/>
                  </a:lnTo>
                  <a:lnTo>
                    <a:pt x="36021" y="51768"/>
                  </a:lnTo>
                  <a:lnTo>
                    <a:pt x="35900" y="51587"/>
                  </a:lnTo>
                  <a:lnTo>
                    <a:pt x="35719" y="51467"/>
                  </a:lnTo>
                  <a:lnTo>
                    <a:pt x="35478" y="51346"/>
                  </a:lnTo>
                  <a:lnTo>
                    <a:pt x="35297" y="51286"/>
                  </a:lnTo>
                  <a:close/>
                  <a:moveTo>
                    <a:pt x="40606" y="51286"/>
                  </a:moveTo>
                  <a:lnTo>
                    <a:pt x="40425" y="51346"/>
                  </a:lnTo>
                  <a:lnTo>
                    <a:pt x="40184" y="51467"/>
                  </a:lnTo>
                  <a:lnTo>
                    <a:pt x="40003" y="51587"/>
                  </a:lnTo>
                  <a:lnTo>
                    <a:pt x="39882" y="51768"/>
                  </a:lnTo>
                  <a:lnTo>
                    <a:pt x="39762" y="52010"/>
                  </a:lnTo>
                  <a:lnTo>
                    <a:pt x="39701" y="52191"/>
                  </a:lnTo>
                  <a:lnTo>
                    <a:pt x="39701" y="52432"/>
                  </a:lnTo>
                  <a:lnTo>
                    <a:pt x="39701" y="52673"/>
                  </a:lnTo>
                  <a:lnTo>
                    <a:pt x="39762" y="52854"/>
                  </a:lnTo>
                  <a:lnTo>
                    <a:pt x="39882" y="53096"/>
                  </a:lnTo>
                  <a:lnTo>
                    <a:pt x="40003" y="53277"/>
                  </a:lnTo>
                  <a:lnTo>
                    <a:pt x="40184" y="53397"/>
                  </a:lnTo>
                  <a:lnTo>
                    <a:pt x="40425" y="53518"/>
                  </a:lnTo>
                  <a:lnTo>
                    <a:pt x="40606" y="53578"/>
                  </a:lnTo>
                  <a:lnTo>
                    <a:pt x="41089" y="53578"/>
                  </a:lnTo>
                  <a:lnTo>
                    <a:pt x="41270" y="53518"/>
                  </a:lnTo>
                  <a:lnTo>
                    <a:pt x="41511" y="53397"/>
                  </a:lnTo>
                  <a:lnTo>
                    <a:pt x="41692" y="53277"/>
                  </a:lnTo>
                  <a:lnTo>
                    <a:pt x="41813" y="53096"/>
                  </a:lnTo>
                  <a:lnTo>
                    <a:pt x="41934" y="52854"/>
                  </a:lnTo>
                  <a:lnTo>
                    <a:pt x="41994" y="52673"/>
                  </a:lnTo>
                  <a:lnTo>
                    <a:pt x="41994" y="52432"/>
                  </a:lnTo>
                  <a:lnTo>
                    <a:pt x="41994" y="52191"/>
                  </a:lnTo>
                  <a:lnTo>
                    <a:pt x="41934" y="52010"/>
                  </a:lnTo>
                  <a:lnTo>
                    <a:pt x="41813" y="51768"/>
                  </a:lnTo>
                  <a:lnTo>
                    <a:pt x="41692" y="51587"/>
                  </a:lnTo>
                  <a:lnTo>
                    <a:pt x="41511" y="51467"/>
                  </a:lnTo>
                  <a:lnTo>
                    <a:pt x="41270" y="51346"/>
                  </a:lnTo>
                  <a:lnTo>
                    <a:pt x="41089" y="51286"/>
                  </a:lnTo>
                  <a:close/>
                  <a:moveTo>
                    <a:pt x="46399" y="51286"/>
                  </a:moveTo>
                  <a:lnTo>
                    <a:pt x="46218" y="51346"/>
                  </a:lnTo>
                  <a:lnTo>
                    <a:pt x="45976" y="51467"/>
                  </a:lnTo>
                  <a:lnTo>
                    <a:pt x="45795" y="51587"/>
                  </a:lnTo>
                  <a:lnTo>
                    <a:pt x="45674" y="51768"/>
                  </a:lnTo>
                  <a:lnTo>
                    <a:pt x="45554" y="52010"/>
                  </a:lnTo>
                  <a:lnTo>
                    <a:pt x="45493" y="52191"/>
                  </a:lnTo>
                  <a:lnTo>
                    <a:pt x="45493" y="52432"/>
                  </a:lnTo>
                  <a:lnTo>
                    <a:pt x="45493" y="52673"/>
                  </a:lnTo>
                  <a:lnTo>
                    <a:pt x="45554" y="52854"/>
                  </a:lnTo>
                  <a:lnTo>
                    <a:pt x="45674" y="53096"/>
                  </a:lnTo>
                  <a:lnTo>
                    <a:pt x="45795" y="53277"/>
                  </a:lnTo>
                  <a:lnTo>
                    <a:pt x="45976" y="53397"/>
                  </a:lnTo>
                  <a:lnTo>
                    <a:pt x="46218" y="53518"/>
                  </a:lnTo>
                  <a:lnTo>
                    <a:pt x="46399" y="53578"/>
                  </a:lnTo>
                  <a:lnTo>
                    <a:pt x="46881" y="53578"/>
                  </a:lnTo>
                  <a:lnTo>
                    <a:pt x="47062" y="53518"/>
                  </a:lnTo>
                  <a:lnTo>
                    <a:pt x="47304" y="53397"/>
                  </a:lnTo>
                  <a:lnTo>
                    <a:pt x="47485" y="53277"/>
                  </a:lnTo>
                  <a:lnTo>
                    <a:pt x="47605" y="53096"/>
                  </a:lnTo>
                  <a:lnTo>
                    <a:pt x="47726" y="52854"/>
                  </a:lnTo>
                  <a:lnTo>
                    <a:pt x="47786" y="52673"/>
                  </a:lnTo>
                  <a:lnTo>
                    <a:pt x="47786" y="52432"/>
                  </a:lnTo>
                  <a:lnTo>
                    <a:pt x="47786" y="52191"/>
                  </a:lnTo>
                  <a:lnTo>
                    <a:pt x="47726" y="52010"/>
                  </a:lnTo>
                  <a:lnTo>
                    <a:pt x="47605" y="51768"/>
                  </a:lnTo>
                  <a:lnTo>
                    <a:pt x="47485" y="51587"/>
                  </a:lnTo>
                  <a:lnTo>
                    <a:pt x="47304" y="51467"/>
                  </a:lnTo>
                  <a:lnTo>
                    <a:pt x="47062" y="51346"/>
                  </a:lnTo>
                  <a:lnTo>
                    <a:pt x="46881" y="51286"/>
                  </a:lnTo>
                  <a:close/>
                  <a:moveTo>
                    <a:pt x="52191" y="51286"/>
                  </a:moveTo>
                  <a:lnTo>
                    <a:pt x="52010" y="51346"/>
                  </a:lnTo>
                  <a:lnTo>
                    <a:pt x="51768" y="51467"/>
                  </a:lnTo>
                  <a:lnTo>
                    <a:pt x="51587" y="51587"/>
                  </a:lnTo>
                  <a:lnTo>
                    <a:pt x="51467" y="51768"/>
                  </a:lnTo>
                  <a:lnTo>
                    <a:pt x="51346" y="52010"/>
                  </a:lnTo>
                  <a:lnTo>
                    <a:pt x="51286" y="52191"/>
                  </a:lnTo>
                  <a:lnTo>
                    <a:pt x="51286" y="52432"/>
                  </a:lnTo>
                  <a:lnTo>
                    <a:pt x="51286" y="52673"/>
                  </a:lnTo>
                  <a:lnTo>
                    <a:pt x="51346" y="52854"/>
                  </a:lnTo>
                  <a:lnTo>
                    <a:pt x="51467" y="53096"/>
                  </a:lnTo>
                  <a:lnTo>
                    <a:pt x="51587" y="53277"/>
                  </a:lnTo>
                  <a:lnTo>
                    <a:pt x="51768" y="53397"/>
                  </a:lnTo>
                  <a:lnTo>
                    <a:pt x="52010" y="53518"/>
                  </a:lnTo>
                  <a:lnTo>
                    <a:pt x="52191" y="53578"/>
                  </a:lnTo>
                  <a:lnTo>
                    <a:pt x="52673" y="53578"/>
                  </a:lnTo>
                  <a:lnTo>
                    <a:pt x="52854" y="53518"/>
                  </a:lnTo>
                  <a:lnTo>
                    <a:pt x="53096" y="53397"/>
                  </a:lnTo>
                  <a:lnTo>
                    <a:pt x="53277" y="53277"/>
                  </a:lnTo>
                  <a:lnTo>
                    <a:pt x="53397" y="53096"/>
                  </a:lnTo>
                  <a:lnTo>
                    <a:pt x="53518" y="52854"/>
                  </a:lnTo>
                  <a:lnTo>
                    <a:pt x="53578" y="52673"/>
                  </a:lnTo>
                  <a:lnTo>
                    <a:pt x="53578" y="52432"/>
                  </a:lnTo>
                  <a:lnTo>
                    <a:pt x="53578" y="52191"/>
                  </a:lnTo>
                  <a:lnTo>
                    <a:pt x="53518" y="52010"/>
                  </a:lnTo>
                  <a:lnTo>
                    <a:pt x="53397" y="51768"/>
                  </a:lnTo>
                  <a:lnTo>
                    <a:pt x="53277" y="51587"/>
                  </a:lnTo>
                  <a:lnTo>
                    <a:pt x="53096" y="51467"/>
                  </a:lnTo>
                  <a:lnTo>
                    <a:pt x="52854" y="51346"/>
                  </a:lnTo>
                  <a:lnTo>
                    <a:pt x="52673" y="51286"/>
                  </a:lnTo>
                  <a:close/>
                  <a:moveTo>
                    <a:pt x="57983" y="51286"/>
                  </a:moveTo>
                  <a:lnTo>
                    <a:pt x="57802" y="51346"/>
                  </a:lnTo>
                  <a:lnTo>
                    <a:pt x="57561" y="51467"/>
                  </a:lnTo>
                  <a:lnTo>
                    <a:pt x="57380" y="51587"/>
                  </a:lnTo>
                  <a:lnTo>
                    <a:pt x="57259" y="51768"/>
                  </a:lnTo>
                  <a:lnTo>
                    <a:pt x="57138" y="52010"/>
                  </a:lnTo>
                  <a:lnTo>
                    <a:pt x="57078" y="52191"/>
                  </a:lnTo>
                  <a:lnTo>
                    <a:pt x="57078" y="52432"/>
                  </a:lnTo>
                  <a:lnTo>
                    <a:pt x="57078" y="52673"/>
                  </a:lnTo>
                  <a:lnTo>
                    <a:pt x="57138" y="52854"/>
                  </a:lnTo>
                  <a:lnTo>
                    <a:pt x="57259" y="53096"/>
                  </a:lnTo>
                  <a:lnTo>
                    <a:pt x="57380" y="53277"/>
                  </a:lnTo>
                  <a:lnTo>
                    <a:pt x="57561" y="53397"/>
                  </a:lnTo>
                  <a:lnTo>
                    <a:pt x="57802" y="53518"/>
                  </a:lnTo>
                  <a:lnTo>
                    <a:pt x="57983" y="53578"/>
                  </a:lnTo>
                  <a:lnTo>
                    <a:pt x="58466" y="53578"/>
                  </a:lnTo>
                  <a:lnTo>
                    <a:pt x="58647" y="53518"/>
                  </a:lnTo>
                  <a:lnTo>
                    <a:pt x="58888" y="53397"/>
                  </a:lnTo>
                  <a:lnTo>
                    <a:pt x="59069" y="53277"/>
                  </a:lnTo>
                  <a:lnTo>
                    <a:pt x="59190" y="53096"/>
                  </a:lnTo>
                  <a:lnTo>
                    <a:pt x="59310" y="52854"/>
                  </a:lnTo>
                  <a:lnTo>
                    <a:pt x="59371" y="52673"/>
                  </a:lnTo>
                  <a:lnTo>
                    <a:pt x="59371" y="52432"/>
                  </a:lnTo>
                  <a:lnTo>
                    <a:pt x="59371" y="52191"/>
                  </a:lnTo>
                  <a:lnTo>
                    <a:pt x="59310" y="52010"/>
                  </a:lnTo>
                  <a:lnTo>
                    <a:pt x="59190" y="51768"/>
                  </a:lnTo>
                  <a:lnTo>
                    <a:pt x="59069" y="51587"/>
                  </a:lnTo>
                  <a:lnTo>
                    <a:pt x="58888" y="51467"/>
                  </a:lnTo>
                  <a:lnTo>
                    <a:pt x="58647" y="51346"/>
                  </a:lnTo>
                  <a:lnTo>
                    <a:pt x="58466" y="51286"/>
                  </a:lnTo>
                  <a:close/>
                  <a:moveTo>
                    <a:pt x="63775" y="51286"/>
                  </a:moveTo>
                  <a:lnTo>
                    <a:pt x="63594" y="51346"/>
                  </a:lnTo>
                  <a:lnTo>
                    <a:pt x="63353" y="51467"/>
                  </a:lnTo>
                  <a:lnTo>
                    <a:pt x="63172" y="51587"/>
                  </a:lnTo>
                  <a:lnTo>
                    <a:pt x="63051" y="51768"/>
                  </a:lnTo>
                  <a:lnTo>
                    <a:pt x="62931" y="52010"/>
                  </a:lnTo>
                  <a:lnTo>
                    <a:pt x="62870" y="52191"/>
                  </a:lnTo>
                  <a:lnTo>
                    <a:pt x="62870" y="52432"/>
                  </a:lnTo>
                  <a:lnTo>
                    <a:pt x="62870" y="52673"/>
                  </a:lnTo>
                  <a:lnTo>
                    <a:pt x="62931" y="52854"/>
                  </a:lnTo>
                  <a:lnTo>
                    <a:pt x="63051" y="53096"/>
                  </a:lnTo>
                  <a:lnTo>
                    <a:pt x="63172" y="53277"/>
                  </a:lnTo>
                  <a:lnTo>
                    <a:pt x="63353" y="53397"/>
                  </a:lnTo>
                  <a:lnTo>
                    <a:pt x="63594" y="53518"/>
                  </a:lnTo>
                  <a:lnTo>
                    <a:pt x="63775" y="53578"/>
                  </a:lnTo>
                  <a:lnTo>
                    <a:pt x="64258" y="53578"/>
                  </a:lnTo>
                  <a:lnTo>
                    <a:pt x="64439" y="53518"/>
                  </a:lnTo>
                  <a:lnTo>
                    <a:pt x="64680" y="53397"/>
                  </a:lnTo>
                  <a:lnTo>
                    <a:pt x="64861" y="53277"/>
                  </a:lnTo>
                  <a:lnTo>
                    <a:pt x="64982" y="53096"/>
                  </a:lnTo>
                  <a:lnTo>
                    <a:pt x="65103" y="52854"/>
                  </a:lnTo>
                  <a:lnTo>
                    <a:pt x="65163" y="52673"/>
                  </a:lnTo>
                  <a:lnTo>
                    <a:pt x="65163" y="52432"/>
                  </a:lnTo>
                  <a:lnTo>
                    <a:pt x="65163" y="52191"/>
                  </a:lnTo>
                  <a:lnTo>
                    <a:pt x="65103" y="52010"/>
                  </a:lnTo>
                  <a:lnTo>
                    <a:pt x="64982" y="51768"/>
                  </a:lnTo>
                  <a:lnTo>
                    <a:pt x="64861" y="51587"/>
                  </a:lnTo>
                  <a:lnTo>
                    <a:pt x="64680" y="51467"/>
                  </a:lnTo>
                  <a:lnTo>
                    <a:pt x="64439" y="51346"/>
                  </a:lnTo>
                  <a:lnTo>
                    <a:pt x="64258" y="51286"/>
                  </a:lnTo>
                  <a:close/>
                  <a:moveTo>
                    <a:pt x="69567" y="51286"/>
                  </a:moveTo>
                  <a:lnTo>
                    <a:pt x="69386" y="51346"/>
                  </a:lnTo>
                  <a:lnTo>
                    <a:pt x="69145" y="51467"/>
                  </a:lnTo>
                  <a:lnTo>
                    <a:pt x="68964" y="51587"/>
                  </a:lnTo>
                  <a:lnTo>
                    <a:pt x="68843" y="51768"/>
                  </a:lnTo>
                  <a:lnTo>
                    <a:pt x="68723" y="52010"/>
                  </a:lnTo>
                  <a:lnTo>
                    <a:pt x="68662" y="52191"/>
                  </a:lnTo>
                  <a:lnTo>
                    <a:pt x="68662" y="52432"/>
                  </a:lnTo>
                  <a:lnTo>
                    <a:pt x="68662" y="52673"/>
                  </a:lnTo>
                  <a:lnTo>
                    <a:pt x="68723" y="52854"/>
                  </a:lnTo>
                  <a:lnTo>
                    <a:pt x="68843" y="53096"/>
                  </a:lnTo>
                  <a:lnTo>
                    <a:pt x="68964" y="53277"/>
                  </a:lnTo>
                  <a:lnTo>
                    <a:pt x="69145" y="53397"/>
                  </a:lnTo>
                  <a:lnTo>
                    <a:pt x="69386" y="53518"/>
                  </a:lnTo>
                  <a:lnTo>
                    <a:pt x="69567" y="53578"/>
                  </a:lnTo>
                  <a:lnTo>
                    <a:pt x="70050" y="53578"/>
                  </a:lnTo>
                  <a:lnTo>
                    <a:pt x="70231" y="53518"/>
                  </a:lnTo>
                  <a:lnTo>
                    <a:pt x="70472" y="53397"/>
                  </a:lnTo>
                  <a:lnTo>
                    <a:pt x="70653" y="53277"/>
                  </a:lnTo>
                  <a:lnTo>
                    <a:pt x="70774" y="53096"/>
                  </a:lnTo>
                  <a:lnTo>
                    <a:pt x="70895" y="52854"/>
                  </a:lnTo>
                  <a:lnTo>
                    <a:pt x="70955" y="52673"/>
                  </a:lnTo>
                  <a:lnTo>
                    <a:pt x="70955" y="52432"/>
                  </a:lnTo>
                  <a:lnTo>
                    <a:pt x="70955" y="52191"/>
                  </a:lnTo>
                  <a:lnTo>
                    <a:pt x="70895" y="52010"/>
                  </a:lnTo>
                  <a:lnTo>
                    <a:pt x="70774" y="51768"/>
                  </a:lnTo>
                  <a:lnTo>
                    <a:pt x="70653" y="51587"/>
                  </a:lnTo>
                  <a:lnTo>
                    <a:pt x="70472" y="51467"/>
                  </a:lnTo>
                  <a:lnTo>
                    <a:pt x="70231" y="51346"/>
                  </a:lnTo>
                  <a:lnTo>
                    <a:pt x="70050" y="51286"/>
                  </a:lnTo>
                  <a:close/>
                  <a:moveTo>
                    <a:pt x="3620" y="54242"/>
                  </a:moveTo>
                  <a:lnTo>
                    <a:pt x="4284" y="55630"/>
                  </a:lnTo>
                  <a:lnTo>
                    <a:pt x="4345" y="55328"/>
                  </a:lnTo>
                  <a:lnTo>
                    <a:pt x="4284" y="54966"/>
                  </a:lnTo>
                  <a:lnTo>
                    <a:pt x="4164" y="54664"/>
                  </a:lnTo>
                  <a:lnTo>
                    <a:pt x="3922" y="54423"/>
                  </a:lnTo>
                  <a:lnTo>
                    <a:pt x="3620" y="54242"/>
                  </a:lnTo>
                  <a:close/>
                  <a:moveTo>
                    <a:pt x="72283" y="54242"/>
                  </a:moveTo>
                  <a:lnTo>
                    <a:pt x="71981" y="54423"/>
                  </a:lnTo>
                  <a:lnTo>
                    <a:pt x="71740" y="54664"/>
                  </a:lnTo>
                  <a:lnTo>
                    <a:pt x="71619" y="54966"/>
                  </a:lnTo>
                  <a:lnTo>
                    <a:pt x="71559" y="55328"/>
                  </a:lnTo>
                  <a:lnTo>
                    <a:pt x="71619" y="55630"/>
                  </a:lnTo>
                  <a:lnTo>
                    <a:pt x="72283" y="54242"/>
                  </a:lnTo>
                  <a:close/>
                  <a:moveTo>
                    <a:pt x="8749" y="54182"/>
                  </a:moveTo>
                  <a:lnTo>
                    <a:pt x="8568" y="54242"/>
                  </a:lnTo>
                  <a:lnTo>
                    <a:pt x="8327" y="54363"/>
                  </a:lnTo>
                  <a:lnTo>
                    <a:pt x="8146" y="54483"/>
                  </a:lnTo>
                  <a:lnTo>
                    <a:pt x="8025" y="54664"/>
                  </a:lnTo>
                  <a:lnTo>
                    <a:pt x="7904" y="54906"/>
                  </a:lnTo>
                  <a:lnTo>
                    <a:pt x="7844" y="55087"/>
                  </a:lnTo>
                  <a:lnTo>
                    <a:pt x="7844" y="55328"/>
                  </a:lnTo>
                  <a:lnTo>
                    <a:pt x="7844" y="55569"/>
                  </a:lnTo>
                  <a:lnTo>
                    <a:pt x="7904" y="55750"/>
                  </a:lnTo>
                  <a:lnTo>
                    <a:pt x="8025" y="55992"/>
                  </a:lnTo>
                  <a:lnTo>
                    <a:pt x="8146" y="56173"/>
                  </a:lnTo>
                  <a:lnTo>
                    <a:pt x="8327" y="56293"/>
                  </a:lnTo>
                  <a:lnTo>
                    <a:pt x="8568" y="56414"/>
                  </a:lnTo>
                  <a:lnTo>
                    <a:pt x="8749" y="56474"/>
                  </a:lnTo>
                  <a:lnTo>
                    <a:pt x="9232" y="56474"/>
                  </a:lnTo>
                  <a:lnTo>
                    <a:pt x="9413" y="56414"/>
                  </a:lnTo>
                  <a:lnTo>
                    <a:pt x="9654" y="56293"/>
                  </a:lnTo>
                  <a:lnTo>
                    <a:pt x="9835" y="56173"/>
                  </a:lnTo>
                  <a:lnTo>
                    <a:pt x="9956" y="55992"/>
                  </a:lnTo>
                  <a:lnTo>
                    <a:pt x="10076" y="55750"/>
                  </a:lnTo>
                  <a:lnTo>
                    <a:pt x="10137" y="55569"/>
                  </a:lnTo>
                  <a:lnTo>
                    <a:pt x="10137" y="55328"/>
                  </a:lnTo>
                  <a:lnTo>
                    <a:pt x="10137" y="55087"/>
                  </a:lnTo>
                  <a:lnTo>
                    <a:pt x="10076" y="54906"/>
                  </a:lnTo>
                  <a:lnTo>
                    <a:pt x="9956" y="54664"/>
                  </a:lnTo>
                  <a:lnTo>
                    <a:pt x="9835" y="54483"/>
                  </a:lnTo>
                  <a:lnTo>
                    <a:pt x="9654" y="54363"/>
                  </a:lnTo>
                  <a:lnTo>
                    <a:pt x="9413" y="54242"/>
                  </a:lnTo>
                  <a:lnTo>
                    <a:pt x="9232" y="54182"/>
                  </a:lnTo>
                  <a:close/>
                  <a:moveTo>
                    <a:pt x="14541" y="54182"/>
                  </a:moveTo>
                  <a:lnTo>
                    <a:pt x="14360" y="54242"/>
                  </a:lnTo>
                  <a:lnTo>
                    <a:pt x="14119" y="54363"/>
                  </a:lnTo>
                  <a:lnTo>
                    <a:pt x="13938" y="54483"/>
                  </a:lnTo>
                  <a:lnTo>
                    <a:pt x="13817" y="54664"/>
                  </a:lnTo>
                  <a:lnTo>
                    <a:pt x="13697" y="54906"/>
                  </a:lnTo>
                  <a:lnTo>
                    <a:pt x="13636" y="55087"/>
                  </a:lnTo>
                  <a:lnTo>
                    <a:pt x="13636" y="55328"/>
                  </a:lnTo>
                  <a:lnTo>
                    <a:pt x="13636" y="55569"/>
                  </a:lnTo>
                  <a:lnTo>
                    <a:pt x="13697" y="55750"/>
                  </a:lnTo>
                  <a:lnTo>
                    <a:pt x="13817" y="55992"/>
                  </a:lnTo>
                  <a:lnTo>
                    <a:pt x="13938" y="56173"/>
                  </a:lnTo>
                  <a:lnTo>
                    <a:pt x="14119" y="56293"/>
                  </a:lnTo>
                  <a:lnTo>
                    <a:pt x="14360" y="56414"/>
                  </a:lnTo>
                  <a:lnTo>
                    <a:pt x="14541" y="56474"/>
                  </a:lnTo>
                  <a:lnTo>
                    <a:pt x="15024" y="56474"/>
                  </a:lnTo>
                  <a:lnTo>
                    <a:pt x="15205" y="56414"/>
                  </a:lnTo>
                  <a:lnTo>
                    <a:pt x="15446" y="56293"/>
                  </a:lnTo>
                  <a:lnTo>
                    <a:pt x="15627" y="56173"/>
                  </a:lnTo>
                  <a:lnTo>
                    <a:pt x="15748" y="55992"/>
                  </a:lnTo>
                  <a:lnTo>
                    <a:pt x="15869" y="55750"/>
                  </a:lnTo>
                  <a:lnTo>
                    <a:pt x="15929" y="55569"/>
                  </a:lnTo>
                  <a:lnTo>
                    <a:pt x="15929" y="55328"/>
                  </a:lnTo>
                  <a:lnTo>
                    <a:pt x="15929" y="55087"/>
                  </a:lnTo>
                  <a:lnTo>
                    <a:pt x="15869" y="54906"/>
                  </a:lnTo>
                  <a:lnTo>
                    <a:pt x="15748" y="54664"/>
                  </a:lnTo>
                  <a:lnTo>
                    <a:pt x="15627" y="54483"/>
                  </a:lnTo>
                  <a:lnTo>
                    <a:pt x="15446" y="54363"/>
                  </a:lnTo>
                  <a:lnTo>
                    <a:pt x="15205" y="54242"/>
                  </a:lnTo>
                  <a:lnTo>
                    <a:pt x="15024" y="54182"/>
                  </a:lnTo>
                  <a:close/>
                  <a:moveTo>
                    <a:pt x="20333" y="54182"/>
                  </a:moveTo>
                  <a:lnTo>
                    <a:pt x="20152" y="54242"/>
                  </a:lnTo>
                  <a:lnTo>
                    <a:pt x="19911" y="54363"/>
                  </a:lnTo>
                  <a:lnTo>
                    <a:pt x="19730" y="54483"/>
                  </a:lnTo>
                  <a:lnTo>
                    <a:pt x="19609" y="54664"/>
                  </a:lnTo>
                  <a:lnTo>
                    <a:pt x="19489" y="54906"/>
                  </a:lnTo>
                  <a:lnTo>
                    <a:pt x="19428" y="55087"/>
                  </a:lnTo>
                  <a:lnTo>
                    <a:pt x="19428" y="55328"/>
                  </a:lnTo>
                  <a:lnTo>
                    <a:pt x="19428" y="55569"/>
                  </a:lnTo>
                  <a:lnTo>
                    <a:pt x="19489" y="55750"/>
                  </a:lnTo>
                  <a:lnTo>
                    <a:pt x="19609" y="55992"/>
                  </a:lnTo>
                  <a:lnTo>
                    <a:pt x="19730" y="56173"/>
                  </a:lnTo>
                  <a:lnTo>
                    <a:pt x="19911" y="56293"/>
                  </a:lnTo>
                  <a:lnTo>
                    <a:pt x="20152" y="56414"/>
                  </a:lnTo>
                  <a:lnTo>
                    <a:pt x="20333" y="56474"/>
                  </a:lnTo>
                  <a:lnTo>
                    <a:pt x="20816" y="56474"/>
                  </a:lnTo>
                  <a:lnTo>
                    <a:pt x="20997" y="56414"/>
                  </a:lnTo>
                  <a:lnTo>
                    <a:pt x="21239" y="56293"/>
                  </a:lnTo>
                  <a:lnTo>
                    <a:pt x="21420" y="56173"/>
                  </a:lnTo>
                  <a:lnTo>
                    <a:pt x="21540" y="55992"/>
                  </a:lnTo>
                  <a:lnTo>
                    <a:pt x="21661" y="55750"/>
                  </a:lnTo>
                  <a:lnTo>
                    <a:pt x="21721" y="55569"/>
                  </a:lnTo>
                  <a:lnTo>
                    <a:pt x="21721" y="55328"/>
                  </a:lnTo>
                  <a:lnTo>
                    <a:pt x="21721" y="55087"/>
                  </a:lnTo>
                  <a:lnTo>
                    <a:pt x="21661" y="54906"/>
                  </a:lnTo>
                  <a:lnTo>
                    <a:pt x="21540" y="54664"/>
                  </a:lnTo>
                  <a:lnTo>
                    <a:pt x="21420" y="54483"/>
                  </a:lnTo>
                  <a:lnTo>
                    <a:pt x="21239" y="54363"/>
                  </a:lnTo>
                  <a:lnTo>
                    <a:pt x="20997" y="54242"/>
                  </a:lnTo>
                  <a:lnTo>
                    <a:pt x="20816" y="54182"/>
                  </a:lnTo>
                  <a:close/>
                  <a:moveTo>
                    <a:pt x="26126" y="54182"/>
                  </a:moveTo>
                  <a:lnTo>
                    <a:pt x="25945" y="54242"/>
                  </a:lnTo>
                  <a:lnTo>
                    <a:pt x="25703" y="54363"/>
                  </a:lnTo>
                  <a:lnTo>
                    <a:pt x="25522" y="54483"/>
                  </a:lnTo>
                  <a:lnTo>
                    <a:pt x="25402" y="54664"/>
                  </a:lnTo>
                  <a:lnTo>
                    <a:pt x="25281" y="54906"/>
                  </a:lnTo>
                  <a:lnTo>
                    <a:pt x="25221" y="55087"/>
                  </a:lnTo>
                  <a:lnTo>
                    <a:pt x="25221" y="55328"/>
                  </a:lnTo>
                  <a:lnTo>
                    <a:pt x="25221" y="55569"/>
                  </a:lnTo>
                  <a:lnTo>
                    <a:pt x="25281" y="55750"/>
                  </a:lnTo>
                  <a:lnTo>
                    <a:pt x="25402" y="55992"/>
                  </a:lnTo>
                  <a:lnTo>
                    <a:pt x="25522" y="56173"/>
                  </a:lnTo>
                  <a:lnTo>
                    <a:pt x="25703" y="56293"/>
                  </a:lnTo>
                  <a:lnTo>
                    <a:pt x="25945" y="56414"/>
                  </a:lnTo>
                  <a:lnTo>
                    <a:pt x="26126" y="56474"/>
                  </a:lnTo>
                  <a:lnTo>
                    <a:pt x="26608" y="56474"/>
                  </a:lnTo>
                  <a:lnTo>
                    <a:pt x="26789" y="56414"/>
                  </a:lnTo>
                  <a:lnTo>
                    <a:pt x="27031" y="56293"/>
                  </a:lnTo>
                  <a:lnTo>
                    <a:pt x="27212" y="56173"/>
                  </a:lnTo>
                  <a:lnTo>
                    <a:pt x="27332" y="55992"/>
                  </a:lnTo>
                  <a:lnTo>
                    <a:pt x="27453" y="55750"/>
                  </a:lnTo>
                  <a:lnTo>
                    <a:pt x="27513" y="55569"/>
                  </a:lnTo>
                  <a:lnTo>
                    <a:pt x="27513" y="55328"/>
                  </a:lnTo>
                  <a:lnTo>
                    <a:pt x="27513" y="55087"/>
                  </a:lnTo>
                  <a:lnTo>
                    <a:pt x="27453" y="54906"/>
                  </a:lnTo>
                  <a:lnTo>
                    <a:pt x="27332" y="54664"/>
                  </a:lnTo>
                  <a:lnTo>
                    <a:pt x="27212" y="54483"/>
                  </a:lnTo>
                  <a:lnTo>
                    <a:pt x="27031" y="54363"/>
                  </a:lnTo>
                  <a:lnTo>
                    <a:pt x="26789" y="54242"/>
                  </a:lnTo>
                  <a:lnTo>
                    <a:pt x="26608" y="54182"/>
                  </a:lnTo>
                  <a:close/>
                  <a:moveTo>
                    <a:pt x="31918" y="54182"/>
                  </a:moveTo>
                  <a:lnTo>
                    <a:pt x="31737" y="54242"/>
                  </a:lnTo>
                  <a:lnTo>
                    <a:pt x="31496" y="54363"/>
                  </a:lnTo>
                  <a:lnTo>
                    <a:pt x="31315" y="54483"/>
                  </a:lnTo>
                  <a:lnTo>
                    <a:pt x="31194" y="54664"/>
                  </a:lnTo>
                  <a:lnTo>
                    <a:pt x="31073" y="54906"/>
                  </a:lnTo>
                  <a:lnTo>
                    <a:pt x="31013" y="55087"/>
                  </a:lnTo>
                  <a:lnTo>
                    <a:pt x="31013" y="55328"/>
                  </a:lnTo>
                  <a:lnTo>
                    <a:pt x="31013" y="55569"/>
                  </a:lnTo>
                  <a:lnTo>
                    <a:pt x="31073" y="55750"/>
                  </a:lnTo>
                  <a:lnTo>
                    <a:pt x="31194" y="55992"/>
                  </a:lnTo>
                  <a:lnTo>
                    <a:pt x="31315" y="56173"/>
                  </a:lnTo>
                  <a:lnTo>
                    <a:pt x="31496" y="56293"/>
                  </a:lnTo>
                  <a:lnTo>
                    <a:pt x="31737" y="56414"/>
                  </a:lnTo>
                  <a:lnTo>
                    <a:pt x="31918" y="56474"/>
                  </a:lnTo>
                  <a:lnTo>
                    <a:pt x="32401" y="56474"/>
                  </a:lnTo>
                  <a:lnTo>
                    <a:pt x="32582" y="56414"/>
                  </a:lnTo>
                  <a:lnTo>
                    <a:pt x="32823" y="56293"/>
                  </a:lnTo>
                  <a:lnTo>
                    <a:pt x="33004" y="56173"/>
                  </a:lnTo>
                  <a:lnTo>
                    <a:pt x="33125" y="55992"/>
                  </a:lnTo>
                  <a:lnTo>
                    <a:pt x="33245" y="55750"/>
                  </a:lnTo>
                  <a:lnTo>
                    <a:pt x="33306" y="55569"/>
                  </a:lnTo>
                  <a:lnTo>
                    <a:pt x="33306" y="55328"/>
                  </a:lnTo>
                  <a:lnTo>
                    <a:pt x="33306" y="55087"/>
                  </a:lnTo>
                  <a:lnTo>
                    <a:pt x="33245" y="54906"/>
                  </a:lnTo>
                  <a:lnTo>
                    <a:pt x="33125" y="54664"/>
                  </a:lnTo>
                  <a:lnTo>
                    <a:pt x="33004" y="54483"/>
                  </a:lnTo>
                  <a:lnTo>
                    <a:pt x="32823" y="54363"/>
                  </a:lnTo>
                  <a:lnTo>
                    <a:pt x="32582" y="54242"/>
                  </a:lnTo>
                  <a:lnTo>
                    <a:pt x="32401" y="54182"/>
                  </a:lnTo>
                  <a:close/>
                  <a:moveTo>
                    <a:pt x="37710" y="54182"/>
                  </a:moveTo>
                  <a:lnTo>
                    <a:pt x="37529" y="54242"/>
                  </a:lnTo>
                  <a:lnTo>
                    <a:pt x="37288" y="54363"/>
                  </a:lnTo>
                  <a:lnTo>
                    <a:pt x="37107" y="54483"/>
                  </a:lnTo>
                  <a:lnTo>
                    <a:pt x="36986" y="54664"/>
                  </a:lnTo>
                  <a:lnTo>
                    <a:pt x="36865" y="54906"/>
                  </a:lnTo>
                  <a:lnTo>
                    <a:pt x="36805" y="55087"/>
                  </a:lnTo>
                  <a:lnTo>
                    <a:pt x="36805" y="55328"/>
                  </a:lnTo>
                  <a:lnTo>
                    <a:pt x="36805" y="55569"/>
                  </a:lnTo>
                  <a:lnTo>
                    <a:pt x="36865" y="55750"/>
                  </a:lnTo>
                  <a:lnTo>
                    <a:pt x="36986" y="55992"/>
                  </a:lnTo>
                  <a:lnTo>
                    <a:pt x="37107" y="56173"/>
                  </a:lnTo>
                  <a:lnTo>
                    <a:pt x="37288" y="56293"/>
                  </a:lnTo>
                  <a:lnTo>
                    <a:pt x="37529" y="56414"/>
                  </a:lnTo>
                  <a:lnTo>
                    <a:pt x="37710" y="56474"/>
                  </a:lnTo>
                  <a:lnTo>
                    <a:pt x="38193" y="56474"/>
                  </a:lnTo>
                  <a:lnTo>
                    <a:pt x="38374" y="56414"/>
                  </a:lnTo>
                  <a:lnTo>
                    <a:pt x="38615" y="56293"/>
                  </a:lnTo>
                  <a:lnTo>
                    <a:pt x="38796" y="56173"/>
                  </a:lnTo>
                  <a:lnTo>
                    <a:pt x="38917" y="55992"/>
                  </a:lnTo>
                  <a:lnTo>
                    <a:pt x="39038" y="55750"/>
                  </a:lnTo>
                  <a:lnTo>
                    <a:pt x="39098" y="55569"/>
                  </a:lnTo>
                  <a:lnTo>
                    <a:pt x="39098" y="55328"/>
                  </a:lnTo>
                  <a:lnTo>
                    <a:pt x="39098" y="55087"/>
                  </a:lnTo>
                  <a:lnTo>
                    <a:pt x="39038" y="54906"/>
                  </a:lnTo>
                  <a:lnTo>
                    <a:pt x="38917" y="54664"/>
                  </a:lnTo>
                  <a:lnTo>
                    <a:pt x="38796" y="54483"/>
                  </a:lnTo>
                  <a:lnTo>
                    <a:pt x="38615" y="54363"/>
                  </a:lnTo>
                  <a:lnTo>
                    <a:pt x="38374" y="54242"/>
                  </a:lnTo>
                  <a:lnTo>
                    <a:pt x="38193" y="54182"/>
                  </a:lnTo>
                  <a:close/>
                  <a:moveTo>
                    <a:pt x="43502" y="54182"/>
                  </a:moveTo>
                  <a:lnTo>
                    <a:pt x="43321" y="54242"/>
                  </a:lnTo>
                  <a:lnTo>
                    <a:pt x="43080" y="54363"/>
                  </a:lnTo>
                  <a:lnTo>
                    <a:pt x="42899" y="54483"/>
                  </a:lnTo>
                  <a:lnTo>
                    <a:pt x="42778" y="54664"/>
                  </a:lnTo>
                  <a:lnTo>
                    <a:pt x="42658" y="54906"/>
                  </a:lnTo>
                  <a:lnTo>
                    <a:pt x="42597" y="55087"/>
                  </a:lnTo>
                  <a:lnTo>
                    <a:pt x="42597" y="55328"/>
                  </a:lnTo>
                  <a:lnTo>
                    <a:pt x="42597" y="55569"/>
                  </a:lnTo>
                  <a:lnTo>
                    <a:pt x="42658" y="55750"/>
                  </a:lnTo>
                  <a:lnTo>
                    <a:pt x="42778" y="55992"/>
                  </a:lnTo>
                  <a:lnTo>
                    <a:pt x="42899" y="56173"/>
                  </a:lnTo>
                  <a:lnTo>
                    <a:pt x="43080" y="56293"/>
                  </a:lnTo>
                  <a:lnTo>
                    <a:pt x="43321" y="56414"/>
                  </a:lnTo>
                  <a:lnTo>
                    <a:pt x="43502" y="56474"/>
                  </a:lnTo>
                  <a:lnTo>
                    <a:pt x="43985" y="56474"/>
                  </a:lnTo>
                  <a:lnTo>
                    <a:pt x="44166" y="56414"/>
                  </a:lnTo>
                  <a:lnTo>
                    <a:pt x="44407" y="56293"/>
                  </a:lnTo>
                  <a:lnTo>
                    <a:pt x="44588" y="56173"/>
                  </a:lnTo>
                  <a:lnTo>
                    <a:pt x="44709" y="55992"/>
                  </a:lnTo>
                  <a:lnTo>
                    <a:pt x="44830" y="55750"/>
                  </a:lnTo>
                  <a:lnTo>
                    <a:pt x="44890" y="55569"/>
                  </a:lnTo>
                  <a:lnTo>
                    <a:pt x="44890" y="55328"/>
                  </a:lnTo>
                  <a:lnTo>
                    <a:pt x="44890" y="55087"/>
                  </a:lnTo>
                  <a:lnTo>
                    <a:pt x="44830" y="54906"/>
                  </a:lnTo>
                  <a:lnTo>
                    <a:pt x="44709" y="54664"/>
                  </a:lnTo>
                  <a:lnTo>
                    <a:pt x="44588" y="54483"/>
                  </a:lnTo>
                  <a:lnTo>
                    <a:pt x="44407" y="54363"/>
                  </a:lnTo>
                  <a:lnTo>
                    <a:pt x="44166" y="54242"/>
                  </a:lnTo>
                  <a:lnTo>
                    <a:pt x="43985" y="54182"/>
                  </a:lnTo>
                  <a:close/>
                  <a:moveTo>
                    <a:pt x="49295" y="54182"/>
                  </a:moveTo>
                  <a:lnTo>
                    <a:pt x="49114" y="54242"/>
                  </a:lnTo>
                  <a:lnTo>
                    <a:pt x="48872" y="54363"/>
                  </a:lnTo>
                  <a:lnTo>
                    <a:pt x="48691" y="54483"/>
                  </a:lnTo>
                  <a:lnTo>
                    <a:pt x="48571" y="54664"/>
                  </a:lnTo>
                  <a:lnTo>
                    <a:pt x="48450" y="54906"/>
                  </a:lnTo>
                  <a:lnTo>
                    <a:pt x="48390" y="55087"/>
                  </a:lnTo>
                  <a:lnTo>
                    <a:pt x="48390" y="55328"/>
                  </a:lnTo>
                  <a:lnTo>
                    <a:pt x="48390" y="55569"/>
                  </a:lnTo>
                  <a:lnTo>
                    <a:pt x="48450" y="55750"/>
                  </a:lnTo>
                  <a:lnTo>
                    <a:pt x="48571" y="55992"/>
                  </a:lnTo>
                  <a:lnTo>
                    <a:pt x="48691" y="56173"/>
                  </a:lnTo>
                  <a:lnTo>
                    <a:pt x="48872" y="56293"/>
                  </a:lnTo>
                  <a:lnTo>
                    <a:pt x="49114" y="56414"/>
                  </a:lnTo>
                  <a:lnTo>
                    <a:pt x="49295" y="56474"/>
                  </a:lnTo>
                  <a:lnTo>
                    <a:pt x="49777" y="56474"/>
                  </a:lnTo>
                  <a:lnTo>
                    <a:pt x="49958" y="56414"/>
                  </a:lnTo>
                  <a:lnTo>
                    <a:pt x="50200" y="56293"/>
                  </a:lnTo>
                  <a:lnTo>
                    <a:pt x="50381" y="56173"/>
                  </a:lnTo>
                  <a:lnTo>
                    <a:pt x="50501" y="55992"/>
                  </a:lnTo>
                  <a:lnTo>
                    <a:pt x="50622" y="55750"/>
                  </a:lnTo>
                  <a:lnTo>
                    <a:pt x="50682" y="55569"/>
                  </a:lnTo>
                  <a:lnTo>
                    <a:pt x="50682" y="55328"/>
                  </a:lnTo>
                  <a:lnTo>
                    <a:pt x="50682" y="55087"/>
                  </a:lnTo>
                  <a:lnTo>
                    <a:pt x="50622" y="54906"/>
                  </a:lnTo>
                  <a:lnTo>
                    <a:pt x="50501" y="54664"/>
                  </a:lnTo>
                  <a:lnTo>
                    <a:pt x="50381" y="54483"/>
                  </a:lnTo>
                  <a:lnTo>
                    <a:pt x="50200" y="54363"/>
                  </a:lnTo>
                  <a:lnTo>
                    <a:pt x="49958" y="54242"/>
                  </a:lnTo>
                  <a:lnTo>
                    <a:pt x="49777" y="54182"/>
                  </a:lnTo>
                  <a:close/>
                  <a:moveTo>
                    <a:pt x="55087" y="54182"/>
                  </a:moveTo>
                  <a:lnTo>
                    <a:pt x="54906" y="54242"/>
                  </a:lnTo>
                  <a:lnTo>
                    <a:pt x="54665" y="54363"/>
                  </a:lnTo>
                  <a:lnTo>
                    <a:pt x="54483" y="54483"/>
                  </a:lnTo>
                  <a:lnTo>
                    <a:pt x="54363" y="54664"/>
                  </a:lnTo>
                  <a:lnTo>
                    <a:pt x="54242" y="54906"/>
                  </a:lnTo>
                  <a:lnTo>
                    <a:pt x="54182" y="55087"/>
                  </a:lnTo>
                  <a:lnTo>
                    <a:pt x="54182" y="55328"/>
                  </a:lnTo>
                  <a:lnTo>
                    <a:pt x="54182" y="55569"/>
                  </a:lnTo>
                  <a:lnTo>
                    <a:pt x="54242" y="55750"/>
                  </a:lnTo>
                  <a:lnTo>
                    <a:pt x="54363" y="55992"/>
                  </a:lnTo>
                  <a:lnTo>
                    <a:pt x="54483" y="56173"/>
                  </a:lnTo>
                  <a:lnTo>
                    <a:pt x="54665" y="56293"/>
                  </a:lnTo>
                  <a:lnTo>
                    <a:pt x="54906" y="56414"/>
                  </a:lnTo>
                  <a:lnTo>
                    <a:pt x="55087" y="56474"/>
                  </a:lnTo>
                  <a:lnTo>
                    <a:pt x="55570" y="56474"/>
                  </a:lnTo>
                  <a:lnTo>
                    <a:pt x="55751" y="56414"/>
                  </a:lnTo>
                  <a:lnTo>
                    <a:pt x="55992" y="56293"/>
                  </a:lnTo>
                  <a:lnTo>
                    <a:pt x="56173" y="56173"/>
                  </a:lnTo>
                  <a:lnTo>
                    <a:pt x="56294" y="55992"/>
                  </a:lnTo>
                  <a:lnTo>
                    <a:pt x="56414" y="55750"/>
                  </a:lnTo>
                  <a:lnTo>
                    <a:pt x="56475" y="55569"/>
                  </a:lnTo>
                  <a:lnTo>
                    <a:pt x="56475" y="55328"/>
                  </a:lnTo>
                  <a:lnTo>
                    <a:pt x="56475" y="55087"/>
                  </a:lnTo>
                  <a:lnTo>
                    <a:pt x="56414" y="54906"/>
                  </a:lnTo>
                  <a:lnTo>
                    <a:pt x="56294" y="54664"/>
                  </a:lnTo>
                  <a:lnTo>
                    <a:pt x="56173" y="54483"/>
                  </a:lnTo>
                  <a:lnTo>
                    <a:pt x="55992" y="54363"/>
                  </a:lnTo>
                  <a:lnTo>
                    <a:pt x="55751" y="54242"/>
                  </a:lnTo>
                  <a:lnTo>
                    <a:pt x="55570" y="54182"/>
                  </a:lnTo>
                  <a:close/>
                  <a:moveTo>
                    <a:pt x="60879" y="54182"/>
                  </a:moveTo>
                  <a:lnTo>
                    <a:pt x="60698" y="54242"/>
                  </a:lnTo>
                  <a:lnTo>
                    <a:pt x="60457" y="54363"/>
                  </a:lnTo>
                  <a:lnTo>
                    <a:pt x="60276" y="54483"/>
                  </a:lnTo>
                  <a:lnTo>
                    <a:pt x="60155" y="54664"/>
                  </a:lnTo>
                  <a:lnTo>
                    <a:pt x="60034" y="54906"/>
                  </a:lnTo>
                  <a:lnTo>
                    <a:pt x="59974" y="55087"/>
                  </a:lnTo>
                  <a:lnTo>
                    <a:pt x="59974" y="55328"/>
                  </a:lnTo>
                  <a:lnTo>
                    <a:pt x="59974" y="55569"/>
                  </a:lnTo>
                  <a:lnTo>
                    <a:pt x="60034" y="55750"/>
                  </a:lnTo>
                  <a:lnTo>
                    <a:pt x="60155" y="55992"/>
                  </a:lnTo>
                  <a:lnTo>
                    <a:pt x="60276" y="56173"/>
                  </a:lnTo>
                  <a:lnTo>
                    <a:pt x="60457" y="56293"/>
                  </a:lnTo>
                  <a:lnTo>
                    <a:pt x="60698" y="56414"/>
                  </a:lnTo>
                  <a:lnTo>
                    <a:pt x="60879" y="56474"/>
                  </a:lnTo>
                  <a:lnTo>
                    <a:pt x="61362" y="56474"/>
                  </a:lnTo>
                  <a:lnTo>
                    <a:pt x="61543" y="56414"/>
                  </a:lnTo>
                  <a:lnTo>
                    <a:pt x="61784" y="56293"/>
                  </a:lnTo>
                  <a:lnTo>
                    <a:pt x="61965" y="56173"/>
                  </a:lnTo>
                  <a:lnTo>
                    <a:pt x="62086" y="55992"/>
                  </a:lnTo>
                  <a:lnTo>
                    <a:pt x="62206" y="55750"/>
                  </a:lnTo>
                  <a:lnTo>
                    <a:pt x="62267" y="55569"/>
                  </a:lnTo>
                  <a:lnTo>
                    <a:pt x="62267" y="55328"/>
                  </a:lnTo>
                  <a:lnTo>
                    <a:pt x="62267" y="55087"/>
                  </a:lnTo>
                  <a:lnTo>
                    <a:pt x="62206" y="54906"/>
                  </a:lnTo>
                  <a:lnTo>
                    <a:pt x="62086" y="54664"/>
                  </a:lnTo>
                  <a:lnTo>
                    <a:pt x="61965" y="54483"/>
                  </a:lnTo>
                  <a:lnTo>
                    <a:pt x="61784" y="54363"/>
                  </a:lnTo>
                  <a:lnTo>
                    <a:pt x="61543" y="54242"/>
                  </a:lnTo>
                  <a:lnTo>
                    <a:pt x="61362" y="54182"/>
                  </a:lnTo>
                  <a:close/>
                  <a:moveTo>
                    <a:pt x="66671" y="54182"/>
                  </a:moveTo>
                  <a:lnTo>
                    <a:pt x="66490" y="54242"/>
                  </a:lnTo>
                  <a:lnTo>
                    <a:pt x="66249" y="54363"/>
                  </a:lnTo>
                  <a:lnTo>
                    <a:pt x="66068" y="54483"/>
                  </a:lnTo>
                  <a:lnTo>
                    <a:pt x="65947" y="54664"/>
                  </a:lnTo>
                  <a:lnTo>
                    <a:pt x="65827" y="54906"/>
                  </a:lnTo>
                  <a:lnTo>
                    <a:pt x="65766" y="55087"/>
                  </a:lnTo>
                  <a:lnTo>
                    <a:pt x="65766" y="55328"/>
                  </a:lnTo>
                  <a:lnTo>
                    <a:pt x="65766" y="55569"/>
                  </a:lnTo>
                  <a:lnTo>
                    <a:pt x="65827" y="55750"/>
                  </a:lnTo>
                  <a:lnTo>
                    <a:pt x="65947" y="55992"/>
                  </a:lnTo>
                  <a:lnTo>
                    <a:pt x="66068" y="56173"/>
                  </a:lnTo>
                  <a:lnTo>
                    <a:pt x="66249" y="56293"/>
                  </a:lnTo>
                  <a:lnTo>
                    <a:pt x="66490" y="56414"/>
                  </a:lnTo>
                  <a:lnTo>
                    <a:pt x="66671" y="56474"/>
                  </a:lnTo>
                  <a:lnTo>
                    <a:pt x="67154" y="56474"/>
                  </a:lnTo>
                  <a:lnTo>
                    <a:pt x="67335" y="56414"/>
                  </a:lnTo>
                  <a:lnTo>
                    <a:pt x="67576" y="56293"/>
                  </a:lnTo>
                  <a:lnTo>
                    <a:pt x="67757" y="56173"/>
                  </a:lnTo>
                  <a:lnTo>
                    <a:pt x="67878" y="55992"/>
                  </a:lnTo>
                  <a:lnTo>
                    <a:pt x="67999" y="55750"/>
                  </a:lnTo>
                  <a:lnTo>
                    <a:pt x="68059" y="55569"/>
                  </a:lnTo>
                  <a:lnTo>
                    <a:pt x="68059" y="55328"/>
                  </a:lnTo>
                  <a:lnTo>
                    <a:pt x="68059" y="55087"/>
                  </a:lnTo>
                  <a:lnTo>
                    <a:pt x="67999" y="54906"/>
                  </a:lnTo>
                  <a:lnTo>
                    <a:pt x="67878" y="54664"/>
                  </a:lnTo>
                  <a:lnTo>
                    <a:pt x="67757" y="54483"/>
                  </a:lnTo>
                  <a:lnTo>
                    <a:pt x="67576" y="54363"/>
                  </a:lnTo>
                  <a:lnTo>
                    <a:pt x="67335" y="54242"/>
                  </a:lnTo>
                  <a:lnTo>
                    <a:pt x="67154" y="54182"/>
                  </a:lnTo>
                  <a:close/>
                  <a:moveTo>
                    <a:pt x="5853" y="57078"/>
                  </a:moveTo>
                  <a:lnTo>
                    <a:pt x="5672" y="57138"/>
                  </a:lnTo>
                  <a:lnTo>
                    <a:pt x="5431" y="57259"/>
                  </a:lnTo>
                  <a:lnTo>
                    <a:pt x="5310" y="57379"/>
                  </a:lnTo>
                  <a:lnTo>
                    <a:pt x="6517" y="59310"/>
                  </a:lnTo>
                  <a:lnTo>
                    <a:pt x="6818" y="59129"/>
                  </a:lnTo>
                  <a:lnTo>
                    <a:pt x="7060" y="58888"/>
                  </a:lnTo>
                  <a:lnTo>
                    <a:pt x="7180" y="58586"/>
                  </a:lnTo>
                  <a:lnTo>
                    <a:pt x="7241" y="58224"/>
                  </a:lnTo>
                  <a:lnTo>
                    <a:pt x="7241" y="57983"/>
                  </a:lnTo>
                  <a:lnTo>
                    <a:pt x="7180" y="57802"/>
                  </a:lnTo>
                  <a:lnTo>
                    <a:pt x="7060" y="57560"/>
                  </a:lnTo>
                  <a:lnTo>
                    <a:pt x="6939" y="57379"/>
                  </a:lnTo>
                  <a:lnTo>
                    <a:pt x="6758" y="57259"/>
                  </a:lnTo>
                  <a:lnTo>
                    <a:pt x="6517" y="57138"/>
                  </a:lnTo>
                  <a:lnTo>
                    <a:pt x="6336" y="57078"/>
                  </a:lnTo>
                  <a:close/>
                  <a:moveTo>
                    <a:pt x="69567" y="57078"/>
                  </a:moveTo>
                  <a:lnTo>
                    <a:pt x="69386" y="57138"/>
                  </a:lnTo>
                  <a:lnTo>
                    <a:pt x="69145" y="57259"/>
                  </a:lnTo>
                  <a:lnTo>
                    <a:pt x="68964" y="57379"/>
                  </a:lnTo>
                  <a:lnTo>
                    <a:pt x="68843" y="57560"/>
                  </a:lnTo>
                  <a:lnTo>
                    <a:pt x="68723" y="57802"/>
                  </a:lnTo>
                  <a:lnTo>
                    <a:pt x="68662" y="57983"/>
                  </a:lnTo>
                  <a:lnTo>
                    <a:pt x="68662" y="58224"/>
                  </a:lnTo>
                  <a:lnTo>
                    <a:pt x="68723" y="58586"/>
                  </a:lnTo>
                  <a:lnTo>
                    <a:pt x="68843" y="58888"/>
                  </a:lnTo>
                  <a:lnTo>
                    <a:pt x="69085" y="59129"/>
                  </a:lnTo>
                  <a:lnTo>
                    <a:pt x="69386" y="59310"/>
                  </a:lnTo>
                  <a:lnTo>
                    <a:pt x="70593" y="57379"/>
                  </a:lnTo>
                  <a:lnTo>
                    <a:pt x="70472" y="57259"/>
                  </a:lnTo>
                  <a:lnTo>
                    <a:pt x="70231" y="57138"/>
                  </a:lnTo>
                  <a:lnTo>
                    <a:pt x="70050" y="57078"/>
                  </a:lnTo>
                  <a:close/>
                  <a:moveTo>
                    <a:pt x="11645" y="57078"/>
                  </a:moveTo>
                  <a:lnTo>
                    <a:pt x="11464" y="57138"/>
                  </a:lnTo>
                  <a:lnTo>
                    <a:pt x="11223" y="57259"/>
                  </a:lnTo>
                  <a:lnTo>
                    <a:pt x="11042" y="57379"/>
                  </a:lnTo>
                  <a:lnTo>
                    <a:pt x="10921" y="57560"/>
                  </a:lnTo>
                  <a:lnTo>
                    <a:pt x="10800" y="57802"/>
                  </a:lnTo>
                  <a:lnTo>
                    <a:pt x="10740" y="57983"/>
                  </a:lnTo>
                  <a:lnTo>
                    <a:pt x="10740" y="58224"/>
                  </a:lnTo>
                  <a:lnTo>
                    <a:pt x="10740" y="58466"/>
                  </a:lnTo>
                  <a:lnTo>
                    <a:pt x="10800" y="58647"/>
                  </a:lnTo>
                  <a:lnTo>
                    <a:pt x="10921" y="58888"/>
                  </a:lnTo>
                  <a:lnTo>
                    <a:pt x="11042" y="59069"/>
                  </a:lnTo>
                  <a:lnTo>
                    <a:pt x="11223" y="59190"/>
                  </a:lnTo>
                  <a:lnTo>
                    <a:pt x="11464" y="59310"/>
                  </a:lnTo>
                  <a:lnTo>
                    <a:pt x="11645" y="59371"/>
                  </a:lnTo>
                  <a:lnTo>
                    <a:pt x="12128" y="59371"/>
                  </a:lnTo>
                  <a:lnTo>
                    <a:pt x="12309" y="59310"/>
                  </a:lnTo>
                  <a:lnTo>
                    <a:pt x="12550" y="59190"/>
                  </a:lnTo>
                  <a:lnTo>
                    <a:pt x="12731" y="59069"/>
                  </a:lnTo>
                  <a:lnTo>
                    <a:pt x="12852" y="58888"/>
                  </a:lnTo>
                  <a:lnTo>
                    <a:pt x="12973" y="58647"/>
                  </a:lnTo>
                  <a:lnTo>
                    <a:pt x="13033" y="58466"/>
                  </a:lnTo>
                  <a:lnTo>
                    <a:pt x="13033" y="58224"/>
                  </a:lnTo>
                  <a:lnTo>
                    <a:pt x="13033" y="57983"/>
                  </a:lnTo>
                  <a:lnTo>
                    <a:pt x="12973" y="57802"/>
                  </a:lnTo>
                  <a:lnTo>
                    <a:pt x="12852" y="57560"/>
                  </a:lnTo>
                  <a:lnTo>
                    <a:pt x="12731" y="57379"/>
                  </a:lnTo>
                  <a:lnTo>
                    <a:pt x="12550" y="57259"/>
                  </a:lnTo>
                  <a:lnTo>
                    <a:pt x="12309" y="57138"/>
                  </a:lnTo>
                  <a:lnTo>
                    <a:pt x="12128" y="57078"/>
                  </a:lnTo>
                  <a:close/>
                  <a:moveTo>
                    <a:pt x="17437" y="57078"/>
                  </a:moveTo>
                  <a:lnTo>
                    <a:pt x="17256" y="57138"/>
                  </a:lnTo>
                  <a:lnTo>
                    <a:pt x="17015" y="57259"/>
                  </a:lnTo>
                  <a:lnTo>
                    <a:pt x="16834" y="57379"/>
                  </a:lnTo>
                  <a:lnTo>
                    <a:pt x="16713" y="57560"/>
                  </a:lnTo>
                  <a:lnTo>
                    <a:pt x="16593" y="57802"/>
                  </a:lnTo>
                  <a:lnTo>
                    <a:pt x="16532" y="57983"/>
                  </a:lnTo>
                  <a:lnTo>
                    <a:pt x="16532" y="58224"/>
                  </a:lnTo>
                  <a:lnTo>
                    <a:pt x="16532" y="58466"/>
                  </a:lnTo>
                  <a:lnTo>
                    <a:pt x="16593" y="58647"/>
                  </a:lnTo>
                  <a:lnTo>
                    <a:pt x="16713" y="58888"/>
                  </a:lnTo>
                  <a:lnTo>
                    <a:pt x="16834" y="59069"/>
                  </a:lnTo>
                  <a:lnTo>
                    <a:pt x="17015" y="59190"/>
                  </a:lnTo>
                  <a:lnTo>
                    <a:pt x="17256" y="59310"/>
                  </a:lnTo>
                  <a:lnTo>
                    <a:pt x="17437" y="59371"/>
                  </a:lnTo>
                  <a:lnTo>
                    <a:pt x="17920" y="59371"/>
                  </a:lnTo>
                  <a:lnTo>
                    <a:pt x="18101" y="59310"/>
                  </a:lnTo>
                  <a:lnTo>
                    <a:pt x="18342" y="59190"/>
                  </a:lnTo>
                  <a:lnTo>
                    <a:pt x="18523" y="59069"/>
                  </a:lnTo>
                  <a:lnTo>
                    <a:pt x="18644" y="58888"/>
                  </a:lnTo>
                  <a:lnTo>
                    <a:pt x="18765" y="58647"/>
                  </a:lnTo>
                  <a:lnTo>
                    <a:pt x="18825" y="58466"/>
                  </a:lnTo>
                  <a:lnTo>
                    <a:pt x="18825" y="58224"/>
                  </a:lnTo>
                  <a:lnTo>
                    <a:pt x="18825" y="57983"/>
                  </a:lnTo>
                  <a:lnTo>
                    <a:pt x="18765" y="57802"/>
                  </a:lnTo>
                  <a:lnTo>
                    <a:pt x="18644" y="57560"/>
                  </a:lnTo>
                  <a:lnTo>
                    <a:pt x="18523" y="57379"/>
                  </a:lnTo>
                  <a:lnTo>
                    <a:pt x="18342" y="57259"/>
                  </a:lnTo>
                  <a:lnTo>
                    <a:pt x="18101" y="57138"/>
                  </a:lnTo>
                  <a:lnTo>
                    <a:pt x="17920" y="57078"/>
                  </a:lnTo>
                  <a:close/>
                  <a:moveTo>
                    <a:pt x="23230" y="57078"/>
                  </a:moveTo>
                  <a:lnTo>
                    <a:pt x="23049" y="57138"/>
                  </a:lnTo>
                  <a:lnTo>
                    <a:pt x="22807" y="57259"/>
                  </a:lnTo>
                  <a:lnTo>
                    <a:pt x="22626" y="57379"/>
                  </a:lnTo>
                  <a:lnTo>
                    <a:pt x="22506" y="57560"/>
                  </a:lnTo>
                  <a:lnTo>
                    <a:pt x="22385" y="57802"/>
                  </a:lnTo>
                  <a:lnTo>
                    <a:pt x="22325" y="57983"/>
                  </a:lnTo>
                  <a:lnTo>
                    <a:pt x="22325" y="58224"/>
                  </a:lnTo>
                  <a:lnTo>
                    <a:pt x="22325" y="58466"/>
                  </a:lnTo>
                  <a:lnTo>
                    <a:pt x="22385" y="58647"/>
                  </a:lnTo>
                  <a:lnTo>
                    <a:pt x="22506" y="58888"/>
                  </a:lnTo>
                  <a:lnTo>
                    <a:pt x="22626" y="59069"/>
                  </a:lnTo>
                  <a:lnTo>
                    <a:pt x="22807" y="59190"/>
                  </a:lnTo>
                  <a:lnTo>
                    <a:pt x="23049" y="59310"/>
                  </a:lnTo>
                  <a:lnTo>
                    <a:pt x="23230" y="59371"/>
                  </a:lnTo>
                  <a:lnTo>
                    <a:pt x="23712" y="59371"/>
                  </a:lnTo>
                  <a:lnTo>
                    <a:pt x="23893" y="59310"/>
                  </a:lnTo>
                  <a:lnTo>
                    <a:pt x="24135" y="59190"/>
                  </a:lnTo>
                  <a:lnTo>
                    <a:pt x="24316" y="59069"/>
                  </a:lnTo>
                  <a:lnTo>
                    <a:pt x="24436" y="58888"/>
                  </a:lnTo>
                  <a:lnTo>
                    <a:pt x="24557" y="58647"/>
                  </a:lnTo>
                  <a:lnTo>
                    <a:pt x="24617" y="58466"/>
                  </a:lnTo>
                  <a:lnTo>
                    <a:pt x="24617" y="58224"/>
                  </a:lnTo>
                  <a:lnTo>
                    <a:pt x="24617" y="57983"/>
                  </a:lnTo>
                  <a:lnTo>
                    <a:pt x="24557" y="57802"/>
                  </a:lnTo>
                  <a:lnTo>
                    <a:pt x="24436" y="57560"/>
                  </a:lnTo>
                  <a:lnTo>
                    <a:pt x="24316" y="57379"/>
                  </a:lnTo>
                  <a:lnTo>
                    <a:pt x="24135" y="57259"/>
                  </a:lnTo>
                  <a:lnTo>
                    <a:pt x="23893" y="57138"/>
                  </a:lnTo>
                  <a:lnTo>
                    <a:pt x="23712" y="57078"/>
                  </a:lnTo>
                  <a:close/>
                  <a:moveTo>
                    <a:pt x="29022" y="57078"/>
                  </a:moveTo>
                  <a:lnTo>
                    <a:pt x="28841" y="57138"/>
                  </a:lnTo>
                  <a:lnTo>
                    <a:pt x="28599" y="57259"/>
                  </a:lnTo>
                  <a:lnTo>
                    <a:pt x="28418" y="57379"/>
                  </a:lnTo>
                  <a:lnTo>
                    <a:pt x="28298" y="57560"/>
                  </a:lnTo>
                  <a:lnTo>
                    <a:pt x="28177" y="57802"/>
                  </a:lnTo>
                  <a:lnTo>
                    <a:pt x="28117" y="57983"/>
                  </a:lnTo>
                  <a:lnTo>
                    <a:pt x="28117" y="58224"/>
                  </a:lnTo>
                  <a:lnTo>
                    <a:pt x="28117" y="58466"/>
                  </a:lnTo>
                  <a:lnTo>
                    <a:pt x="28177" y="58647"/>
                  </a:lnTo>
                  <a:lnTo>
                    <a:pt x="28298" y="58888"/>
                  </a:lnTo>
                  <a:lnTo>
                    <a:pt x="28418" y="59069"/>
                  </a:lnTo>
                  <a:lnTo>
                    <a:pt x="28599" y="59190"/>
                  </a:lnTo>
                  <a:lnTo>
                    <a:pt x="28841" y="59310"/>
                  </a:lnTo>
                  <a:lnTo>
                    <a:pt x="29022" y="59371"/>
                  </a:lnTo>
                  <a:lnTo>
                    <a:pt x="29505" y="59371"/>
                  </a:lnTo>
                  <a:lnTo>
                    <a:pt x="29686" y="59310"/>
                  </a:lnTo>
                  <a:lnTo>
                    <a:pt x="29927" y="59190"/>
                  </a:lnTo>
                  <a:lnTo>
                    <a:pt x="30108" y="59069"/>
                  </a:lnTo>
                  <a:lnTo>
                    <a:pt x="30229" y="58888"/>
                  </a:lnTo>
                  <a:lnTo>
                    <a:pt x="30349" y="58647"/>
                  </a:lnTo>
                  <a:lnTo>
                    <a:pt x="30410" y="58466"/>
                  </a:lnTo>
                  <a:lnTo>
                    <a:pt x="30410" y="58224"/>
                  </a:lnTo>
                  <a:lnTo>
                    <a:pt x="30410" y="57983"/>
                  </a:lnTo>
                  <a:lnTo>
                    <a:pt x="30349" y="57802"/>
                  </a:lnTo>
                  <a:lnTo>
                    <a:pt x="30229" y="57560"/>
                  </a:lnTo>
                  <a:lnTo>
                    <a:pt x="30108" y="57379"/>
                  </a:lnTo>
                  <a:lnTo>
                    <a:pt x="29927" y="57259"/>
                  </a:lnTo>
                  <a:lnTo>
                    <a:pt x="29686" y="57138"/>
                  </a:lnTo>
                  <a:lnTo>
                    <a:pt x="29505" y="57078"/>
                  </a:lnTo>
                  <a:close/>
                  <a:moveTo>
                    <a:pt x="34814" y="57078"/>
                  </a:moveTo>
                  <a:lnTo>
                    <a:pt x="34633" y="57138"/>
                  </a:lnTo>
                  <a:lnTo>
                    <a:pt x="34392" y="57259"/>
                  </a:lnTo>
                  <a:lnTo>
                    <a:pt x="34211" y="57379"/>
                  </a:lnTo>
                  <a:lnTo>
                    <a:pt x="34090" y="57560"/>
                  </a:lnTo>
                  <a:lnTo>
                    <a:pt x="33969" y="57802"/>
                  </a:lnTo>
                  <a:lnTo>
                    <a:pt x="33909" y="57983"/>
                  </a:lnTo>
                  <a:lnTo>
                    <a:pt x="33909" y="58224"/>
                  </a:lnTo>
                  <a:lnTo>
                    <a:pt x="33909" y="58466"/>
                  </a:lnTo>
                  <a:lnTo>
                    <a:pt x="33969" y="58647"/>
                  </a:lnTo>
                  <a:lnTo>
                    <a:pt x="34090" y="58888"/>
                  </a:lnTo>
                  <a:lnTo>
                    <a:pt x="34211" y="59069"/>
                  </a:lnTo>
                  <a:lnTo>
                    <a:pt x="34392" y="59190"/>
                  </a:lnTo>
                  <a:lnTo>
                    <a:pt x="34633" y="59310"/>
                  </a:lnTo>
                  <a:lnTo>
                    <a:pt x="34814" y="59371"/>
                  </a:lnTo>
                  <a:lnTo>
                    <a:pt x="35297" y="59371"/>
                  </a:lnTo>
                  <a:lnTo>
                    <a:pt x="35478" y="59310"/>
                  </a:lnTo>
                  <a:lnTo>
                    <a:pt x="35719" y="59190"/>
                  </a:lnTo>
                  <a:lnTo>
                    <a:pt x="35900" y="59069"/>
                  </a:lnTo>
                  <a:lnTo>
                    <a:pt x="36021" y="58888"/>
                  </a:lnTo>
                  <a:lnTo>
                    <a:pt x="36141" y="58647"/>
                  </a:lnTo>
                  <a:lnTo>
                    <a:pt x="36202" y="58466"/>
                  </a:lnTo>
                  <a:lnTo>
                    <a:pt x="36202" y="58224"/>
                  </a:lnTo>
                  <a:lnTo>
                    <a:pt x="36202" y="57983"/>
                  </a:lnTo>
                  <a:lnTo>
                    <a:pt x="36141" y="57802"/>
                  </a:lnTo>
                  <a:lnTo>
                    <a:pt x="36021" y="57560"/>
                  </a:lnTo>
                  <a:lnTo>
                    <a:pt x="35900" y="57379"/>
                  </a:lnTo>
                  <a:lnTo>
                    <a:pt x="35719" y="57259"/>
                  </a:lnTo>
                  <a:lnTo>
                    <a:pt x="35478" y="57138"/>
                  </a:lnTo>
                  <a:lnTo>
                    <a:pt x="35297" y="57078"/>
                  </a:lnTo>
                  <a:close/>
                  <a:moveTo>
                    <a:pt x="40606" y="57078"/>
                  </a:moveTo>
                  <a:lnTo>
                    <a:pt x="40425" y="57138"/>
                  </a:lnTo>
                  <a:lnTo>
                    <a:pt x="40184" y="57259"/>
                  </a:lnTo>
                  <a:lnTo>
                    <a:pt x="40003" y="57379"/>
                  </a:lnTo>
                  <a:lnTo>
                    <a:pt x="39882" y="57560"/>
                  </a:lnTo>
                  <a:lnTo>
                    <a:pt x="39762" y="57802"/>
                  </a:lnTo>
                  <a:lnTo>
                    <a:pt x="39701" y="57983"/>
                  </a:lnTo>
                  <a:lnTo>
                    <a:pt x="39701" y="58224"/>
                  </a:lnTo>
                  <a:lnTo>
                    <a:pt x="39701" y="58466"/>
                  </a:lnTo>
                  <a:lnTo>
                    <a:pt x="39762" y="58647"/>
                  </a:lnTo>
                  <a:lnTo>
                    <a:pt x="39882" y="58888"/>
                  </a:lnTo>
                  <a:lnTo>
                    <a:pt x="40003" y="59069"/>
                  </a:lnTo>
                  <a:lnTo>
                    <a:pt x="40184" y="59190"/>
                  </a:lnTo>
                  <a:lnTo>
                    <a:pt x="40425" y="59310"/>
                  </a:lnTo>
                  <a:lnTo>
                    <a:pt x="40606" y="59371"/>
                  </a:lnTo>
                  <a:lnTo>
                    <a:pt x="41089" y="59371"/>
                  </a:lnTo>
                  <a:lnTo>
                    <a:pt x="41270" y="59310"/>
                  </a:lnTo>
                  <a:lnTo>
                    <a:pt x="41511" y="59190"/>
                  </a:lnTo>
                  <a:lnTo>
                    <a:pt x="41692" y="59069"/>
                  </a:lnTo>
                  <a:lnTo>
                    <a:pt x="41813" y="58888"/>
                  </a:lnTo>
                  <a:lnTo>
                    <a:pt x="41934" y="58647"/>
                  </a:lnTo>
                  <a:lnTo>
                    <a:pt x="41994" y="58466"/>
                  </a:lnTo>
                  <a:lnTo>
                    <a:pt x="41994" y="58224"/>
                  </a:lnTo>
                  <a:lnTo>
                    <a:pt x="41994" y="57983"/>
                  </a:lnTo>
                  <a:lnTo>
                    <a:pt x="41934" y="57802"/>
                  </a:lnTo>
                  <a:lnTo>
                    <a:pt x="41813" y="57560"/>
                  </a:lnTo>
                  <a:lnTo>
                    <a:pt x="41692" y="57379"/>
                  </a:lnTo>
                  <a:lnTo>
                    <a:pt x="41511" y="57259"/>
                  </a:lnTo>
                  <a:lnTo>
                    <a:pt x="41270" y="57138"/>
                  </a:lnTo>
                  <a:lnTo>
                    <a:pt x="41089" y="57078"/>
                  </a:lnTo>
                  <a:close/>
                  <a:moveTo>
                    <a:pt x="46399" y="57078"/>
                  </a:moveTo>
                  <a:lnTo>
                    <a:pt x="46218" y="57138"/>
                  </a:lnTo>
                  <a:lnTo>
                    <a:pt x="45976" y="57259"/>
                  </a:lnTo>
                  <a:lnTo>
                    <a:pt x="45795" y="57379"/>
                  </a:lnTo>
                  <a:lnTo>
                    <a:pt x="45674" y="57560"/>
                  </a:lnTo>
                  <a:lnTo>
                    <a:pt x="45554" y="57802"/>
                  </a:lnTo>
                  <a:lnTo>
                    <a:pt x="45493" y="57983"/>
                  </a:lnTo>
                  <a:lnTo>
                    <a:pt x="45493" y="58224"/>
                  </a:lnTo>
                  <a:lnTo>
                    <a:pt x="45493" y="58466"/>
                  </a:lnTo>
                  <a:lnTo>
                    <a:pt x="45554" y="58647"/>
                  </a:lnTo>
                  <a:lnTo>
                    <a:pt x="45674" y="58888"/>
                  </a:lnTo>
                  <a:lnTo>
                    <a:pt x="45795" y="59069"/>
                  </a:lnTo>
                  <a:lnTo>
                    <a:pt x="45976" y="59190"/>
                  </a:lnTo>
                  <a:lnTo>
                    <a:pt x="46218" y="59310"/>
                  </a:lnTo>
                  <a:lnTo>
                    <a:pt x="46399" y="59371"/>
                  </a:lnTo>
                  <a:lnTo>
                    <a:pt x="46881" y="59371"/>
                  </a:lnTo>
                  <a:lnTo>
                    <a:pt x="47062" y="59310"/>
                  </a:lnTo>
                  <a:lnTo>
                    <a:pt x="47304" y="59190"/>
                  </a:lnTo>
                  <a:lnTo>
                    <a:pt x="47485" y="59069"/>
                  </a:lnTo>
                  <a:lnTo>
                    <a:pt x="47605" y="58888"/>
                  </a:lnTo>
                  <a:lnTo>
                    <a:pt x="47726" y="58647"/>
                  </a:lnTo>
                  <a:lnTo>
                    <a:pt x="47786" y="58466"/>
                  </a:lnTo>
                  <a:lnTo>
                    <a:pt x="47786" y="58224"/>
                  </a:lnTo>
                  <a:lnTo>
                    <a:pt x="47786" y="57983"/>
                  </a:lnTo>
                  <a:lnTo>
                    <a:pt x="47726" y="57802"/>
                  </a:lnTo>
                  <a:lnTo>
                    <a:pt x="47605" y="57560"/>
                  </a:lnTo>
                  <a:lnTo>
                    <a:pt x="47485" y="57379"/>
                  </a:lnTo>
                  <a:lnTo>
                    <a:pt x="47304" y="57259"/>
                  </a:lnTo>
                  <a:lnTo>
                    <a:pt x="47062" y="57138"/>
                  </a:lnTo>
                  <a:lnTo>
                    <a:pt x="46881" y="57078"/>
                  </a:lnTo>
                  <a:close/>
                  <a:moveTo>
                    <a:pt x="52191" y="57078"/>
                  </a:moveTo>
                  <a:lnTo>
                    <a:pt x="52010" y="57138"/>
                  </a:lnTo>
                  <a:lnTo>
                    <a:pt x="51768" y="57259"/>
                  </a:lnTo>
                  <a:lnTo>
                    <a:pt x="51587" y="57379"/>
                  </a:lnTo>
                  <a:lnTo>
                    <a:pt x="51467" y="57560"/>
                  </a:lnTo>
                  <a:lnTo>
                    <a:pt x="51346" y="57802"/>
                  </a:lnTo>
                  <a:lnTo>
                    <a:pt x="51286" y="57983"/>
                  </a:lnTo>
                  <a:lnTo>
                    <a:pt x="51286" y="58224"/>
                  </a:lnTo>
                  <a:lnTo>
                    <a:pt x="51286" y="58466"/>
                  </a:lnTo>
                  <a:lnTo>
                    <a:pt x="51346" y="58647"/>
                  </a:lnTo>
                  <a:lnTo>
                    <a:pt x="51467" y="58888"/>
                  </a:lnTo>
                  <a:lnTo>
                    <a:pt x="51587" y="59069"/>
                  </a:lnTo>
                  <a:lnTo>
                    <a:pt x="51768" y="59190"/>
                  </a:lnTo>
                  <a:lnTo>
                    <a:pt x="52010" y="59310"/>
                  </a:lnTo>
                  <a:lnTo>
                    <a:pt x="52191" y="59371"/>
                  </a:lnTo>
                  <a:lnTo>
                    <a:pt x="52673" y="59371"/>
                  </a:lnTo>
                  <a:lnTo>
                    <a:pt x="52854" y="59310"/>
                  </a:lnTo>
                  <a:lnTo>
                    <a:pt x="53096" y="59190"/>
                  </a:lnTo>
                  <a:lnTo>
                    <a:pt x="53277" y="59069"/>
                  </a:lnTo>
                  <a:lnTo>
                    <a:pt x="53397" y="58888"/>
                  </a:lnTo>
                  <a:lnTo>
                    <a:pt x="53518" y="58647"/>
                  </a:lnTo>
                  <a:lnTo>
                    <a:pt x="53578" y="58466"/>
                  </a:lnTo>
                  <a:lnTo>
                    <a:pt x="53578" y="58224"/>
                  </a:lnTo>
                  <a:lnTo>
                    <a:pt x="53578" y="57983"/>
                  </a:lnTo>
                  <a:lnTo>
                    <a:pt x="53518" y="57802"/>
                  </a:lnTo>
                  <a:lnTo>
                    <a:pt x="53397" y="57560"/>
                  </a:lnTo>
                  <a:lnTo>
                    <a:pt x="53277" y="57379"/>
                  </a:lnTo>
                  <a:lnTo>
                    <a:pt x="53096" y="57259"/>
                  </a:lnTo>
                  <a:lnTo>
                    <a:pt x="52854" y="57138"/>
                  </a:lnTo>
                  <a:lnTo>
                    <a:pt x="52673" y="57078"/>
                  </a:lnTo>
                  <a:close/>
                  <a:moveTo>
                    <a:pt x="57983" y="57078"/>
                  </a:moveTo>
                  <a:lnTo>
                    <a:pt x="57802" y="57138"/>
                  </a:lnTo>
                  <a:lnTo>
                    <a:pt x="57561" y="57259"/>
                  </a:lnTo>
                  <a:lnTo>
                    <a:pt x="57380" y="57379"/>
                  </a:lnTo>
                  <a:lnTo>
                    <a:pt x="57259" y="57560"/>
                  </a:lnTo>
                  <a:lnTo>
                    <a:pt x="57138" y="57802"/>
                  </a:lnTo>
                  <a:lnTo>
                    <a:pt x="57078" y="57983"/>
                  </a:lnTo>
                  <a:lnTo>
                    <a:pt x="57078" y="58224"/>
                  </a:lnTo>
                  <a:lnTo>
                    <a:pt x="57078" y="58466"/>
                  </a:lnTo>
                  <a:lnTo>
                    <a:pt x="57138" y="58647"/>
                  </a:lnTo>
                  <a:lnTo>
                    <a:pt x="57259" y="58888"/>
                  </a:lnTo>
                  <a:lnTo>
                    <a:pt x="57380" y="59069"/>
                  </a:lnTo>
                  <a:lnTo>
                    <a:pt x="57561" y="59190"/>
                  </a:lnTo>
                  <a:lnTo>
                    <a:pt x="57802" y="59310"/>
                  </a:lnTo>
                  <a:lnTo>
                    <a:pt x="57983" y="59371"/>
                  </a:lnTo>
                  <a:lnTo>
                    <a:pt x="58466" y="59371"/>
                  </a:lnTo>
                  <a:lnTo>
                    <a:pt x="58647" y="59310"/>
                  </a:lnTo>
                  <a:lnTo>
                    <a:pt x="58888" y="59190"/>
                  </a:lnTo>
                  <a:lnTo>
                    <a:pt x="59069" y="59069"/>
                  </a:lnTo>
                  <a:lnTo>
                    <a:pt x="59190" y="58888"/>
                  </a:lnTo>
                  <a:lnTo>
                    <a:pt x="59310" y="58647"/>
                  </a:lnTo>
                  <a:lnTo>
                    <a:pt x="59371" y="58466"/>
                  </a:lnTo>
                  <a:lnTo>
                    <a:pt x="59371" y="58224"/>
                  </a:lnTo>
                  <a:lnTo>
                    <a:pt x="59371" y="57983"/>
                  </a:lnTo>
                  <a:lnTo>
                    <a:pt x="59310" y="57802"/>
                  </a:lnTo>
                  <a:lnTo>
                    <a:pt x="59190" y="57560"/>
                  </a:lnTo>
                  <a:lnTo>
                    <a:pt x="59069" y="57379"/>
                  </a:lnTo>
                  <a:lnTo>
                    <a:pt x="58888" y="57259"/>
                  </a:lnTo>
                  <a:lnTo>
                    <a:pt x="58647" y="57138"/>
                  </a:lnTo>
                  <a:lnTo>
                    <a:pt x="58466" y="57078"/>
                  </a:lnTo>
                  <a:close/>
                  <a:moveTo>
                    <a:pt x="63775" y="57078"/>
                  </a:moveTo>
                  <a:lnTo>
                    <a:pt x="63594" y="57138"/>
                  </a:lnTo>
                  <a:lnTo>
                    <a:pt x="63353" y="57259"/>
                  </a:lnTo>
                  <a:lnTo>
                    <a:pt x="63172" y="57379"/>
                  </a:lnTo>
                  <a:lnTo>
                    <a:pt x="63051" y="57560"/>
                  </a:lnTo>
                  <a:lnTo>
                    <a:pt x="62931" y="57802"/>
                  </a:lnTo>
                  <a:lnTo>
                    <a:pt x="62870" y="57983"/>
                  </a:lnTo>
                  <a:lnTo>
                    <a:pt x="62870" y="58224"/>
                  </a:lnTo>
                  <a:lnTo>
                    <a:pt x="62870" y="58466"/>
                  </a:lnTo>
                  <a:lnTo>
                    <a:pt x="62931" y="58647"/>
                  </a:lnTo>
                  <a:lnTo>
                    <a:pt x="63051" y="58888"/>
                  </a:lnTo>
                  <a:lnTo>
                    <a:pt x="63172" y="59069"/>
                  </a:lnTo>
                  <a:lnTo>
                    <a:pt x="63353" y="59190"/>
                  </a:lnTo>
                  <a:lnTo>
                    <a:pt x="63594" y="59310"/>
                  </a:lnTo>
                  <a:lnTo>
                    <a:pt x="63775" y="59371"/>
                  </a:lnTo>
                  <a:lnTo>
                    <a:pt x="64258" y="59371"/>
                  </a:lnTo>
                  <a:lnTo>
                    <a:pt x="64439" y="59310"/>
                  </a:lnTo>
                  <a:lnTo>
                    <a:pt x="64680" y="59190"/>
                  </a:lnTo>
                  <a:lnTo>
                    <a:pt x="64861" y="59069"/>
                  </a:lnTo>
                  <a:lnTo>
                    <a:pt x="64982" y="58888"/>
                  </a:lnTo>
                  <a:lnTo>
                    <a:pt x="65103" y="58647"/>
                  </a:lnTo>
                  <a:lnTo>
                    <a:pt x="65163" y="58466"/>
                  </a:lnTo>
                  <a:lnTo>
                    <a:pt x="65163" y="58224"/>
                  </a:lnTo>
                  <a:lnTo>
                    <a:pt x="65163" y="57983"/>
                  </a:lnTo>
                  <a:lnTo>
                    <a:pt x="65103" y="57802"/>
                  </a:lnTo>
                  <a:lnTo>
                    <a:pt x="64982" y="57560"/>
                  </a:lnTo>
                  <a:lnTo>
                    <a:pt x="64861" y="57379"/>
                  </a:lnTo>
                  <a:lnTo>
                    <a:pt x="64680" y="57259"/>
                  </a:lnTo>
                  <a:lnTo>
                    <a:pt x="64439" y="57138"/>
                  </a:lnTo>
                  <a:lnTo>
                    <a:pt x="64258" y="57078"/>
                  </a:lnTo>
                  <a:close/>
                  <a:moveTo>
                    <a:pt x="8689" y="59974"/>
                  </a:moveTo>
                  <a:lnTo>
                    <a:pt x="8447" y="60095"/>
                  </a:lnTo>
                  <a:lnTo>
                    <a:pt x="8206" y="60276"/>
                  </a:lnTo>
                  <a:lnTo>
                    <a:pt x="8025" y="60457"/>
                  </a:lnTo>
                  <a:lnTo>
                    <a:pt x="7904" y="60758"/>
                  </a:lnTo>
                  <a:lnTo>
                    <a:pt x="7844" y="61120"/>
                  </a:lnTo>
                  <a:lnTo>
                    <a:pt x="8689" y="62267"/>
                  </a:lnTo>
                  <a:lnTo>
                    <a:pt x="9232" y="62267"/>
                  </a:lnTo>
                  <a:lnTo>
                    <a:pt x="9413" y="62206"/>
                  </a:lnTo>
                  <a:lnTo>
                    <a:pt x="9654" y="62086"/>
                  </a:lnTo>
                  <a:lnTo>
                    <a:pt x="9835" y="61965"/>
                  </a:lnTo>
                  <a:lnTo>
                    <a:pt x="9956" y="61784"/>
                  </a:lnTo>
                  <a:lnTo>
                    <a:pt x="10076" y="61543"/>
                  </a:lnTo>
                  <a:lnTo>
                    <a:pt x="10137" y="61362"/>
                  </a:lnTo>
                  <a:lnTo>
                    <a:pt x="10137" y="61120"/>
                  </a:lnTo>
                  <a:lnTo>
                    <a:pt x="10076" y="60758"/>
                  </a:lnTo>
                  <a:lnTo>
                    <a:pt x="9956" y="60457"/>
                  </a:lnTo>
                  <a:lnTo>
                    <a:pt x="9775" y="60276"/>
                  </a:lnTo>
                  <a:lnTo>
                    <a:pt x="9533" y="60095"/>
                  </a:lnTo>
                  <a:lnTo>
                    <a:pt x="9292" y="59974"/>
                  </a:lnTo>
                  <a:close/>
                  <a:moveTo>
                    <a:pt x="14481" y="59974"/>
                  </a:moveTo>
                  <a:lnTo>
                    <a:pt x="14240" y="60095"/>
                  </a:lnTo>
                  <a:lnTo>
                    <a:pt x="13998" y="60276"/>
                  </a:lnTo>
                  <a:lnTo>
                    <a:pt x="13817" y="60457"/>
                  </a:lnTo>
                  <a:lnTo>
                    <a:pt x="13697" y="60758"/>
                  </a:lnTo>
                  <a:lnTo>
                    <a:pt x="13636" y="61120"/>
                  </a:lnTo>
                  <a:lnTo>
                    <a:pt x="13636" y="61362"/>
                  </a:lnTo>
                  <a:lnTo>
                    <a:pt x="13697" y="61543"/>
                  </a:lnTo>
                  <a:lnTo>
                    <a:pt x="13817" y="61784"/>
                  </a:lnTo>
                  <a:lnTo>
                    <a:pt x="13938" y="61965"/>
                  </a:lnTo>
                  <a:lnTo>
                    <a:pt x="14119" y="62086"/>
                  </a:lnTo>
                  <a:lnTo>
                    <a:pt x="14360" y="62206"/>
                  </a:lnTo>
                  <a:lnTo>
                    <a:pt x="14541" y="62267"/>
                  </a:lnTo>
                  <a:lnTo>
                    <a:pt x="15024" y="62267"/>
                  </a:lnTo>
                  <a:lnTo>
                    <a:pt x="15205" y="62206"/>
                  </a:lnTo>
                  <a:lnTo>
                    <a:pt x="15446" y="62086"/>
                  </a:lnTo>
                  <a:lnTo>
                    <a:pt x="15627" y="61965"/>
                  </a:lnTo>
                  <a:lnTo>
                    <a:pt x="15748" y="61784"/>
                  </a:lnTo>
                  <a:lnTo>
                    <a:pt x="15869" y="61543"/>
                  </a:lnTo>
                  <a:lnTo>
                    <a:pt x="15929" y="61362"/>
                  </a:lnTo>
                  <a:lnTo>
                    <a:pt x="15929" y="61120"/>
                  </a:lnTo>
                  <a:lnTo>
                    <a:pt x="15869" y="60758"/>
                  </a:lnTo>
                  <a:lnTo>
                    <a:pt x="15748" y="60457"/>
                  </a:lnTo>
                  <a:lnTo>
                    <a:pt x="15567" y="60276"/>
                  </a:lnTo>
                  <a:lnTo>
                    <a:pt x="15326" y="60095"/>
                  </a:lnTo>
                  <a:lnTo>
                    <a:pt x="15084" y="59974"/>
                  </a:lnTo>
                  <a:close/>
                  <a:moveTo>
                    <a:pt x="20273" y="59974"/>
                  </a:moveTo>
                  <a:lnTo>
                    <a:pt x="20032" y="60095"/>
                  </a:lnTo>
                  <a:lnTo>
                    <a:pt x="19790" y="60276"/>
                  </a:lnTo>
                  <a:lnTo>
                    <a:pt x="19609" y="60457"/>
                  </a:lnTo>
                  <a:lnTo>
                    <a:pt x="19489" y="60758"/>
                  </a:lnTo>
                  <a:lnTo>
                    <a:pt x="19428" y="61120"/>
                  </a:lnTo>
                  <a:lnTo>
                    <a:pt x="19428" y="61362"/>
                  </a:lnTo>
                  <a:lnTo>
                    <a:pt x="19489" y="61543"/>
                  </a:lnTo>
                  <a:lnTo>
                    <a:pt x="19609" y="61784"/>
                  </a:lnTo>
                  <a:lnTo>
                    <a:pt x="19730" y="61965"/>
                  </a:lnTo>
                  <a:lnTo>
                    <a:pt x="19911" y="62086"/>
                  </a:lnTo>
                  <a:lnTo>
                    <a:pt x="20152" y="62206"/>
                  </a:lnTo>
                  <a:lnTo>
                    <a:pt x="20333" y="62267"/>
                  </a:lnTo>
                  <a:lnTo>
                    <a:pt x="20816" y="62267"/>
                  </a:lnTo>
                  <a:lnTo>
                    <a:pt x="20997" y="62206"/>
                  </a:lnTo>
                  <a:lnTo>
                    <a:pt x="21239" y="62086"/>
                  </a:lnTo>
                  <a:lnTo>
                    <a:pt x="21420" y="61965"/>
                  </a:lnTo>
                  <a:lnTo>
                    <a:pt x="21540" y="61784"/>
                  </a:lnTo>
                  <a:lnTo>
                    <a:pt x="21661" y="61543"/>
                  </a:lnTo>
                  <a:lnTo>
                    <a:pt x="21721" y="61362"/>
                  </a:lnTo>
                  <a:lnTo>
                    <a:pt x="21721" y="61120"/>
                  </a:lnTo>
                  <a:lnTo>
                    <a:pt x="21661" y="60758"/>
                  </a:lnTo>
                  <a:lnTo>
                    <a:pt x="21540" y="60457"/>
                  </a:lnTo>
                  <a:lnTo>
                    <a:pt x="21359" y="60276"/>
                  </a:lnTo>
                  <a:lnTo>
                    <a:pt x="21118" y="60095"/>
                  </a:lnTo>
                  <a:lnTo>
                    <a:pt x="20876" y="59974"/>
                  </a:lnTo>
                  <a:close/>
                  <a:moveTo>
                    <a:pt x="26065" y="59974"/>
                  </a:moveTo>
                  <a:lnTo>
                    <a:pt x="25824" y="60095"/>
                  </a:lnTo>
                  <a:lnTo>
                    <a:pt x="25583" y="60276"/>
                  </a:lnTo>
                  <a:lnTo>
                    <a:pt x="25402" y="60457"/>
                  </a:lnTo>
                  <a:lnTo>
                    <a:pt x="25281" y="60758"/>
                  </a:lnTo>
                  <a:lnTo>
                    <a:pt x="25221" y="61120"/>
                  </a:lnTo>
                  <a:lnTo>
                    <a:pt x="25221" y="61362"/>
                  </a:lnTo>
                  <a:lnTo>
                    <a:pt x="25281" y="61543"/>
                  </a:lnTo>
                  <a:lnTo>
                    <a:pt x="25402" y="61784"/>
                  </a:lnTo>
                  <a:lnTo>
                    <a:pt x="25522" y="61965"/>
                  </a:lnTo>
                  <a:lnTo>
                    <a:pt x="25703" y="62086"/>
                  </a:lnTo>
                  <a:lnTo>
                    <a:pt x="25945" y="62206"/>
                  </a:lnTo>
                  <a:lnTo>
                    <a:pt x="26126" y="62267"/>
                  </a:lnTo>
                  <a:lnTo>
                    <a:pt x="26608" y="62267"/>
                  </a:lnTo>
                  <a:lnTo>
                    <a:pt x="26789" y="62206"/>
                  </a:lnTo>
                  <a:lnTo>
                    <a:pt x="27031" y="62086"/>
                  </a:lnTo>
                  <a:lnTo>
                    <a:pt x="27212" y="61965"/>
                  </a:lnTo>
                  <a:lnTo>
                    <a:pt x="27332" y="61784"/>
                  </a:lnTo>
                  <a:lnTo>
                    <a:pt x="27453" y="61543"/>
                  </a:lnTo>
                  <a:lnTo>
                    <a:pt x="27513" y="61362"/>
                  </a:lnTo>
                  <a:lnTo>
                    <a:pt x="27513" y="61120"/>
                  </a:lnTo>
                  <a:lnTo>
                    <a:pt x="27453" y="60758"/>
                  </a:lnTo>
                  <a:lnTo>
                    <a:pt x="27332" y="60457"/>
                  </a:lnTo>
                  <a:lnTo>
                    <a:pt x="27151" y="60276"/>
                  </a:lnTo>
                  <a:lnTo>
                    <a:pt x="26910" y="60095"/>
                  </a:lnTo>
                  <a:lnTo>
                    <a:pt x="26669" y="59974"/>
                  </a:lnTo>
                  <a:close/>
                  <a:moveTo>
                    <a:pt x="31858" y="59974"/>
                  </a:moveTo>
                  <a:lnTo>
                    <a:pt x="31616" y="60095"/>
                  </a:lnTo>
                  <a:lnTo>
                    <a:pt x="31375" y="60276"/>
                  </a:lnTo>
                  <a:lnTo>
                    <a:pt x="31194" y="60457"/>
                  </a:lnTo>
                  <a:lnTo>
                    <a:pt x="31073" y="60758"/>
                  </a:lnTo>
                  <a:lnTo>
                    <a:pt x="31013" y="61120"/>
                  </a:lnTo>
                  <a:lnTo>
                    <a:pt x="31013" y="61362"/>
                  </a:lnTo>
                  <a:lnTo>
                    <a:pt x="31073" y="61543"/>
                  </a:lnTo>
                  <a:lnTo>
                    <a:pt x="31194" y="61784"/>
                  </a:lnTo>
                  <a:lnTo>
                    <a:pt x="31315" y="61965"/>
                  </a:lnTo>
                  <a:lnTo>
                    <a:pt x="31496" y="62086"/>
                  </a:lnTo>
                  <a:lnTo>
                    <a:pt x="31737" y="62206"/>
                  </a:lnTo>
                  <a:lnTo>
                    <a:pt x="31918" y="62267"/>
                  </a:lnTo>
                  <a:lnTo>
                    <a:pt x="32401" y="62267"/>
                  </a:lnTo>
                  <a:lnTo>
                    <a:pt x="32582" y="62206"/>
                  </a:lnTo>
                  <a:lnTo>
                    <a:pt x="32823" y="62086"/>
                  </a:lnTo>
                  <a:lnTo>
                    <a:pt x="33004" y="61965"/>
                  </a:lnTo>
                  <a:lnTo>
                    <a:pt x="33125" y="61784"/>
                  </a:lnTo>
                  <a:lnTo>
                    <a:pt x="33245" y="61543"/>
                  </a:lnTo>
                  <a:lnTo>
                    <a:pt x="33306" y="61362"/>
                  </a:lnTo>
                  <a:lnTo>
                    <a:pt x="33306" y="61120"/>
                  </a:lnTo>
                  <a:lnTo>
                    <a:pt x="33245" y="60758"/>
                  </a:lnTo>
                  <a:lnTo>
                    <a:pt x="33125" y="60457"/>
                  </a:lnTo>
                  <a:lnTo>
                    <a:pt x="32944" y="60276"/>
                  </a:lnTo>
                  <a:lnTo>
                    <a:pt x="32702" y="60095"/>
                  </a:lnTo>
                  <a:lnTo>
                    <a:pt x="32461" y="59974"/>
                  </a:lnTo>
                  <a:close/>
                  <a:moveTo>
                    <a:pt x="37650" y="59974"/>
                  </a:moveTo>
                  <a:lnTo>
                    <a:pt x="37408" y="60095"/>
                  </a:lnTo>
                  <a:lnTo>
                    <a:pt x="37167" y="60276"/>
                  </a:lnTo>
                  <a:lnTo>
                    <a:pt x="36986" y="60457"/>
                  </a:lnTo>
                  <a:lnTo>
                    <a:pt x="36865" y="60758"/>
                  </a:lnTo>
                  <a:lnTo>
                    <a:pt x="36805" y="61120"/>
                  </a:lnTo>
                  <a:lnTo>
                    <a:pt x="36805" y="61362"/>
                  </a:lnTo>
                  <a:lnTo>
                    <a:pt x="36865" y="61543"/>
                  </a:lnTo>
                  <a:lnTo>
                    <a:pt x="36986" y="61784"/>
                  </a:lnTo>
                  <a:lnTo>
                    <a:pt x="37107" y="61965"/>
                  </a:lnTo>
                  <a:lnTo>
                    <a:pt x="37288" y="62086"/>
                  </a:lnTo>
                  <a:lnTo>
                    <a:pt x="37529" y="62206"/>
                  </a:lnTo>
                  <a:lnTo>
                    <a:pt x="37710" y="62267"/>
                  </a:lnTo>
                  <a:lnTo>
                    <a:pt x="38193" y="62267"/>
                  </a:lnTo>
                  <a:lnTo>
                    <a:pt x="38374" y="62206"/>
                  </a:lnTo>
                  <a:lnTo>
                    <a:pt x="38615" y="62086"/>
                  </a:lnTo>
                  <a:lnTo>
                    <a:pt x="38796" y="61965"/>
                  </a:lnTo>
                  <a:lnTo>
                    <a:pt x="38917" y="61784"/>
                  </a:lnTo>
                  <a:lnTo>
                    <a:pt x="39038" y="61543"/>
                  </a:lnTo>
                  <a:lnTo>
                    <a:pt x="39098" y="61362"/>
                  </a:lnTo>
                  <a:lnTo>
                    <a:pt x="39098" y="61120"/>
                  </a:lnTo>
                  <a:lnTo>
                    <a:pt x="39038" y="60758"/>
                  </a:lnTo>
                  <a:lnTo>
                    <a:pt x="38917" y="60457"/>
                  </a:lnTo>
                  <a:lnTo>
                    <a:pt x="38736" y="60276"/>
                  </a:lnTo>
                  <a:lnTo>
                    <a:pt x="38495" y="60095"/>
                  </a:lnTo>
                  <a:lnTo>
                    <a:pt x="38253" y="59974"/>
                  </a:lnTo>
                  <a:close/>
                  <a:moveTo>
                    <a:pt x="43442" y="59974"/>
                  </a:moveTo>
                  <a:lnTo>
                    <a:pt x="43201" y="60095"/>
                  </a:lnTo>
                  <a:lnTo>
                    <a:pt x="42959" y="60276"/>
                  </a:lnTo>
                  <a:lnTo>
                    <a:pt x="42778" y="60457"/>
                  </a:lnTo>
                  <a:lnTo>
                    <a:pt x="42658" y="60758"/>
                  </a:lnTo>
                  <a:lnTo>
                    <a:pt x="42597" y="61120"/>
                  </a:lnTo>
                  <a:lnTo>
                    <a:pt x="42597" y="61362"/>
                  </a:lnTo>
                  <a:lnTo>
                    <a:pt x="42658" y="61543"/>
                  </a:lnTo>
                  <a:lnTo>
                    <a:pt x="42778" y="61784"/>
                  </a:lnTo>
                  <a:lnTo>
                    <a:pt x="42899" y="61965"/>
                  </a:lnTo>
                  <a:lnTo>
                    <a:pt x="43080" y="62086"/>
                  </a:lnTo>
                  <a:lnTo>
                    <a:pt x="43321" y="62206"/>
                  </a:lnTo>
                  <a:lnTo>
                    <a:pt x="43502" y="62267"/>
                  </a:lnTo>
                  <a:lnTo>
                    <a:pt x="43985" y="62267"/>
                  </a:lnTo>
                  <a:lnTo>
                    <a:pt x="44166" y="62206"/>
                  </a:lnTo>
                  <a:lnTo>
                    <a:pt x="44407" y="62086"/>
                  </a:lnTo>
                  <a:lnTo>
                    <a:pt x="44588" y="61965"/>
                  </a:lnTo>
                  <a:lnTo>
                    <a:pt x="44709" y="61784"/>
                  </a:lnTo>
                  <a:lnTo>
                    <a:pt x="44830" y="61543"/>
                  </a:lnTo>
                  <a:lnTo>
                    <a:pt x="44890" y="61362"/>
                  </a:lnTo>
                  <a:lnTo>
                    <a:pt x="44890" y="61120"/>
                  </a:lnTo>
                  <a:lnTo>
                    <a:pt x="44830" y="60758"/>
                  </a:lnTo>
                  <a:lnTo>
                    <a:pt x="44709" y="60457"/>
                  </a:lnTo>
                  <a:lnTo>
                    <a:pt x="44528" y="60276"/>
                  </a:lnTo>
                  <a:lnTo>
                    <a:pt x="44287" y="60095"/>
                  </a:lnTo>
                  <a:lnTo>
                    <a:pt x="44045" y="59974"/>
                  </a:lnTo>
                  <a:close/>
                  <a:moveTo>
                    <a:pt x="49234" y="59974"/>
                  </a:moveTo>
                  <a:lnTo>
                    <a:pt x="48993" y="60095"/>
                  </a:lnTo>
                  <a:lnTo>
                    <a:pt x="48752" y="60276"/>
                  </a:lnTo>
                  <a:lnTo>
                    <a:pt x="48571" y="60457"/>
                  </a:lnTo>
                  <a:lnTo>
                    <a:pt x="48450" y="60758"/>
                  </a:lnTo>
                  <a:lnTo>
                    <a:pt x="48390" y="61120"/>
                  </a:lnTo>
                  <a:lnTo>
                    <a:pt x="48390" y="61362"/>
                  </a:lnTo>
                  <a:lnTo>
                    <a:pt x="48450" y="61543"/>
                  </a:lnTo>
                  <a:lnTo>
                    <a:pt x="48571" y="61784"/>
                  </a:lnTo>
                  <a:lnTo>
                    <a:pt x="48691" y="61965"/>
                  </a:lnTo>
                  <a:lnTo>
                    <a:pt x="48872" y="62086"/>
                  </a:lnTo>
                  <a:lnTo>
                    <a:pt x="49114" y="62206"/>
                  </a:lnTo>
                  <a:lnTo>
                    <a:pt x="49295" y="62267"/>
                  </a:lnTo>
                  <a:lnTo>
                    <a:pt x="49777" y="62267"/>
                  </a:lnTo>
                  <a:lnTo>
                    <a:pt x="49958" y="62206"/>
                  </a:lnTo>
                  <a:lnTo>
                    <a:pt x="50200" y="62086"/>
                  </a:lnTo>
                  <a:lnTo>
                    <a:pt x="50381" y="61965"/>
                  </a:lnTo>
                  <a:lnTo>
                    <a:pt x="50501" y="61784"/>
                  </a:lnTo>
                  <a:lnTo>
                    <a:pt x="50622" y="61543"/>
                  </a:lnTo>
                  <a:lnTo>
                    <a:pt x="50682" y="61362"/>
                  </a:lnTo>
                  <a:lnTo>
                    <a:pt x="50682" y="61120"/>
                  </a:lnTo>
                  <a:lnTo>
                    <a:pt x="50622" y="60758"/>
                  </a:lnTo>
                  <a:lnTo>
                    <a:pt x="50501" y="60457"/>
                  </a:lnTo>
                  <a:lnTo>
                    <a:pt x="50320" y="60276"/>
                  </a:lnTo>
                  <a:lnTo>
                    <a:pt x="50079" y="60095"/>
                  </a:lnTo>
                  <a:lnTo>
                    <a:pt x="49838" y="59974"/>
                  </a:lnTo>
                  <a:close/>
                  <a:moveTo>
                    <a:pt x="55027" y="59974"/>
                  </a:moveTo>
                  <a:lnTo>
                    <a:pt x="54785" y="60095"/>
                  </a:lnTo>
                  <a:lnTo>
                    <a:pt x="54544" y="60276"/>
                  </a:lnTo>
                  <a:lnTo>
                    <a:pt x="54363" y="60457"/>
                  </a:lnTo>
                  <a:lnTo>
                    <a:pt x="54242" y="60758"/>
                  </a:lnTo>
                  <a:lnTo>
                    <a:pt x="54182" y="61120"/>
                  </a:lnTo>
                  <a:lnTo>
                    <a:pt x="54182" y="61362"/>
                  </a:lnTo>
                  <a:lnTo>
                    <a:pt x="54242" y="61543"/>
                  </a:lnTo>
                  <a:lnTo>
                    <a:pt x="54363" y="61784"/>
                  </a:lnTo>
                  <a:lnTo>
                    <a:pt x="54483" y="61965"/>
                  </a:lnTo>
                  <a:lnTo>
                    <a:pt x="54665" y="62086"/>
                  </a:lnTo>
                  <a:lnTo>
                    <a:pt x="54906" y="62206"/>
                  </a:lnTo>
                  <a:lnTo>
                    <a:pt x="55087" y="62267"/>
                  </a:lnTo>
                  <a:lnTo>
                    <a:pt x="55570" y="62267"/>
                  </a:lnTo>
                  <a:lnTo>
                    <a:pt x="55751" y="62206"/>
                  </a:lnTo>
                  <a:lnTo>
                    <a:pt x="55992" y="62086"/>
                  </a:lnTo>
                  <a:lnTo>
                    <a:pt x="56173" y="61965"/>
                  </a:lnTo>
                  <a:lnTo>
                    <a:pt x="56294" y="61784"/>
                  </a:lnTo>
                  <a:lnTo>
                    <a:pt x="56414" y="61543"/>
                  </a:lnTo>
                  <a:lnTo>
                    <a:pt x="56475" y="61362"/>
                  </a:lnTo>
                  <a:lnTo>
                    <a:pt x="56475" y="61120"/>
                  </a:lnTo>
                  <a:lnTo>
                    <a:pt x="56414" y="60758"/>
                  </a:lnTo>
                  <a:lnTo>
                    <a:pt x="56294" y="60457"/>
                  </a:lnTo>
                  <a:lnTo>
                    <a:pt x="56113" y="60276"/>
                  </a:lnTo>
                  <a:lnTo>
                    <a:pt x="55871" y="60095"/>
                  </a:lnTo>
                  <a:lnTo>
                    <a:pt x="55630" y="59974"/>
                  </a:lnTo>
                  <a:close/>
                  <a:moveTo>
                    <a:pt x="60819" y="59974"/>
                  </a:moveTo>
                  <a:lnTo>
                    <a:pt x="60577" y="60095"/>
                  </a:lnTo>
                  <a:lnTo>
                    <a:pt x="60336" y="60276"/>
                  </a:lnTo>
                  <a:lnTo>
                    <a:pt x="60155" y="60457"/>
                  </a:lnTo>
                  <a:lnTo>
                    <a:pt x="60034" y="60758"/>
                  </a:lnTo>
                  <a:lnTo>
                    <a:pt x="59974" y="61120"/>
                  </a:lnTo>
                  <a:lnTo>
                    <a:pt x="59974" y="61362"/>
                  </a:lnTo>
                  <a:lnTo>
                    <a:pt x="60034" y="61543"/>
                  </a:lnTo>
                  <a:lnTo>
                    <a:pt x="60155" y="61784"/>
                  </a:lnTo>
                  <a:lnTo>
                    <a:pt x="60276" y="61965"/>
                  </a:lnTo>
                  <a:lnTo>
                    <a:pt x="60457" y="62086"/>
                  </a:lnTo>
                  <a:lnTo>
                    <a:pt x="60698" y="62206"/>
                  </a:lnTo>
                  <a:lnTo>
                    <a:pt x="60879" y="62267"/>
                  </a:lnTo>
                  <a:lnTo>
                    <a:pt x="61362" y="62267"/>
                  </a:lnTo>
                  <a:lnTo>
                    <a:pt x="61543" y="62206"/>
                  </a:lnTo>
                  <a:lnTo>
                    <a:pt x="61784" y="62086"/>
                  </a:lnTo>
                  <a:lnTo>
                    <a:pt x="61965" y="61965"/>
                  </a:lnTo>
                  <a:lnTo>
                    <a:pt x="62086" y="61784"/>
                  </a:lnTo>
                  <a:lnTo>
                    <a:pt x="62206" y="61543"/>
                  </a:lnTo>
                  <a:lnTo>
                    <a:pt x="62267" y="61362"/>
                  </a:lnTo>
                  <a:lnTo>
                    <a:pt x="62267" y="61120"/>
                  </a:lnTo>
                  <a:lnTo>
                    <a:pt x="62206" y="60758"/>
                  </a:lnTo>
                  <a:lnTo>
                    <a:pt x="62086" y="60457"/>
                  </a:lnTo>
                  <a:lnTo>
                    <a:pt x="61905" y="60276"/>
                  </a:lnTo>
                  <a:lnTo>
                    <a:pt x="61663" y="60095"/>
                  </a:lnTo>
                  <a:lnTo>
                    <a:pt x="61422" y="59974"/>
                  </a:lnTo>
                  <a:close/>
                  <a:moveTo>
                    <a:pt x="66611" y="59974"/>
                  </a:moveTo>
                  <a:lnTo>
                    <a:pt x="66370" y="60095"/>
                  </a:lnTo>
                  <a:lnTo>
                    <a:pt x="66128" y="60276"/>
                  </a:lnTo>
                  <a:lnTo>
                    <a:pt x="65947" y="60457"/>
                  </a:lnTo>
                  <a:lnTo>
                    <a:pt x="65827" y="60758"/>
                  </a:lnTo>
                  <a:lnTo>
                    <a:pt x="65766" y="61120"/>
                  </a:lnTo>
                  <a:lnTo>
                    <a:pt x="65766" y="61362"/>
                  </a:lnTo>
                  <a:lnTo>
                    <a:pt x="65827" y="61543"/>
                  </a:lnTo>
                  <a:lnTo>
                    <a:pt x="65947" y="61784"/>
                  </a:lnTo>
                  <a:lnTo>
                    <a:pt x="66068" y="61965"/>
                  </a:lnTo>
                  <a:lnTo>
                    <a:pt x="66249" y="62086"/>
                  </a:lnTo>
                  <a:lnTo>
                    <a:pt x="66490" y="62206"/>
                  </a:lnTo>
                  <a:lnTo>
                    <a:pt x="66671" y="62267"/>
                  </a:lnTo>
                  <a:lnTo>
                    <a:pt x="67214" y="62267"/>
                  </a:lnTo>
                  <a:lnTo>
                    <a:pt x="68059" y="61120"/>
                  </a:lnTo>
                  <a:lnTo>
                    <a:pt x="67999" y="60758"/>
                  </a:lnTo>
                  <a:lnTo>
                    <a:pt x="67878" y="60457"/>
                  </a:lnTo>
                  <a:lnTo>
                    <a:pt x="67697" y="60276"/>
                  </a:lnTo>
                  <a:lnTo>
                    <a:pt x="67456" y="60095"/>
                  </a:lnTo>
                  <a:lnTo>
                    <a:pt x="67214" y="59974"/>
                  </a:lnTo>
                  <a:close/>
                  <a:moveTo>
                    <a:pt x="11645" y="62870"/>
                  </a:moveTo>
                  <a:lnTo>
                    <a:pt x="11464" y="62930"/>
                  </a:lnTo>
                  <a:lnTo>
                    <a:pt x="11223" y="63051"/>
                  </a:lnTo>
                  <a:lnTo>
                    <a:pt x="11042" y="63172"/>
                  </a:lnTo>
                  <a:lnTo>
                    <a:pt x="10921" y="63353"/>
                  </a:lnTo>
                  <a:lnTo>
                    <a:pt x="10800" y="63594"/>
                  </a:lnTo>
                  <a:lnTo>
                    <a:pt x="10740" y="63775"/>
                  </a:lnTo>
                  <a:lnTo>
                    <a:pt x="10740" y="64016"/>
                  </a:lnTo>
                  <a:lnTo>
                    <a:pt x="10740" y="64197"/>
                  </a:lnTo>
                  <a:lnTo>
                    <a:pt x="10800" y="64439"/>
                  </a:lnTo>
                  <a:lnTo>
                    <a:pt x="10981" y="64740"/>
                  </a:lnTo>
                  <a:lnTo>
                    <a:pt x="11162" y="64921"/>
                  </a:lnTo>
                  <a:lnTo>
                    <a:pt x="11464" y="65102"/>
                  </a:lnTo>
                  <a:lnTo>
                    <a:pt x="11705" y="65163"/>
                  </a:lnTo>
                  <a:lnTo>
                    <a:pt x="12128" y="65163"/>
                  </a:lnTo>
                  <a:lnTo>
                    <a:pt x="12309" y="65102"/>
                  </a:lnTo>
                  <a:lnTo>
                    <a:pt x="12550" y="64982"/>
                  </a:lnTo>
                  <a:lnTo>
                    <a:pt x="12731" y="64861"/>
                  </a:lnTo>
                  <a:lnTo>
                    <a:pt x="12852" y="64680"/>
                  </a:lnTo>
                  <a:lnTo>
                    <a:pt x="12973" y="64439"/>
                  </a:lnTo>
                  <a:lnTo>
                    <a:pt x="13033" y="64258"/>
                  </a:lnTo>
                  <a:lnTo>
                    <a:pt x="13033" y="64016"/>
                  </a:lnTo>
                  <a:lnTo>
                    <a:pt x="13033" y="63775"/>
                  </a:lnTo>
                  <a:lnTo>
                    <a:pt x="12973" y="63594"/>
                  </a:lnTo>
                  <a:lnTo>
                    <a:pt x="12852" y="63353"/>
                  </a:lnTo>
                  <a:lnTo>
                    <a:pt x="12731" y="63172"/>
                  </a:lnTo>
                  <a:lnTo>
                    <a:pt x="12550" y="63051"/>
                  </a:lnTo>
                  <a:lnTo>
                    <a:pt x="12309" y="62930"/>
                  </a:lnTo>
                  <a:lnTo>
                    <a:pt x="12128" y="62870"/>
                  </a:lnTo>
                  <a:close/>
                  <a:moveTo>
                    <a:pt x="17437" y="62870"/>
                  </a:moveTo>
                  <a:lnTo>
                    <a:pt x="17256" y="62930"/>
                  </a:lnTo>
                  <a:lnTo>
                    <a:pt x="17015" y="63051"/>
                  </a:lnTo>
                  <a:lnTo>
                    <a:pt x="16834" y="63172"/>
                  </a:lnTo>
                  <a:lnTo>
                    <a:pt x="16713" y="63353"/>
                  </a:lnTo>
                  <a:lnTo>
                    <a:pt x="16593" y="63594"/>
                  </a:lnTo>
                  <a:lnTo>
                    <a:pt x="16532" y="63775"/>
                  </a:lnTo>
                  <a:lnTo>
                    <a:pt x="16532" y="64016"/>
                  </a:lnTo>
                  <a:lnTo>
                    <a:pt x="16532" y="64258"/>
                  </a:lnTo>
                  <a:lnTo>
                    <a:pt x="16593" y="64439"/>
                  </a:lnTo>
                  <a:lnTo>
                    <a:pt x="16713" y="64680"/>
                  </a:lnTo>
                  <a:lnTo>
                    <a:pt x="16834" y="64861"/>
                  </a:lnTo>
                  <a:lnTo>
                    <a:pt x="17015" y="64982"/>
                  </a:lnTo>
                  <a:lnTo>
                    <a:pt x="17256" y="65102"/>
                  </a:lnTo>
                  <a:lnTo>
                    <a:pt x="17437" y="65163"/>
                  </a:lnTo>
                  <a:lnTo>
                    <a:pt x="17920" y="65163"/>
                  </a:lnTo>
                  <a:lnTo>
                    <a:pt x="18101" y="65102"/>
                  </a:lnTo>
                  <a:lnTo>
                    <a:pt x="18342" y="64982"/>
                  </a:lnTo>
                  <a:lnTo>
                    <a:pt x="18523" y="64861"/>
                  </a:lnTo>
                  <a:lnTo>
                    <a:pt x="18644" y="64680"/>
                  </a:lnTo>
                  <a:lnTo>
                    <a:pt x="18765" y="64439"/>
                  </a:lnTo>
                  <a:lnTo>
                    <a:pt x="18825" y="64258"/>
                  </a:lnTo>
                  <a:lnTo>
                    <a:pt x="18825" y="64016"/>
                  </a:lnTo>
                  <a:lnTo>
                    <a:pt x="18825" y="63775"/>
                  </a:lnTo>
                  <a:lnTo>
                    <a:pt x="18765" y="63594"/>
                  </a:lnTo>
                  <a:lnTo>
                    <a:pt x="18644" y="63353"/>
                  </a:lnTo>
                  <a:lnTo>
                    <a:pt x="18523" y="63172"/>
                  </a:lnTo>
                  <a:lnTo>
                    <a:pt x="18342" y="63051"/>
                  </a:lnTo>
                  <a:lnTo>
                    <a:pt x="18101" y="62930"/>
                  </a:lnTo>
                  <a:lnTo>
                    <a:pt x="17920" y="62870"/>
                  </a:lnTo>
                  <a:close/>
                  <a:moveTo>
                    <a:pt x="23230" y="62870"/>
                  </a:moveTo>
                  <a:lnTo>
                    <a:pt x="23049" y="62930"/>
                  </a:lnTo>
                  <a:lnTo>
                    <a:pt x="22807" y="63051"/>
                  </a:lnTo>
                  <a:lnTo>
                    <a:pt x="22626" y="63172"/>
                  </a:lnTo>
                  <a:lnTo>
                    <a:pt x="22506" y="63353"/>
                  </a:lnTo>
                  <a:lnTo>
                    <a:pt x="22385" y="63594"/>
                  </a:lnTo>
                  <a:lnTo>
                    <a:pt x="22325" y="63775"/>
                  </a:lnTo>
                  <a:lnTo>
                    <a:pt x="22325" y="64016"/>
                  </a:lnTo>
                  <a:lnTo>
                    <a:pt x="22325" y="64258"/>
                  </a:lnTo>
                  <a:lnTo>
                    <a:pt x="22385" y="64439"/>
                  </a:lnTo>
                  <a:lnTo>
                    <a:pt x="22506" y="64680"/>
                  </a:lnTo>
                  <a:lnTo>
                    <a:pt x="22626" y="64861"/>
                  </a:lnTo>
                  <a:lnTo>
                    <a:pt x="22807" y="64982"/>
                  </a:lnTo>
                  <a:lnTo>
                    <a:pt x="23049" y="65102"/>
                  </a:lnTo>
                  <a:lnTo>
                    <a:pt x="23230" y="65163"/>
                  </a:lnTo>
                  <a:lnTo>
                    <a:pt x="23712" y="65163"/>
                  </a:lnTo>
                  <a:lnTo>
                    <a:pt x="23893" y="65102"/>
                  </a:lnTo>
                  <a:lnTo>
                    <a:pt x="24135" y="64982"/>
                  </a:lnTo>
                  <a:lnTo>
                    <a:pt x="24316" y="64861"/>
                  </a:lnTo>
                  <a:lnTo>
                    <a:pt x="24436" y="64680"/>
                  </a:lnTo>
                  <a:lnTo>
                    <a:pt x="24557" y="64439"/>
                  </a:lnTo>
                  <a:lnTo>
                    <a:pt x="24617" y="64258"/>
                  </a:lnTo>
                  <a:lnTo>
                    <a:pt x="24617" y="64016"/>
                  </a:lnTo>
                  <a:lnTo>
                    <a:pt x="24617" y="63775"/>
                  </a:lnTo>
                  <a:lnTo>
                    <a:pt x="24557" y="63594"/>
                  </a:lnTo>
                  <a:lnTo>
                    <a:pt x="24436" y="63353"/>
                  </a:lnTo>
                  <a:lnTo>
                    <a:pt x="24316" y="63172"/>
                  </a:lnTo>
                  <a:lnTo>
                    <a:pt x="24135" y="63051"/>
                  </a:lnTo>
                  <a:lnTo>
                    <a:pt x="23893" y="62930"/>
                  </a:lnTo>
                  <a:lnTo>
                    <a:pt x="23712" y="62870"/>
                  </a:lnTo>
                  <a:close/>
                  <a:moveTo>
                    <a:pt x="29022" y="62870"/>
                  </a:moveTo>
                  <a:lnTo>
                    <a:pt x="28841" y="62930"/>
                  </a:lnTo>
                  <a:lnTo>
                    <a:pt x="28599" y="63051"/>
                  </a:lnTo>
                  <a:lnTo>
                    <a:pt x="28418" y="63172"/>
                  </a:lnTo>
                  <a:lnTo>
                    <a:pt x="28298" y="63353"/>
                  </a:lnTo>
                  <a:lnTo>
                    <a:pt x="28177" y="63594"/>
                  </a:lnTo>
                  <a:lnTo>
                    <a:pt x="28117" y="63775"/>
                  </a:lnTo>
                  <a:lnTo>
                    <a:pt x="28117" y="64016"/>
                  </a:lnTo>
                  <a:lnTo>
                    <a:pt x="28117" y="64258"/>
                  </a:lnTo>
                  <a:lnTo>
                    <a:pt x="28177" y="64439"/>
                  </a:lnTo>
                  <a:lnTo>
                    <a:pt x="28298" y="64680"/>
                  </a:lnTo>
                  <a:lnTo>
                    <a:pt x="28418" y="64861"/>
                  </a:lnTo>
                  <a:lnTo>
                    <a:pt x="28599" y="64982"/>
                  </a:lnTo>
                  <a:lnTo>
                    <a:pt x="28841" y="65102"/>
                  </a:lnTo>
                  <a:lnTo>
                    <a:pt x="29022" y="65163"/>
                  </a:lnTo>
                  <a:lnTo>
                    <a:pt x="29505" y="65163"/>
                  </a:lnTo>
                  <a:lnTo>
                    <a:pt x="29686" y="65102"/>
                  </a:lnTo>
                  <a:lnTo>
                    <a:pt x="29927" y="64982"/>
                  </a:lnTo>
                  <a:lnTo>
                    <a:pt x="30108" y="64861"/>
                  </a:lnTo>
                  <a:lnTo>
                    <a:pt x="30229" y="64680"/>
                  </a:lnTo>
                  <a:lnTo>
                    <a:pt x="30349" y="64439"/>
                  </a:lnTo>
                  <a:lnTo>
                    <a:pt x="30410" y="64258"/>
                  </a:lnTo>
                  <a:lnTo>
                    <a:pt x="30410" y="64016"/>
                  </a:lnTo>
                  <a:lnTo>
                    <a:pt x="30410" y="63775"/>
                  </a:lnTo>
                  <a:lnTo>
                    <a:pt x="30349" y="63594"/>
                  </a:lnTo>
                  <a:lnTo>
                    <a:pt x="30229" y="63353"/>
                  </a:lnTo>
                  <a:lnTo>
                    <a:pt x="30108" y="63172"/>
                  </a:lnTo>
                  <a:lnTo>
                    <a:pt x="29927" y="63051"/>
                  </a:lnTo>
                  <a:lnTo>
                    <a:pt x="29686" y="62930"/>
                  </a:lnTo>
                  <a:lnTo>
                    <a:pt x="29505" y="62870"/>
                  </a:lnTo>
                  <a:close/>
                  <a:moveTo>
                    <a:pt x="34814" y="62870"/>
                  </a:moveTo>
                  <a:lnTo>
                    <a:pt x="34633" y="62930"/>
                  </a:lnTo>
                  <a:lnTo>
                    <a:pt x="34392" y="63051"/>
                  </a:lnTo>
                  <a:lnTo>
                    <a:pt x="34211" y="63172"/>
                  </a:lnTo>
                  <a:lnTo>
                    <a:pt x="34090" y="63353"/>
                  </a:lnTo>
                  <a:lnTo>
                    <a:pt x="33969" y="63594"/>
                  </a:lnTo>
                  <a:lnTo>
                    <a:pt x="33909" y="63775"/>
                  </a:lnTo>
                  <a:lnTo>
                    <a:pt x="33909" y="64016"/>
                  </a:lnTo>
                  <a:lnTo>
                    <a:pt x="33909" y="64258"/>
                  </a:lnTo>
                  <a:lnTo>
                    <a:pt x="33969" y="64439"/>
                  </a:lnTo>
                  <a:lnTo>
                    <a:pt x="34090" y="64680"/>
                  </a:lnTo>
                  <a:lnTo>
                    <a:pt x="34211" y="64861"/>
                  </a:lnTo>
                  <a:lnTo>
                    <a:pt x="34392" y="64982"/>
                  </a:lnTo>
                  <a:lnTo>
                    <a:pt x="34633" y="65102"/>
                  </a:lnTo>
                  <a:lnTo>
                    <a:pt x="34814" y="65163"/>
                  </a:lnTo>
                  <a:lnTo>
                    <a:pt x="35297" y="65163"/>
                  </a:lnTo>
                  <a:lnTo>
                    <a:pt x="35478" y="65102"/>
                  </a:lnTo>
                  <a:lnTo>
                    <a:pt x="35719" y="64982"/>
                  </a:lnTo>
                  <a:lnTo>
                    <a:pt x="35900" y="64861"/>
                  </a:lnTo>
                  <a:lnTo>
                    <a:pt x="36021" y="64680"/>
                  </a:lnTo>
                  <a:lnTo>
                    <a:pt x="36141" y="64439"/>
                  </a:lnTo>
                  <a:lnTo>
                    <a:pt x="36202" y="64258"/>
                  </a:lnTo>
                  <a:lnTo>
                    <a:pt x="36202" y="64016"/>
                  </a:lnTo>
                  <a:lnTo>
                    <a:pt x="36202" y="63775"/>
                  </a:lnTo>
                  <a:lnTo>
                    <a:pt x="36141" y="63594"/>
                  </a:lnTo>
                  <a:lnTo>
                    <a:pt x="36021" y="63353"/>
                  </a:lnTo>
                  <a:lnTo>
                    <a:pt x="35900" y="63172"/>
                  </a:lnTo>
                  <a:lnTo>
                    <a:pt x="35719" y="63051"/>
                  </a:lnTo>
                  <a:lnTo>
                    <a:pt x="35478" y="62930"/>
                  </a:lnTo>
                  <a:lnTo>
                    <a:pt x="35297" y="62870"/>
                  </a:lnTo>
                  <a:close/>
                  <a:moveTo>
                    <a:pt x="40606" y="62870"/>
                  </a:moveTo>
                  <a:lnTo>
                    <a:pt x="40425" y="62930"/>
                  </a:lnTo>
                  <a:lnTo>
                    <a:pt x="40184" y="63051"/>
                  </a:lnTo>
                  <a:lnTo>
                    <a:pt x="40003" y="63172"/>
                  </a:lnTo>
                  <a:lnTo>
                    <a:pt x="39882" y="63353"/>
                  </a:lnTo>
                  <a:lnTo>
                    <a:pt x="39762" y="63594"/>
                  </a:lnTo>
                  <a:lnTo>
                    <a:pt x="39701" y="63775"/>
                  </a:lnTo>
                  <a:lnTo>
                    <a:pt x="39701" y="64016"/>
                  </a:lnTo>
                  <a:lnTo>
                    <a:pt x="39701" y="64258"/>
                  </a:lnTo>
                  <a:lnTo>
                    <a:pt x="39762" y="64439"/>
                  </a:lnTo>
                  <a:lnTo>
                    <a:pt x="39882" y="64680"/>
                  </a:lnTo>
                  <a:lnTo>
                    <a:pt x="40003" y="64861"/>
                  </a:lnTo>
                  <a:lnTo>
                    <a:pt x="40184" y="64982"/>
                  </a:lnTo>
                  <a:lnTo>
                    <a:pt x="40425" y="65102"/>
                  </a:lnTo>
                  <a:lnTo>
                    <a:pt x="40606" y="65163"/>
                  </a:lnTo>
                  <a:lnTo>
                    <a:pt x="41089" y="65163"/>
                  </a:lnTo>
                  <a:lnTo>
                    <a:pt x="41270" y="65102"/>
                  </a:lnTo>
                  <a:lnTo>
                    <a:pt x="41511" y="64982"/>
                  </a:lnTo>
                  <a:lnTo>
                    <a:pt x="41692" y="64861"/>
                  </a:lnTo>
                  <a:lnTo>
                    <a:pt x="41813" y="64680"/>
                  </a:lnTo>
                  <a:lnTo>
                    <a:pt x="41934" y="64439"/>
                  </a:lnTo>
                  <a:lnTo>
                    <a:pt x="41994" y="64258"/>
                  </a:lnTo>
                  <a:lnTo>
                    <a:pt x="41994" y="64016"/>
                  </a:lnTo>
                  <a:lnTo>
                    <a:pt x="41994" y="63775"/>
                  </a:lnTo>
                  <a:lnTo>
                    <a:pt x="41934" y="63594"/>
                  </a:lnTo>
                  <a:lnTo>
                    <a:pt x="41813" y="63353"/>
                  </a:lnTo>
                  <a:lnTo>
                    <a:pt x="41692" y="63172"/>
                  </a:lnTo>
                  <a:lnTo>
                    <a:pt x="41511" y="63051"/>
                  </a:lnTo>
                  <a:lnTo>
                    <a:pt x="41270" y="62930"/>
                  </a:lnTo>
                  <a:lnTo>
                    <a:pt x="41089" y="62870"/>
                  </a:lnTo>
                  <a:close/>
                  <a:moveTo>
                    <a:pt x="46399" y="62870"/>
                  </a:moveTo>
                  <a:lnTo>
                    <a:pt x="46218" y="62930"/>
                  </a:lnTo>
                  <a:lnTo>
                    <a:pt x="45976" y="63051"/>
                  </a:lnTo>
                  <a:lnTo>
                    <a:pt x="45795" y="63172"/>
                  </a:lnTo>
                  <a:lnTo>
                    <a:pt x="45674" y="63353"/>
                  </a:lnTo>
                  <a:lnTo>
                    <a:pt x="45554" y="63594"/>
                  </a:lnTo>
                  <a:lnTo>
                    <a:pt x="45493" y="63775"/>
                  </a:lnTo>
                  <a:lnTo>
                    <a:pt x="45493" y="64016"/>
                  </a:lnTo>
                  <a:lnTo>
                    <a:pt x="45493" y="64258"/>
                  </a:lnTo>
                  <a:lnTo>
                    <a:pt x="45554" y="64439"/>
                  </a:lnTo>
                  <a:lnTo>
                    <a:pt x="45674" y="64680"/>
                  </a:lnTo>
                  <a:lnTo>
                    <a:pt x="45795" y="64861"/>
                  </a:lnTo>
                  <a:lnTo>
                    <a:pt x="45976" y="64982"/>
                  </a:lnTo>
                  <a:lnTo>
                    <a:pt x="46218" y="65102"/>
                  </a:lnTo>
                  <a:lnTo>
                    <a:pt x="46399" y="65163"/>
                  </a:lnTo>
                  <a:lnTo>
                    <a:pt x="46881" y="65163"/>
                  </a:lnTo>
                  <a:lnTo>
                    <a:pt x="47062" y="65102"/>
                  </a:lnTo>
                  <a:lnTo>
                    <a:pt x="47304" y="64982"/>
                  </a:lnTo>
                  <a:lnTo>
                    <a:pt x="47485" y="64861"/>
                  </a:lnTo>
                  <a:lnTo>
                    <a:pt x="47605" y="64680"/>
                  </a:lnTo>
                  <a:lnTo>
                    <a:pt x="47726" y="64439"/>
                  </a:lnTo>
                  <a:lnTo>
                    <a:pt x="47786" y="64258"/>
                  </a:lnTo>
                  <a:lnTo>
                    <a:pt x="47786" y="64016"/>
                  </a:lnTo>
                  <a:lnTo>
                    <a:pt x="47786" y="63775"/>
                  </a:lnTo>
                  <a:lnTo>
                    <a:pt x="47726" y="63594"/>
                  </a:lnTo>
                  <a:lnTo>
                    <a:pt x="47605" y="63353"/>
                  </a:lnTo>
                  <a:lnTo>
                    <a:pt x="47485" y="63172"/>
                  </a:lnTo>
                  <a:lnTo>
                    <a:pt x="47304" y="63051"/>
                  </a:lnTo>
                  <a:lnTo>
                    <a:pt x="47062" y="62930"/>
                  </a:lnTo>
                  <a:lnTo>
                    <a:pt x="46881" y="62870"/>
                  </a:lnTo>
                  <a:close/>
                  <a:moveTo>
                    <a:pt x="52191" y="62870"/>
                  </a:moveTo>
                  <a:lnTo>
                    <a:pt x="52010" y="62930"/>
                  </a:lnTo>
                  <a:lnTo>
                    <a:pt x="51768" y="63051"/>
                  </a:lnTo>
                  <a:lnTo>
                    <a:pt x="51587" y="63172"/>
                  </a:lnTo>
                  <a:lnTo>
                    <a:pt x="51467" y="63353"/>
                  </a:lnTo>
                  <a:lnTo>
                    <a:pt x="51346" y="63594"/>
                  </a:lnTo>
                  <a:lnTo>
                    <a:pt x="51286" y="63775"/>
                  </a:lnTo>
                  <a:lnTo>
                    <a:pt x="51286" y="64016"/>
                  </a:lnTo>
                  <a:lnTo>
                    <a:pt x="51286" y="64258"/>
                  </a:lnTo>
                  <a:lnTo>
                    <a:pt x="51346" y="64439"/>
                  </a:lnTo>
                  <a:lnTo>
                    <a:pt x="51467" y="64680"/>
                  </a:lnTo>
                  <a:lnTo>
                    <a:pt x="51587" y="64861"/>
                  </a:lnTo>
                  <a:lnTo>
                    <a:pt x="51768" y="64982"/>
                  </a:lnTo>
                  <a:lnTo>
                    <a:pt x="52010" y="65102"/>
                  </a:lnTo>
                  <a:lnTo>
                    <a:pt x="52191" y="65163"/>
                  </a:lnTo>
                  <a:lnTo>
                    <a:pt x="52673" y="65163"/>
                  </a:lnTo>
                  <a:lnTo>
                    <a:pt x="52854" y="65102"/>
                  </a:lnTo>
                  <a:lnTo>
                    <a:pt x="53096" y="64982"/>
                  </a:lnTo>
                  <a:lnTo>
                    <a:pt x="53277" y="64861"/>
                  </a:lnTo>
                  <a:lnTo>
                    <a:pt x="53397" y="64680"/>
                  </a:lnTo>
                  <a:lnTo>
                    <a:pt x="53518" y="64439"/>
                  </a:lnTo>
                  <a:lnTo>
                    <a:pt x="53578" y="64258"/>
                  </a:lnTo>
                  <a:lnTo>
                    <a:pt x="53578" y="64016"/>
                  </a:lnTo>
                  <a:lnTo>
                    <a:pt x="53578" y="63775"/>
                  </a:lnTo>
                  <a:lnTo>
                    <a:pt x="53518" y="63594"/>
                  </a:lnTo>
                  <a:lnTo>
                    <a:pt x="53397" y="63353"/>
                  </a:lnTo>
                  <a:lnTo>
                    <a:pt x="53277" y="63172"/>
                  </a:lnTo>
                  <a:lnTo>
                    <a:pt x="53096" y="63051"/>
                  </a:lnTo>
                  <a:lnTo>
                    <a:pt x="52854" y="62930"/>
                  </a:lnTo>
                  <a:lnTo>
                    <a:pt x="52673" y="62870"/>
                  </a:lnTo>
                  <a:close/>
                  <a:moveTo>
                    <a:pt x="57983" y="62870"/>
                  </a:moveTo>
                  <a:lnTo>
                    <a:pt x="57802" y="62930"/>
                  </a:lnTo>
                  <a:lnTo>
                    <a:pt x="57561" y="63051"/>
                  </a:lnTo>
                  <a:lnTo>
                    <a:pt x="57380" y="63172"/>
                  </a:lnTo>
                  <a:lnTo>
                    <a:pt x="57259" y="63353"/>
                  </a:lnTo>
                  <a:lnTo>
                    <a:pt x="57138" y="63594"/>
                  </a:lnTo>
                  <a:lnTo>
                    <a:pt x="57078" y="63775"/>
                  </a:lnTo>
                  <a:lnTo>
                    <a:pt x="57078" y="64016"/>
                  </a:lnTo>
                  <a:lnTo>
                    <a:pt x="57078" y="64258"/>
                  </a:lnTo>
                  <a:lnTo>
                    <a:pt x="57138" y="64439"/>
                  </a:lnTo>
                  <a:lnTo>
                    <a:pt x="57259" y="64680"/>
                  </a:lnTo>
                  <a:lnTo>
                    <a:pt x="57380" y="64861"/>
                  </a:lnTo>
                  <a:lnTo>
                    <a:pt x="57561" y="64982"/>
                  </a:lnTo>
                  <a:lnTo>
                    <a:pt x="57802" y="65102"/>
                  </a:lnTo>
                  <a:lnTo>
                    <a:pt x="57983" y="65163"/>
                  </a:lnTo>
                  <a:lnTo>
                    <a:pt x="58466" y="65163"/>
                  </a:lnTo>
                  <a:lnTo>
                    <a:pt x="58647" y="65102"/>
                  </a:lnTo>
                  <a:lnTo>
                    <a:pt x="58888" y="64982"/>
                  </a:lnTo>
                  <a:lnTo>
                    <a:pt x="59069" y="64861"/>
                  </a:lnTo>
                  <a:lnTo>
                    <a:pt x="59190" y="64680"/>
                  </a:lnTo>
                  <a:lnTo>
                    <a:pt x="59310" y="64439"/>
                  </a:lnTo>
                  <a:lnTo>
                    <a:pt x="59371" y="64258"/>
                  </a:lnTo>
                  <a:lnTo>
                    <a:pt x="59371" y="64016"/>
                  </a:lnTo>
                  <a:lnTo>
                    <a:pt x="59371" y="63775"/>
                  </a:lnTo>
                  <a:lnTo>
                    <a:pt x="59310" y="63594"/>
                  </a:lnTo>
                  <a:lnTo>
                    <a:pt x="59190" y="63353"/>
                  </a:lnTo>
                  <a:lnTo>
                    <a:pt x="59069" y="63172"/>
                  </a:lnTo>
                  <a:lnTo>
                    <a:pt x="58888" y="63051"/>
                  </a:lnTo>
                  <a:lnTo>
                    <a:pt x="58647" y="62930"/>
                  </a:lnTo>
                  <a:lnTo>
                    <a:pt x="58466" y="62870"/>
                  </a:lnTo>
                  <a:close/>
                  <a:moveTo>
                    <a:pt x="63775" y="62870"/>
                  </a:moveTo>
                  <a:lnTo>
                    <a:pt x="63594" y="62930"/>
                  </a:lnTo>
                  <a:lnTo>
                    <a:pt x="63353" y="63051"/>
                  </a:lnTo>
                  <a:lnTo>
                    <a:pt x="63172" y="63172"/>
                  </a:lnTo>
                  <a:lnTo>
                    <a:pt x="63051" y="63353"/>
                  </a:lnTo>
                  <a:lnTo>
                    <a:pt x="62931" y="63594"/>
                  </a:lnTo>
                  <a:lnTo>
                    <a:pt x="62870" y="63775"/>
                  </a:lnTo>
                  <a:lnTo>
                    <a:pt x="62870" y="64016"/>
                  </a:lnTo>
                  <a:lnTo>
                    <a:pt x="62870" y="64258"/>
                  </a:lnTo>
                  <a:lnTo>
                    <a:pt x="62931" y="64439"/>
                  </a:lnTo>
                  <a:lnTo>
                    <a:pt x="63051" y="64680"/>
                  </a:lnTo>
                  <a:lnTo>
                    <a:pt x="63172" y="64861"/>
                  </a:lnTo>
                  <a:lnTo>
                    <a:pt x="63353" y="64982"/>
                  </a:lnTo>
                  <a:lnTo>
                    <a:pt x="63594" y="65102"/>
                  </a:lnTo>
                  <a:lnTo>
                    <a:pt x="63775" y="65163"/>
                  </a:lnTo>
                  <a:lnTo>
                    <a:pt x="64198" y="65163"/>
                  </a:lnTo>
                  <a:lnTo>
                    <a:pt x="64439" y="65102"/>
                  </a:lnTo>
                  <a:lnTo>
                    <a:pt x="64741" y="64921"/>
                  </a:lnTo>
                  <a:lnTo>
                    <a:pt x="64922" y="64740"/>
                  </a:lnTo>
                  <a:lnTo>
                    <a:pt x="65103" y="64439"/>
                  </a:lnTo>
                  <a:lnTo>
                    <a:pt x="65163" y="64197"/>
                  </a:lnTo>
                  <a:lnTo>
                    <a:pt x="65163" y="64016"/>
                  </a:lnTo>
                  <a:lnTo>
                    <a:pt x="65163" y="63775"/>
                  </a:lnTo>
                  <a:lnTo>
                    <a:pt x="65103" y="63594"/>
                  </a:lnTo>
                  <a:lnTo>
                    <a:pt x="64982" y="63353"/>
                  </a:lnTo>
                  <a:lnTo>
                    <a:pt x="64861" y="63172"/>
                  </a:lnTo>
                  <a:lnTo>
                    <a:pt x="64680" y="63051"/>
                  </a:lnTo>
                  <a:lnTo>
                    <a:pt x="64439" y="62930"/>
                  </a:lnTo>
                  <a:lnTo>
                    <a:pt x="64258" y="62870"/>
                  </a:lnTo>
                  <a:close/>
                  <a:moveTo>
                    <a:pt x="14541" y="65766"/>
                  </a:moveTo>
                  <a:lnTo>
                    <a:pt x="14360" y="65826"/>
                  </a:lnTo>
                  <a:lnTo>
                    <a:pt x="14119" y="65947"/>
                  </a:lnTo>
                  <a:lnTo>
                    <a:pt x="13938" y="66068"/>
                  </a:lnTo>
                  <a:lnTo>
                    <a:pt x="13817" y="66249"/>
                  </a:lnTo>
                  <a:lnTo>
                    <a:pt x="13697" y="66490"/>
                  </a:lnTo>
                  <a:lnTo>
                    <a:pt x="13636" y="66671"/>
                  </a:lnTo>
                  <a:lnTo>
                    <a:pt x="13636" y="66912"/>
                  </a:lnTo>
                  <a:lnTo>
                    <a:pt x="13636" y="67214"/>
                  </a:lnTo>
                  <a:lnTo>
                    <a:pt x="14783" y="68059"/>
                  </a:lnTo>
                  <a:lnTo>
                    <a:pt x="15024" y="68059"/>
                  </a:lnTo>
                  <a:lnTo>
                    <a:pt x="15205" y="67999"/>
                  </a:lnTo>
                  <a:lnTo>
                    <a:pt x="15446" y="67878"/>
                  </a:lnTo>
                  <a:lnTo>
                    <a:pt x="15627" y="67757"/>
                  </a:lnTo>
                  <a:lnTo>
                    <a:pt x="15748" y="67576"/>
                  </a:lnTo>
                  <a:lnTo>
                    <a:pt x="15869" y="67335"/>
                  </a:lnTo>
                  <a:lnTo>
                    <a:pt x="15929" y="67154"/>
                  </a:lnTo>
                  <a:lnTo>
                    <a:pt x="15929" y="66912"/>
                  </a:lnTo>
                  <a:lnTo>
                    <a:pt x="15929" y="66671"/>
                  </a:lnTo>
                  <a:lnTo>
                    <a:pt x="15869" y="66490"/>
                  </a:lnTo>
                  <a:lnTo>
                    <a:pt x="15748" y="66249"/>
                  </a:lnTo>
                  <a:lnTo>
                    <a:pt x="15627" y="66068"/>
                  </a:lnTo>
                  <a:lnTo>
                    <a:pt x="15446" y="65947"/>
                  </a:lnTo>
                  <a:lnTo>
                    <a:pt x="15205" y="65826"/>
                  </a:lnTo>
                  <a:lnTo>
                    <a:pt x="15024" y="65766"/>
                  </a:lnTo>
                  <a:close/>
                  <a:moveTo>
                    <a:pt x="20333" y="65766"/>
                  </a:moveTo>
                  <a:lnTo>
                    <a:pt x="20152" y="65826"/>
                  </a:lnTo>
                  <a:lnTo>
                    <a:pt x="19911" y="65947"/>
                  </a:lnTo>
                  <a:lnTo>
                    <a:pt x="19730" y="66068"/>
                  </a:lnTo>
                  <a:lnTo>
                    <a:pt x="19609" y="66249"/>
                  </a:lnTo>
                  <a:lnTo>
                    <a:pt x="19489" y="66490"/>
                  </a:lnTo>
                  <a:lnTo>
                    <a:pt x="19428" y="66671"/>
                  </a:lnTo>
                  <a:lnTo>
                    <a:pt x="19428" y="66912"/>
                  </a:lnTo>
                  <a:lnTo>
                    <a:pt x="19428" y="67154"/>
                  </a:lnTo>
                  <a:lnTo>
                    <a:pt x="19489" y="67335"/>
                  </a:lnTo>
                  <a:lnTo>
                    <a:pt x="19609" y="67576"/>
                  </a:lnTo>
                  <a:lnTo>
                    <a:pt x="19730" y="67757"/>
                  </a:lnTo>
                  <a:lnTo>
                    <a:pt x="19911" y="67878"/>
                  </a:lnTo>
                  <a:lnTo>
                    <a:pt x="20152" y="67999"/>
                  </a:lnTo>
                  <a:lnTo>
                    <a:pt x="20333" y="68059"/>
                  </a:lnTo>
                  <a:lnTo>
                    <a:pt x="20816" y="68059"/>
                  </a:lnTo>
                  <a:lnTo>
                    <a:pt x="20997" y="67999"/>
                  </a:lnTo>
                  <a:lnTo>
                    <a:pt x="21239" y="67878"/>
                  </a:lnTo>
                  <a:lnTo>
                    <a:pt x="21420" y="67757"/>
                  </a:lnTo>
                  <a:lnTo>
                    <a:pt x="21540" y="67576"/>
                  </a:lnTo>
                  <a:lnTo>
                    <a:pt x="21661" y="67335"/>
                  </a:lnTo>
                  <a:lnTo>
                    <a:pt x="21721" y="67154"/>
                  </a:lnTo>
                  <a:lnTo>
                    <a:pt x="21721" y="66912"/>
                  </a:lnTo>
                  <a:lnTo>
                    <a:pt x="21721" y="66671"/>
                  </a:lnTo>
                  <a:lnTo>
                    <a:pt x="21661" y="66490"/>
                  </a:lnTo>
                  <a:lnTo>
                    <a:pt x="21540" y="66249"/>
                  </a:lnTo>
                  <a:lnTo>
                    <a:pt x="21420" y="66068"/>
                  </a:lnTo>
                  <a:lnTo>
                    <a:pt x="21239" y="65947"/>
                  </a:lnTo>
                  <a:lnTo>
                    <a:pt x="20997" y="65826"/>
                  </a:lnTo>
                  <a:lnTo>
                    <a:pt x="20816" y="65766"/>
                  </a:lnTo>
                  <a:close/>
                  <a:moveTo>
                    <a:pt x="26126" y="65766"/>
                  </a:moveTo>
                  <a:lnTo>
                    <a:pt x="25945" y="65826"/>
                  </a:lnTo>
                  <a:lnTo>
                    <a:pt x="25703" y="65947"/>
                  </a:lnTo>
                  <a:lnTo>
                    <a:pt x="25522" y="66068"/>
                  </a:lnTo>
                  <a:lnTo>
                    <a:pt x="25402" y="66249"/>
                  </a:lnTo>
                  <a:lnTo>
                    <a:pt x="25281" y="66490"/>
                  </a:lnTo>
                  <a:lnTo>
                    <a:pt x="25221" y="66671"/>
                  </a:lnTo>
                  <a:lnTo>
                    <a:pt x="25221" y="66912"/>
                  </a:lnTo>
                  <a:lnTo>
                    <a:pt x="25221" y="67154"/>
                  </a:lnTo>
                  <a:lnTo>
                    <a:pt x="25281" y="67335"/>
                  </a:lnTo>
                  <a:lnTo>
                    <a:pt x="25402" y="67576"/>
                  </a:lnTo>
                  <a:lnTo>
                    <a:pt x="25522" y="67757"/>
                  </a:lnTo>
                  <a:lnTo>
                    <a:pt x="25703" y="67878"/>
                  </a:lnTo>
                  <a:lnTo>
                    <a:pt x="25945" y="67999"/>
                  </a:lnTo>
                  <a:lnTo>
                    <a:pt x="26126" y="68059"/>
                  </a:lnTo>
                  <a:lnTo>
                    <a:pt x="26608" y="68059"/>
                  </a:lnTo>
                  <a:lnTo>
                    <a:pt x="26789" y="67999"/>
                  </a:lnTo>
                  <a:lnTo>
                    <a:pt x="27031" y="67878"/>
                  </a:lnTo>
                  <a:lnTo>
                    <a:pt x="27212" y="67757"/>
                  </a:lnTo>
                  <a:lnTo>
                    <a:pt x="27332" y="67576"/>
                  </a:lnTo>
                  <a:lnTo>
                    <a:pt x="27453" y="67335"/>
                  </a:lnTo>
                  <a:lnTo>
                    <a:pt x="27513" y="67154"/>
                  </a:lnTo>
                  <a:lnTo>
                    <a:pt x="27513" y="66912"/>
                  </a:lnTo>
                  <a:lnTo>
                    <a:pt x="27513" y="66671"/>
                  </a:lnTo>
                  <a:lnTo>
                    <a:pt x="27453" y="66490"/>
                  </a:lnTo>
                  <a:lnTo>
                    <a:pt x="27332" y="66249"/>
                  </a:lnTo>
                  <a:lnTo>
                    <a:pt x="27212" y="66068"/>
                  </a:lnTo>
                  <a:lnTo>
                    <a:pt x="27031" y="65947"/>
                  </a:lnTo>
                  <a:lnTo>
                    <a:pt x="26789" y="65826"/>
                  </a:lnTo>
                  <a:lnTo>
                    <a:pt x="26608" y="65766"/>
                  </a:lnTo>
                  <a:close/>
                  <a:moveTo>
                    <a:pt x="31918" y="65766"/>
                  </a:moveTo>
                  <a:lnTo>
                    <a:pt x="31737" y="65826"/>
                  </a:lnTo>
                  <a:lnTo>
                    <a:pt x="31496" y="65947"/>
                  </a:lnTo>
                  <a:lnTo>
                    <a:pt x="31315" y="66068"/>
                  </a:lnTo>
                  <a:lnTo>
                    <a:pt x="31194" y="66249"/>
                  </a:lnTo>
                  <a:lnTo>
                    <a:pt x="31073" y="66490"/>
                  </a:lnTo>
                  <a:lnTo>
                    <a:pt x="31013" y="66671"/>
                  </a:lnTo>
                  <a:lnTo>
                    <a:pt x="31013" y="66912"/>
                  </a:lnTo>
                  <a:lnTo>
                    <a:pt x="31013" y="67154"/>
                  </a:lnTo>
                  <a:lnTo>
                    <a:pt x="31073" y="67335"/>
                  </a:lnTo>
                  <a:lnTo>
                    <a:pt x="31194" y="67576"/>
                  </a:lnTo>
                  <a:lnTo>
                    <a:pt x="31315" y="67757"/>
                  </a:lnTo>
                  <a:lnTo>
                    <a:pt x="31496" y="67878"/>
                  </a:lnTo>
                  <a:lnTo>
                    <a:pt x="31737" y="67999"/>
                  </a:lnTo>
                  <a:lnTo>
                    <a:pt x="31918" y="68059"/>
                  </a:lnTo>
                  <a:lnTo>
                    <a:pt x="32401" y="68059"/>
                  </a:lnTo>
                  <a:lnTo>
                    <a:pt x="32582" y="67999"/>
                  </a:lnTo>
                  <a:lnTo>
                    <a:pt x="32823" y="67878"/>
                  </a:lnTo>
                  <a:lnTo>
                    <a:pt x="33004" y="67757"/>
                  </a:lnTo>
                  <a:lnTo>
                    <a:pt x="33125" y="67576"/>
                  </a:lnTo>
                  <a:lnTo>
                    <a:pt x="33245" y="67335"/>
                  </a:lnTo>
                  <a:lnTo>
                    <a:pt x="33306" y="67154"/>
                  </a:lnTo>
                  <a:lnTo>
                    <a:pt x="33306" y="66912"/>
                  </a:lnTo>
                  <a:lnTo>
                    <a:pt x="33306" y="66671"/>
                  </a:lnTo>
                  <a:lnTo>
                    <a:pt x="33245" y="66490"/>
                  </a:lnTo>
                  <a:lnTo>
                    <a:pt x="33125" y="66249"/>
                  </a:lnTo>
                  <a:lnTo>
                    <a:pt x="33004" y="66068"/>
                  </a:lnTo>
                  <a:lnTo>
                    <a:pt x="32823" y="65947"/>
                  </a:lnTo>
                  <a:lnTo>
                    <a:pt x="32582" y="65826"/>
                  </a:lnTo>
                  <a:lnTo>
                    <a:pt x="32401" y="65766"/>
                  </a:lnTo>
                  <a:close/>
                  <a:moveTo>
                    <a:pt x="37710" y="65766"/>
                  </a:moveTo>
                  <a:lnTo>
                    <a:pt x="37529" y="65826"/>
                  </a:lnTo>
                  <a:lnTo>
                    <a:pt x="37288" y="65947"/>
                  </a:lnTo>
                  <a:lnTo>
                    <a:pt x="37107" y="66068"/>
                  </a:lnTo>
                  <a:lnTo>
                    <a:pt x="36986" y="66249"/>
                  </a:lnTo>
                  <a:lnTo>
                    <a:pt x="36865" y="66490"/>
                  </a:lnTo>
                  <a:lnTo>
                    <a:pt x="36805" y="66671"/>
                  </a:lnTo>
                  <a:lnTo>
                    <a:pt x="36805" y="66912"/>
                  </a:lnTo>
                  <a:lnTo>
                    <a:pt x="36805" y="67154"/>
                  </a:lnTo>
                  <a:lnTo>
                    <a:pt x="36865" y="67335"/>
                  </a:lnTo>
                  <a:lnTo>
                    <a:pt x="36986" y="67576"/>
                  </a:lnTo>
                  <a:lnTo>
                    <a:pt x="37107" y="67757"/>
                  </a:lnTo>
                  <a:lnTo>
                    <a:pt x="37288" y="67878"/>
                  </a:lnTo>
                  <a:lnTo>
                    <a:pt x="37529" y="67999"/>
                  </a:lnTo>
                  <a:lnTo>
                    <a:pt x="37710" y="68059"/>
                  </a:lnTo>
                  <a:lnTo>
                    <a:pt x="38193" y="68059"/>
                  </a:lnTo>
                  <a:lnTo>
                    <a:pt x="38374" y="67999"/>
                  </a:lnTo>
                  <a:lnTo>
                    <a:pt x="38615" y="67878"/>
                  </a:lnTo>
                  <a:lnTo>
                    <a:pt x="38796" y="67757"/>
                  </a:lnTo>
                  <a:lnTo>
                    <a:pt x="38917" y="67576"/>
                  </a:lnTo>
                  <a:lnTo>
                    <a:pt x="39038" y="67335"/>
                  </a:lnTo>
                  <a:lnTo>
                    <a:pt x="39098" y="67154"/>
                  </a:lnTo>
                  <a:lnTo>
                    <a:pt x="39098" y="66912"/>
                  </a:lnTo>
                  <a:lnTo>
                    <a:pt x="39098" y="66671"/>
                  </a:lnTo>
                  <a:lnTo>
                    <a:pt x="39038" y="66490"/>
                  </a:lnTo>
                  <a:lnTo>
                    <a:pt x="38917" y="66249"/>
                  </a:lnTo>
                  <a:lnTo>
                    <a:pt x="38796" y="66068"/>
                  </a:lnTo>
                  <a:lnTo>
                    <a:pt x="38615" y="65947"/>
                  </a:lnTo>
                  <a:lnTo>
                    <a:pt x="38374" y="65826"/>
                  </a:lnTo>
                  <a:lnTo>
                    <a:pt x="38193" y="65766"/>
                  </a:lnTo>
                  <a:close/>
                  <a:moveTo>
                    <a:pt x="43502" y="65766"/>
                  </a:moveTo>
                  <a:lnTo>
                    <a:pt x="43321" y="65826"/>
                  </a:lnTo>
                  <a:lnTo>
                    <a:pt x="43080" y="65947"/>
                  </a:lnTo>
                  <a:lnTo>
                    <a:pt x="42899" y="66068"/>
                  </a:lnTo>
                  <a:lnTo>
                    <a:pt x="42778" y="66249"/>
                  </a:lnTo>
                  <a:lnTo>
                    <a:pt x="42658" y="66490"/>
                  </a:lnTo>
                  <a:lnTo>
                    <a:pt x="42597" y="66671"/>
                  </a:lnTo>
                  <a:lnTo>
                    <a:pt x="42597" y="66912"/>
                  </a:lnTo>
                  <a:lnTo>
                    <a:pt x="42597" y="67154"/>
                  </a:lnTo>
                  <a:lnTo>
                    <a:pt x="42658" y="67335"/>
                  </a:lnTo>
                  <a:lnTo>
                    <a:pt x="42778" y="67576"/>
                  </a:lnTo>
                  <a:lnTo>
                    <a:pt x="42899" y="67757"/>
                  </a:lnTo>
                  <a:lnTo>
                    <a:pt x="43080" y="67878"/>
                  </a:lnTo>
                  <a:lnTo>
                    <a:pt x="43321" y="67999"/>
                  </a:lnTo>
                  <a:lnTo>
                    <a:pt x="43502" y="68059"/>
                  </a:lnTo>
                  <a:lnTo>
                    <a:pt x="43985" y="68059"/>
                  </a:lnTo>
                  <a:lnTo>
                    <a:pt x="44166" y="67999"/>
                  </a:lnTo>
                  <a:lnTo>
                    <a:pt x="44407" y="67878"/>
                  </a:lnTo>
                  <a:lnTo>
                    <a:pt x="44588" y="67757"/>
                  </a:lnTo>
                  <a:lnTo>
                    <a:pt x="44709" y="67576"/>
                  </a:lnTo>
                  <a:lnTo>
                    <a:pt x="44830" y="67335"/>
                  </a:lnTo>
                  <a:lnTo>
                    <a:pt x="44890" y="67154"/>
                  </a:lnTo>
                  <a:lnTo>
                    <a:pt x="44890" y="66912"/>
                  </a:lnTo>
                  <a:lnTo>
                    <a:pt x="44890" y="66671"/>
                  </a:lnTo>
                  <a:lnTo>
                    <a:pt x="44830" y="66490"/>
                  </a:lnTo>
                  <a:lnTo>
                    <a:pt x="44709" y="66249"/>
                  </a:lnTo>
                  <a:lnTo>
                    <a:pt x="44588" y="66068"/>
                  </a:lnTo>
                  <a:lnTo>
                    <a:pt x="44407" y="65947"/>
                  </a:lnTo>
                  <a:lnTo>
                    <a:pt x="44166" y="65826"/>
                  </a:lnTo>
                  <a:lnTo>
                    <a:pt x="43985" y="65766"/>
                  </a:lnTo>
                  <a:close/>
                  <a:moveTo>
                    <a:pt x="49295" y="65766"/>
                  </a:moveTo>
                  <a:lnTo>
                    <a:pt x="49114" y="65826"/>
                  </a:lnTo>
                  <a:lnTo>
                    <a:pt x="48872" y="65947"/>
                  </a:lnTo>
                  <a:lnTo>
                    <a:pt x="48691" y="66068"/>
                  </a:lnTo>
                  <a:lnTo>
                    <a:pt x="48571" y="66249"/>
                  </a:lnTo>
                  <a:lnTo>
                    <a:pt x="48450" y="66490"/>
                  </a:lnTo>
                  <a:lnTo>
                    <a:pt x="48390" y="66671"/>
                  </a:lnTo>
                  <a:lnTo>
                    <a:pt x="48390" y="66912"/>
                  </a:lnTo>
                  <a:lnTo>
                    <a:pt x="48390" y="67154"/>
                  </a:lnTo>
                  <a:lnTo>
                    <a:pt x="48450" y="67335"/>
                  </a:lnTo>
                  <a:lnTo>
                    <a:pt x="48571" y="67576"/>
                  </a:lnTo>
                  <a:lnTo>
                    <a:pt x="48691" y="67757"/>
                  </a:lnTo>
                  <a:lnTo>
                    <a:pt x="48872" y="67878"/>
                  </a:lnTo>
                  <a:lnTo>
                    <a:pt x="49114" y="67999"/>
                  </a:lnTo>
                  <a:lnTo>
                    <a:pt x="49295" y="68059"/>
                  </a:lnTo>
                  <a:lnTo>
                    <a:pt x="49777" y="68059"/>
                  </a:lnTo>
                  <a:lnTo>
                    <a:pt x="49958" y="67999"/>
                  </a:lnTo>
                  <a:lnTo>
                    <a:pt x="50200" y="67878"/>
                  </a:lnTo>
                  <a:lnTo>
                    <a:pt x="50381" y="67757"/>
                  </a:lnTo>
                  <a:lnTo>
                    <a:pt x="50501" y="67576"/>
                  </a:lnTo>
                  <a:lnTo>
                    <a:pt x="50622" y="67335"/>
                  </a:lnTo>
                  <a:lnTo>
                    <a:pt x="50682" y="67154"/>
                  </a:lnTo>
                  <a:lnTo>
                    <a:pt x="50682" y="66912"/>
                  </a:lnTo>
                  <a:lnTo>
                    <a:pt x="50682" y="66671"/>
                  </a:lnTo>
                  <a:lnTo>
                    <a:pt x="50622" y="66490"/>
                  </a:lnTo>
                  <a:lnTo>
                    <a:pt x="50501" y="66249"/>
                  </a:lnTo>
                  <a:lnTo>
                    <a:pt x="50381" y="66068"/>
                  </a:lnTo>
                  <a:lnTo>
                    <a:pt x="50200" y="65947"/>
                  </a:lnTo>
                  <a:lnTo>
                    <a:pt x="49958" y="65826"/>
                  </a:lnTo>
                  <a:lnTo>
                    <a:pt x="49777" y="65766"/>
                  </a:lnTo>
                  <a:close/>
                  <a:moveTo>
                    <a:pt x="55087" y="65766"/>
                  </a:moveTo>
                  <a:lnTo>
                    <a:pt x="54906" y="65826"/>
                  </a:lnTo>
                  <a:lnTo>
                    <a:pt x="54665" y="65947"/>
                  </a:lnTo>
                  <a:lnTo>
                    <a:pt x="54483" y="66068"/>
                  </a:lnTo>
                  <a:lnTo>
                    <a:pt x="54363" y="66249"/>
                  </a:lnTo>
                  <a:lnTo>
                    <a:pt x="54242" y="66490"/>
                  </a:lnTo>
                  <a:lnTo>
                    <a:pt x="54182" y="66671"/>
                  </a:lnTo>
                  <a:lnTo>
                    <a:pt x="54182" y="66912"/>
                  </a:lnTo>
                  <a:lnTo>
                    <a:pt x="54182" y="67154"/>
                  </a:lnTo>
                  <a:lnTo>
                    <a:pt x="54242" y="67335"/>
                  </a:lnTo>
                  <a:lnTo>
                    <a:pt x="54363" y="67576"/>
                  </a:lnTo>
                  <a:lnTo>
                    <a:pt x="54483" y="67757"/>
                  </a:lnTo>
                  <a:lnTo>
                    <a:pt x="54665" y="67878"/>
                  </a:lnTo>
                  <a:lnTo>
                    <a:pt x="54906" y="67999"/>
                  </a:lnTo>
                  <a:lnTo>
                    <a:pt x="55087" y="68059"/>
                  </a:lnTo>
                  <a:lnTo>
                    <a:pt x="55570" y="68059"/>
                  </a:lnTo>
                  <a:lnTo>
                    <a:pt x="55751" y="67999"/>
                  </a:lnTo>
                  <a:lnTo>
                    <a:pt x="55992" y="67878"/>
                  </a:lnTo>
                  <a:lnTo>
                    <a:pt x="56173" y="67757"/>
                  </a:lnTo>
                  <a:lnTo>
                    <a:pt x="56294" y="67576"/>
                  </a:lnTo>
                  <a:lnTo>
                    <a:pt x="56414" y="67335"/>
                  </a:lnTo>
                  <a:lnTo>
                    <a:pt x="56475" y="67154"/>
                  </a:lnTo>
                  <a:lnTo>
                    <a:pt x="56475" y="66912"/>
                  </a:lnTo>
                  <a:lnTo>
                    <a:pt x="56475" y="66671"/>
                  </a:lnTo>
                  <a:lnTo>
                    <a:pt x="56414" y="66490"/>
                  </a:lnTo>
                  <a:lnTo>
                    <a:pt x="56294" y="66249"/>
                  </a:lnTo>
                  <a:lnTo>
                    <a:pt x="56173" y="66068"/>
                  </a:lnTo>
                  <a:lnTo>
                    <a:pt x="55992" y="65947"/>
                  </a:lnTo>
                  <a:lnTo>
                    <a:pt x="55751" y="65826"/>
                  </a:lnTo>
                  <a:lnTo>
                    <a:pt x="55570" y="65766"/>
                  </a:lnTo>
                  <a:close/>
                  <a:moveTo>
                    <a:pt x="60879" y="65766"/>
                  </a:moveTo>
                  <a:lnTo>
                    <a:pt x="60698" y="65826"/>
                  </a:lnTo>
                  <a:lnTo>
                    <a:pt x="60457" y="65947"/>
                  </a:lnTo>
                  <a:lnTo>
                    <a:pt x="60276" y="66068"/>
                  </a:lnTo>
                  <a:lnTo>
                    <a:pt x="60155" y="66249"/>
                  </a:lnTo>
                  <a:lnTo>
                    <a:pt x="60034" y="66490"/>
                  </a:lnTo>
                  <a:lnTo>
                    <a:pt x="59974" y="66671"/>
                  </a:lnTo>
                  <a:lnTo>
                    <a:pt x="59974" y="66912"/>
                  </a:lnTo>
                  <a:lnTo>
                    <a:pt x="59974" y="67154"/>
                  </a:lnTo>
                  <a:lnTo>
                    <a:pt x="60034" y="67335"/>
                  </a:lnTo>
                  <a:lnTo>
                    <a:pt x="60155" y="67576"/>
                  </a:lnTo>
                  <a:lnTo>
                    <a:pt x="60276" y="67757"/>
                  </a:lnTo>
                  <a:lnTo>
                    <a:pt x="60457" y="67878"/>
                  </a:lnTo>
                  <a:lnTo>
                    <a:pt x="60698" y="67999"/>
                  </a:lnTo>
                  <a:lnTo>
                    <a:pt x="60879" y="68059"/>
                  </a:lnTo>
                  <a:lnTo>
                    <a:pt x="61120" y="68059"/>
                  </a:lnTo>
                  <a:lnTo>
                    <a:pt x="62267" y="67214"/>
                  </a:lnTo>
                  <a:lnTo>
                    <a:pt x="62267" y="66912"/>
                  </a:lnTo>
                  <a:lnTo>
                    <a:pt x="62267" y="66671"/>
                  </a:lnTo>
                  <a:lnTo>
                    <a:pt x="62206" y="66490"/>
                  </a:lnTo>
                  <a:lnTo>
                    <a:pt x="62086" y="66249"/>
                  </a:lnTo>
                  <a:lnTo>
                    <a:pt x="61965" y="66068"/>
                  </a:lnTo>
                  <a:lnTo>
                    <a:pt x="61784" y="65947"/>
                  </a:lnTo>
                  <a:lnTo>
                    <a:pt x="61543" y="65826"/>
                  </a:lnTo>
                  <a:lnTo>
                    <a:pt x="61362" y="65766"/>
                  </a:lnTo>
                  <a:close/>
                  <a:moveTo>
                    <a:pt x="17679" y="68662"/>
                  </a:moveTo>
                  <a:lnTo>
                    <a:pt x="17317" y="68723"/>
                  </a:lnTo>
                  <a:lnTo>
                    <a:pt x="17015" y="68843"/>
                  </a:lnTo>
                  <a:lnTo>
                    <a:pt x="16774" y="69085"/>
                  </a:lnTo>
                  <a:lnTo>
                    <a:pt x="16593" y="69386"/>
                  </a:lnTo>
                  <a:lnTo>
                    <a:pt x="18523" y="70593"/>
                  </a:lnTo>
                  <a:lnTo>
                    <a:pt x="18644" y="70472"/>
                  </a:lnTo>
                  <a:lnTo>
                    <a:pt x="18765" y="70231"/>
                  </a:lnTo>
                  <a:lnTo>
                    <a:pt x="18825" y="70050"/>
                  </a:lnTo>
                  <a:lnTo>
                    <a:pt x="18825" y="69809"/>
                  </a:lnTo>
                  <a:lnTo>
                    <a:pt x="18825" y="69567"/>
                  </a:lnTo>
                  <a:lnTo>
                    <a:pt x="18765" y="69386"/>
                  </a:lnTo>
                  <a:lnTo>
                    <a:pt x="18644" y="69145"/>
                  </a:lnTo>
                  <a:lnTo>
                    <a:pt x="18523" y="68964"/>
                  </a:lnTo>
                  <a:lnTo>
                    <a:pt x="18342" y="68843"/>
                  </a:lnTo>
                  <a:lnTo>
                    <a:pt x="18101" y="68723"/>
                  </a:lnTo>
                  <a:lnTo>
                    <a:pt x="17920" y="68662"/>
                  </a:lnTo>
                  <a:close/>
                  <a:moveTo>
                    <a:pt x="57983" y="68662"/>
                  </a:moveTo>
                  <a:lnTo>
                    <a:pt x="57802" y="68723"/>
                  </a:lnTo>
                  <a:lnTo>
                    <a:pt x="57561" y="68843"/>
                  </a:lnTo>
                  <a:lnTo>
                    <a:pt x="57380" y="68964"/>
                  </a:lnTo>
                  <a:lnTo>
                    <a:pt x="57259" y="69145"/>
                  </a:lnTo>
                  <a:lnTo>
                    <a:pt x="57138" y="69386"/>
                  </a:lnTo>
                  <a:lnTo>
                    <a:pt x="57078" y="69567"/>
                  </a:lnTo>
                  <a:lnTo>
                    <a:pt x="57078" y="69809"/>
                  </a:lnTo>
                  <a:lnTo>
                    <a:pt x="57078" y="70050"/>
                  </a:lnTo>
                  <a:lnTo>
                    <a:pt x="57138" y="70231"/>
                  </a:lnTo>
                  <a:lnTo>
                    <a:pt x="57259" y="70472"/>
                  </a:lnTo>
                  <a:lnTo>
                    <a:pt x="57380" y="70593"/>
                  </a:lnTo>
                  <a:lnTo>
                    <a:pt x="59310" y="69386"/>
                  </a:lnTo>
                  <a:lnTo>
                    <a:pt x="59129" y="69085"/>
                  </a:lnTo>
                  <a:lnTo>
                    <a:pt x="58888" y="68843"/>
                  </a:lnTo>
                  <a:lnTo>
                    <a:pt x="58586" y="68723"/>
                  </a:lnTo>
                  <a:lnTo>
                    <a:pt x="58224" y="68662"/>
                  </a:lnTo>
                  <a:close/>
                  <a:moveTo>
                    <a:pt x="23230" y="68662"/>
                  </a:moveTo>
                  <a:lnTo>
                    <a:pt x="23049" y="68723"/>
                  </a:lnTo>
                  <a:lnTo>
                    <a:pt x="22807" y="68843"/>
                  </a:lnTo>
                  <a:lnTo>
                    <a:pt x="22626" y="68964"/>
                  </a:lnTo>
                  <a:lnTo>
                    <a:pt x="22506" y="69145"/>
                  </a:lnTo>
                  <a:lnTo>
                    <a:pt x="22385" y="69386"/>
                  </a:lnTo>
                  <a:lnTo>
                    <a:pt x="22325" y="69567"/>
                  </a:lnTo>
                  <a:lnTo>
                    <a:pt x="22325" y="69809"/>
                  </a:lnTo>
                  <a:lnTo>
                    <a:pt x="22325" y="70050"/>
                  </a:lnTo>
                  <a:lnTo>
                    <a:pt x="22385" y="70231"/>
                  </a:lnTo>
                  <a:lnTo>
                    <a:pt x="22506" y="70472"/>
                  </a:lnTo>
                  <a:lnTo>
                    <a:pt x="22626" y="70653"/>
                  </a:lnTo>
                  <a:lnTo>
                    <a:pt x="22807" y="70774"/>
                  </a:lnTo>
                  <a:lnTo>
                    <a:pt x="23049" y="70895"/>
                  </a:lnTo>
                  <a:lnTo>
                    <a:pt x="23230" y="70955"/>
                  </a:lnTo>
                  <a:lnTo>
                    <a:pt x="23712" y="70955"/>
                  </a:lnTo>
                  <a:lnTo>
                    <a:pt x="23893" y="70895"/>
                  </a:lnTo>
                  <a:lnTo>
                    <a:pt x="24135" y="70774"/>
                  </a:lnTo>
                  <a:lnTo>
                    <a:pt x="24316" y="70653"/>
                  </a:lnTo>
                  <a:lnTo>
                    <a:pt x="24436" y="70472"/>
                  </a:lnTo>
                  <a:lnTo>
                    <a:pt x="24557" y="70231"/>
                  </a:lnTo>
                  <a:lnTo>
                    <a:pt x="24617" y="70050"/>
                  </a:lnTo>
                  <a:lnTo>
                    <a:pt x="24617" y="69809"/>
                  </a:lnTo>
                  <a:lnTo>
                    <a:pt x="24617" y="69567"/>
                  </a:lnTo>
                  <a:lnTo>
                    <a:pt x="24557" y="69386"/>
                  </a:lnTo>
                  <a:lnTo>
                    <a:pt x="24436" y="69145"/>
                  </a:lnTo>
                  <a:lnTo>
                    <a:pt x="24316" y="68964"/>
                  </a:lnTo>
                  <a:lnTo>
                    <a:pt x="24135" y="68843"/>
                  </a:lnTo>
                  <a:lnTo>
                    <a:pt x="23893" y="68723"/>
                  </a:lnTo>
                  <a:lnTo>
                    <a:pt x="23712" y="68662"/>
                  </a:lnTo>
                  <a:close/>
                  <a:moveTo>
                    <a:pt x="29022" y="68662"/>
                  </a:moveTo>
                  <a:lnTo>
                    <a:pt x="28841" y="68723"/>
                  </a:lnTo>
                  <a:lnTo>
                    <a:pt x="28599" y="68843"/>
                  </a:lnTo>
                  <a:lnTo>
                    <a:pt x="28418" y="68964"/>
                  </a:lnTo>
                  <a:lnTo>
                    <a:pt x="28298" y="69145"/>
                  </a:lnTo>
                  <a:lnTo>
                    <a:pt x="28177" y="69386"/>
                  </a:lnTo>
                  <a:lnTo>
                    <a:pt x="28117" y="69567"/>
                  </a:lnTo>
                  <a:lnTo>
                    <a:pt x="28117" y="69809"/>
                  </a:lnTo>
                  <a:lnTo>
                    <a:pt x="28117" y="70050"/>
                  </a:lnTo>
                  <a:lnTo>
                    <a:pt x="28177" y="70231"/>
                  </a:lnTo>
                  <a:lnTo>
                    <a:pt x="28298" y="70472"/>
                  </a:lnTo>
                  <a:lnTo>
                    <a:pt x="28418" y="70653"/>
                  </a:lnTo>
                  <a:lnTo>
                    <a:pt x="28599" y="70774"/>
                  </a:lnTo>
                  <a:lnTo>
                    <a:pt x="28841" y="70895"/>
                  </a:lnTo>
                  <a:lnTo>
                    <a:pt x="29022" y="70955"/>
                  </a:lnTo>
                  <a:lnTo>
                    <a:pt x="29505" y="70955"/>
                  </a:lnTo>
                  <a:lnTo>
                    <a:pt x="29686" y="70895"/>
                  </a:lnTo>
                  <a:lnTo>
                    <a:pt x="29927" y="70774"/>
                  </a:lnTo>
                  <a:lnTo>
                    <a:pt x="30108" y="70653"/>
                  </a:lnTo>
                  <a:lnTo>
                    <a:pt x="30229" y="70472"/>
                  </a:lnTo>
                  <a:lnTo>
                    <a:pt x="30349" y="70231"/>
                  </a:lnTo>
                  <a:lnTo>
                    <a:pt x="30410" y="70050"/>
                  </a:lnTo>
                  <a:lnTo>
                    <a:pt x="30410" y="69809"/>
                  </a:lnTo>
                  <a:lnTo>
                    <a:pt x="30410" y="69567"/>
                  </a:lnTo>
                  <a:lnTo>
                    <a:pt x="30349" y="69386"/>
                  </a:lnTo>
                  <a:lnTo>
                    <a:pt x="30229" y="69145"/>
                  </a:lnTo>
                  <a:lnTo>
                    <a:pt x="30108" y="68964"/>
                  </a:lnTo>
                  <a:lnTo>
                    <a:pt x="29927" y="68843"/>
                  </a:lnTo>
                  <a:lnTo>
                    <a:pt x="29686" y="68723"/>
                  </a:lnTo>
                  <a:lnTo>
                    <a:pt x="29505" y="68662"/>
                  </a:lnTo>
                  <a:close/>
                  <a:moveTo>
                    <a:pt x="34814" y="68662"/>
                  </a:moveTo>
                  <a:lnTo>
                    <a:pt x="34633" y="68723"/>
                  </a:lnTo>
                  <a:lnTo>
                    <a:pt x="34392" y="68843"/>
                  </a:lnTo>
                  <a:lnTo>
                    <a:pt x="34211" y="68964"/>
                  </a:lnTo>
                  <a:lnTo>
                    <a:pt x="34090" y="69145"/>
                  </a:lnTo>
                  <a:lnTo>
                    <a:pt x="33969" y="69386"/>
                  </a:lnTo>
                  <a:lnTo>
                    <a:pt x="33909" y="69567"/>
                  </a:lnTo>
                  <a:lnTo>
                    <a:pt x="33909" y="69809"/>
                  </a:lnTo>
                  <a:lnTo>
                    <a:pt x="33909" y="70050"/>
                  </a:lnTo>
                  <a:lnTo>
                    <a:pt x="33969" y="70231"/>
                  </a:lnTo>
                  <a:lnTo>
                    <a:pt x="34090" y="70472"/>
                  </a:lnTo>
                  <a:lnTo>
                    <a:pt x="34211" y="70653"/>
                  </a:lnTo>
                  <a:lnTo>
                    <a:pt x="34392" y="70774"/>
                  </a:lnTo>
                  <a:lnTo>
                    <a:pt x="34633" y="70895"/>
                  </a:lnTo>
                  <a:lnTo>
                    <a:pt x="34814" y="70955"/>
                  </a:lnTo>
                  <a:lnTo>
                    <a:pt x="35297" y="70955"/>
                  </a:lnTo>
                  <a:lnTo>
                    <a:pt x="35478" y="70895"/>
                  </a:lnTo>
                  <a:lnTo>
                    <a:pt x="35719" y="70774"/>
                  </a:lnTo>
                  <a:lnTo>
                    <a:pt x="35900" y="70653"/>
                  </a:lnTo>
                  <a:lnTo>
                    <a:pt x="36021" y="70472"/>
                  </a:lnTo>
                  <a:lnTo>
                    <a:pt x="36141" y="70231"/>
                  </a:lnTo>
                  <a:lnTo>
                    <a:pt x="36202" y="70050"/>
                  </a:lnTo>
                  <a:lnTo>
                    <a:pt x="36202" y="69809"/>
                  </a:lnTo>
                  <a:lnTo>
                    <a:pt x="36202" y="69567"/>
                  </a:lnTo>
                  <a:lnTo>
                    <a:pt x="36141" y="69386"/>
                  </a:lnTo>
                  <a:lnTo>
                    <a:pt x="36021" y="69145"/>
                  </a:lnTo>
                  <a:lnTo>
                    <a:pt x="35900" y="68964"/>
                  </a:lnTo>
                  <a:lnTo>
                    <a:pt x="35719" y="68843"/>
                  </a:lnTo>
                  <a:lnTo>
                    <a:pt x="35478" y="68723"/>
                  </a:lnTo>
                  <a:lnTo>
                    <a:pt x="35297" y="68662"/>
                  </a:lnTo>
                  <a:close/>
                  <a:moveTo>
                    <a:pt x="40606" y="68662"/>
                  </a:moveTo>
                  <a:lnTo>
                    <a:pt x="40425" y="68723"/>
                  </a:lnTo>
                  <a:lnTo>
                    <a:pt x="40184" y="68843"/>
                  </a:lnTo>
                  <a:lnTo>
                    <a:pt x="40003" y="68964"/>
                  </a:lnTo>
                  <a:lnTo>
                    <a:pt x="39882" y="69145"/>
                  </a:lnTo>
                  <a:lnTo>
                    <a:pt x="39762" y="69386"/>
                  </a:lnTo>
                  <a:lnTo>
                    <a:pt x="39701" y="69567"/>
                  </a:lnTo>
                  <a:lnTo>
                    <a:pt x="39701" y="69809"/>
                  </a:lnTo>
                  <a:lnTo>
                    <a:pt x="39701" y="70050"/>
                  </a:lnTo>
                  <a:lnTo>
                    <a:pt x="39762" y="70231"/>
                  </a:lnTo>
                  <a:lnTo>
                    <a:pt x="39882" y="70472"/>
                  </a:lnTo>
                  <a:lnTo>
                    <a:pt x="40003" y="70653"/>
                  </a:lnTo>
                  <a:lnTo>
                    <a:pt x="40184" y="70774"/>
                  </a:lnTo>
                  <a:lnTo>
                    <a:pt x="40425" y="70895"/>
                  </a:lnTo>
                  <a:lnTo>
                    <a:pt x="40606" y="70955"/>
                  </a:lnTo>
                  <a:lnTo>
                    <a:pt x="41089" y="70955"/>
                  </a:lnTo>
                  <a:lnTo>
                    <a:pt x="41270" y="70895"/>
                  </a:lnTo>
                  <a:lnTo>
                    <a:pt x="41511" y="70774"/>
                  </a:lnTo>
                  <a:lnTo>
                    <a:pt x="41692" y="70653"/>
                  </a:lnTo>
                  <a:lnTo>
                    <a:pt x="41813" y="70472"/>
                  </a:lnTo>
                  <a:lnTo>
                    <a:pt x="41934" y="70231"/>
                  </a:lnTo>
                  <a:lnTo>
                    <a:pt x="41994" y="70050"/>
                  </a:lnTo>
                  <a:lnTo>
                    <a:pt x="41994" y="69809"/>
                  </a:lnTo>
                  <a:lnTo>
                    <a:pt x="41994" y="69567"/>
                  </a:lnTo>
                  <a:lnTo>
                    <a:pt x="41934" y="69386"/>
                  </a:lnTo>
                  <a:lnTo>
                    <a:pt x="41813" y="69145"/>
                  </a:lnTo>
                  <a:lnTo>
                    <a:pt x="41692" y="68964"/>
                  </a:lnTo>
                  <a:lnTo>
                    <a:pt x="41511" y="68843"/>
                  </a:lnTo>
                  <a:lnTo>
                    <a:pt x="41270" y="68723"/>
                  </a:lnTo>
                  <a:lnTo>
                    <a:pt x="41089" y="68662"/>
                  </a:lnTo>
                  <a:close/>
                  <a:moveTo>
                    <a:pt x="46399" y="68662"/>
                  </a:moveTo>
                  <a:lnTo>
                    <a:pt x="46218" y="68723"/>
                  </a:lnTo>
                  <a:lnTo>
                    <a:pt x="45976" y="68843"/>
                  </a:lnTo>
                  <a:lnTo>
                    <a:pt x="45795" y="68964"/>
                  </a:lnTo>
                  <a:lnTo>
                    <a:pt x="45674" y="69145"/>
                  </a:lnTo>
                  <a:lnTo>
                    <a:pt x="45554" y="69386"/>
                  </a:lnTo>
                  <a:lnTo>
                    <a:pt x="45493" y="69567"/>
                  </a:lnTo>
                  <a:lnTo>
                    <a:pt x="45493" y="69809"/>
                  </a:lnTo>
                  <a:lnTo>
                    <a:pt x="45493" y="70050"/>
                  </a:lnTo>
                  <a:lnTo>
                    <a:pt x="45554" y="70231"/>
                  </a:lnTo>
                  <a:lnTo>
                    <a:pt x="45674" y="70472"/>
                  </a:lnTo>
                  <a:lnTo>
                    <a:pt x="45795" y="70653"/>
                  </a:lnTo>
                  <a:lnTo>
                    <a:pt x="45976" y="70774"/>
                  </a:lnTo>
                  <a:lnTo>
                    <a:pt x="46218" y="70895"/>
                  </a:lnTo>
                  <a:lnTo>
                    <a:pt x="46399" y="70955"/>
                  </a:lnTo>
                  <a:lnTo>
                    <a:pt x="46881" y="70955"/>
                  </a:lnTo>
                  <a:lnTo>
                    <a:pt x="47062" y="70895"/>
                  </a:lnTo>
                  <a:lnTo>
                    <a:pt x="47304" y="70774"/>
                  </a:lnTo>
                  <a:lnTo>
                    <a:pt x="47485" y="70653"/>
                  </a:lnTo>
                  <a:lnTo>
                    <a:pt x="47605" y="70472"/>
                  </a:lnTo>
                  <a:lnTo>
                    <a:pt x="47726" y="70231"/>
                  </a:lnTo>
                  <a:lnTo>
                    <a:pt x="47786" y="70050"/>
                  </a:lnTo>
                  <a:lnTo>
                    <a:pt x="47786" y="69809"/>
                  </a:lnTo>
                  <a:lnTo>
                    <a:pt x="47786" y="69567"/>
                  </a:lnTo>
                  <a:lnTo>
                    <a:pt x="47726" y="69386"/>
                  </a:lnTo>
                  <a:lnTo>
                    <a:pt x="47605" y="69145"/>
                  </a:lnTo>
                  <a:lnTo>
                    <a:pt x="47485" y="68964"/>
                  </a:lnTo>
                  <a:lnTo>
                    <a:pt x="47304" y="68843"/>
                  </a:lnTo>
                  <a:lnTo>
                    <a:pt x="47062" y="68723"/>
                  </a:lnTo>
                  <a:lnTo>
                    <a:pt x="46881" y="68662"/>
                  </a:lnTo>
                  <a:close/>
                  <a:moveTo>
                    <a:pt x="52191" y="68662"/>
                  </a:moveTo>
                  <a:lnTo>
                    <a:pt x="52010" y="68723"/>
                  </a:lnTo>
                  <a:lnTo>
                    <a:pt x="51768" y="68843"/>
                  </a:lnTo>
                  <a:lnTo>
                    <a:pt x="51587" y="68964"/>
                  </a:lnTo>
                  <a:lnTo>
                    <a:pt x="51467" y="69145"/>
                  </a:lnTo>
                  <a:lnTo>
                    <a:pt x="51346" y="69386"/>
                  </a:lnTo>
                  <a:lnTo>
                    <a:pt x="51286" y="69567"/>
                  </a:lnTo>
                  <a:lnTo>
                    <a:pt x="51286" y="69809"/>
                  </a:lnTo>
                  <a:lnTo>
                    <a:pt x="51286" y="70050"/>
                  </a:lnTo>
                  <a:lnTo>
                    <a:pt x="51346" y="70231"/>
                  </a:lnTo>
                  <a:lnTo>
                    <a:pt x="51467" y="70472"/>
                  </a:lnTo>
                  <a:lnTo>
                    <a:pt x="51587" y="70653"/>
                  </a:lnTo>
                  <a:lnTo>
                    <a:pt x="51768" y="70774"/>
                  </a:lnTo>
                  <a:lnTo>
                    <a:pt x="52010" y="70895"/>
                  </a:lnTo>
                  <a:lnTo>
                    <a:pt x="52191" y="70955"/>
                  </a:lnTo>
                  <a:lnTo>
                    <a:pt x="52673" y="70955"/>
                  </a:lnTo>
                  <a:lnTo>
                    <a:pt x="52854" y="70895"/>
                  </a:lnTo>
                  <a:lnTo>
                    <a:pt x="53096" y="70774"/>
                  </a:lnTo>
                  <a:lnTo>
                    <a:pt x="53277" y="70653"/>
                  </a:lnTo>
                  <a:lnTo>
                    <a:pt x="53397" y="70472"/>
                  </a:lnTo>
                  <a:lnTo>
                    <a:pt x="53518" y="70231"/>
                  </a:lnTo>
                  <a:lnTo>
                    <a:pt x="53578" y="70050"/>
                  </a:lnTo>
                  <a:lnTo>
                    <a:pt x="53578" y="69809"/>
                  </a:lnTo>
                  <a:lnTo>
                    <a:pt x="53578" y="69567"/>
                  </a:lnTo>
                  <a:lnTo>
                    <a:pt x="53518" y="69386"/>
                  </a:lnTo>
                  <a:lnTo>
                    <a:pt x="53397" y="69145"/>
                  </a:lnTo>
                  <a:lnTo>
                    <a:pt x="53277" y="68964"/>
                  </a:lnTo>
                  <a:lnTo>
                    <a:pt x="53096" y="68843"/>
                  </a:lnTo>
                  <a:lnTo>
                    <a:pt x="52854" y="68723"/>
                  </a:lnTo>
                  <a:lnTo>
                    <a:pt x="52673" y="68662"/>
                  </a:lnTo>
                  <a:close/>
                  <a:moveTo>
                    <a:pt x="20575" y="71558"/>
                  </a:moveTo>
                  <a:lnTo>
                    <a:pt x="20273" y="71619"/>
                  </a:lnTo>
                  <a:lnTo>
                    <a:pt x="21661" y="72282"/>
                  </a:lnTo>
                  <a:lnTo>
                    <a:pt x="21540" y="72041"/>
                  </a:lnTo>
                  <a:lnTo>
                    <a:pt x="21359" y="71860"/>
                  </a:lnTo>
                  <a:lnTo>
                    <a:pt x="21118" y="71679"/>
                  </a:lnTo>
                  <a:lnTo>
                    <a:pt x="20876" y="71558"/>
                  </a:lnTo>
                  <a:close/>
                  <a:moveTo>
                    <a:pt x="55027" y="71558"/>
                  </a:moveTo>
                  <a:lnTo>
                    <a:pt x="54785" y="71679"/>
                  </a:lnTo>
                  <a:lnTo>
                    <a:pt x="54544" y="71860"/>
                  </a:lnTo>
                  <a:lnTo>
                    <a:pt x="54363" y="72041"/>
                  </a:lnTo>
                  <a:lnTo>
                    <a:pt x="54242" y="72282"/>
                  </a:lnTo>
                  <a:lnTo>
                    <a:pt x="55630" y="71619"/>
                  </a:lnTo>
                  <a:lnTo>
                    <a:pt x="55328" y="71558"/>
                  </a:lnTo>
                  <a:close/>
                  <a:moveTo>
                    <a:pt x="26065" y="71558"/>
                  </a:moveTo>
                  <a:lnTo>
                    <a:pt x="25824" y="71679"/>
                  </a:lnTo>
                  <a:lnTo>
                    <a:pt x="25583" y="71860"/>
                  </a:lnTo>
                  <a:lnTo>
                    <a:pt x="25402" y="72041"/>
                  </a:lnTo>
                  <a:lnTo>
                    <a:pt x="25281" y="72343"/>
                  </a:lnTo>
                  <a:lnTo>
                    <a:pt x="25221" y="72705"/>
                  </a:lnTo>
                  <a:lnTo>
                    <a:pt x="25221" y="72946"/>
                  </a:lnTo>
                  <a:lnTo>
                    <a:pt x="25281" y="73127"/>
                  </a:lnTo>
                  <a:lnTo>
                    <a:pt x="25402" y="73368"/>
                  </a:lnTo>
                  <a:lnTo>
                    <a:pt x="25522" y="73549"/>
                  </a:lnTo>
                  <a:lnTo>
                    <a:pt x="25703" y="73670"/>
                  </a:lnTo>
                  <a:lnTo>
                    <a:pt x="25945" y="73791"/>
                  </a:lnTo>
                  <a:lnTo>
                    <a:pt x="26126" y="73851"/>
                  </a:lnTo>
                  <a:lnTo>
                    <a:pt x="26608" y="73851"/>
                  </a:lnTo>
                  <a:lnTo>
                    <a:pt x="26789" y="73791"/>
                  </a:lnTo>
                  <a:lnTo>
                    <a:pt x="27031" y="73670"/>
                  </a:lnTo>
                  <a:lnTo>
                    <a:pt x="27212" y="73549"/>
                  </a:lnTo>
                  <a:lnTo>
                    <a:pt x="27332" y="73368"/>
                  </a:lnTo>
                  <a:lnTo>
                    <a:pt x="27453" y="73127"/>
                  </a:lnTo>
                  <a:lnTo>
                    <a:pt x="27513" y="72946"/>
                  </a:lnTo>
                  <a:lnTo>
                    <a:pt x="27513" y="72705"/>
                  </a:lnTo>
                  <a:lnTo>
                    <a:pt x="27453" y="72343"/>
                  </a:lnTo>
                  <a:lnTo>
                    <a:pt x="27332" y="72041"/>
                  </a:lnTo>
                  <a:lnTo>
                    <a:pt x="27151" y="71860"/>
                  </a:lnTo>
                  <a:lnTo>
                    <a:pt x="26910" y="71679"/>
                  </a:lnTo>
                  <a:lnTo>
                    <a:pt x="26669" y="71558"/>
                  </a:lnTo>
                  <a:close/>
                  <a:moveTo>
                    <a:pt x="31858" y="71558"/>
                  </a:moveTo>
                  <a:lnTo>
                    <a:pt x="31616" y="71679"/>
                  </a:lnTo>
                  <a:lnTo>
                    <a:pt x="31375" y="71860"/>
                  </a:lnTo>
                  <a:lnTo>
                    <a:pt x="31194" y="72041"/>
                  </a:lnTo>
                  <a:lnTo>
                    <a:pt x="31073" y="72343"/>
                  </a:lnTo>
                  <a:lnTo>
                    <a:pt x="31013" y="72705"/>
                  </a:lnTo>
                  <a:lnTo>
                    <a:pt x="31013" y="72946"/>
                  </a:lnTo>
                  <a:lnTo>
                    <a:pt x="31073" y="73127"/>
                  </a:lnTo>
                  <a:lnTo>
                    <a:pt x="31194" y="73368"/>
                  </a:lnTo>
                  <a:lnTo>
                    <a:pt x="31315" y="73549"/>
                  </a:lnTo>
                  <a:lnTo>
                    <a:pt x="31496" y="73670"/>
                  </a:lnTo>
                  <a:lnTo>
                    <a:pt x="31737" y="73791"/>
                  </a:lnTo>
                  <a:lnTo>
                    <a:pt x="31918" y="73851"/>
                  </a:lnTo>
                  <a:lnTo>
                    <a:pt x="32401" y="73851"/>
                  </a:lnTo>
                  <a:lnTo>
                    <a:pt x="32582" y="73791"/>
                  </a:lnTo>
                  <a:lnTo>
                    <a:pt x="32823" y="73670"/>
                  </a:lnTo>
                  <a:lnTo>
                    <a:pt x="33004" y="73549"/>
                  </a:lnTo>
                  <a:lnTo>
                    <a:pt x="33125" y="73368"/>
                  </a:lnTo>
                  <a:lnTo>
                    <a:pt x="33245" y="73127"/>
                  </a:lnTo>
                  <a:lnTo>
                    <a:pt x="33306" y="72946"/>
                  </a:lnTo>
                  <a:lnTo>
                    <a:pt x="33306" y="72705"/>
                  </a:lnTo>
                  <a:lnTo>
                    <a:pt x="33245" y="72343"/>
                  </a:lnTo>
                  <a:lnTo>
                    <a:pt x="33125" y="72041"/>
                  </a:lnTo>
                  <a:lnTo>
                    <a:pt x="32944" y="71860"/>
                  </a:lnTo>
                  <a:lnTo>
                    <a:pt x="32702" y="71679"/>
                  </a:lnTo>
                  <a:lnTo>
                    <a:pt x="32461" y="71558"/>
                  </a:lnTo>
                  <a:close/>
                  <a:moveTo>
                    <a:pt x="37650" y="71558"/>
                  </a:moveTo>
                  <a:lnTo>
                    <a:pt x="37408" y="71679"/>
                  </a:lnTo>
                  <a:lnTo>
                    <a:pt x="37167" y="71860"/>
                  </a:lnTo>
                  <a:lnTo>
                    <a:pt x="36986" y="72041"/>
                  </a:lnTo>
                  <a:lnTo>
                    <a:pt x="36865" y="72343"/>
                  </a:lnTo>
                  <a:lnTo>
                    <a:pt x="36805" y="72705"/>
                  </a:lnTo>
                  <a:lnTo>
                    <a:pt x="36805" y="72946"/>
                  </a:lnTo>
                  <a:lnTo>
                    <a:pt x="36865" y="73127"/>
                  </a:lnTo>
                  <a:lnTo>
                    <a:pt x="36986" y="73368"/>
                  </a:lnTo>
                  <a:lnTo>
                    <a:pt x="37107" y="73549"/>
                  </a:lnTo>
                  <a:lnTo>
                    <a:pt x="37288" y="73670"/>
                  </a:lnTo>
                  <a:lnTo>
                    <a:pt x="37529" y="73791"/>
                  </a:lnTo>
                  <a:lnTo>
                    <a:pt x="37710" y="73851"/>
                  </a:lnTo>
                  <a:lnTo>
                    <a:pt x="38193" y="73851"/>
                  </a:lnTo>
                  <a:lnTo>
                    <a:pt x="38374" y="73791"/>
                  </a:lnTo>
                  <a:lnTo>
                    <a:pt x="38615" y="73670"/>
                  </a:lnTo>
                  <a:lnTo>
                    <a:pt x="38796" y="73549"/>
                  </a:lnTo>
                  <a:lnTo>
                    <a:pt x="38917" y="73368"/>
                  </a:lnTo>
                  <a:lnTo>
                    <a:pt x="39038" y="73127"/>
                  </a:lnTo>
                  <a:lnTo>
                    <a:pt x="39098" y="72946"/>
                  </a:lnTo>
                  <a:lnTo>
                    <a:pt x="39098" y="72705"/>
                  </a:lnTo>
                  <a:lnTo>
                    <a:pt x="39038" y="72343"/>
                  </a:lnTo>
                  <a:lnTo>
                    <a:pt x="38917" y="72041"/>
                  </a:lnTo>
                  <a:lnTo>
                    <a:pt x="38736" y="71860"/>
                  </a:lnTo>
                  <a:lnTo>
                    <a:pt x="38495" y="71679"/>
                  </a:lnTo>
                  <a:lnTo>
                    <a:pt x="38253" y="71558"/>
                  </a:lnTo>
                  <a:close/>
                  <a:moveTo>
                    <a:pt x="43442" y="71558"/>
                  </a:moveTo>
                  <a:lnTo>
                    <a:pt x="43201" y="71679"/>
                  </a:lnTo>
                  <a:lnTo>
                    <a:pt x="42959" y="71860"/>
                  </a:lnTo>
                  <a:lnTo>
                    <a:pt x="42778" y="72041"/>
                  </a:lnTo>
                  <a:lnTo>
                    <a:pt x="42658" y="72343"/>
                  </a:lnTo>
                  <a:lnTo>
                    <a:pt x="42597" y="72705"/>
                  </a:lnTo>
                  <a:lnTo>
                    <a:pt x="42597" y="72946"/>
                  </a:lnTo>
                  <a:lnTo>
                    <a:pt x="42658" y="73127"/>
                  </a:lnTo>
                  <a:lnTo>
                    <a:pt x="42778" y="73368"/>
                  </a:lnTo>
                  <a:lnTo>
                    <a:pt x="42899" y="73549"/>
                  </a:lnTo>
                  <a:lnTo>
                    <a:pt x="43080" y="73670"/>
                  </a:lnTo>
                  <a:lnTo>
                    <a:pt x="43321" y="73791"/>
                  </a:lnTo>
                  <a:lnTo>
                    <a:pt x="43502" y="73851"/>
                  </a:lnTo>
                  <a:lnTo>
                    <a:pt x="43985" y="73851"/>
                  </a:lnTo>
                  <a:lnTo>
                    <a:pt x="44166" y="73791"/>
                  </a:lnTo>
                  <a:lnTo>
                    <a:pt x="44407" y="73670"/>
                  </a:lnTo>
                  <a:lnTo>
                    <a:pt x="44588" y="73549"/>
                  </a:lnTo>
                  <a:lnTo>
                    <a:pt x="44709" y="73368"/>
                  </a:lnTo>
                  <a:lnTo>
                    <a:pt x="44830" y="73127"/>
                  </a:lnTo>
                  <a:lnTo>
                    <a:pt x="44890" y="72946"/>
                  </a:lnTo>
                  <a:lnTo>
                    <a:pt x="44890" y="72705"/>
                  </a:lnTo>
                  <a:lnTo>
                    <a:pt x="44830" y="72343"/>
                  </a:lnTo>
                  <a:lnTo>
                    <a:pt x="44709" y="72041"/>
                  </a:lnTo>
                  <a:lnTo>
                    <a:pt x="44528" y="71860"/>
                  </a:lnTo>
                  <a:lnTo>
                    <a:pt x="44287" y="71679"/>
                  </a:lnTo>
                  <a:lnTo>
                    <a:pt x="44045" y="71558"/>
                  </a:lnTo>
                  <a:close/>
                  <a:moveTo>
                    <a:pt x="49234" y="71558"/>
                  </a:moveTo>
                  <a:lnTo>
                    <a:pt x="48993" y="71679"/>
                  </a:lnTo>
                  <a:lnTo>
                    <a:pt x="48752" y="71860"/>
                  </a:lnTo>
                  <a:lnTo>
                    <a:pt x="48571" y="72041"/>
                  </a:lnTo>
                  <a:lnTo>
                    <a:pt x="48450" y="72343"/>
                  </a:lnTo>
                  <a:lnTo>
                    <a:pt x="48390" y="72705"/>
                  </a:lnTo>
                  <a:lnTo>
                    <a:pt x="48390" y="72946"/>
                  </a:lnTo>
                  <a:lnTo>
                    <a:pt x="48450" y="73127"/>
                  </a:lnTo>
                  <a:lnTo>
                    <a:pt x="48571" y="73368"/>
                  </a:lnTo>
                  <a:lnTo>
                    <a:pt x="48691" y="73549"/>
                  </a:lnTo>
                  <a:lnTo>
                    <a:pt x="48872" y="73670"/>
                  </a:lnTo>
                  <a:lnTo>
                    <a:pt x="49114" y="73791"/>
                  </a:lnTo>
                  <a:lnTo>
                    <a:pt x="49295" y="73851"/>
                  </a:lnTo>
                  <a:lnTo>
                    <a:pt x="49777" y="73851"/>
                  </a:lnTo>
                  <a:lnTo>
                    <a:pt x="49958" y="73791"/>
                  </a:lnTo>
                  <a:lnTo>
                    <a:pt x="50200" y="73670"/>
                  </a:lnTo>
                  <a:lnTo>
                    <a:pt x="50381" y="73549"/>
                  </a:lnTo>
                  <a:lnTo>
                    <a:pt x="50501" y="73368"/>
                  </a:lnTo>
                  <a:lnTo>
                    <a:pt x="50622" y="73127"/>
                  </a:lnTo>
                  <a:lnTo>
                    <a:pt x="50682" y="72946"/>
                  </a:lnTo>
                  <a:lnTo>
                    <a:pt x="50682" y="72705"/>
                  </a:lnTo>
                  <a:lnTo>
                    <a:pt x="50622" y="72343"/>
                  </a:lnTo>
                  <a:lnTo>
                    <a:pt x="50501" y="72041"/>
                  </a:lnTo>
                  <a:lnTo>
                    <a:pt x="50320" y="71860"/>
                  </a:lnTo>
                  <a:lnTo>
                    <a:pt x="50079" y="71679"/>
                  </a:lnTo>
                  <a:lnTo>
                    <a:pt x="49838" y="71558"/>
                  </a:lnTo>
                  <a:close/>
                  <a:moveTo>
                    <a:pt x="29022" y="74454"/>
                  </a:moveTo>
                  <a:lnTo>
                    <a:pt x="28841" y="74515"/>
                  </a:lnTo>
                  <a:lnTo>
                    <a:pt x="28660" y="74635"/>
                  </a:lnTo>
                  <a:lnTo>
                    <a:pt x="28479" y="74756"/>
                  </a:lnTo>
                  <a:lnTo>
                    <a:pt x="30349" y="75178"/>
                  </a:lnTo>
                  <a:lnTo>
                    <a:pt x="30349" y="75178"/>
                  </a:lnTo>
                  <a:lnTo>
                    <a:pt x="30168" y="74877"/>
                  </a:lnTo>
                  <a:lnTo>
                    <a:pt x="29927" y="74635"/>
                  </a:lnTo>
                  <a:lnTo>
                    <a:pt x="29625" y="74515"/>
                  </a:lnTo>
                  <a:lnTo>
                    <a:pt x="29263" y="74454"/>
                  </a:lnTo>
                  <a:close/>
                  <a:moveTo>
                    <a:pt x="46640" y="74454"/>
                  </a:moveTo>
                  <a:lnTo>
                    <a:pt x="46278" y="74515"/>
                  </a:lnTo>
                  <a:lnTo>
                    <a:pt x="45976" y="74635"/>
                  </a:lnTo>
                  <a:lnTo>
                    <a:pt x="45735" y="74877"/>
                  </a:lnTo>
                  <a:lnTo>
                    <a:pt x="45554" y="75178"/>
                  </a:lnTo>
                  <a:lnTo>
                    <a:pt x="45554" y="75178"/>
                  </a:lnTo>
                  <a:lnTo>
                    <a:pt x="47424" y="74756"/>
                  </a:lnTo>
                  <a:lnTo>
                    <a:pt x="47243" y="74635"/>
                  </a:lnTo>
                  <a:lnTo>
                    <a:pt x="47062" y="74515"/>
                  </a:lnTo>
                  <a:lnTo>
                    <a:pt x="46881" y="74454"/>
                  </a:lnTo>
                  <a:close/>
                  <a:moveTo>
                    <a:pt x="34814" y="74454"/>
                  </a:moveTo>
                  <a:lnTo>
                    <a:pt x="34633" y="74515"/>
                  </a:lnTo>
                  <a:lnTo>
                    <a:pt x="34392" y="74635"/>
                  </a:lnTo>
                  <a:lnTo>
                    <a:pt x="34211" y="74756"/>
                  </a:lnTo>
                  <a:lnTo>
                    <a:pt x="34090" y="74937"/>
                  </a:lnTo>
                  <a:lnTo>
                    <a:pt x="33969" y="75178"/>
                  </a:lnTo>
                  <a:lnTo>
                    <a:pt x="33909" y="75359"/>
                  </a:lnTo>
                  <a:lnTo>
                    <a:pt x="33909" y="75601"/>
                  </a:lnTo>
                  <a:lnTo>
                    <a:pt x="33909" y="75721"/>
                  </a:lnTo>
                  <a:lnTo>
                    <a:pt x="36141" y="75903"/>
                  </a:lnTo>
                  <a:lnTo>
                    <a:pt x="36202" y="75601"/>
                  </a:lnTo>
                  <a:lnTo>
                    <a:pt x="36202" y="75359"/>
                  </a:lnTo>
                  <a:lnTo>
                    <a:pt x="36141" y="75178"/>
                  </a:lnTo>
                  <a:lnTo>
                    <a:pt x="36021" y="74937"/>
                  </a:lnTo>
                  <a:lnTo>
                    <a:pt x="35900" y="74756"/>
                  </a:lnTo>
                  <a:lnTo>
                    <a:pt x="35719" y="74635"/>
                  </a:lnTo>
                  <a:lnTo>
                    <a:pt x="35478" y="74515"/>
                  </a:lnTo>
                  <a:lnTo>
                    <a:pt x="35297" y="74454"/>
                  </a:lnTo>
                  <a:close/>
                  <a:moveTo>
                    <a:pt x="40606" y="74454"/>
                  </a:moveTo>
                  <a:lnTo>
                    <a:pt x="40425" y="74515"/>
                  </a:lnTo>
                  <a:lnTo>
                    <a:pt x="40184" y="74635"/>
                  </a:lnTo>
                  <a:lnTo>
                    <a:pt x="40003" y="74756"/>
                  </a:lnTo>
                  <a:lnTo>
                    <a:pt x="39882" y="74937"/>
                  </a:lnTo>
                  <a:lnTo>
                    <a:pt x="39762" y="75178"/>
                  </a:lnTo>
                  <a:lnTo>
                    <a:pt x="39701" y="75359"/>
                  </a:lnTo>
                  <a:lnTo>
                    <a:pt x="39701" y="75601"/>
                  </a:lnTo>
                  <a:lnTo>
                    <a:pt x="39762" y="75903"/>
                  </a:lnTo>
                  <a:lnTo>
                    <a:pt x="41994" y="75721"/>
                  </a:lnTo>
                  <a:lnTo>
                    <a:pt x="41994" y="75601"/>
                  </a:lnTo>
                  <a:lnTo>
                    <a:pt x="41994" y="75359"/>
                  </a:lnTo>
                  <a:lnTo>
                    <a:pt x="41934" y="75178"/>
                  </a:lnTo>
                  <a:lnTo>
                    <a:pt x="41813" y="74937"/>
                  </a:lnTo>
                  <a:lnTo>
                    <a:pt x="41692" y="74756"/>
                  </a:lnTo>
                  <a:lnTo>
                    <a:pt x="41511" y="74635"/>
                  </a:lnTo>
                  <a:lnTo>
                    <a:pt x="41270" y="74515"/>
                  </a:lnTo>
                  <a:lnTo>
                    <a:pt x="41089" y="74454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133504" y="-85397"/>
              <a:ext cx="231300" cy="231300"/>
            </a:xfrm>
            <a:prstGeom prst="ellipse">
              <a:avLst/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2" name="Google Shape;152;p7"/>
            <p:cNvSpPr/>
            <p:nvPr/>
          </p:nvSpPr>
          <p:spPr>
            <a:xfrm rot="10800000">
              <a:off x="343825" y="4290619"/>
              <a:ext cx="333300" cy="288300"/>
            </a:xfrm>
            <a:prstGeom prst="triangle">
              <a:avLst>
                <a:gd name="adj" fmla="val 50000"/>
              </a:avLst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3" name="Google Shape;153;p7"/>
            <p:cNvSpPr/>
            <p:nvPr/>
          </p:nvSpPr>
          <p:spPr>
            <a:xfrm rot="10800000">
              <a:off x="7891383" y="4473451"/>
              <a:ext cx="421500" cy="3651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7800077" y="94976"/>
              <a:ext cx="307200" cy="265800"/>
            </a:xfrm>
            <a:prstGeom prst="triangle">
              <a:avLst>
                <a:gd name="adj" fmla="val 50000"/>
              </a:avLst>
            </a:pr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8578651" y="3939150"/>
              <a:ext cx="421500" cy="421500"/>
            </a:xfrm>
            <a:prstGeom prst="donut">
              <a:avLst>
                <a:gd name="adj" fmla="val 19671"/>
              </a:avLst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888873" y="4577655"/>
              <a:ext cx="456600" cy="456600"/>
            </a:xfrm>
            <a:prstGeom prst="ellipse">
              <a:avLst/>
            </a:prstGeom>
            <a:noFill/>
            <a:ln w="9525" cap="flat" cmpd="sng">
              <a:solidFill>
                <a:srgbClr val="6D9EEB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7" name="Google Shape;157;p7"/>
            <p:cNvSpPr/>
            <p:nvPr/>
          </p:nvSpPr>
          <p:spPr>
            <a:xfrm rot="10800000">
              <a:off x="47429" y="4473462"/>
              <a:ext cx="621103" cy="475235"/>
            </a:xfrm>
            <a:custGeom>
              <a:avLst/>
              <a:gdLst/>
              <a:ahLst/>
              <a:cxnLst/>
              <a:rect l="l" t="t" r="r" b="b"/>
              <a:pathLst>
                <a:path w="88634" h="67818" extrusionOk="0">
                  <a:moveTo>
                    <a:pt x="0" y="0"/>
                  </a:moveTo>
                  <a:lnTo>
                    <a:pt x="4284" y="6637"/>
                  </a:lnTo>
                  <a:lnTo>
                    <a:pt x="4284" y="0"/>
                  </a:lnTo>
                  <a:close/>
                  <a:moveTo>
                    <a:pt x="84289" y="0"/>
                  </a:moveTo>
                  <a:lnTo>
                    <a:pt x="84289" y="6637"/>
                  </a:lnTo>
                  <a:lnTo>
                    <a:pt x="88633" y="0"/>
                  </a:lnTo>
                  <a:close/>
                  <a:moveTo>
                    <a:pt x="7844" y="0"/>
                  </a:moveTo>
                  <a:lnTo>
                    <a:pt x="7844" y="12007"/>
                  </a:lnTo>
                  <a:lnTo>
                    <a:pt x="12791" y="19609"/>
                  </a:lnTo>
                  <a:lnTo>
                    <a:pt x="12791" y="0"/>
                  </a:lnTo>
                  <a:close/>
                  <a:moveTo>
                    <a:pt x="75842" y="0"/>
                  </a:moveTo>
                  <a:lnTo>
                    <a:pt x="75842" y="19609"/>
                  </a:lnTo>
                  <a:lnTo>
                    <a:pt x="80790" y="12007"/>
                  </a:lnTo>
                  <a:lnTo>
                    <a:pt x="80790" y="0"/>
                  </a:lnTo>
                  <a:close/>
                  <a:moveTo>
                    <a:pt x="16351" y="0"/>
                  </a:moveTo>
                  <a:lnTo>
                    <a:pt x="16351" y="25039"/>
                  </a:lnTo>
                  <a:lnTo>
                    <a:pt x="21299" y="32581"/>
                  </a:lnTo>
                  <a:lnTo>
                    <a:pt x="21299" y="0"/>
                  </a:lnTo>
                  <a:close/>
                  <a:moveTo>
                    <a:pt x="67335" y="0"/>
                  </a:moveTo>
                  <a:lnTo>
                    <a:pt x="67335" y="32581"/>
                  </a:lnTo>
                  <a:lnTo>
                    <a:pt x="72282" y="25039"/>
                  </a:lnTo>
                  <a:lnTo>
                    <a:pt x="72282" y="0"/>
                  </a:lnTo>
                  <a:close/>
                  <a:moveTo>
                    <a:pt x="24859" y="0"/>
                  </a:moveTo>
                  <a:lnTo>
                    <a:pt x="24859" y="38012"/>
                  </a:lnTo>
                  <a:lnTo>
                    <a:pt x="29806" y="45614"/>
                  </a:lnTo>
                  <a:lnTo>
                    <a:pt x="29806" y="0"/>
                  </a:lnTo>
                  <a:close/>
                  <a:moveTo>
                    <a:pt x="58828" y="0"/>
                  </a:moveTo>
                  <a:lnTo>
                    <a:pt x="58828" y="45614"/>
                  </a:lnTo>
                  <a:lnTo>
                    <a:pt x="63775" y="38012"/>
                  </a:lnTo>
                  <a:lnTo>
                    <a:pt x="63775" y="0"/>
                  </a:lnTo>
                  <a:close/>
                  <a:moveTo>
                    <a:pt x="33306" y="0"/>
                  </a:moveTo>
                  <a:lnTo>
                    <a:pt x="33306" y="51044"/>
                  </a:lnTo>
                  <a:lnTo>
                    <a:pt x="38313" y="58586"/>
                  </a:lnTo>
                  <a:lnTo>
                    <a:pt x="38313" y="0"/>
                  </a:lnTo>
                  <a:close/>
                  <a:moveTo>
                    <a:pt x="50320" y="0"/>
                  </a:moveTo>
                  <a:lnTo>
                    <a:pt x="50320" y="58586"/>
                  </a:lnTo>
                  <a:lnTo>
                    <a:pt x="55268" y="51044"/>
                  </a:lnTo>
                  <a:lnTo>
                    <a:pt x="55268" y="0"/>
                  </a:lnTo>
                  <a:close/>
                  <a:moveTo>
                    <a:pt x="41813" y="0"/>
                  </a:moveTo>
                  <a:lnTo>
                    <a:pt x="41813" y="64016"/>
                  </a:lnTo>
                  <a:lnTo>
                    <a:pt x="44287" y="67817"/>
                  </a:lnTo>
                  <a:lnTo>
                    <a:pt x="46760" y="64016"/>
                  </a:lnTo>
                  <a:lnTo>
                    <a:pt x="4676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8" name="Google Shape;158;p7"/>
            <p:cNvSpPr/>
            <p:nvPr/>
          </p:nvSpPr>
          <p:spPr>
            <a:xfrm rot="7294922">
              <a:off x="8507862" y="1506795"/>
              <a:ext cx="486330" cy="462608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59" name="Google Shape;159;p7"/>
            <p:cNvSpPr/>
            <p:nvPr/>
          </p:nvSpPr>
          <p:spPr>
            <a:xfrm rot="1902">
              <a:off x="-76804" y="1095525"/>
              <a:ext cx="542100" cy="5154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28575" cap="flat" cmpd="sng">
              <a:solidFill>
                <a:srgbClr val="C20E9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60" name="Google Shape;160;p7"/>
            <p:cNvSpPr/>
            <p:nvPr/>
          </p:nvSpPr>
          <p:spPr>
            <a:xfrm>
              <a:off x="8217614" y="4442536"/>
              <a:ext cx="885029" cy="885029"/>
            </a:xfrm>
            <a:custGeom>
              <a:avLst/>
              <a:gdLst/>
              <a:ahLst/>
              <a:cxnLst/>
              <a:rect l="l" t="t" r="r" b="b"/>
              <a:pathLst>
                <a:path w="75903" h="75903" extrusionOk="0">
                  <a:moveTo>
                    <a:pt x="30349" y="724"/>
                  </a:moveTo>
                  <a:lnTo>
                    <a:pt x="28479" y="1147"/>
                  </a:lnTo>
                  <a:lnTo>
                    <a:pt x="28599" y="1267"/>
                  </a:lnTo>
                  <a:lnTo>
                    <a:pt x="28841" y="1388"/>
                  </a:lnTo>
                  <a:lnTo>
                    <a:pt x="29022" y="1448"/>
                  </a:lnTo>
                  <a:lnTo>
                    <a:pt x="29263" y="1448"/>
                  </a:lnTo>
                  <a:lnTo>
                    <a:pt x="29625" y="1388"/>
                  </a:lnTo>
                  <a:lnTo>
                    <a:pt x="29927" y="1267"/>
                  </a:lnTo>
                  <a:lnTo>
                    <a:pt x="30168" y="1026"/>
                  </a:lnTo>
                  <a:lnTo>
                    <a:pt x="30349" y="724"/>
                  </a:lnTo>
                  <a:close/>
                  <a:moveTo>
                    <a:pt x="36141" y="0"/>
                  </a:moveTo>
                  <a:lnTo>
                    <a:pt x="33909" y="181"/>
                  </a:lnTo>
                  <a:lnTo>
                    <a:pt x="33909" y="302"/>
                  </a:lnTo>
                  <a:lnTo>
                    <a:pt x="33909" y="543"/>
                  </a:lnTo>
                  <a:lnTo>
                    <a:pt x="33969" y="724"/>
                  </a:lnTo>
                  <a:lnTo>
                    <a:pt x="34090" y="966"/>
                  </a:lnTo>
                  <a:lnTo>
                    <a:pt x="34211" y="1147"/>
                  </a:lnTo>
                  <a:lnTo>
                    <a:pt x="34392" y="1267"/>
                  </a:lnTo>
                  <a:lnTo>
                    <a:pt x="34633" y="1388"/>
                  </a:lnTo>
                  <a:lnTo>
                    <a:pt x="34814" y="1448"/>
                  </a:lnTo>
                  <a:lnTo>
                    <a:pt x="35297" y="1448"/>
                  </a:lnTo>
                  <a:lnTo>
                    <a:pt x="35478" y="1388"/>
                  </a:lnTo>
                  <a:lnTo>
                    <a:pt x="35719" y="1267"/>
                  </a:lnTo>
                  <a:lnTo>
                    <a:pt x="35900" y="1147"/>
                  </a:lnTo>
                  <a:lnTo>
                    <a:pt x="36021" y="966"/>
                  </a:lnTo>
                  <a:lnTo>
                    <a:pt x="36141" y="724"/>
                  </a:lnTo>
                  <a:lnTo>
                    <a:pt x="36202" y="543"/>
                  </a:lnTo>
                  <a:lnTo>
                    <a:pt x="36202" y="302"/>
                  </a:lnTo>
                  <a:lnTo>
                    <a:pt x="36141" y="0"/>
                  </a:lnTo>
                  <a:close/>
                  <a:moveTo>
                    <a:pt x="39762" y="0"/>
                  </a:moveTo>
                  <a:lnTo>
                    <a:pt x="39701" y="302"/>
                  </a:lnTo>
                  <a:lnTo>
                    <a:pt x="39701" y="543"/>
                  </a:lnTo>
                  <a:lnTo>
                    <a:pt x="39762" y="724"/>
                  </a:lnTo>
                  <a:lnTo>
                    <a:pt x="39882" y="966"/>
                  </a:lnTo>
                  <a:lnTo>
                    <a:pt x="40003" y="1147"/>
                  </a:lnTo>
                  <a:lnTo>
                    <a:pt x="40184" y="1267"/>
                  </a:lnTo>
                  <a:lnTo>
                    <a:pt x="40425" y="1388"/>
                  </a:lnTo>
                  <a:lnTo>
                    <a:pt x="40606" y="1448"/>
                  </a:lnTo>
                  <a:lnTo>
                    <a:pt x="41089" y="1448"/>
                  </a:lnTo>
                  <a:lnTo>
                    <a:pt x="41270" y="1388"/>
                  </a:lnTo>
                  <a:lnTo>
                    <a:pt x="41511" y="1267"/>
                  </a:lnTo>
                  <a:lnTo>
                    <a:pt x="41692" y="1147"/>
                  </a:lnTo>
                  <a:lnTo>
                    <a:pt x="41813" y="966"/>
                  </a:lnTo>
                  <a:lnTo>
                    <a:pt x="41934" y="724"/>
                  </a:lnTo>
                  <a:lnTo>
                    <a:pt x="41994" y="543"/>
                  </a:lnTo>
                  <a:lnTo>
                    <a:pt x="41994" y="302"/>
                  </a:lnTo>
                  <a:lnTo>
                    <a:pt x="41994" y="181"/>
                  </a:lnTo>
                  <a:lnTo>
                    <a:pt x="39762" y="0"/>
                  </a:lnTo>
                  <a:close/>
                  <a:moveTo>
                    <a:pt x="45554" y="724"/>
                  </a:moveTo>
                  <a:lnTo>
                    <a:pt x="45735" y="1026"/>
                  </a:lnTo>
                  <a:lnTo>
                    <a:pt x="45976" y="1267"/>
                  </a:lnTo>
                  <a:lnTo>
                    <a:pt x="46278" y="1388"/>
                  </a:lnTo>
                  <a:lnTo>
                    <a:pt x="46640" y="1448"/>
                  </a:lnTo>
                  <a:lnTo>
                    <a:pt x="46881" y="1448"/>
                  </a:lnTo>
                  <a:lnTo>
                    <a:pt x="47062" y="1388"/>
                  </a:lnTo>
                  <a:lnTo>
                    <a:pt x="47243" y="1267"/>
                  </a:lnTo>
                  <a:lnTo>
                    <a:pt x="47424" y="1147"/>
                  </a:lnTo>
                  <a:lnTo>
                    <a:pt x="45554" y="724"/>
                  </a:lnTo>
                  <a:close/>
                  <a:moveTo>
                    <a:pt x="21661" y="3620"/>
                  </a:moveTo>
                  <a:lnTo>
                    <a:pt x="20273" y="4284"/>
                  </a:lnTo>
                  <a:lnTo>
                    <a:pt x="20575" y="4344"/>
                  </a:lnTo>
                  <a:lnTo>
                    <a:pt x="20937" y="4284"/>
                  </a:lnTo>
                  <a:lnTo>
                    <a:pt x="21239" y="4163"/>
                  </a:lnTo>
                  <a:lnTo>
                    <a:pt x="21480" y="3922"/>
                  </a:lnTo>
                  <a:lnTo>
                    <a:pt x="21661" y="3620"/>
                  </a:lnTo>
                  <a:close/>
                  <a:moveTo>
                    <a:pt x="26065" y="2052"/>
                  </a:moveTo>
                  <a:lnTo>
                    <a:pt x="25824" y="2172"/>
                  </a:lnTo>
                  <a:lnTo>
                    <a:pt x="25583" y="2353"/>
                  </a:lnTo>
                  <a:lnTo>
                    <a:pt x="25402" y="2534"/>
                  </a:lnTo>
                  <a:lnTo>
                    <a:pt x="25281" y="2836"/>
                  </a:lnTo>
                  <a:lnTo>
                    <a:pt x="25221" y="3198"/>
                  </a:lnTo>
                  <a:lnTo>
                    <a:pt x="25221" y="3439"/>
                  </a:lnTo>
                  <a:lnTo>
                    <a:pt x="25281" y="3620"/>
                  </a:lnTo>
                  <a:lnTo>
                    <a:pt x="25402" y="3862"/>
                  </a:lnTo>
                  <a:lnTo>
                    <a:pt x="25522" y="4043"/>
                  </a:lnTo>
                  <a:lnTo>
                    <a:pt x="25703" y="4163"/>
                  </a:lnTo>
                  <a:lnTo>
                    <a:pt x="25945" y="4284"/>
                  </a:lnTo>
                  <a:lnTo>
                    <a:pt x="26126" y="4344"/>
                  </a:lnTo>
                  <a:lnTo>
                    <a:pt x="26608" y="4344"/>
                  </a:lnTo>
                  <a:lnTo>
                    <a:pt x="26789" y="4284"/>
                  </a:lnTo>
                  <a:lnTo>
                    <a:pt x="27031" y="4163"/>
                  </a:lnTo>
                  <a:lnTo>
                    <a:pt x="27212" y="4043"/>
                  </a:lnTo>
                  <a:lnTo>
                    <a:pt x="27332" y="3862"/>
                  </a:lnTo>
                  <a:lnTo>
                    <a:pt x="27453" y="3620"/>
                  </a:lnTo>
                  <a:lnTo>
                    <a:pt x="27513" y="3439"/>
                  </a:lnTo>
                  <a:lnTo>
                    <a:pt x="27513" y="3198"/>
                  </a:lnTo>
                  <a:lnTo>
                    <a:pt x="27453" y="2836"/>
                  </a:lnTo>
                  <a:lnTo>
                    <a:pt x="27332" y="2534"/>
                  </a:lnTo>
                  <a:lnTo>
                    <a:pt x="27151" y="2353"/>
                  </a:lnTo>
                  <a:lnTo>
                    <a:pt x="26910" y="2172"/>
                  </a:lnTo>
                  <a:lnTo>
                    <a:pt x="26669" y="2052"/>
                  </a:lnTo>
                  <a:close/>
                  <a:moveTo>
                    <a:pt x="31858" y="2052"/>
                  </a:moveTo>
                  <a:lnTo>
                    <a:pt x="31616" y="2172"/>
                  </a:lnTo>
                  <a:lnTo>
                    <a:pt x="31375" y="2353"/>
                  </a:lnTo>
                  <a:lnTo>
                    <a:pt x="31194" y="2534"/>
                  </a:lnTo>
                  <a:lnTo>
                    <a:pt x="31073" y="2836"/>
                  </a:lnTo>
                  <a:lnTo>
                    <a:pt x="31013" y="3198"/>
                  </a:lnTo>
                  <a:lnTo>
                    <a:pt x="31013" y="3439"/>
                  </a:lnTo>
                  <a:lnTo>
                    <a:pt x="31073" y="3620"/>
                  </a:lnTo>
                  <a:lnTo>
                    <a:pt x="31194" y="3862"/>
                  </a:lnTo>
                  <a:lnTo>
                    <a:pt x="31315" y="4043"/>
                  </a:lnTo>
                  <a:lnTo>
                    <a:pt x="31496" y="4163"/>
                  </a:lnTo>
                  <a:lnTo>
                    <a:pt x="31737" y="4284"/>
                  </a:lnTo>
                  <a:lnTo>
                    <a:pt x="31918" y="4344"/>
                  </a:lnTo>
                  <a:lnTo>
                    <a:pt x="32401" y="4344"/>
                  </a:lnTo>
                  <a:lnTo>
                    <a:pt x="32582" y="4284"/>
                  </a:lnTo>
                  <a:lnTo>
                    <a:pt x="32823" y="4163"/>
                  </a:lnTo>
                  <a:lnTo>
                    <a:pt x="33004" y="4043"/>
                  </a:lnTo>
                  <a:lnTo>
                    <a:pt x="33125" y="3862"/>
                  </a:lnTo>
                  <a:lnTo>
                    <a:pt x="33245" y="3620"/>
                  </a:lnTo>
                  <a:lnTo>
                    <a:pt x="33306" y="3439"/>
                  </a:lnTo>
                  <a:lnTo>
                    <a:pt x="33306" y="3198"/>
                  </a:lnTo>
                  <a:lnTo>
                    <a:pt x="33245" y="2836"/>
                  </a:lnTo>
                  <a:lnTo>
                    <a:pt x="33125" y="2534"/>
                  </a:lnTo>
                  <a:lnTo>
                    <a:pt x="32944" y="2353"/>
                  </a:lnTo>
                  <a:lnTo>
                    <a:pt x="32702" y="2172"/>
                  </a:lnTo>
                  <a:lnTo>
                    <a:pt x="32461" y="2052"/>
                  </a:lnTo>
                  <a:close/>
                  <a:moveTo>
                    <a:pt x="37650" y="2052"/>
                  </a:moveTo>
                  <a:lnTo>
                    <a:pt x="37408" y="2172"/>
                  </a:lnTo>
                  <a:lnTo>
                    <a:pt x="37167" y="2353"/>
                  </a:lnTo>
                  <a:lnTo>
                    <a:pt x="36986" y="2534"/>
                  </a:lnTo>
                  <a:lnTo>
                    <a:pt x="36865" y="2836"/>
                  </a:lnTo>
                  <a:lnTo>
                    <a:pt x="36805" y="3198"/>
                  </a:lnTo>
                  <a:lnTo>
                    <a:pt x="36805" y="3439"/>
                  </a:lnTo>
                  <a:lnTo>
                    <a:pt x="36865" y="3620"/>
                  </a:lnTo>
                  <a:lnTo>
                    <a:pt x="36986" y="3862"/>
                  </a:lnTo>
                  <a:lnTo>
                    <a:pt x="37107" y="4043"/>
                  </a:lnTo>
                  <a:lnTo>
                    <a:pt x="37288" y="4163"/>
                  </a:lnTo>
                  <a:lnTo>
                    <a:pt x="37529" y="4284"/>
                  </a:lnTo>
                  <a:lnTo>
                    <a:pt x="37710" y="4344"/>
                  </a:lnTo>
                  <a:lnTo>
                    <a:pt x="38193" y="4344"/>
                  </a:lnTo>
                  <a:lnTo>
                    <a:pt x="38374" y="4284"/>
                  </a:lnTo>
                  <a:lnTo>
                    <a:pt x="38615" y="4163"/>
                  </a:lnTo>
                  <a:lnTo>
                    <a:pt x="38796" y="4043"/>
                  </a:lnTo>
                  <a:lnTo>
                    <a:pt x="38917" y="3862"/>
                  </a:lnTo>
                  <a:lnTo>
                    <a:pt x="39038" y="3620"/>
                  </a:lnTo>
                  <a:lnTo>
                    <a:pt x="39098" y="3439"/>
                  </a:lnTo>
                  <a:lnTo>
                    <a:pt x="39098" y="3198"/>
                  </a:lnTo>
                  <a:lnTo>
                    <a:pt x="39038" y="2836"/>
                  </a:lnTo>
                  <a:lnTo>
                    <a:pt x="38917" y="2534"/>
                  </a:lnTo>
                  <a:lnTo>
                    <a:pt x="38736" y="2353"/>
                  </a:lnTo>
                  <a:lnTo>
                    <a:pt x="38495" y="2172"/>
                  </a:lnTo>
                  <a:lnTo>
                    <a:pt x="38253" y="2052"/>
                  </a:lnTo>
                  <a:close/>
                  <a:moveTo>
                    <a:pt x="43442" y="2052"/>
                  </a:moveTo>
                  <a:lnTo>
                    <a:pt x="43201" y="2172"/>
                  </a:lnTo>
                  <a:lnTo>
                    <a:pt x="42959" y="2353"/>
                  </a:lnTo>
                  <a:lnTo>
                    <a:pt x="42778" y="2534"/>
                  </a:lnTo>
                  <a:lnTo>
                    <a:pt x="42658" y="2836"/>
                  </a:lnTo>
                  <a:lnTo>
                    <a:pt x="42597" y="3198"/>
                  </a:lnTo>
                  <a:lnTo>
                    <a:pt x="42597" y="3439"/>
                  </a:lnTo>
                  <a:lnTo>
                    <a:pt x="42658" y="3620"/>
                  </a:lnTo>
                  <a:lnTo>
                    <a:pt x="42778" y="3862"/>
                  </a:lnTo>
                  <a:lnTo>
                    <a:pt x="42899" y="4043"/>
                  </a:lnTo>
                  <a:lnTo>
                    <a:pt x="43080" y="4163"/>
                  </a:lnTo>
                  <a:lnTo>
                    <a:pt x="43321" y="4284"/>
                  </a:lnTo>
                  <a:lnTo>
                    <a:pt x="43502" y="4344"/>
                  </a:lnTo>
                  <a:lnTo>
                    <a:pt x="43985" y="4344"/>
                  </a:lnTo>
                  <a:lnTo>
                    <a:pt x="44166" y="4284"/>
                  </a:lnTo>
                  <a:lnTo>
                    <a:pt x="44407" y="4163"/>
                  </a:lnTo>
                  <a:lnTo>
                    <a:pt x="44588" y="4043"/>
                  </a:lnTo>
                  <a:lnTo>
                    <a:pt x="44709" y="3862"/>
                  </a:lnTo>
                  <a:lnTo>
                    <a:pt x="44830" y="3620"/>
                  </a:lnTo>
                  <a:lnTo>
                    <a:pt x="44890" y="3439"/>
                  </a:lnTo>
                  <a:lnTo>
                    <a:pt x="44890" y="3198"/>
                  </a:lnTo>
                  <a:lnTo>
                    <a:pt x="44830" y="2836"/>
                  </a:lnTo>
                  <a:lnTo>
                    <a:pt x="44709" y="2534"/>
                  </a:lnTo>
                  <a:lnTo>
                    <a:pt x="44528" y="2353"/>
                  </a:lnTo>
                  <a:lnTo>
                    <a:pt x="44287" y="2172"/>
                  </a:lnTo>
                  <a:lnTo>
                    <a:pt x="44045" y="2052"/>
                  </a:lnTo>
                  <a:close/>
                  <a:moveTo>
                    <a:pt x="49234" y="2052"/>
                  </a:moveTo>
                  <a:lnTo>
                    <a:pt x="48993" y="2172"/>
                  </a:lnTo>
                  <a:lnTo>
                    <a:pt x="48752" y="2353"/>
                  </a:lnTo>
                  <a:lnTo>
                    <a:pt x="48571" y="2534"/>
                  </a:lnTo>
                  <a:lnTo>
                    <a:pt x="48450" y="2836"/>
                  </a:lnTo>
                  <a:lnTo>
                    <a:pt x="48390" y="3198"/>
                  </a:lnTo>
                  <a:lnTo>
                    <a:pt x="48390" y="3439"/>
                  </a:lnTo>
                  <a:lnTo>
                    <a:pt x="48450" y="3620"/>
                  </a:lnTo>
                  <a:lnTo>
                    <a:pt x="48571" y="3862"/>
                  </a:lnTo>
                  <a:lnTo>
                    <a:pt x="48691" y="4043"/>
                  </a:lnTo>
                  <a:lnTo>
                    <a:pt x="48872" y="4163"/>
                  </a:lnTo>
                  <a:lnTo>
                    <a:pt x="49114" y="4284"/>
                  </a:lnTo>
                  <a:lnTo>
                    <a:pt x="49295" y="4344"/>
                  </a:lnTo>
                  <a:lnTo>
                    <a:pt x="49777" y="4344"/>
                  </a:lnTo>
                  <a:lnTo>
                    <a:pt x="49958" y="4284"/>
                  </a:lnTo>
                  <a:lnTo>
                    <a:pt x="50200" y="4163"/>
                  </a:lnTo>
                  <a:lnTo>
                    <a:pt x="50381" y="4043"/>
                  </a:lnTo>
                  <a:lnTo>
                    <a:pt x="50501" y="3862"/>
                  </a:lnTo>
                  <a:lnTo>
                    <a:pt x="50622" y="3620"/>
                  </a:lnTo>
                  <a:lnTo>
                    <a:pt x="50682" y="3439"/>
                  </a:lnTo>
                  <a:lnTo>
                    <a:pt x="50682" y="3198"/>
                  </a:lnTo>
                  <a:lnTo>
                    <a:pt x="50622" y="2836"/>
                  </a:lnTo>
                  <a:lnTo>
                    <a:pt x="50501" y="2534"/>
                  </a:lnTo>
                  <a:lnTo>
                    <a:pt x="50320" y="2353"/>
                  </a:lnTo>
                  <a:lnTo>
                    <a:pt x="50079" y="2172"/>
                  </a:lnTo>
                  <a:lnTo>
                    <a:pt x="49838" y="2052"/>
                  </a:lnTo>
                  <a:close/>
                  <a:moveTo>
                    <a:pt x="54242" y="3620"/>
                  </a:moveTo>
                  <a:lnTo>
                    <a:pt x="54423" y="3922"/>
                  </a:lnTo>
                  <a:lnTo>
                    <a:pt x="54665" y="4163"/>
                  </a:lnTo>
                  <a:lnTo>
                    <a:pt x="54966" y="4284"/>
                  </a:lnTo>
                  <a:lnTo>
                    <a:pt x="55328" y="4344"/>
                  </a:lnTo>
                  <a:lnTo>
                    <a:pt x="55630" y="4284"/>
                  </a:lnTo>
                  <a:lnTo>
                    <a:pt x="54242" y="3620"/>
                  </a:lnTo>
                  <a:close/>
                  <a:moveTo>
                    <a:pt x="18523" y="5310"/>
                  </a:moveTo>
                  <a:lnTo>
                    <a:pt x="16593" y="6517"/>
                  </a:lnTo>
                  <a:lnTo>
                    <a:pt x="16774" y="6818"/>
                  </a:lnTo>
                  <a:lnTo>
                    <a:pt x="17015" y="7060"/>
                  </a:lnTo>
                  <a:lnTo>
                    <a:pt x="17317" y="7180"/>
                  </a:lnTo>
                  <a:lnTo>
                    <a:pt x="17679" y="7241"/>
                  </a:lnTo>
                  <a:lnTo>
                    <a:pt x="17920" y="7241"/>
                  </a:lnTo>
                  <a:lnTo>
                    <a:pt x="18101" y="7180"/>
                  </a:lnTo>
                  <a:lnTo>
                    <a:pt x="18342" y="7060"/>
                  </a:lnTo>
                  <a:lnTo>
                    <a:pt x="18523" y="6939"/>
                  </a:lnTo>
                  <a:lnTo>
                    <a:pt x="18644" y="6758"/>
                  </a:lnTo>
                  <a:lnTo>
                    <a:pt x="18765" y="6517"/>
                  </a:lnTo>
                  <a:lnTo>
                    <a:pt x="18825" y="6336"/>
                  </a:lnTo>
                  <a:lnTo>
                    <a:pt x="18825" y="6094"/>
                  </a:lnTo>
                  <a:lnTo>
                    <a:pt x="18825" y="5853"/>
                  </a:lnTo>
                  <a:lnTo>
                    <a:pt x="18765" y="5672"/>
                  </a:lnTo>
                  <a:lnTo>
                    <a:pt x="18644" y="5430"/>
                  </a:lnTo>
                  <a:lnTo>
                    <a:pt x="18523" y="5310"/>
                  </a:lnTo>
                  <a:close/>
                  <a:moveTo>
                    <a:pt x="23230" y="4948"/>
                  </a:moveTo>
                  <a:lnTo>
                    <a:pt x="23049" y="5008"/>
                  </a:lnTo>
                  <a:lnTo>
                    <a:pt x="22807" y="5129"/>
                  </a:lnTo>
                  <a:lnTo>
                    <a:pt x="22626" y="5249"/>
                  </a:lnTo>
                  <a:lnTo>
                    <a:pt x="22506" y="5430"/>
                  </a:lnTo>
                  <a:lnTo>
                    <a:pt x="22385" y="5672"/>
                  </a:lnTo>
                  <a:lnTo>
                    <a:pt x="22325" y="5853"/>
                  </a:lnTo>
                  <a:lnTo>
                    <a:pt x="22325" y="6094"/>
                  </a:lnTo>
                  <a:lnTo>
                    <a:pt x="22325" y="6336"/>
                  </a:lnTo>
                  <a:lnTo>
                    <a:pt x="22385" y="6517"/>
                  </a:lnTo>
                  <a:lnTo>
                    <a:pt x="22506" y="6758"/>
                  </a:lnTo>
                  <a:lnTo>
                    <a:pt x="22626" y="6939"/>
                  </a:lnTo>
                  <a:lnTo>
                    <a:pt x="22807" y="7060"/>
                  </a:lnTo>
                  <a:lnTo>
                    <a:pt x="23049" y="7180"/>
                  </a:lnTo>
                  <a:lnTo>
                    <a:pt x="23230" y="7241"/>
                  </a:lnTo>
                  <a:lnTo>
                    <a:pt x="23712" y="7241"/>
                  </a:lnTo>
                  <a:lnTo>
                    <a:pt x="23893" y="7180"/>
                  </a:lnTo>
                  <a:lnTo>
                    <a:pt x="24135" y="7060"/>
                  </a:lnTo>
                  <a:lnTo>
                    <a:pt x="24316" y="6939"/>
                  </a:lnTo>
                  <a:lnTo>
                    <a:pt x="24436" y="6758"/>
                  </a:lnTo>
                  <a:lnTo>
                    <a:pt x="24557" y="6517"/>
                  </a:lnTo>
                  <a:lnTo>
                    <a:pt x="24617" y="6336"/>
                  </a:lnTo>
                  <a:lnTo>
                    <a:pt x="24617" y="6094"/>
                  </a:lnTo>
                  <a:lnTo>
                    <a:pt x="24617" y="5853"/>
                  </a:lnTo>
                  <a:lnTo>
                    <a:pt x="24557" y="5672"/>
                  </a:lnTo>
                  <a:lnTo>
                    <a:pt x="24436" y="5430"/>
                  </a:lnTo>
                  <a:lnTo>
                    <a:pt x="24316" y="5249"/>
                  </a:lnTo>
                  <a:lnTo>
                    <a:pt x="24135" y="5129"/>
                  </a:lnTo>
                  <a:lnTo>
                    <a:pt x="23893" y="5008"/>
                  </a:lnTo>
                  <a:lnTo>
                    <a:pt x="23712" y="4948"/>
                  </a:lnTo>
                  <a:close/>
                  <a:moveTo>
                    <a:pt x="29022" y="4948"/>
                  </a:moveTo>
                  <a:lnTo>
                    <a:pt x="28841" y="5008"/>
                  </a:lnTo>
                  <a:lnTo>
                    <a:pt x="28599" y="5129"/>
                  </a:lnTo>
                  <a:lnTo>
                    <a:pt x="28418" y="5249"/>
                  </a:lnTo>
                  <a:lnTo>
                    <a:pt x="28298" y="5430"/>
                  </a:lnTo>
                  <a:lnTo>
                    <a:pt x="28177" y="5672"/>
                  </a:lnTo>
                  <a:lnTo>
                    <a:pt x="28117" y="5853"/>
                  </a:lnTo>
                  <a:lnTo>
                    <a:pt x="28117" y="6094"/>
                  </a:lnTo>
                  <a:lnTo>
                    <a:pt x="28117" y="6336"/>
                  </a:lnTo>
                  <a:lnTo>
                    <a:pt x="28177" y="6517"/>
                  </a:lnTo>
                  <a:lnTo>
                    <a:pt x="28298" y="6758"/>
                  </a:lnTo>
                  <a:lnTo>
                    <a:pt x="28418" y="6939"/>
                  </a:lnTo>
                  <a:lnTo>
                    <a:pt x="28599" y="7060"/>
                  </a:lnTo>
                  <a:lnTo>
                    <a:pt x="28841" y="7180"/>
                  </a:lnTo>
                  <a:lnTo>
                    <a:pt x="29022" y="7241"/>
                  </a:lnTo>
                  <a:lnTo>
                    <a:pt x="29505" y="7241"/>
                  </a:lnTo>
                  <a:lnTo>
                    <a:pt x="29686" y="7180"/>
                  </a:lnTo>
                  <a:lnTo>
                    <a:pt x="29927" y="7060"/>
                  </a:lnTo>
                  <a:lnTo>
                    <a:pt x="30108" y="6939"/>
                  </a:lnTo>
                  <a:lnTo>
                    <a:pt x="30229" y="6758"/>
                  </a:lnTo>
                  <a:lnTo>
                    <a:pt x="30349" y="6517"/>
                  </a:lnTo>
                  <a:lnTo>
                    <a:pt x="30410" y="6336"/>
                  </a:lnTo>
                  <a:lnTo>
                    <a:pt x="30410" y="6094"/>
                  </a:lnTo>
                  <a:lnTo>
                    <a:pt x="30410" y="5853"/>
                  </a:lnTo>
                  <a:lnTo>
                    <a:pt x="30349" y="5672"/>
                  </a:lnTo>
                  <a:lnTo>
                    <a:pt x="30229" y="5430"/>
                  </a:lnTo>
                  <a:lnTo>
                    <a:pt x="30108" y="5249"/>
                  </a:lnTo>
                  <a:lnTo>
                    <a:pt x="29927" y="5129"/>
                  </a:lnTo>
                  <a:lnTo>
                    <a:pt x="29686" y="5008"/>
                  </a:lnTo>
                  <a:lnTo>
                    <a:pt x="29505" y="4948"/>
                  </a:lnTo>
                  <a:close/>
                  <a:moveTo>
                    <a:pt x="34814" y="4948"/>
                  </a:moveTo>
                  <a:lnTo>
                    <a:pt x="34633" y="5008"/>
                  </a:lnTo>
                  <a:lnTo>
                    <a:pt x="34392" y="5129"/>
                  </a:lnTo>
                  <a:lnTo>
                    <a:pt x="34211" y="5249"/>
                  </a:lnTo>
                  <a:lnTo>
                    <a:pt x="34090" y="5430"/>
                  </a:lnTo>
                  <a:lnTo>
                    <a:pt x="33969" y="5672"/>
                  </a:lnTo>
                  <a:lnTo>
                    <a:pt x="33909" y="5853"/>
                  </a:lnTo>
                  <a:lnTo>
                    <a:pt x="33909" y="6094"/>
                  </a:lnTo>
                  <a:lnTo>
                    <a:pt x="33909" y="6336"/>
                  </a:lnTo>
                  <a:lnTo>
                    <a:pt x="33969" y="6517"/>
                  </a:lnTo>
                  <a:lnTo>
                    <a:pt x="34090" y="6758"/>
                  </a:lnTo>
                  <a:lnTo>
                    <a:pt x="34211" y="6939"/>
                  </a:lnTo>
                  <a:lnTo>
                    <a:pt x="34392" y="7060"/>
                  </a:lnTo>
                  <a:lnTo>
                    <a:pt x="34633" y="7180"/>
                  </a:lnTo>
                  <a:lnTo>
                    <a:pt x="34814" y="7241"/>
                  </a:lnTo>
                  <a:lnTo>
                    <a:pt x="35297" y="7241"/>
                  </a:lnTo>
                  <a:lnTo>
                    <a:pt x="35478" y="7180"/>
                  </a:lnTo>
                  <a:lnTo>
                    <a:pt x="35719" y="7060"/>
                  </a:lnTo>
                  <a:lnTo>
                    <a:pt x="35900" y="6939"/>
                  </a:lnTo>
                  <a:lnTo>
                    <a:pt x="36021" y="6758"/>
                  </a:lnTo>
                  <a:lnTo>
                    <a:pt x="36141" y="6517"/>
                  </a:lnTo>
                  <a:lnTo>
                    <a:pt x="36202" y="6336"/>
                  </a:lnTo>
                  <a:lnTo>
                    <a:pt x="36202" y="6094"/>
                  </a:lnTo>
                  <a:lnTo>
                    <a:pt x="36202" y="5853"/>
                  </a:lnTo>
                  <a:lnTo>
                    <a:pt x="36141" y="5672"/>
                  </a:lnTo>
                  <a:lnTo>
                    <a:pt x="36021" y="5430"/>
                  </a:lnTo>
                  <a:lnTo>
                    <a:pt x="35900" y="5249"/>
                  </a:lnTo>
                  <a:lnTo>
                    <a:pt x="35719" y="5129"/>
                  </a:lnTo>
                  <a:lnTo>
                    <a:pt x="35478" y="5008"/>
                  </a:lnTo>
                  <a:lnTo>
                    <a:pt x="35297" y="4948"/>
                  </a:lnTo>
                  <a:close/>
                  <a:moveTo>
                    <a:pt x="40606" y="4948"/>
                  </a:moveTo>
                  <a:lnTo>
                    <a:pt x="40425" y="5008"/>
                  </a:lnTo>
                  <a:lnTo>
                    <a:pt x="40184" y="5129"/>
                  </a:lnTo>
                  <a:lnTo>
                    <a:pt x="40003" y="5249"/>
                  </a:lnTo>
                  <a:lnTo>
                    <a:pt x="39882" y="5430"/>
                  </a:lnTo>
                  <a:lnTo>
                    <a:pt x="39762" y="5672"/>
                  </a:lnTo>
                  <a:lnTo>
                    <a:pt x="39701" y="5853"/>
                  </a:lnTo>
                  <a:lnTo>
                    <a:pt x="39701" y="6094"/>
                  </a:lnTo>
                  <a:lnTo>
                    <a:pt x="39701" y="6336"/>
                  </a:lnTo>
                  <a:lnTo>
                    <a:pt x="39762" y="6517"/>
                  </a:lnTo>
                  <a:lnTo>
                    <a:pt x="39882" y="6758"/>
                  </a:lnTo>
                  <a:lnTo>
                    <a:pt x="40003" y="6939"/>
                  </a:lnTo>
                  <a:lnTo>
                    <a:pt x="40184" y="7060"/>
                  </a:lnTo>
                  <a:lnTo>
                    <a:pt x="40425" y="7180"/>
                  </a:lnTo>
                  <a:lnTo>
                    <a:pt x="40606" y="7241"/>
                  </a:lnTo>
                  <a:lnTo>
                    <a:pt x="41089" y="7241"/>
                  </a:lnTo>
                  <a:lnTo>
                    <a:pt x="41270" y="7180"/>
                  </a:lnTo>
                  <a:lnTo>
                    <a:pt x="41511" y="7060"/>
                  </a:lnTo>
                  <a:lnTo>
                    <a:pt x="41692" y="6939"/>
                  </a:lnTo>
                  <a:lnTo>
                    <a:pt x="41813" y="6758"/>
                  </a:lnTo>
                  <a:lnTo>
                    <a:pt x="41934" y="6517"/>
                  </a:lnTo>
                  <a:lnTo>
                    <a:pt x="41994" y="6336"/>
                  </a:lnTo>
                  <a:lnTo>
                    <a:pt x="41994" y="6094"/>
                  </a:lnTo>
                  <a:lnTo>
                    <a:pt x="41994" y="5853"/>
                  </a:lnTo>
                  <a:lnTo>
                    <a:pt x="41934" y="5672"/>
                  </a:lnTo>
                  <a:lnTo>
                    <a:pt x="41813" y="5430"/>
                  </a:lnTo>
                  <a:lnTo>
                    <a:pt x="41692" y="5249"/>
                  </a:lnTo>
                  <a:lnTo>
                    <a:pt x="41511" y="5129"/>
                  </a:lnTo>
                  <a:lnTo>
                    <a:pt x="41270" y="5008"/>
                  </a:lnTo>
                  <a:lnTo>
                    <a:pt x="41089" y="4948"/>
                  </a:lnTo>
                  <a:close/>
                  <a:moveTo>
                    <a:pt x="46399" y="4948"/>
                  </a:moveTo>
                  <a:lnTo>
                    <a:pt x="46218" y="5008"/>
                  </a:lnTo>
                  <a:lnTo>
                    <a:pt x="45976" y="5129"/>
                  </a:lnTo>
                  <a:lnTo>
                    <a:pt x="45795" y="5249"/>
                  </a:lnTo>
                  <a:lnTo>
                    <a:pt x="45674" y="5430"/>
                  </a:lnTo>
                  <a:lnTo>
                    <a:pt x="45554" y="5672"/>
                  </a:lnTo>
                  <a:lnTo>
                    <a:pt x="45493" y="5853"/>
                  </a:lnTo>
                  <a:lnTo>
                    <a:pt x="45493" y="6094"/>
                  </a:lnTo>
                  <a:lnTo>
                    <a:pt x="45493" y="6336"/>
                  </a:lnTo>
                  <a:lnTo>
                    <a:pt x="45554" y="6517"/>
                  </a:lnTo>
                  <a:lnTo>
                    <a:pt x="45674" y="6758"/>
                  </a:lnTo>
                  <a:lnTo>
                    <a:pt x="45795" y="6939"/>
                  </a:lnTo>
                  <a:lnTo>
                    <a:pt x="45976" y="7060"/>
                  </a:lnTo>
                  <a:lnTo>
                    <a:pt x="46218" y="7180"/>
                  </a:lnTo>
                  <a:lnTo>
                    <a:pt x="46399" y="7241"/>
                  </a:lnTo>
                  <a:lnTo>
                    <a:pt x="46881" y="7241"/>
                  </a:lnTo>
                  <a:lnTo>
                    <a:pt x="47062" y="7180"/>
                  </a:lnTo>
                  <a:lnTo>
                    <a:pt x="47304" y="7060"/>
                  </a:lnTo>
                  <a:lnTo>
                    <a:pt x="47485" y="6939"/>
                  </a:lnTo>
                  <a:lnTo>
                    <a:pt x="47605" y="6758"/>
                  </a:lnTo>
                  <a:lnTo>
                    <a:pt x="47726" y="6517"/>
                  </a:lnTo>
                  <a:lnTo>
                    <a:pt x="47786" y="6336"/>
                  </a:lnTo>
                  <a:lnTo>
                    <a:pt x="47786" y="6094"/>
                  </a:lnTo>
                  <a:lnTo>
                    <a:pt x="47786" y="5853"/>
                  </a:lnTo>
                  <a:lnTo>
                    <a:pt x="47726" y="5672"/>
                  </a:lnTo>
                  <a:lnTo>
                    <a:pt x="47605" y="5430"/>
                  </a:lnTo>
                  <a:lnTo>
                    <a:pt x="47485" y="5249"/>
                  </a:lnTo>
                  <a:lnTo>
                    <a:pt x="47304" y="5129"/>
                  </a:lnTo>
                  <a:lnTo>
                    <a:pt x="47062" y="5008"/>
                  </a:lnTo>
                  <a:lnTo>
                    <a:pt x="46881" y="4948"/>
                  </a:lnTo>
                  <a:close/>
                  <a:moveTo>
                    <a:pt x="52191" y="4948"/>
                  </a:moveTo>
                  <a:lnTo>
                    <a:pt x="52010" y="5008"/>
                  </a:lnTo>
                  <a:lnTo>
                    <a:pt x="51768" y="5129"/>
                  </a:lnTo>
                  <a:lnTo>
                    <a:pt x="51587" y="5249"/>
                  </a:lnTo>
                  <a:lnTo>
                    <a:pt x="51467" y="5430"/>
                  </a:lnTo>
                  <a:lnTo>
                    <a:pt x="51346" y="5672"/>
                  </a:lnTo>
                  <a:lnTo>
                    <a:pt x="51286" y="5853"/>
                  </a:lnTo>
                  <a:lnTo>
                    <a:pt x="51286" y="6094"/>
                  </a:lnTo>
                  <a:lnTo>
                    <a:pt x="51286" y="6336"/>
                  </a:lnTo>
                  <a:lnTo>
                    <a:pt x="51346" y="6517"/>
                  </a:lnTo>
                  <a:lnTo>
                    <a:pt x="51467" y="6758"/>
                  </a:lnTo>
                  <a:lnTo>
                    <a:pt x="51587" y="6939"/>
                  </a:lnTo>
                  <a:lnTo>
                    <a:pt x="51768" y="7060"/>
                  </a:lnTo>
                  <a:lnTo>
                    <a:pt x="52010" y="7180"/>
                  </a:lnTo>
                  <a:lnTo>
                    <a:pt x="52191" y="7241"/>
                  </a:lnTo>
                  <a:lnTo>
                    <a:pt x="52673" y="7241"/>
                  </a:lnTo>
                  <a:lnTo>
                    <a:pt x="52854" y="7180"/>
                  </a:lnTo>
                  <a:lnTo>
                    <a:pt x="53096" y="7060"/>
                  </a:lnTo>
                  <a:lnTo>
                    <a:pt x="53277" y="6939"/>
                  </a:lnTo>
                  <a:lnTo>
                    <a:pt x="53397" y="6758"/>
                  </a:lnTo>
                  <a:lnTo>
                    <a:pt x="53518" y="6517"/>
                  </a:lnTo>
                  <a:lnTo>
                    <a:pt x="53578" y="6336"/>
                  </a:lnTo>
                  <a:lnTo>
                    <a:pt x="53578" y="6094"/>
                  </a:lnTo>
                  <a:lnTo>
                    <a:pt x="53578" y="5853"/>
                  </a:lnTo>
                  <a:lnTo>
                    <a:pt x="53518" y="5672"/>
                  </a:lnTo>
                  <a:lnTo>
                    <a:pt x="53397" y="5430"/>
                  </a:lnTo>
                  <a:lnTo>
                    <a:pt x="53277" y="5249"/>
                  </a:lnTo>
                  <a:lnTo>
                    <a:pt x="53096" y="5129"/>
                  </a:lnTo>
                  <a:lnTo>
                    <a:pt x="52854" y="5008"/>
                  </a:lnTo>
                  <a:lnTo>
                    <a:pt x="52673" y="4948"/>
                  </a:lnTo>
                  <a:close/>
                  <a:moveTo>
                    <a:pt x="57380" y="5310"/>
                  </a:moveTo>
                  <a:lnTo>
                    <a:pt x="57259" y="5430"/>
                  </a:lnTo>
                  <a:lnTo>
                    <a:pt x="57138" y="5672"/>
                  </a:lnTo>
                  <a:lnTo>
                    <a:pt x="57078" y="5853"/>
                  </a:lnTo>
                  <a:lnTo>
                    <a:pt x="57078" y="6094"/>
                  </a:lnTo>
                  <a:lnTo>
                    <a:pt x="57078" y="6336"/>
                  </a:lnTo>
                  <a:lnTo>
                    <a:pt x="57138" y="6517"/>
                  </a:lnTo>
                  <a:lnTo>
                    <a:pt x="57259" y="6758"/>
                  </a:lnTo>
                  <a:lnTo>
                    <a:pt x="57380" y="6939"/>
                  </a:lnTo>
                  <a:lnTo>
                    <a:pt x="57561" y="7060"/>
                  </a:lnTo>
                  <a:lnTo>
                    <a:pt x="57802" y="7180"/>
                  </a:lnTo>
                  <a:lnTo>
                    <a:pt x="57983" y="7241"/>
                  </a:lnTo>
                  <a:lnTo>
                    <a:pt x="58224" y="7241"/>
                  </a:lnTo>
                  <a:lnTo>
                    <a:pt x="58586" y="7180"/>
                  </a:lnTo>
                  <a:lnTo>
                    <a:pt x="58888" y="7060"/>
                  </a:lnTo>
                  <a:lnTo>
                    <a:pt x="59129" y="6818"/>
                  </a:lnTo>
                  <a:lnTo>
                    <a:pt x="59310" y="6517"/>
                  </a:lnTo>
                  <a:lnTo>
                    <a:pt x="57380" y="5310"/>
                  </a:lnTo>
                  <a:close/>
                  <a:moveTo>
                    <a:pt x="14783" y="7844"/>
                  </a:moveTo>
                  <a:lnTo>
                    <a:pt x="13636" y="8689"/>
                  </a:lnTo>
                  <a:lnTo>
                    <a:pt x="13636" y="8990"/>
                  </a:lnTo>
                  <a:lnTo>
                    <a:pt x="13636" y="9232"/>
                  </a:lnTo>
                  <a:lnTo>
                    <a:pt x="13697" y="9413"/>
                  </a:lnTo>
                  <a:lnTo>
                    <a:pt x="13817" y="9654"/>
                  </a:lnTo>
                  <a:lnTo>
                    <a:pt x="13938" y="9835"/>
                  </a:lnTo>
                  <a:lnTo>
                    <a:pt x="14119" y="9956"/>
                  </a:lnTo>
                  <a:lnTo>
                    <a:pt x="14360" y="10076"/>
                  </a:lnTo>
                  <a:lnTo>
                    <a:pt x="14541" y="10137"/>
                  </a:lnTo>
                  <a:lnTo>
                    <a:pt x="15024" y="10137"/>
                  </a:lnTo>
                  <a:lnTo>
                    <a:pt x="15205" y="10076"/>
                  </a:lnTo>
                  <a:lnTo>
                    <a:pt x="15446" y="9956"/>
                  </a:lnTo>
                  <a:lnTo>
                    <a:pt x="15627" y="9835"/>
                  </a:lnTo>
                  <a:lnTo>
                    <a:pt x="15748" y="9654"/>
                  </a:lnTo>
                  <a:lnTo>
                    <a:pt x="15869" y="9413"/>
                  </a:lnTo>
                  <a:lnTo>
                    <a:pt x="15929" y="9232"/>
                  </a:lnTo>
                  <a:lnTo>
                    <a:pt x="15929" y="8990"/>
                  </a:lnTo>
                  <a:lnTo>
                    <a:pt x="15929" y="8749"/>
                  </a:lnTo>
                  <a:lnTo>
                    <a:pt x="15869" y="8568"/>
                  </a:lnTo>
                  <a:lnTo>
                    <a:pt x="15748" y="8327"/>
                  </a:lnTo>
                  <a:lnTo>
                    <a:pt x="15627" y="8146"/>
                  </a:lnTo>
                  <a:lnTo>
                    <a:pt x="15446" y="8025"/>
                  </a:lnTo>
                  <a:lnTo>
                    <a:pt x="15205" y="7904"/>
                  </a:lnTo>
                  <a:lnTo>
                    <a:pt x="15024" y="7844"/>
                  </a:lnTo>
                  <a:close/>
                  <a:moveTo>
                    <a:pt x="20333" y="7844"/>
                  </a:moveTo>
                  <a:lnTo>
                    <a:pt x="20152" y="7904"/>
                  </a:lnTo>
                  <a:lnTo>
                    <a:pt x="19911" y="8025"/>
                  </a:lnTo>
                  <a:lnTo>
                    <a:pt x="19730" y="8146"/>
                  </a:lnTo>
                  <a:lnTo>
                    <a:pt x="19609" y="8327"/>
                  </a:lnTo>
                  <a:lnTo>
                    <a:pt x="19489" y="8568"/>
                  </a:lnTo>
                  <a:lnTo>
                    <a:pt x="19428" y="8749"/>
                  </a:lnTo>
                  <a:lnTo>
                    <a:pt x="19428" y="8990"/>
                  </a:lnTo>
                  <a:lnTo>
                    <a:pt x="19428" y="9232"/>
                  </a:lnTo>
                  <a:lnTo>
                    <a:pt x="19489" y="9413"/>
                  </a:lnTo>
                  <a:lnTo>
                    <a:pt x="19609" y="9654"/>
                  </a:lnTo>
                  <a:lnTo>
                    <a:pt x="19730" y="9835"/>
                  </a:lnTo>
                  <a:lnTo>
                    <a:pt x="19911" y="9956"/>
                  </a:lnTo>
                  <a:lnTo>
                    <a:pt x="20152" y="10076"/>
                  </a:lnTo>
                  <a:lnTo>
                    <a:pt x="20333" y="10137"/>
                  </a:lnTo>
                  <a:lnTo>
                    <a:pt x="20816" y="10137"/>
                  </a:lnTo>
                  <a:lnTo>
                    <a:pt x="20997" y="10076"/>
                  </a:lnTo>
                  <a:lnTo>
                    <a:pt x="21239" y="9956"/>
                  </a:lnTo>
                  <a:lnTo>
                    <a:pt x="21420" y="9835"/>
                  </a:lnTo>
                  <a:lnTo>
                    <a:pt x="21540" y="9654"/>
                  </a:lnTo>
                  <a:lnTo>
                    <a:pt x="21661" y="9413"/>
                  </a:lnTo>
                  <a:lnTo>
                    <a:pt x="21721" y="9232"/>
                  </a:lnTo>
                  <a:lnTo>
                    <a:pt x="21721" y="8990"/>
                  </a:lnTo>
                  <a:lnTo>
                    <a:pt x="21721" y="8749"/>
                  </a:lnTo>
                  <a:lnTo>
                    <a:pt x="21661" y="8568"/>
                  </a:lnTo>
                  <a:lnTo>
                    <a:pt x="21540" y="8327"/>
                  </a:lnTo>
                  <a:lnTo>
                    <a:pt x="21420" y="8146"/>
                  </a:lnTo>
                  <a:lnTo>
                    <a:pt x="21239" y="8025"/>
                  </a:lnTo>
                  <a:lnTo>
                    <a:pt x="20997" y="7904"/>
                  </a:lnTo>
                  <a:lnTo>
                    <a:pt x="20816" y="7844"/>
                  </a:lnTo>
                  <a:close/>
                  <a:moveTo>
                    <a:pt x="26126" y="7844"/>
                  </a:moveTo>
                  <a:lnTo>
                    <a:pt x="25945" y="7904"/>
                  </a:lnTo>
                  <a:lnTo>
                    <a:pt x="25703" y="8025"/>
                  </a:lnTo>
                  <a:lnTo>
                    <a:pt x="25522" y="8146"/>
                  </a:lnTo>
                  <a:lnTo>
                    <a:pt x="25402" y="8327"/>
                  </a:lnTo>
                  <a:lnTo>
                    <a:pt x="25281" y="8568"/>
                  </a:lnTo>
                  <a:lnTo>
                    <a:pt x="25221" y="8749"/>
                  </a:lnTo>
                  <a:lnTo>
                    <a:pt x="25221" y="8990"/>
                  </a:lnTo>
                  <a:lnTo>
                    <a:pt x="25221" y="9232"/>
                  </a:lnTo>
                  <a:lnTo>
                    <a:pt x="25281" y="9413"/>
                  </a:lnTo>
                  <a:lnTo>
                    <a:pt x="25402" y="9654"/>
                  </a:lnTo>
                  <a:lnTo>
                    <a:pt x="25522" y="9835"/>
                  </a:lnTo>
                  <a:lnTo>
                    <a:pt x="25703" y="9956"/>
                  </a:lnTo>
                  <a:lnTo>
                    <a:pt x="25945" y="10076"/>
                  </a:lnTo>
                  <a:lnTo>
                    <a:pt x="26126" y="10137"/>
                  </a:lnTo>
                  <a:lnTo>
                    <a:pt x="26608" y="10137"/>
                  </a:lnTo>
                  <a:lnTo>
                    <a:pt x="26789" y="10076"/>
                  </a:lnTo>
                  <a:lnTo>
                    <a:pt x="27031" y="9956"/>
                  </a:lnTo>
                  <a:lnTo>
                    <a:pt x="27212" y="9835"/>
                  </a:lnTo>
                  <a:lnTo>
                    <a:pt x="27332" y="9654"/>
                  </a:lnTo>
                  <a:lnTo>
                    <a:pt x="27453" y="9413"/>
                  </a:lnTo>
                  <a:lnTo>
                    <a:pt x="27513" y="9232"/>
                  </a:lnTo>
                  <a:lnTo>
                    <a:pt x="27513" y="8990"/>
                  </a:lnTo>
                  <a:lnTo>
                    <a:pt x="27513" y="8749"/>
                  </a:lnTo>
                  <a:lnTo>
                    <a:pt x="27453" y="8568"/>
                  </a:lnTo>
                  <a:lnTo>
                    <a:pt x="27332" y="8327"/>
                  </a:lnTo>
                  <a:lnTo>
                    <a:pt x="27212" y="8146"/>
                  </a:lnTo>
                  <a:lnTo>
                    <a:pt x="27031" y="8025"/>
                  </a:lnTo>
                  <a:lnTo>
                    <a:pt x="26789" y="7904"/>
                  </a:lnTo>
                  <a:lnTo>
                    <a:pt x="26608" y="7844"/>
                  </a:lnTo>
                  <a:close/>
                  <a:moveTo>
                    <a:pt x="31918" y="7844"/>
                  </a:moveTo>
                  <a:lnTo>
                    <a:pt x="31737" y="7904"/>
                  </a:lnTo>
                  <a:lnTo>
                    <a:pt x="31496" y="8025"/>
                  </a:lnTo>
                  <a:lnTo>
                    <a:pt x="31315" y="8146"/>
                  </a:lnTo>
                  <a:lnTo>
                    <a:pt x="31194" y="8327"/>
                  </a:lnTo>
                  <a:lnTo>
                    <a:pt x="31073" y="8568"/>
                  </a:lnTo>
                  <a:lnTo>
                    <a:pt x="31013" y="8749"/>
                  </a:lnTo>
                  <a:lnTo>
                    <a:pt x="31013" y="8990"/>
                  </a:lnTo>
                  <a:lnTo>
                    <a:pt x="31013" y="9232"/>
                  </a:lnTo>
                  <a:lnTo>
                    <a:pt x="31073" y="9413"/>
                  </a:lnTo>
                  <a:lnTo>
                    <a:pt x="31194" y="9654"/>
                  </a:lnTo>
                  <a:lnTo>
                    <a:pt x="31315" y="9835"/>
                  </a:lnTo>
                  <a:lnTo>
                    <a:pt x="31496" y="9956"/>
                  </a:lnTo>
                  <a:lnTo>
                    <a:pt x="31737" y="10076"/>
                  </a:lnTo>
                  <a:lnTo>
                    <a:pt x="31918" y="10137"/>
                  </a:lnTo>
                  <a:lnTo>
                    <a:pt x="32401" y="10137"/>
                  </a:lnTo>
                  <a:lnTo>
                    <a:pt x="32582" y="10076"/>
                  </a:lnTo>
                  <a:lnTo>
                    <a:pt x="32823" y="9956"/>
                  </a:lnTo>
                  <a:lnTo>
                    <a:pt x="33004" y="9835"/>
                  </a:lnTo>
                  <a:lnTo>
                    <a:pt x="33125" y="9654"/>
                  </a:lnTo>
                  <a:lnTo>
                    <a:pt x="33245" y="9413"/>
                  </a:lnTo>
                  <a:lnTo>
                    <a:pt x="33306" y="9232"/>
                  </a:lnTo>
                  <a:lnTo>
                    <a:pt x="33306" y="8990"/>
                  </a:lnTo>
                  <a:lnTo>
                    <a:pt x="33306" y="8749"/>
                  </a:lnTo>
                  <a:lnTo>
                    <a:pt x="33245" y="8568"/>
                  </a:lnTo>
                  <a:lnTo>
                    <a:pt x="33125" y="8327"/>
                  </a:lnTo>
                  <a:lnTo>
                    <a:pt x="33004" y="8146"/>
                  </a:lnTo>
                  <a:lnTo>
                    <a:pt x="32823" y="8025"/>
                  </a:lnTo>
                  <a:lnTo>
                    <a:pt x="32582" y="7904"/>
                  </a:lnTo>
                  <a:lnTo>
                    <a:pt x="32401" y="7844"/>
                  </a:lnTo>
                  <a:close/>
                  <a:moveTo>
                    <a:pt x="37710" y="7844"/>
                  </a:moveTo>
                  <a:lnTo>
                    <a:pt x="37529" y="7904"/>
                  </a:lnTo>
                  <a:lnTo>
                    <a:pt x="37288" y="8025"/>
                  </a:lnTo>
                  <a:lnTo>
                    <a:pt x="37107" y="8146"/>
                  </a:lnTo>
                  <a:lnTo>
                    <a:pt x="36986" y="8327"/>
                  </a:lnTo>
                  <a:lnTo>
                    <a:pt x="36865" y="8568"/>
                  </a:lnTo>
                  <a:lnTo>
                    <a:pt x="36805" y="8749"/>
                  </a:lnTo>
                  <a:lnTo>
                    <a:pt x="36805" y="8990"/>
                  </a:lnTo>
                  <a:lnTo>
                    <a:pt x="36805" y="9232"/>
                  </a:lnTo>
                  <a:lnTo>
                    <a:pt x="36865" y="9413"/>
                  </a:lnTo>
                  <a:lnTo>
                    <a:pt x="36986" y="9654"/>
                  </a:lnTo>
                  <a:lnTo>
                    <a:pt x="37107" y="9835"/>
                  </a:lnTo>
                  <a:lnTo>
                    <a:pt x="37288" y="9956"/>
                  </a:lnTo>
                  <a:lnTo>
                    <a:pt x="37529" y="10076"/>
                  </a:lnTo>
                  <a:lnTo>
                    <a:pt x="37710" y="10137"/>
                  </a:lnTo>
                  <a:lnTo>
                    <a:pt x="38193" y="10137"/>
                  </a:lnTo>
                  <a:lnTo>
                    <a:pt x="38374" y="10076"/>
                  </a:lnTo>
                  <a:lnTo>
                    <a:pt x="38615" y="9956"/>
                  </a:lnTo>
                  <a:lnTo>
                    <a:pt x="38796" y="9835"/>
                  </a:lnTo>
                  <a:lnTo>
                    <a:pt x="38917" y="9654"/>
                  </a:lnTo>
                  <a:lnTo>
                    <a:pt x="39038" y="9413"/>
                  </a:lnTo>
                  <a:lnTo>
                    <a:pt x="39098" y="9232"/>
                  </a:lnTo>
                  <a:lnTo>
                    <a:pt x="39098" y="8990"/>
                  </a:lnTo>
                  <a:lnTo>
                    <a:pt x="39098" y="8749"/>
                  </a:lnTo>
                  <a:lnTo>
                    <a:pt x="39038" y="8568"/>
                  </a:lnTo>
                  <a:lnTo>
                    <a:pt x="38917" y="8327"/>
                  </a:lnTo>
                  <a:lnTo>
                    <a:pt x="38796" y="8146"/>
                  </a:lnTo>
                  <a:lnTo>
                    <a:pt x="38615" y="8025"/>
                  </a:lnTo>
                  <a:lnTo>
                    <a:pt x="38374" y="7904"/>
                  </a:lnTo>
                  <a:lnTo>
                    <a:pt x="38193" y="7844"/>
                  </a:lnTo>
                  <a:close/>
                  <a:moveTo>
                    <a:pt x="43502" y="7844"/>
                  </a:moveTo>
                  <a:lnTo>
                    <a:pt x="43321" y="7904"/>
                  </a:lnTo>
                  <a:lnTo>
                    <a:pt x="43080" y="8025"/>
                  </a:lnTo>
                  <a:lnTo>
                    <a:pt x="42899" y="8146"/>
                  </a:lnTo>
                  <a:lnTo>
                    <a:pt x="42778" y="8327"/>
                  </a:lnTo>
                  <a:lnTo>
                    <a:pt x="42658" y="8568"/>
                  </a:lnTo>
                  <a:lnTo>
                    <a:pt x="42597" y="8749"/>
                  </a:lnTo>
                  <a:lnTo>
                    <a:pt x="42597" y="8990"/>
                  </a:lnTo>
                  <a:lnTo>
                    <a:pt x="42597" y="9232"/>
                  </a:lnTo>
                  <a:lnTo>
                    <a:pt x="42658" y="9413"/>
                  </a:lnTo>
                  <a:lnTo>
                    <a:pt x="42778" y="9654"/>
                  </a:lnTo>
                  <a:lnTo>
                    <a:pt x="42899" y="9835"/>
                  </a:lnTo>
                  <a:lnTo>
                    <a:pt x="43080" y="9956"/>
                  </a:lnTo>
                  <a:lnTo>
                    <a:pt x="43321" y="10076"/>
                  </a:lnTo>
                  <a:lnTo>
                    <a:pt x="43502" y="10137"/>
                  </a:lnTo>
                  <a:lnTo>
                    <a:pt x="43985" y="10137"/>
                  </a:lnTo>
                  <a:lnTo>
                    <a:pt x="44166" y="10076"/>
                  </a:lnTo>
                  <a:lnTo>
                    <a:pt x="44407" y="9956"/>
                  </a:lnTo>
                  <a:lnTo>
                    <a:pt x="44588" y="9835"/>
                  </a:lnTo>
                  <a:lnTo>
                    <a:pt x="44709" y="9654"/>
                  </a:lnTo>
                  <a:lnTo>
                    <a:pt x="44830" y="9413"/>
                  </a:lnTo>
                  <a:lnTo>
                    <a:pt x="44890" y="9232"/>
                  </a:lnTo>
                  <a:lnTo>
                    <a:pt x="44890" y="8990"/>
                  </a:lnTo>
                  <a:lnTo>
                    <a:pt x="44890" y="8749"/>
                  </a:lnTo>
                  <a:lnTo>
                    <a:pt x="44830" y="8568"/>
                  </a:lnTo>
                  <a:lnTo>
                    <a:pt x="44709" y="8327"/>
                  </a:lnTo>
                  <a:lnTo>
                    <a:pt x="44588" y="8146"/>
                  </a:lnTo>
                  <a:lnTo>
                    <a:pt x="44407" y="8025"/>
                  </a:lnTo>
                  <a:lnTo>
                    <a:pt x="44166" y="7904"/>
                  </a:lnTo>
                  <a:lnTo>
                    <a:pt x="43985" y="7844"/>
                  </a:lnTo>
                  <a:close/>
                  <a:moveTo>
                    <a:pt x="49295" y="7844"/>
                  </a:moveTo>
                  <a:lnTo>
                    <a:pt x="49114" y="7904"/>
                  </a:lnTo>
                  <a:lnTo>
                    <a:pt x="48872" y="8025"/>
                  </a:lnTo>
                  <a:lnTo>
                    <a:pt x="48691" y="8146"/>
                  </a:lnTo>
                  <a:lnTo>
                    <a:pt x="48571" y="8327"/>
                  </a:lnTo>
                  <a:lnTo>
                    <a:pt x="48450" y="8568"/>
                  </a:lnTo>
                  <a:lnTo>
                    <a:pt x="48390" y="8749"/>
                  </a:lnTo>
                  <a:lnTo>
                    <a:pt x="48390" y="8990"/>
                  </a:lnTo>
                  <a:lnTo>
                    <a:pt x="48390" y="9232"/>
                  </a:lnTo>
                  <a:lnTo>
                    <a:pt x="48450" y="9413"/>
                  </a:lnTo>
                  <a:lnTo>
                    <a:pt x="48571" y="9654"/>
                  </a:lnTo>
                  <a:lnTo>
                    <a:pt x="48691" y="9835"/>
                  </a:lnTo>
                  <a:lnTo>
                    <a:pt x="48872" y="9956"/>
                  </a:lnTo>
                  <a:lnTo>
                    <a:pt x="49114" y="10076"/>
                  </a:lnTo>
                  <a:lnTo>
                    <a:pt x="49295" y="10137"/>
                  </a:lnTo>
                  <a:lnTo>
                    <a:pt x="49777" y="10137"/>
                  </a:lnTo>
                  <a:lnTo>
                    <a:pt x="49958" y="10076"/>
                  </a:lnTo>
                  <a:lnTo>
                    <a:pt x="50200" y="9956"/>
                  </a:lnTo>
                  <a:lnTo>
                    <a:pt x="50381" y="9835"/>
                  </a:lnTo>
                  <a:lnTo>
                    <a:pt x="50501" y="9654"/>
                  </a:lnTo>
                  <a:lnTo>
                    <a:pt x="50622" y="9413"/>
                  </a:lnTo>
                  <a:lnTo>
                    <a:pt x="50682" y="9232"/>
                  </a:lnTo>
                  <a:lnTo>
                    <a:pt x="50682" y="8990"/>
                  </a:lnTo>
                  <a:lnTo>
                    <a:pt x="50682" y="8749"/>
                  </a:lnTo>
                  <a:lnTo>
                    <a:pt x="50622" y="8568"/>
                  </a:lnTo>
                  <a:lnTo>
                    <a:pt x="50501" y="8327"/>
                  </a:lnTo>
                  <a:lnTo>
                    <a:pt x="50381" y="8146"/>
                  </a:lnTo>
                  <a:lnTo>
                    <a:pt x="50200" y="8025"/>
                  </a:lnTo>
                  <a:lnTo>
                    <a:pt x="49958" y="7904"/>
                  </a:lnTo>
                  <a:lnTo>
                    <a:pt x="49777" y="7844"/>
                  </a:lnTo>
                  <a:close/>
                  <a:moveTo>
                    <a:pt x="55087" y="7844"/>
                  </a:moveTo>
                  <a:lnTo>
                    <a:pt x="54906" y="7904"/>
                  </a:lnTo>
                  <a:lnTo>
                    <a:pt x="54665" y="8025"/>
                  </a:lnTo>
                  <a:lnTo>
                    <a:pt x="54483" y="8146"/>
                  </a:lnTo>
                  <a:lnTo>
                    <a:pt x="54363" y="8327"/>
                  </a:lnTo>
                  <a:lnTo>
                    <a:pt x="54242" y="8568"/>
                  </a:lnTo>
                  <a:lnTo>
                    <a:pt x="54182" y="8749"/>
                  </a:lnTo>
                  <a:lnTo>
                    <a:pt x="54182" y="8990"/>
                  </a:lnTo>
                  <a:lnTo>
                    <a:pt x="54182" y="9232"/>
                  </a:lnTo>
                  <a:lnTo>
                    <a:pt x="54242" y="9413"/>
                  </a:lnTo>
                  <a:lnTo>
                    <a:pt x="54363" y="9654"/>
                  </a:lnTo>
                  <a:lnTo>
                    <a:pt x="54483" y="9835"/>
                  </a:lnTo>
                  <a:lnTo>
                    <a:pt x="54665" y="9956"/>
                  </a:lnTo>
                  <a:lnTo>
                    <a:pt x="54906" y="10076"/>
                  </a:lnTo>
                  <a:lnTo>
                    <a:pt x="55087" y="10137"/>
                  </a:lnTo>
                  <a:lnTo>
                    <a:pt x="55570" y="10137"/>
                  </a:lnTo>
                  <a:lnTo>
                    <a:pt x="55751" y="10076"/>
                  </a:lnTo>
                  <a:lnTo>
                    <a:pt x="55992" y="9956"/>
                  </a:lnTo>
                  <a:lnTo>
                    <a:pt x="56173" y="9835"/>
                  </a:lnTo>
                  <a:lnTo>
                    <a:pt x="56294" y="9654"/>
                  </a:lnTo>
                  <a:lnTo>
                    <a:pt x="56414" y="9413"/>
                  </a:lnTo>
                  <a:lnTo>
                    <a:pt x="56475" y="9232"/>
                  </a:lnTo>
                  <a:lnTo>
                    <a:pt x="56475" y="8990"/>
                  </a:lnTo>
                  <a:lnTo>
                    <a:pt x="56475" y="8749"/>
                  </a:lnTo>
                  <a:lnTo>
                    <a:pt x="56414" y="8568"/>
                  </a:lnTo>
                  <a:lnTo>
                    <a:pt x="56294" y="8327"/>
                  </a:lnTo>
                  <a:lnTo>
                    <a:pt x="56173" y="8146"/>
                  </a:lnTo>
                  <a:lnTo>
                    <a:pt x="55992" y="8025"/>
                  </a:lnTo>
                  <a:lnTo>
                    <a:pt x="55751" y="7904"/>
                  </a:lnTo>
                  <a:lnTo>
                    <a:pt x="55570" y="7844"/>
                  </a:lnTo>
                  <a:close/>
                  <a:moveTo>
                    <a:pt x="60879" y="7844"/>
                  </a:moveTo>
                  <a:lnTo>
                    <a:pt x="60698" y="7904"/>
                  </a:lnTo>
                  <a:lnTo>
                    <a:pt x="60457" y="8025"/>
                  </a:lnTo>
                  <a:lnTo>
                    <a:pt x="60276" y="8146"/>
                  </a:lnTo>
                  <a:lnTo>
                    <a:pt x="60155" y="8327"/>
                  </a:lnTo>
                  <a:lnTo>
                    <a:pt x="60034" y="8568"/>
                  </a:lnTo>
                  <a:lnTo>
                    <a:pt x="59974" y="8749"/>
                  </a:lnTo>
                  <a:lnTo>
                    <a:pt x="59974" y="8990"/>
                  </a:lnTo>
                  <a:lnTo>
                    <a:pt x="59974" y="9232"/>
                  </a:lnTo>
                  <a:lnTo>
                    <a:pt x="60034" y="9413"/>
                  </a:lnTo>
                  <a:lnTo>
                    <a:pt x="60155" y="9654"/>
                  </a:lnTo>
                  <a:lnTo>
                    <a:pt x="60276" y="9835"/>
                  </a:lnTo>
                  <a:lnTo>
                    <a:pt x="60457" y="9956"/>
                  </a:lnTo>
                  <a:lnTo>
                    <a:pt x="60698" y="10076"/>
                  </a:lnTo>
                  <a:lnTo>
                    <a:pt x="60879" y="10137"/>
                  </a:lnTo>
                  <a:lnTo>
                    <a:pt x="61362" y="10137"/>
                  </a:lnTo>
                  <a:lnTo>
                    <a:pt x="61543" y="10076"/>
                  </a:lnTo>
                  <a:lnTo>
                    <a:pt x="61784" y="9956"/>
                  </a:lnTo>
                  <a:lnTo>
                    <a:pt x="61965" y="9835"/>
                  </a:lnTo>
                  <a:lnTo>
                    <a:pt x="62086" y="9654"/>
                  </a:lnTo>
                  <a:lnTo>
                    <a:pt x="62206" y="9413"/>
                  </a:lnTo>
                  <a:lnTo>
                    <a:pt x="62267" y="9232"/>
                  </a:lnTo>
                  <a:lnTo>
                    <a:pt x="62267" y="8990"/>
                  </a:lnTo>
                  <a:lnTo>
                    <a:pt x="62267" y="8689"/>
                  </a:lnTo>
                  <a:lnTo>
                    <a:pt x="61120" y="7844"/>
                  </a:lnTo>
                  <a:close/>
                  <a:moveTo>
                    <a:pt x="11705" y="10740"/>
                  </a:moveTo>
                  <a:lnTo>
                    <a:pt x="11464" y="10800"/>
                  </a:lnTo>
                  <a:lnTo>
                    <a:pt x="11162" y="10981"/>
                  </a:lnTo>
                  <a:lnTo>
                    <a:pt x="10981" y="11162"/>
                  </a:lnTo>
                  <a:lnTo>
                    <a:pt x="10800" y="11464"/>
                  </a:lnTo>
                  <a:lnTo>
                    <a:pt x="10740" y="11705"/>
                  </a:lnTo>
                  <a:lnTo>
                    <a:pt x="10740" y="11886"/>
                  </a:lnTo>
                  <a:lnTo>
                    <a:pt x="10740" y="12128"/>
                  </a:lnTo>
                  <a:lnTo>
                    <a:pt x="10800" y="12309"/>
                  </a:lnTo>
                  <a:lnTo>
                    <a:pt x="10921" y="12550"/>
                  </a:lnTo>
                  <a:lnTo>
                    <a:pt x="11042" y="12731"/>
                  </a:lnTo>
                  <a:lnTo>
                    <a:pt x="11223" y="12852"/>
                  </a:lnTo>
                  <a:lnTo>
                    <a:pt x="11464" y="12972"/>
                  </a:lnTo>
                  <a:lnTo>
                    <a:pt x="11645" y="13033"/>
                  </a:lnTo>
                  <a:lnTo>
                    <a:pt x="12128" y="13033"/>
                  </a:lnTo>
                  <a:lnTo>
                    <a:pt x="12309" y="12972"/>
                  </a:lnTo>
                  <a:lnTo>
                    <a:pt x="12550" y="12852"/>
                  </a:lnTo>
                  <a:lnTo>
                    <a:pt x="12731" y="12731"/>
                  </a:lnTo>
                  <a:lnTo>
                    <a:pt x="12852" y="12550"/>
                  </a:lnTo>
                  <a:lnTo>
                    <a:pt x="12973" y="12309"/>
                  </a:lnTo>
                  <a:lnTo>
                    <a:pt x="13033" y="12128"/>
                  </a:lnTo>
                  <a:lnTo>
                    <a:pt x="13033" y="11886"/>
                  </a:lnTo>
                  <a:lnTo>
                    <a:pt x="13033" y="11645"/>
                  </a:lnTo>
                  <a:lnTo>
                    <a:pt x="12973" y="11464"/>
                  </a:lnTo>
                  <a:lnTo>
                    <a:pt x="12852" y="11223"/>
                  </a:lnTo>
                  <a:lnTo>
                    <a:pt x="12731" y="11042"/>
                  </a:lnTo>
                  <a:lnTo>
                    <a:pt x="12550" y="10921"/>
                  </a:lnTo>
                  <a:lnTo>
                    <a:pt x="12309" y="10800"/>
                  </a:lnTo>
                  <a:lnTo>
                    <a:pt x="12128" y="10740"/>
                  </a:lnTo>
                  <a:close/>
                  <a:moveTo>
                    <a:pt x="17437" y="10740"/>
                  </a:moveTo>
                  <a:lnTo>
                    <a:pt x="17256" y="10800"/>
                  </a:lnTo>
                  <a:lnTo>
                    <a:pt x="17015" y="10921"/>
                  </a:lnTo>
                  <a:lnTo>
                    <a:pt x="16834" y="11042"/>
                  </a:lnTo>
                  <a:lnTo>
                    <a:pt x="16713" y="11223"/>
                  </a:lnTo>
                  <a:lnTo>
                    <a:pt x="16593" y="11464"/>
                  </a:lnTo>
                  <a:lnTo>
                    <a:pt x="16532" y="11645"/>
                  </a:lnTo>
                  <a:lnTo>
                    <a:pt x="16532" y="11886"/>
                  </a:lnTo>
                  <a:lnTo>
                    <a:pt x="16532" y="12128"/>
                  </a:lnTo>
                  <a:lnTo>
                    <a:pt x="16593" y="12309"/>
                  </a:lnTo>
                  <a:lnTo>
                    <a:pt x="16713" y="12550"/>
                  </a:lnTo>
                  <a:lnTo>
                    <a:pt x="16834" y="12731"/>
                  </a:lnTo>
                  <a:lnTo>
                    <a:pt x="17015" y="12852"/>
                  </a:lnTo>
                  <a:lnTo>
                    <a:pt x="17256" y="12972"/>
                  </a:lnTo>
                  <a:lnTo>
                    <a:pt x="17437" y="13033"/>
                  </a:lnTo>
                  <a:lnTo>
                    <a:pt x="17920" y="13033"/>
                  </a:lnTo>
                  <a:lnTo>
                    <a:pt x="18101" y="12972"/>
                  </a:lnTo>
                  <a:lnTo>
                    <a:pt x="18342" y="12852"/>
                  </a:lnTo>
                  <a:lnTo>
                    <a:pt x="18523" y="12731"/>
                  </a:lnTo>
                  <a:lnTo>
                    <a:pt x="18644" y="12550"/>
                  </a:lnTo>
                  <a:lnTo>
                    <a:pt x="18765" y="12309"/>
                  </a:lnTo>
                  <a:lnTo>
                    <a:pt x="18825" y="12128"/>
                  </a:lnTo>
                  <a:lnTo>
                    <a:pt x="18825" y="11886"/>
                  </a:lnTo>
                  <a:lnTo>
                    <a:pt x="18825" y="11645"/>
                  </a:lnTo>
                  <a:lnTo>
                    <a:pt x="18765" y="11464"/>
                  </a:lnTo>
                  <a:lnTo>
                    <a:pt x="18644" y="11223"/>
                  </a:lnTo>
                  <a:lnTo>
                    <a:pt x="18523" y="11042"/>
                  </a:lnTo>
                  <a:lnTo>
                    <a:pt x="18342" y="10921"/>
                  </a:lnTo>
                  <a:lnTo>
                    <a:pt x="18101" y="10800"/>
                  </a:lnTo>
                  <a:lnTo>
                    <a:pt x="17920" y="10740"/>
                  </a:lnTo>
                  <a:close/>
                  <a:moveTo>
                    <a:pt x="23230" y="10740"/>
                  </a:moveTo>
                  <a:lnTo>
                    <a:pt x="23049" y="10800"/>
                  </a:lnTo>
                  <a:lnTo>
                    <a:pt x="22807" y="10921"/>
                  </a:lnTo>
                  <a:lnTo>
                    <a:pt x="22626" y="11042"/>
                  </a:lnTo>
                  <a:lnTo>
                    <a:pt x="22506" y="11223"/>
                  </a:lnTo>
                  <a:lnTo>
                    <a:pt x="22385" y="11464"/>
                  </a:lnTo>
                  <a:lnTo>
                    <a:pt x="22325" y="11645"/>
                  </a:lnTo>
                  <a:lnTo>
                    <a:pt x="22325" y="11886"/>
                  </a:lnTo>
                  <a:lnTo>
                    <a:pt x="22325" y="12128"/>
                  </a:lnTo>
                  <a:lnTo>
                    <a:pt x="22385" y="12309"/>
                  </a:lnTo>
                  <a:lnTo>
                    <a:pt x="22506" y="12550"/>
                  </a:lnTo>
                  <a:lnTo>
                    <a:pt x="22626" y="12731"/>
                  </a:lnTo>
                  <a:lnTo>
                    <a:pt x="22807" y="12852"/>
                  </a:lnTo>
                  <a:lnTo>
                    <a:pt x="23049" y="12972"/>
                  </a:lnTo>
                  <a:lnTo>
                    <a:pt x="23230" y="13033"/>
                  </a:lnTo>
                  <a:lnTo>
                    <a:pt x="23712" y="13033"/>
                  </a:lnTo>
                  <a:lnTo>
                    <a:pt x="23893" y="12972"/>
                  </a:lnTo>
                  <a:lnTo>
                    <a:pt x="24135" y="12852"/>
                  </a:lnTo>
                  <a:lnTo>
                    <a:pt x="24316" y="12731"/>
                  </a:lnTo>
                  <a:lnTo>
                    <a:pt x="24436" y="12550"/>
                  </a:lnTo>
                  <a:lnTo>
                    <a:pt x="24557" y="12309"/>
                  </a:lnTo>
                  <a:lnTo>
                    <a:pt x="24617" y="12128"/>
                  </a:lnTo>
                  <a:lnTo>
                    <a:pt x="24617" y="11886"/>
                  </a:lnTo>
                  <a:lnTo>
                    <a:pt x="24617" y="11645"/>
                  </a:lnTo>
                  <a:lnTo>
                    <a:pt x="24557" y="11464"/>
                  </a:lnTo>
                  <a:lnTo>
                    <a:pt x="24436" y="11223"/>
                  </a:lnTo>
                  <a:lnTo>
                    <a:pt x="24316" y="11042"/>
                  </a:lnTo>
                  <a:lnTo>
                    <a:pt x="24135" y="10921"/>
                  </a:lnTo>
                  <a:lnTo>
                    <a:pt x="23893" y="10800"/>
                  </a:lnTo>
                  <a:lnTo>
                    <a:pt x="23712" y="10740"/>
                  </a:lnTo>
                  <a:close/>
                  <a:moveTo>
                    <a:pt x="29022" y="10740"/>
                  </a:moveTo>
                  <a:lnTo>
                    <a:pt x="28841" y="10800"/>
                  </a:lnTo>
                  <a:lnTo>
                    <a:pt x="28599" y="10921"/>
                  </a:lnTo>
                  <a:lnTo>
                    <a:pt x="28418" y="11042"/>
                  </a:lnTo>
                  <a:lnTo>
                    <a:pt x="28298" y="11223"/>
                  </a:lnTo>
                  <a:lnTo>
                    <a:pt x="28177" y="11464"/>
                  </a:lnTo>
                  <a:lnTo>
                    <a:pt x="28117" y="11645"/>
                  </a:lnTo>
                  <a:lnTo>
                    <a:pt x="28117" y="11886"/>
                  </a:lnTo>
                  <a:lnTo>
                    <a:pt x="28117" y="12128"/>
                  </a:lnTo>
                  <a:lnTo>
                    <a:pt x="28177" y="12309"/>
                  </a:lnTo>
                  <a:lnTo>
                    <a:pt x="28298" y="12550"/>
                  </a:lnTo>
                  <a:lnTo>
                    <a:pt x="28418" y="12731"/>
                  </a:lnTo>
                  <a:lnTo>
                    <a:pt x="28599" y="12852"/>
                  </a:lnTo>
                  <a:lnTo>
                    <a:pt x="28841" y="12972"/>
                  </a:lnTo>
                  <a:lnTo>
                    <a:pt x="29022" y="13033"/>
                  </a:lnTo>
                  <a:lnTo>
                    <a:pt x="29505" y="13033"/>
                  </a:lnTo>
                  <a:lnTo>
                    <a:pt x="29686" y="12972"/>
                  </a:lnTo>
                  <a:lnTo>
                    <a:pt x="29927" y="12852"/>
                  </a:lnTo>
                  <a:lnTo>
                    <a:pt x="30108" y="12731"/>
                  </a:lnTo>
                  <a:lnTo>
                    <a:pt x="30229" y="12550"/>
                  </a:lnTo>
                  <a:lnTo>
                    <a:pt x="30349" y="12309"/>
                  </a:lnTo>
                  <a:lnTo>
                    <a:pt x="30410" y="12128"/>
                  </a:lnTo>
                  <a:lnTo>
                    <a:pt x="30410" y="11886"/>
                  </a:lnTo>
                  <a:lnTo>
                    <a:pt x="30410" y="11645"/>
                  </a:lnTo>
                  <a:lnTo>
                    <a:pt x="30349" y="11464"/>
                  </a:lnTo>
                  <a:lnTo>
                    <a:pt x="30229" y="11223"/>
                  </a:lnTo>
                  <a:lnTo>
                    <a:pt x="30108" y="11042"/>
                  </a:lnTo>
                  <a:lnTo>
                    <a:pt x="29927" y="10921"/>
                  </a:lnTo>
                  <a:lnTo>
                    <a:pt x="29686" y="10800"/>
                  </a:lnTo>
                  <a:lnTo>
                    <a:pt x="29505" y="10740"/>
                  </a:lnTo>
                  <a:close/>
                  <a:moveTo>
                    <a:pt x="34814" y="10740"/>
                  </a:moveTo>
                  <a:lnTo>
                    <a:pt x="34633" y="10800"/>
                  </a:lnTo>
                  <a:lnTo>
                    <a:pt x="34392" y="10921"/>
                  </a:lnTo>
                  <a:lnTo>
                    <a:pt x="34211" y="11042"/>
                  </a:lnTo>
                  <a:lnTo>
                    <a:pt x="34090" y="11223"/>
                  </a:lnTo>
                  <a:lnTo>
                    <a:pt x="33969" y="11464"/>
                  </a:lnTo>
                  <a:lnTo>
                    <a:pt x="33909" y="11645"/>
                  </a:lnTo>
                  <a:lnTo>
                    <a:pt x="33909" y="11886"/>
                  </a:lnTo>
                  <a:lnTo>
                    <a:pt x="33909" y="12128"/>
                  </a:lnTo>
                  <a:lnTo>
                    <a:pt x="33969" y="12309"/>
                  </a:lnTo>
                  <a:lnTo>
                    <a:pt x="34090" y="12550"/>
                  </a:lnTo>
                  <a:lnTo>
                    <a:pt x="34211" y="12731"/>
                  </a:lnTo>
                  <a:lnTo>
                    <a:pt x="34392" y="12852"/>
                  </a:lnTo>
                  <a:lnTo>
                    <a:pt x="34633" y="12972"/>
                  </a:lnTo>
                  <a:lnTo>
                    <a:pt x="34814" y="13033"/>
                  </a:lnTo>
                  <a:lnTo>
                    <a:pt x="35297" y="13033"/>
                  </a:lnTo>
                  <a:lnTo>
                    <a:pt x="35478" y="12972"/>
                  </a:lnTo>
                  <a:lnTo>
                    <a:pt x="35719" y="12852"/>
                  </a:lnTo>
                  <a:lnTo>
                    <a:pt x="35900" y="12731"/>
                  </a:lnTo>
                  <a:lnTo>
                    <a:pt x="36021" y="12550"/>
                  </a:lnTo>
                  <a:lnTo>
                    <a:pt x="36141" y="12309"/>
                  </a:lnTo>
                  <a:lnTo>
                    <a:pt x="36202" y="12128"/>
                  </a:lnTo>
                  <a:lnTo>
                    <a:pt x="36202" y="11886"/>
                  </a:lnTo>
                  <a:lnTo>
                    <a:pt x="36202" y="11645"/>
                  </a:lnTo>
                  <a:lnTo>
                    <a:pt x="36141" y="11464"/>
                  </a:lnTo>
                  <a:lnTo>
                    <a:pt x="36021" y="11223"/>
                  </a:lnTo>
                  <a:lnTo>
                    <a:pt x="35900" y="11042"/>
                  </a:lnTo>
                  <a:lnTo>
                    <a:pt x="35719" y="10921"/>
                  </a:lnTo>
                  <a:lnTo>
                    <a:pt x="35478" y="10800"/>
                  </a:lnTo>
                  <a:lnTo>
                    <a:pt x="35297" y="10740"/>
                  </a:lnTo>
                  <a:close/>
                  <a:moveTo>
                    <a:pt x="40606" y="10740"/>
                  </a:moveTo>
                  <a:lnTo>
                    <a:pt x="40425" y="10800"/>
                  </a:lnTo>
                  <a:lnTo>
                    <a:pt x="40184" y="10921"/>
                  </a:lnTo>
                  <a:lnTo>
                    <a:pt x="40003" y="11042"/>
                  </a:lnTo>
                  <a:lnTo>
                    <a:pt x="39882" y="11223"/>
                  </a:lnTo>
                  <a:lnTo>
                    <a:pt x="39762" y="11464"/>
                  </a:lnTo>
                  <a:lnTo>
                    <a:pt x="39701" y="11645"/>
                  </a:lnTo>
                  <a:lnTo>
                    <a:pt x="39701" y="11886"/>
                  </a:lnTo>
                  <a:lnTo>
                    <a:pt x="39701" y="12128"/>
                  </a:lnTo>
                  <a:lnTo>
                    <a:pt x="39762" y="12309"/>
                  </a:lnTo>
                  <a:lnTo>
                    <a:pt x="39882" y="12550"/>
                  </a:lnTo>
                  <a:lnTo>
                    <a:pt x="40003" y="12731"/>
                  </a:lnTo>
                  <a:lnTo>
                    <a:pt x="40184" y="12852"/>
                  </a:lnTo>
                  <a:lnTo>
                    <a:pt x="40425" y="12972"/>
                  </a:lnTo>
                  <a:lnTo>
                    <a:pt x="40606" y="13033"/>
                  </a:lnTo>
                  <a:lnTo>
                    <a:pt x="41089" y="13033"/>
                  </a:lnTo>
                  <a:lnTo>
                    <a:pt x="41270" y="12972"/>
                  </a:lnTo>
                  <a:lnTo>
                    <a:pt x="41511" y="12852"/>
                  </a:lnTo>
                  <a:lnTo>
                    <a:pt x="41692" y="12731"/>
                  </a:lnTo>
                  <a:lnTo>
                    <a:pt x="41813" y="12550"/>
                  </a:lnTo>
                  <a:lnTo>
                    <a:pt x="41934" y="12309"/>
                  </a:lnTo>
                  <a:lnTo>
                    <a:pt x="41994" y="12128"/>
                  </a:lnTo>
                  <a:lnTo>
                    <a:pt x="41994" y="11886"/>
                  </a:lnTo>
                  <a:lnTo>
                    <a:pt x="41994" y="11645"/>
                  </a:lnTo>
                  <a:lnTo>
                    <a:pt x="41934" y="11464"/>
                  </a:lnTo>
                  <a:lnTo>
                    <a:pt x="41813" y="11223"/>
                  </a:lnTo>
                  <a:lnTo>
                    <a:pt x="41692" y="11042"/>
                  </a:lnTo>
                  <a:lnTo>
                    <a:pt x="41511" y="10921"/>
                  </a:lnTo>
                  <a:lnTo>
                    <a:pt x="41270" y="10800"/>
                  </a:lnTo>
                  <a:lnTo>
                    <a:pt x="41089" y="10740"/>
                  </a:lnTo>
                  <a:close/>
                  <a:moveTo>
                    <a:pt x="46399" y="10740"/>
                  </a:moveTo>
                  <a:lnTo>
                    <a:pt x="46218" y="10800"/>
                  </a:lnTo>
                  <a:lnTo>
                    <a:pt x="45976" y="10921"/>
                  </a:lnTo>
                  <a:lnTo>
                    <a:pt x="45795" y="11042"/>
                  </a:lnTo>
                  <a:lnTo>
                    <a:pt x="45674" y="11223"/>
                  </a:lnTo>
                  <a:lnTo>
                    <a:pt x="45554" y="11464"/>
                  </a:lnTo>
                  <a:lnTo>
                    <a:pt x="45493" y="11645"/>
                  </a:lnTo>
                  <a:lnTo>
                    <a:pt x="45493" y="11886"/>
                  </a:lnTo>
                  <a:lnTo>
                    <a:pt x="45493" y="12128"/>
                  </a:lnTo>
                  <a:lnTo>
                    <a:pt x="45554" y="12309"/>
                  </a:lnTo>
                  <a:lnTo>
                    <a:pt x="45674" y="12550"/>
                  </a:lnTo>
                  <a:lnTo>
                    <a:pt x="45795" y="12731"/>
                  </a:lnTo>
                  <a:lnTo>
                    <a:pt x="45976" y="12852"/>
                  </a:lnTo>
                  <a:lnTo>
                    <a:pt x="46218" y="12972"/>
                  </a:lnTo>
                  <a:lnTo>
                    <a:pt x="46399" y="13033"/>
                  </a:lnTo>
                  <a:lnTo>
                    <a:pt x="46881" y="13033"/>
                  </a:lnTo>
                  <a:lnTo>
                    <a:pt x="47062" y="12972"/>
                  </a:lnTo>
                  <a:lnTo>
                    <a:pt x="47304" y="12852"/>
                  </a:lnTo>
                  <a:lnTo>
                    <a:pt x="47485" y="12731"/>
                  </a:lnTo>
                  <a:lnTo>
                    <a:pt x="47605" y="12550"/>
                  </a:lnTo>
                  <a:lnTo>
                    <a:pt x="47726" y="12309"/>
                  </a:lnTo>
                  <a:lnTo>
                    <a:pt x="47786" y="12128"/>
                  </a:lnTo>
                  <a:lnTo>
                    <a:pt x="47786" y="11886"/>
                  </a:lnTo>
                  <a:lnTo>
                    <a:pt x="47786" y="11645"/>
                  </a:lnTo>
                  <a:lnTo>
                    <a:pt x="47726" y="11464"/>
                  </a:lnTo>
                  <a:lnTo>
                    <a:pt x="47605" y="11223"/>
                  </a:lnTo>
                  <a:lnTo>
                    <a:pt x="47485" y="11042"/>
                  </a:lnTo>
                  <a:lnTo>
                    <a:pt x="47304" y="10921"/>
                  </a:lnTo>
                  <a:lnTo>
                    <a:pt x="47062" y="10800"/>
                  </a:lnTo>
                  <a:lnTo>
                    <a:pt x="46881" y="10740"/>
                  </a:lnTo>
                  <a:close/>
                  <a:moveTo>
                    <a:pt x="52191" y="10740"/>
                  </a:moveTo>
                  <a:lnTo>
                    <a:pt x="52010" y="10800"/>
                  </a:lnTo>
                  <a:lnTo>
                    <a:pt x="51768" y="10921"/>
                  </a:lnTo>
                  <a:lnTo>
                    <a:pt x="51587" y="11042"/>
                  </a:lnTo>
                  <a:lnTo>
                    <a:pt x="51467" y="11223"/>
                  </a:lnTo>
                  <a:lnTo>
                    <a:pt x="51346" y="11464"/>
                  </a:lnTo>
                  <a:lnTo>
                    <a:pt x="51286" y="11645"/>
                  </a:lnTo>
                  <a:lnTo>
                    <a:pt x="51286" y="11886"/>
                  </a:lnTo>
                  <a:lnTo>
                    <a:pt x="51286" y="12128"/>
                  </a:lnTo>
                  <a:lnTo>
                    <a:pt x="51346" y="12309"/>
                  </a:lnTo>
                  <a:lnTo>
                    <a:pt x="51467" y="12550"/>
                  </a:lnTo>
                  <a:lnTo>
                    <a:pt x="51587" y="12731"/>
                  </a:lnTo>
                  <a:lnTo>
                    <a:pt x="51768" y="12852"/>
                  </a:lnTo>
                  <a:lnTo>
                    <a:pt x="52010" y="12972"/>
                  </a:lnTo>
                  <a:lnTo>
                    <a:pt x="52191" y="13033"/>
                  </a:lnTo>
                  <a:lnTo>
                    <a:pt x="52673" y="13033"/>
                  </a:lnTo>
                  <a:lnTo>
                    <a:pt x="52854" y="12972"/>
                  </a:lnTo>
                  <a:lnTo>
                    <a:pt x="53096" y="12852"/>
                  </a:lnTo>
                  <a:lnTo>
                    <a:pt x="53277" y="12731"/>
                  </a:lnTo>
                  <a:lnTo>
                    <a:pt x="53397" y="12550"/>
                  </a:lnTo>
                  <a:lnTo>
                    <a:pt x="53518" y="12309"/>
                  </a:lnTo>
                  <a:lnTo>
                    <a:pt x="53578" y="12128"/>
                  </a:lnTo>
                  <a:lnTo>
                    <a:pt x="53578" y="11886"/>
                  </a:lnTo>
                  <a:lnTo>
                    <a:pt x="53578" y="11645"/>
                  </a:lnTo>
                  <a:lnTo>
                    <a:pt x="53518" y="11464"/>
                  </a:lnTo>
                  <a:lnTo>
                    <a:pt x="53397" y="11223"/>
                  </a:lnTo>
                  <a:lnTo>
                    <a:pt x="53277" y="11042"/>
                  </a:lnTo>
                  <a:lnTo>
                    <a:pt x="53096" y="10921"/>
                  </a:lnTo>
                  <a:lnTo>
                    <a:pt x="52854" y="10800"/>
                  </a:lnTo>
                  <a:lnTo>
                    <a:pt x="52673" y="10740"/>
                  </a:lnTo>
                  <a:close/>
                  <a:moveTo>
                    <a:pt x="57983" y="10740"/>
                  </a:moveTo>
                  <a:lnTo>
                    <a:pt x="57802" y="10800"/>
                  </a:lnTo>
                  <a:lnTo>
                    <a:pt x="57561" y="10921"/>
                  </a:lnTo>
                  <a:lnTo>
                    <a:pt x="57380" y="11042"/>
                  </a:lnTo>
                  <a:lnTo>
                    <a:pt x="57259" y="11223"/>
                  </a:lnTo>
                  <a:lnTo>
                    <a:pt x="57138" y="11464"/>
                  </a:lnTo>
                  <a:lnTo>
                    <a:pt x="57078" y="11645"/>
                  </a:lnTo>
                  <a:lnTo>
                    <a:pt x="57078" y="11886"/>
                  </a:lnTo>
                  <a:lnTo>
                    <a:pt x="57078" y="12128"/>
                  </a:lnTo>
                  <a:lnTo>
                    <a:pt x="57138" y="12309"/>
                  </a:lnTo>
                  <a:lnTo>
                    <a:pt x="57259" y="12550"/>
                  </a:lnTo>
                  <a:lnTo>
                    <a:pt x="57380" y="12731"/>
                  </a:lnTo>
                  <a:lnTo>
                    <a:pt x="57561" y="12852"/>
                  </a:lnTo>
                  <a:lnTo>
                    <a:pt x="57802" y="12972"/>
                  </a:lnTo>
                  <a:lnTo>
                    <a:pt x="57983" y="13033"/>
                  </a:lnTo>
                  <a:lnTo>
                    <a:pt x="58466" y="13033"/>
                  </a:lnTo>
                  <a:lnTo>
                    <a:pt x="58647" y="12972"/>
                  </a:lnTo>
                  <a:lnTo>
                    <a:pt x="58888" y="12852"/>
                  </a:lnTo>
                  <a:lnTo>
                    <a:pt x="59069" y="12731"/>
                  </a:lnTo>
                  <a:lnTo>
                    <a:pt x="59190" y="12550"/>
                  </a:lnTo>
                  <a:lnTo>
                    <a:pt x="59310" y="12309"/>
                  </a:lnTo>
                  <a:lnTo>
                    <a:pt x="59371" y="12128"/>
                  </a:lnTo>
                  <a:lnTo>
                    <a:pt x="59371" y="11886"/>
                  </a:lnTo>
                  <a:lnTo>
                    <a:pt x="59371" y="11645"/>
                  </a:lnTo>
                  <a:lnTo>
                    <a:pt x="59310" y="11464"/>
                  </a:lnTo>
                  <a:lnTo>
                    <a:pt x="59190" y="11223"/>
                  </a:lnTo>
                  <a:lnTo>
                    <a:pt x="59069" y="11042"/>
                  </a:lnTo>
                  <a:lnTo>
                    <a:pt x="58888" y="10921"/>
                  </a:lnTo>
                  <a:lnTo>
                    <a:pt x="58647" y="10800"/>
                  </a:lnTo>
                  <a:lnTo>
                    <a:pt x="58466" y="10740"/>
                  </a:lnTo>
                  <a:close/>
                  <a:moveTo>
                    <a:pt x="63775" y="10740"/>
                  </a:moveTo>
                  <a:lnTo>
                    <a:pt x="63594" y="10800"/>
                  </a:lnTo>
                  <a:lnTo>
                    <a:pt x="63353" y="10921"/>
                  </a:lnTo>
                  <a:lnTo>
                    <a:pt x="63172" y="11042"/>
                  </a:lnTo>
                  <a:lnTo>
                    <a:pt x="63051" y="11223"/>
                  </a:lnTo>
                  <a:lnTo>
                    <a:pt x="62931" y="11464"/>
                  </a:lnTo>
                  <a:lnTo>
                    <a:pt x="62870" y="11645"/>
                  </a:lnTo>
                  <a:lnTo>
                    <a:pt x="62870" y="11886"/>
                  </a:lnTo>
                  <a:lnTo>
                    <a:pt x="62870" y="12128"/>
                  </a:lnTo>
                  <a:lnTo>
                    <a:pt x="62931" y="12309"/>
                  </a:lnTo>
                  <a:lnTo>
                    <a:pt x="63051" y="12550"/>
                  </a:lnTo>
                  <a:lnTo>
                    <a:pt x="63172" y="12731"/>
                  </a:lnTo>
                  <a:lnTo>
                    <a:pt x="63353" y="12852"/>
                  </a:lnTo>
                  <a:lnTo>
                    <a:pt x="63594" y="12972"/>
                  </a:lnTo>
                  <a:lnTo>
                    <a:pt x="63775" y="13033"/>
                  </a:lnTo>
                  <a:lnTo>
                    <a:pt x="64258" y="13033"/>
                  </a:lnTo>
                  <a:lnTo>
                    <a:pt x="64439" y="12972"/>
                  </a:lnTo>
                  <a:lnTo>
                    <a:pt x="64680" y="12852"/>
                  </a:lnTo>
                  <a:lnTo>
                    <a:pt x="64861" y="12731"/>
                  </a:lnTo>
                  <a:lnTo>
                    <a:pt x="64982" y="12550"/>
                  </a:lnTo>
                  <a:lnTo>
                    <a:pt x="65103" y="12309"/>
                  </a:lnTo>
                  <a:lnTo>
                    <a:pt x="65163" y="12128"/>
                  </a:lnTo>
                  <a:lnTo>
                    <a:pt x="65163" y="11886"/>
                  </a:lnTo>
                  <a:lnTo>
                    <a:pt x="65163" y="11705"/>
                  </a:lnTo>
                  <a:lnTo>
                    <a:pt x="65103" y="11464"/>
                  </a:lnTo>
                  <a:lnTo>
                    <a:pt x="64922" y="11162"/>
                  </a:lnTo>
                  <a:lnTo>
                    <a:pt x="64741" y="10981"/>
                  </a:lnTo>
                  <a:lnTo>
                    <a:pt x="64439" y="10800"/>
                  </a:lnTo>
                  <a:lnTo>
                    <a:pt x="64198" y="10740"/>
                  </a:lnTo>
                  <a:close/>
                  <a:moveTo>
                    <a:pt x="8689" y="13636"/>
                  </a:moveTo>
                  <a:lnTo>
                    <a:pt x="7844" y="14783"/>
                  </a:lnTo>
                  <a:lnTo>
                    <a:pt x="7844" y="15024"/>
                  </a:lnTo>
                  <a:lnTo>
                    <a:pt x="7904" y="15205"/>
                  </a:lnTo>
                  <a:lnTo>
                    <a:pt x="8025" y="15446"/>
                  </a:lnTo>
                  <a:lnTo>
                    <a:pt x="8146" y="15627"/>
                  </a:lnTo>
                  <a:lnTo>
                    <a:pt x="8327" y="15748"/>
                  </a:lnTo>
                  <a:lnTo>
                    <a:pt x="8568" y="15869"/>
                  </a:lnTo>
                  <a:lnTo>
                    <a:pt x="8749" y="15929"/>
                  </a:lnTo>
                  <a:lnTo>
                    <a:pt x="9232" y="15929"/>
                  </a:lnTo>
                  <a:lnTo>
                    <a:pt x="9413" y="15869"/>
                  </a:lnTo>
                  <a:lnTo>
                    <a:pt x="9654" y="15748"/>
                  </a:lnTo>
                  <a:lnTo>
                    <a:pt x="9835" y="15627"/>
                  </a:lnTo>
                  <a:lnTo>
                    <a:pt x="9956" y="15446"/>
                  </a:lnTo>
                  <a:lnTo>
                    <a:pt x="10076" y="15205"/>
                  </a:lnTo>
                  <a:lnTo>
                    <a:pt x="10137" y="15024"/>
                  </a:lnTo>
                  <a:lnTo>
                    <a:pt x="10137" y="14783"/>
                  </a:lnTo>
                  <a:lnTo>
                    <a:pt x="10076" y="14420"/>
                  </a:lnTo>
                  <a:lnTo>
                    <a:pt x="9956" y="14119"/>
                  </a:lnTo>
                  <a:lnTo>
                    <a:pt x="9775" y="13938"/>
                  </a:lnTo>
                  <a:lnTo>
                    <a:pt x="9533" y="13757"/>
                  </a:lnTo>
                  <a:lnTo>
                    <a:pt x="9292" y="13636"/>
                  </a:lnTo>
                  <a:close/>
                  <a:moveTo>
                    <a:pt x="14481" y="13636"/>
                  </a:moveTo>
                  <a:lnTo>
                    <a:pt x="14240" y="13757"/>
                  </a:lnTo>
                  <a:lnTo>
                    <a:pt x="13998" y="13938"/>
                  </a:lnTo>
                  <a:lnTo>
                    <a:pt x="13817" y="14119"/>
                  </a:lnTo>
                  <a:lnTo>
                    <a:pt x="13697" y="14420"/>
                  </a:lnTo>
                  <a:lnTo>
                    <a:pt x="13636" y="14783"/>
                  </a:lnTo>
                  <a:lnTo>
                    <a:pt x="13636" y="15024"/>
                  </a:lnTo>
                  <a:lnTo>
                    <a:pt x="13697" y="15205"/>
                  </a:lnTo>
                  <a:lnTo>
                    <a:pt x="13817" y="15446"/>
                  </a:lnTo>
                  <a:lnTo>
                    <a:pt x="13938" y="15627"/>
                  </a:lnTo>
                  <a:lnTo>
                    <a:pt x="14119" y="15748"/>
                  </a:lnTo>
                  <a:lnTo>
                    <a:pt x="14360" y="15869"/>
                  </a:lnTo>
                  <a:lnTo>
                    <a:pt x="14541" y="15929"/>
                  </a:lnTo>
                  <a:lnTo>
                    <a:pt x="15024" y="15929"/>
                  </a:lnTo>
                  <a:lnTo>
                    <a:pt x="15205" y="15869"/>
                  </a:lnTo>
                  <a:lnTo>
                    <a:pt x="15446" y="15748"/>
                  </a:lnTo>
                  <a:lnTo>
                    <a:pt x="15627" y="15627"/>
                  </a:lnTo>
                  <a:lnTo>
                    <a:pt x="15748" y="15446"/>
                  </a:lnTo>
                  <a:lnTo>
                    <a:pt x="15869" y="15205"/>
                  </a:lnTo>
                  <a:lnTo>
                    <a:pt x="15929" y="15024"/>
                  </a:lnTo>
                  <a:lnTo>
                    <a:pt x="15929" y="14783"/>
                  </a:lnTo>
                  <a:lnTo>
                    <a:pt x="15869" y="14420"/>
                  </a:lnTo>
                  <a:lnTo>
                    <a:pt x="15748" y="14119"/>
                  </a:lnTo>
                  <a:lnTo>
                    <a:pt x="15567" y="13938"/>
                  </a:lnTo>
                  <a:lnTo>
                    <a:pt x="15326" y="13757"/>
                  </a:lnTo>
                  <a:lnTo>
                    <a:pt x="15084" y="13636"/>
                  </a:lnTo>
                  <a:close/>
                  <a:moveTo>
                    <a:pt x="20273" y="13636"/>
                  </a:moveTo>
                  <a:lnTo>
                    <a:pt x="20032" y="13757"/>
                  </a:lnTo>
                  <a:lnTo>
                    <a:pt x="19790" y="13938"/>
                  </a:lnTo>
                  <a:lnTo>
                    <a:pt x="19609" y="14119"/>
                  </a:lnTo>
                  <a:lnTo>
                    <a:pt x="19489" y="14420"/>
                  </a:lnTo>
                  <a:lnTo>
                    <a:pt x="19428" y="14783"/>
                  </a:lnTo>
                  <a:lnTo>
                    <a:pt x="19428" y="15024"/>
                  </a:lnTo>
                  <a:lnTo>
                    <a:pt x="19489" y="15205"/>
                  </a:lnTo>
                  <a:lnTo>
                    <a:pt x="19609" y="15446"/>
                  </a:lnTo>
                  <a:lnTo>
                    <a:pt x="19730" y="15627"/>
                  </a:lnTo>
                  <a:lnTo>
                    <a:pt x="19911" y="15748"/>
                  </a:lnTo>
                  <a:lnTo>
                    <a:pt x="20152" y="15869"/>
                  </a:lnTo>
                  <a:lnTo>
                    <a:pt x="20333" y="15929"/>
                  </a:lnTo>
                  <a:lnTo>
                    <a:pt x="20816" y="15929"/>
                  </a:lnTo>
                  <a:lnTo>
                    <a:pt x="20997" y="15869"/>
                  </a:lnTo>
                  <a:lnTo>
                    <a:pt x="21239" y="15748"/>
                  </a:lnTo>
                  <a:lnTo>
                    <a:pt x="21420" y="15627"/>
                  </a:lnTo>
                  <a:lnTo>
                    <a:pt x="21540" y="15446"/>
                  </a:lnTo>
                  <a:lnTo>
                    <a:pt x="21661" y="15205"/>
                  </a:lnTo>
                  <a:lnTo>
                    <a:pt x="21721" y="15024"/>
                  </a:lnTo>
                  <a:lnTo>
                    <a:pt x="21721" y="14783"/>
                  </a:lnTo>
                  <a:lnTo>
                    <a:pt x="21661" y="14420"/>
                  </a:lnTo>
                  <a:lnTo>
                    <a:pt x="21540" y="14119"/>
                  </a:lnTo>
                  <a:lnTo>
                    <a:pt x="21359" y="13938"/>
                  </a:lnTo>
                  <a:lnTo>
                    <a:pt x="21118" y="13757"/>
                  </a:lnTo>
                  <a:lnTo>
                    <a:pt x="20876" y="13636"/>
                  </a:lnTo>
                  <a:close/>
                  <a:moveTo>
                    <a:pt x="26065" y="13636"/>
                  </a:moveTo>
                  <a:lnTo>
                    <a:pt x="25824" y="13757"/>
                  </a:lnTo>
                  <a:lnTo>
                    <a:pt x="25583" y="13938"/>
                  </a:lnTo>
                  <a:lnTo>
                    <a:pt x="25402" y="14119"/>
                  </a:lnTo>
                  <a:lnTo>
                    <a:pt x="25281" y="14420"/>
                  </a:lnTo>
                  <a:lnTo>
                    <a:pt x="25221" y="14783"/>
                  </a:lnTo>
                  <a:lnTo>
                    <a:pt x="25221" y="15024"/>
                  </a:lnTo>
                  <a:lnTo>
                    <a:pt x="25281" y="15205"/>
                  </a:lnTo>
                  <a:lnTo>
                    <a:pt x="25402" y="15446"/>
                  </a:lnTo>
                  <a:lnTo>
                    <a:pt x="25522" y="15627"/>
                  </a:lnTo>
                  <a:lnTo>
                    <a:pt x="25703" y="15748"/>
                  </a:lnTo>
                  <a:lnTo>
                    <a:pt x="25945" y="15869"/>
                  </a:lnTo>
                  <a:lnTo>
                    <a:pt x="26126" y="15929"/>
                  </a:lnTo>
                  <a:lnTo>
                    <a:pt x="26608" y="15929"/>
                  </a:lnTo>
                  <a:lnTo>
                    <a:pt x="26789" y="15869"/>
                  </a:lnTo>
                  <a:lnTo>
                    <a:pt x="27031" y="15748"/>
                  </a:lnTo>
                  <a:lnTo>
                    <a:pt x="27212" y="15627"/>
                  </a:lnTo>
                  <a:lnTo>
                    <a:pt x="27332" y="15446"/>
                  </a:lnTo>
                  <a:lnTo>
                    <a:pt x="27453" y="15205"/>
                  </a:lnTo>
                  <a:lnTo>
                    <a:pt x="27513" y="15024"/>
                  </a:lnTo>
                  <a:lnTo>
                    <a:pt x="27513" y="14783"/>
                  </a:lnTo>
                  <a:lnTo>
                    <a:pt x="27453" y="14420"/>
                  </a:lnTo>
                  <a:lnTo>
                    <a:pt x="27332" y="14119"/>
                  </a:lnTo>
                  <a:lnTo>
                    <a:pt x="27151" y="13938"/>
                  </a:lnTo>
                  <a:lnTo>
                    <a:pt x="26910" y="13757"/>
                  </a:lnTo>
                  <a:lnTo>
                    <a:pt x="26669" y="13636"/>
                  </a:lnTo>
                  <a:close/>
                  <a:moveTo>
                    <a:pt x="31858" y="13636"/>
                  </a:moveTo>
                  <a:lnTo>
                    <a:pt x="31616" y="13757"/>
                  </a:lnTo>
                  <a:lnTo>
                    <a:pt x="31375" y="13938"/>
                  </a:lnTo>
                  <a:lnTo>
                    <a:pt x="31194" y="14119"/>
                  </a:lnTo>
                  <a:lnTo>
                    <a:pt x="31073" y="14420"/>
                  </a:lnTo>
                  <a:lnTo>
                    <a:pt x="31013" y="14783"/>
                  </a:lnTo>
                  <a:lnTo>
                    <a:pt x="31013" y="15024"/>
                  </a:lnTo>
                  <a:lnTo>
                    <a:pt x="31073" y="15205"/>
                  </a:lnTo>
                  <a:lnTo>
                    <a:pt x="31194" y="15446"/>
                  </a:lnTo>
                  <a:lnTo>
                    <a:pt x="31315" y="15627"/>
                  </a:lnTo>
                  <a:lnTo>
                    <a:pt x="31496" y="15748"/>
                  </a:lnTo>
                  <a:lnTo>
                    <a:pt x="31737" y="15869"/>
                  </a:lnTo>
                  <a:lnTo>
                    <a:pt x="31918" y="15929"/>
                  </a:lnTo>
                  <a:lnTo>
                    <a:pt x="32401" y="15929"/>
                  </a:lnTo>
                  <a:lnTo>
                    <a:pt x="32582" y="15869"/>
                  </a:lnTo>
                  <a:lnTo>
                    <a:pt x="32823" y="15748"/>
                  </a:lnTo>
                  <a:lnTo>
                    <a:pt x="33004" y="15627"/>
                  </a:lnTo>
                  <a:lnTo>
                    <a:pt x="33125" y="15446"/>
                  </a:lnTo>
                  <a:lnTo>
                    <a:pt x="33245" y="15205"/>
                  </a:lnTo>
                  <a:lnTo>
                    <a:pt x="33306" y="15024"/>
                  </a:lnTo>
                  <a:lnTo>
                    <a:pt x="33306" y="14783"/>
                  </a:lnTo>
                  <a:lnTo>
                    <a:pt x="33245" y="14420"/>
                  </a:lnTo>
                  <a:lnTo>
                    <a:pt x="33125" y="14119"/>
                  </a:lnTo>
                  <a:lnTo>
                    <a:pt x="32944" y="13938"/>
                  </a:lnTo>
                  <a:lnTo>
                    <a:pt x="32702" y="13757"/>
                  </a:lnTo>
                  <a:lnTo>
                    <a:pt x="32461" y="13636"/>
                  </a:lnTo>
                  <a:close/>
                  <a:moveTo>
                    <a:pt x="37650" y="13636"/>
                  </a:moveTo>
                  <a:lnTo>
                    <a:pt x="37408" y="13757"/>
                  </a:lnTo>
                  <a:lnTo>
                    <a:pt x="37167" y="13938"/>
                  </a:lnTo>
                  <a:lnTo>
                    <a:pt x="36986" y="14119"/>
                  </a:lnTo>
                  <a:lnTo>
                    <a:pt x="36865" y="14420"/>
                  </a:lnTo>
                  <a:lnTo>
                    <a:pt x="36805" y="14783"/>
                  </a:lnTo>
                  <a:lnTo>
                    <a:pt x="36805" y="15024"/>
                  </a:lnTo>
                  <a:lnTo>
                    <a:pt x="36865" y="15205"/>
                  </a:lnTo>
                  <a:lnTo>
                    <a:pt x="36986" y="15446"/>
                  </a:lnTo>
                  <a:lnTo>
                    <a:pt x="37107" y="15627"/>
                  </a:lnTo>
                  <a:lnTo>
                    <a:pt x="37288" y="15748"/>
                  </a:lnTo>
                  <a:lnTo>
                    <a:pt x="37529" y="15869"/>
                  </a:lnTo>
                  <a:lnTo>
                    <a:pt x="37710" y="15929"/>
                  </a:lnTo>
                  <a:lnTo>
                    <a:pt x="38193" y="15929"/>
                  </a:lnTo>
                  <a:lnTo>
                    <a:pt x="38374" y="15869"/>
                  </a:lnTo>
                  <a:lnTo>
                    <a:pt x="38615" y="15748"/>
                  </a:lnTo>
                  <a:lnTo>
                    <a:pt x="38796" y="15627"/>
                  </a:lnTo>
                  <a:lnTo>
                    <a:pt x="38917" y="15446"/>
                  </a:lnTo>
                  <a:lnTo>
                    <a:pt x="39038" y="15205"/>
                  </a:lnTo>
                  <a:lnTo>
                    <a:pt x="39098" y="15024"/>
                  </a:lnTo>
                  <a:lnTo>
                    <a:pt x="39098" y="14783"/>
                  </a:lnTo>
                  <a:lnTo>
                    <a:pt x="39038" y="14420"/>
                  </a:lnTo>
                  <a:lnTo>
                    <a:pt x="38917" y="14119"/>
                  </a:lnTo>
                  <a:lnTo>
                    <a:pt x="38736" y="13938"/>
                  </a:lnTo>
                  <a:lnTo>
                    <a:pt x="38495" y="13757"/>
                  </a:lnTo>
                  <a:lnTo>
                    <a:pt x="38253" y="13636"/>
                  </a:lnTo>
                  <a:close/>
                  <a:moveTo>
                    <a:pt x="43442" y="13636"/>
                  </a:moveTo>
                  <a:lnTo>
                    <a:pt x="43201" y="13757"/>
                  </a:lnTo>
                  <a:lnTo>
                    <a:pt x="42959" y="13938"/>
                  </a:lnTo>
                  <a:lnTo>
                    <a:pt x="42778" y="14119"/>
                  </a:lnTo>
                  <a:lnTo>
                    <a:pt x="42658" y="14420"/>
                  </a:lnTo>
                  <a:lnTo>
                    <a:pt x="42597" y="14783"/>
                  </a:lnTo>
                  <a:lnTo>
                    <a:pt x="42597" y="15024"/>
                  </a:lnTo>
                  <a:lnTo>
                    <a:pt x="42658" y="15205"/>
                  </a:lnTo>
                  <a:lnTo>
                    <a:pt x="42778" y="15446"/>
                  </a:lnTo>
                  <a:lnTo>
                    <a:pt x="42899" y="15627"/>
                  </a:lnTo>
                  <a:lnTo>
                    <a:pt x="43080" y="15748"/>
                  </a:lnTo>
                  <a:lnTo>
                    <a:pt x="43321" y="15869"/>
                  </a:lnTo>
                  <a:lnTo>
                    <a:pt x="43502" y="15929"/>
                  </a:lnTo>
                  <a:lnTo>
                    <a:pt x="43985" y="15929"/>
                  </a:lnTo>
                  <a:lnTo>
                    <a:pt x="44166" y="15869"/>
                  </a:lnTo>
                  <a:lnTo>
                    <a:pt x="44407" y="15748"/>
                  </a:lnTo>
                  <a:lnTo>
                    <a:pt x="44588" y="15627"/>
                  </a:lnTo>
                  <a:lnTo>
                    <a:pt x="44709" y="15446"/>
                  </a:lnTo>
                  <a:lnTo>
                    <a:pt x="44830" y="15205"/>
                  </a:lnTo>
                  <a:lnTo>
                    <a:pt x="44890" y="15024"/>
                  </a:lnTo>
                  <a:lnTo>
                    <a:pt x="44890" y="14783"/>
                  </a:lnTo>
                  <a:lnTo>
                    <a:pt x="44830" y="14420"/>
                  </a:lnTo>
                  <a:lnTo>
                    <a:pt x="44709" y="14119"/>
                  </a:lnTo>
                  <a:lnTo>
                    <a:pt x="44528" y="13938"/>
                  </a:lnTo>
                  <a:lnTo>
                    <a:pt x="44287" y="13757"/>
                  </a:lnTo>
                  <a:lnTo>
                    <a:pt x="44045" y="13636"/>
                  </a:lnTo>
                  <a:close/>
                  <a:moveTo>
                    <a:pt x="49234" y="13636"/>
                  </a:moveTo>
                  <a:lnTo>
                    <a:pt x="48993" y="13757"/>
                  </a:lnTo>
                  <a:lnTo>
                    <a:pt x="48752" y="13938"/>
                  </a:lnTo>
                  <a:lnTo>
                    <a:pt x="48571" y="14119"/>
                  </a:lnTo>
                  <a:lnTo>
                    <a:pt x="48450" y="14420"/>
                  </a:lnTo>
                  <a:lnTo>
                    <a:pt x="48390" y="14783"/>
                  </a:lnTo>
                  <a:lnTo>
                    <a:pt x="48390" y="15024"/>
                  </a:lnTo>
                  <a:lnTo>
                    <a:pt x="48450" y="15205"/>
                  </a:lnTo>
                  <a:lnTo>
                    <a:pt x="48571" y="15446"/>
                  </a:lnTo>
                  <a:lnTo>
                    <a:pt x="48691" y="15627"/>
                  </a:lnTo>
                  <a:lnTo>
                    <a:pt x="48872" y="15748"/>
                  </a:lnTo>
                  <a:lnTo>
                    <a:pt x="49114" y="15869"/>
                  </a:lnTo>
                  <a:lnTo>
                    <a:pt x="49295" y="15929"/>
                  </a:lnTo>
                  <a:lnTo>
                    <a:pt x="49777" y="15929"/>
                  </a:lnTo>
                  <a:lnTo>
                    <a:pt x="49958" y="15869"/>
                  </a:lnTo>
                  <a:lnTo>
                    <a:pt x="50200" y="15748"/>
                  </a:lnTo>
                  <a:lnTo>
                    <a:pt x="50381" y="15627"/>
                  </a:lnTo>
                  <a:lnTo>
                    <a:pt x="50501" y="15446"/>
                  </a:lnTo>
                  <a:lnTo>
                    <a:pt x="50622" y="15205"/>
                  </a:lnTo>
                  <a:lnTo>
                    <a:pt x="50682" y="15024"/>
                  </a:lnTo>
                  <a:lnTo>
                    <a:pt x="50682" y="14783"/>
                  </a:lnTo>
                  <a:lnTo>
                    <a:pt x="50622" y="14420"/>
                  </a:lnTo>
                  <a:lnTo>
                    <a:pt x="50501" y="14119"/>
                  </a:lnTo>
                  <a:lnTo>
                    <a:pt x="50320" y="13938"/>
                  </a:lnTo>
                  <a:lnTo>
                    <a:pt x="50079" y="13757"/>
                  </a:lnTo>
                  <a:lnTo>
                    <a:pt x="49838" y="13636"/>
                  </a:lnTo>
                  <a:close/>
                  <a:moveTo>
                    <a:pt x="55027" y="13636"/>
                  </a:moveTo>
                  <a:lnTo>
                    <a:pt x="54785" y="13757"/>
                  </a:lnTo>
                  <a:lnTo>
                    <a:pt x="54544" y="13938"/>
                  </a:lnTo>
                  <a:lnTo>
                    <a:pt x="54363" y="14119"/>
                  </a:lnTo>
                  <a:lnTo>
                    <a:pt x="54242" y="14420"/>
                  </a:lnTo>
                  <a:lnTo>
                    <a:pt x="54182" y="14783"/>
                  </a:lnTo>
                  <a:lnTo>
                    <a:pt x="54182" y="15024"/>
                  </a:lnTo>
                  <a:lnTo>
                    <a:pt x="54242" y="15205"/>
                  </a:lnTo>
                  <a:lnTo>
                    <a:pt x="54363" y="15446"/>
                  </a:lnTo>
                  <a:lnTo>
                    <a:pt x="54483" y="15627"/>
                  </a:lnTo>
                  <a:lnTo>
                    <a:pt x="54665" y="15748"/>
                  </a:lnTo>
                  <a:lnTo>
                    <a:pt x="54906" y="15869"/>
                  </a:lnTo>
                  <a:lnTo>
                    <a:pt x="55087" y="15929"/>
                  </a:lnTo>
                  <a:lnTo>
                    <a:pt x="55570" y="15929"/>
                  </a:lnTo>
                  <a:lnTo>
                    <a:pt x="55751" y="15869"/>
                  </a:lnTo>
                  <a:lnTo>
                    <a:pt x="55992" y="15748"/>
                  </a:lnTo>
                  <a:lnTo>
                    <a:pt x="56173" y="15627"/>
                  </a:lnTo>
                  <a:lnTo>
                    <a:pt x="56294" y="15446"/>
                  </a:lnTo>
                  <a:lnTo>
                    <a:pt x="56414" y="15205"/>
                  </a:lnTo>
                  <a:lnTo>
                    <a:pt x="56475" y="15024"/>
                  </a:lnTo>
                  <a:lnTo>
                    <a:pt x="56475" y="14783"/>
                  </a:lnTo>
                  <a:lnTo>
                    <a:pt x="56414" y="14420"/>
                  </a:lnTo>
                  <a:lnTo>
                    <a:pt x="56294" y="14119"/>
                  </a:lnTo>
                  <a:lnTo>
                    <a:pt x="56113" y="13938"/>
                  </a:lnTo>
                  <a:lnTo>
                    <a:pt x="55871" y="13757"/>
                  </a:lnTo>
                  <a:lnTo>
                    <a:pt x="55630" y="13636"/>
                  </a:lnTo>
                  <a:close/>
                  <a:moveTo>
                    <a:pt x="60819" y="13636"/>
                  </a:moveTo>
                  <a:lnTo>
                    <a:pt x="60577" y="13757"/>
                  </a:lnTo>
                  <a:lnTo>
                    <a:pt x="60336" y="13938"/>
                  </a:lnTo>
                  <a:lnTo>
                    <a:pt x="60155" y="14119"/>
                  </a:lnTo>
                  <a:lnTo>
                    <a:pt x="60034" y="14420"/>
                  </a:lnTo>
                  <a:lnTo>
                    <a:pt x="59974" y="14783"/>
                  </a:lnTo>
                  <a:lnTo>
                    <a:pt x="59974" y="15024"/>
                  </a:lnTo>
                  <a:lnTo>
                    <a:pt x="60034" y="15205"/>
                  </a:lnTo>
                  <a:lnTo>
                    <a:pt x="60155" y="15446"/>
                  </a:lnTo>
                  <a:lnTo>
                    <a:pt x="60276" y="15627"/>
                  </a:lnTo>
                  <a:lnTo>
                    <a:pt x="60457" y="15748"/>
                  </a:lnTo>
                  <a:lnTo>
                    <a:pt x="60698" y="15869"/>
                  </a:lnTo>
                  <a:lnTo>
                    <a:pt x="60879" y="15929"/>
                  </a:lnTo>
                  <a:lnTo>
                    <a:pt x="61362" y="15929"/>
                  </a:lnTo>
                  <a:lnTo>
                    <a:pt x="61543" y="15869"/>
                  </a:lnTo>
                  <a:lnTo>
                    <a:pt x="61784" y="15748"/>
                  </a:lnTo>
                  <a:lnTo>
                    <a:pt x="61965" y="15627"/>
                  </a:lnTo>
                  <a:lnTo>
                    <a:pt x="62086" y="15446"/>
                  </a:lnTo>
                  <a:lnTo>
                    <a:pt x="62206" y="15205"/>
                  </a:lnTo>
                  <a:lnTo>
                    <a:pt x="62267" y="15024"/>
                  </a:lnTo>
                  <a:lnTo>
                    <a:pt x="62267" y="14783"/>
                  </a:lnTo>
                  <a:lnTo>
                    <a:pt x="62206" y="14420"/>
                  </a:lnTo>
                  <a:lnTo>
                    <a:pt x="62086" y="14119"/>
                  </a:lnTo>
                  <a:lnTo>
                    <a:pt x="61905" y="13938"/>
                  </a:lnTo>
                  <a:lnTo>
                    <a:pt x="61663" y="13757"/>
                  </a:lnTo>
                  <a:lnTo>
                    <a:pt x="61422" y="13636"/>
                  </a:lnTo>
                  <a:close/>
                  <a:moveTo>
                    <a:pt x="66611" y="13636"/>
                  </a:moveTo>
                  <a:lnTo>
                    <a:pt x="66370" y="13757"/>
                  </a:lnTo>
                  <a:lnTo>
                    <a:pt x="66128" y="13938"/>
                  </a:lnTo>
                  <a:lnTo>
                    <a:pt x="65947" y="14119"/>
                  </a:lnTo>
                  <a:lnTo>
                    <a:pt x="65827" y="14420"/>
                  </a:lnTo>
                  <a:lnTo>
                    <a:pt x="65766" y="14783"/>
                  </a:lnTo>
                  <a:lnTo>
                    <a:pt x="65766" y="15024"/>
                  </a:lnTo>
                  <a:lnTo>
                    <a:pt x="65827" y="15205"/>
                  </a:lnTo>
                  <a:lnTo>
                    <a:pt x="65947" y="15446"/>
                  </a:lnTo>
                  <a:lnTo>
                    <a:pt x="66068" y="15627"/>
                  </a:lnTo>
                  <a:lnTo>
                    <a:pt x="66249" y="15748"/>
                  </a:lnTo>
                  <a:lnTo>
                    <a:pt x="66490" y="15869"/>
                  </a:lnTo>
                  <a:lnTo>
                    <a:pt x="66671" y="15929"/>
                  </a:lnTo>
                  <a:lnTo>
                    <a:pt x="67154" y="15929"/>
                  </a:lnTo>
                  <a:lnTo>
                    <a:pt x="67335" y="15869"/>
                  </a:lnTo>
                  <a:lnTo>
                    <a:pt x="67576" y="15748"/>
                  </a:lnTo>
                  <a:lnTo>
                    <a:pt x="67757" y="15627"/>
                  </a:lnTo>
                  <a:lnTo>
                    <a:pt x="67878" y="15446"/>
                  </a:lnTo>
                  <a:lnTo>
                    <a:pt x="67999" y="15205"/>
                  </a:lnTo>
                  <a:lnTo>
                    <a:pt x="68059" y="15024"/>
                  </a:lnTo>
                  <a:lnTo>
                    <a:pt x="68059" y="14783"/>
                  </a:lnTo>
                  <a:lnTo>
                    <a:pt x="67214" y="13636"/>
                  </a:lnTo>
                  <a:close/>
                  <a:moveTo>
                    <a:pt x="6517" y="16593"/>
                  </a:moveTo>
                  <a:lnTo>
                    <a:pt x="5310" y="18523"/>
                  </a:lnTo>
                  <a:lnTo>
                    <a:pt x="5431" y="18644"/>
                  </a:lnTo>
                  <a:lnTo>
                    <a:pt x="5672" y="18765"/>
                  </a:lnTo>
                  <a:lnTo>
                    <a:pt x="5853" y="18825"/>
                  </a:lnTo>
                  <a:lnTo>
                    <a:pt x="6336" y="18825"/>
                  </a:lnTo>
                  <a:lnTo>
                    <a:pt x="6517" y="18765"/>
                  </a:lnTo>
                  <a:lnTo>
                    <a:pt x="6758" y="18644"/>
                  </a:lnTo>
                  <a:lnTo>
                    <a:pt x="6939" y="18523"/>
                  </a:lnTo>
                  <a:lnTo>
                    <a:pt x="7060" y="18342"/>
                  </a:lnTo>
                  <a:lnTo>
                    <a:pt x="7180" y="18101"/>
                  </a:lnTo>
                  <a:lnTo>
                    <a:pt x="7241" y="17920"/>
                  </a:lnTo>
                  <a:lnTo>
                    <a:pt x="7241" y="17679"/>
                  </a:lnTo>
                  <a:lnTo>
                    <a:pt x="7180" y="17317"/>
                  </a:lnTo>
                  <a:lnTo>
                    <a:pt x="7060" y="17015"/>
                  </a:lnTo>
                  <a:lnTo>
                    <a:pt x="6818" y="16774"/>
                  </a:lnTo>
                  <a:lnTo>
                    <a:pt x="6517" y="16593"/>
                  </a:lnTo>
                  <a:close/>
                  <a:moveTo>
                    <a:pt x="11645" y="16532"/>
                  </a:moveTo>
                  <a:lnTo>
                    <a:pt x="11464" y="16593"/>
                  </a:lnTo>
                  <a:lnTo>
                    <a:pt x="11223" y="16713"/>
                  </a:lnTo>
                  <a:lnTo>
                    <a:pt x="11042" y="16834"/>
                  </a:lnTo>
                  <a:lnTo>
                    <a:pt x="10921" y="17015"/>
                  </a:lnTo>
                  <a:lnTo>
                    <a:pt x="10800" y="17256"/>
                  </a:lnTo>
                  <a:lnTo>
                    <a:pt x="10740" y="17437"/>
                  </a:lnTo>
                  <a:lnTo>
                    <a:pt x="10740" y="17679"/>
                  </a:lnTo>
                  <a:lnTo>
                    <a:pt x="10740" y="17920"/>
                  </a:lnTo>
                  <a:lnTo>
                    <a:pt x="10800" y="18101"/>
                  </a:lnTo>
                  <a:lnTo>
                    <a:pt x="10921" y="18342"/>
                  </a:lnTo>
                  <a:lnTo>
                    <a:pt x="11042" y="18523"/>
                  </a:lnTo>
                  <a:lnTo>
                    <a:pt x="11223" y="18644"/>
                  </a:lnTo>
                  <a:lnTo>
                    <a:pt x="11464" y="18765"/>
                  </a:lnTo>
                  <a:lnTo>
                    <a:pt x="11645" y="18825"/>
                  </a:lnTo>
                  <a:lnTo>
                    <a:pt x="12128" y="18825"/>
                  </a:lnTo>
                  <a:lnTo>
                    <a:pt x="12309" y="18765"/>
                  </a:lnTo>
                  <a:lnTo>
                    <a:pt x="12550" y="18644"/>
                  </a:lnTo>
                  <a:lnTo>
                    <a:pt x="12731" y="18523"/>
                  </a:lnTo>
                  <a:lnTo>
                    <a:pt x="12852" y="18342"/>
                  </a:lnTo>
                  <a:lnTo>
                    <a:pt x="12973" y="18101"/>
                  </a:lnTo>
                  <a:lnTo>
                    <a:pt x="13033" y="17920"/>
                  </a:lnTo>
                  <a:lnTo>
                    <a:pt x="13033" y="17679"/>
                  </a:lnTo>
                  <a:lnTo>
                    <a:pt x="13033" y="17437"/>
                  </a:lnTo>
                  <a:lnTo>
                    <a:pt x="12973" y="17256"/>
                  </a:lnTo>
                  <a:lnTo>
                    <a:pt x="12852" y="17015"/>
                  </a:lnTo>
                  <a:lnTo>
                    <a:pt x="12731" y="16834"/>
                  </a:lnTo>
                  <a:lnTo>
                    <a:pt x="12550" y="16713"/>
                  </a:lnTo>
                  <a:lnTo>
                    <a:pt x="12309" y="16593"/>
                  </a:lnTo>
                  <a:lnTo>
                    <a:pt x="12128" y="16532"/>
                  </a:lnTo>
                  <a:close/>
                  <a:moveTo>
                    <a:pt x="17437" y="16532"/>
                  </a:moveTo>
                  <a:lnTo>
                    <a:pt x="17256" y="16593"/>
                  </a:lnTo>
                  <a:lnTo>
                    <a:pt x="17015" y="16713"/>
                  </a:lnTo>
                  <a:lnTo>
                    <a:pt x="16834" y="16834"/>
                  </a:lnTo>
                  <a:lnTo>
                    <a:pt x="16713" y="17015"/>
                  </a:lnTo>
                  <a:lnTo>
                    <a:pt x="16593" y="17256"/>
                  </a:lnTo>
                  <a:lnTo>
                    <a:pt x="16532" y="17437"/>
                  </a:lnTo>
                  <a:lnTo>
                    <a:pt x="16532" y="17679"/>
                  </a:lnTo>
                  <a:lnTo>
                    <a:pt x="16532" y="17920"/>
                  </a:lnTo>
                  <a:lnTo>
                    <a:pt x="16593" y="18101"/>
                  </a:lnTo>
                  <a:lnTo>
                    <a:pt x="16713" y="18342"/>
                  </a:lnTo>
                  <a:lnTo>
                    <a:pt x="16834" y="18523"/>
                  </a:lnTo>
                  <a:lnTo>
                    <a:pt x="17015" y="18644"/>
                  </a:lnTo>
                  <a:lnTo>
                    <a:pt x="17256" y="18765"/>
                  </a:lnTo>
                  <a:lnTo>
                    <a:pt x="17437" y="18825"/>
                  </a:lnTo>
                  <a:lnTo>
                    <a:pt x="17920" y="18825"/>
                  </a:lnTo>
                  <a:lnTo>
                    <a:pt x="18101" y="18765"/>
                  </a:lnTo>
                  <a:lnTo>
                    <a:pt x="18342" y="18644"/>
                  </a:lnTo>
                  <a:lnTo>
                    <a:pt x="18523" y="18523"/>
                  </a:lnTo>
                  <a:lnTo>
                    <a:pt x="18644" y="18342"/>
                  </a:lnTo>
                  <a:lnTo>
                    <a:pt x="18765" y="18101"/>
                  </a:lnTo>
                  <a:lnTo>
                    <a:pt x="18825" y="17920"/>
                  </a:lnTo>
                  <a:lnTo>
                    <a:pt x="18825" y="17679"/>
                  </a:lnTo>
                  <a:lnTo>
                    <a:pt x="18825" y="17437"/>
                  </a:lnTo>
                  <a:lnTo>
                    <a:pt x="18765" y="17256"/>
                  </a:lnTo>
                  <a:lnTo>
                    <a:pt x="18644" y="17015"/>
                  </a:lnTo>
                  <a:lnTo>
                    <a:pt x="18523" y="16834"/>
                  </a:lnTo>
                  <a:lnTo>
                    <a:pt x="18342" y="16713"/>
                  </a:lnTo>
                  <a:lnTo>
                    <a:pt x="18101" y="16593"/>
                  </a:lnTo>
                  <a:lnTo>
                    <a:pt x="17920" y="16532"/>
                  </a:lnTo>
                  <a:close/>
                  <a:moveTo>
                    <a:pt x="23230" y="16532"/>
                  </a:moveTo>
                  <a:lnTo>
                    <a:pt x="23049" y="16593"/>
                  </a:lnTo>
                  <a:lnTo>
                    <a:pt x="22807" y="16713"/>
                  </a:lnTo>
                  <a:lnTo>
                    <a:pt x="22626" y="16834"/>
                  </a:lnTo>
                  <a:lnTo>
                    <a:pt x="22506" y="17015"/>
                  </a:lnTo>
                  <a:lnTo>
                    <a:pt x="22385" y="17256"/>
                  </a:lnTo>
                  <a:lnTo>
                    <a:pt x="22325" y="17437"/>
                  </a:lnTo>
                  <a:lnTo>
                    <a:pt x="22325" y="17679"/>
                  </a:lnTo>
                  <a:lnTo>
                    <a:pt x="22325" y="17920"/>
                  </a:lnTo>
                  <a:lnTo>
                    <a:pt x="22385" y="18101"/>
                  </a:lnTo>
                  <a:lnTo>
                    <a:pt x="22506" y="18342"/>
                  </a:lnTo>
                  <a:lnTo>
                    <a:pt x="22626" y="18523"/>
                  </a:lnTo>
                  <a:lnTo>
                    <a:pt x="22807" y="18644"/>
                  </a:lnTo>
                  <a:lnTo>
                    <a:pt x="23049" y="18765"/>
                  </a:lnTo>
                  <a:lnTo>
                    <a:pt x="23230" y="18825"/>
                  </a:lnTo>
                  <a:lnTo>
                    <a:pt x="23712" y="18825"/>
                  </a:lnTo>
                  <a:lnTo>
                    <a:pt x="23893" y="18765"/>
                  </a:lnTo>
                  <a:lnTo>
                    <a:pt x="24135" y="18644"/>
                  </a:lnTo>
                  <a:lnTo>
                    <a:pt x="24316" y="18523"/>
                  </a:lnTo>
                  <a:lnTo>
                    <a:pt x="24436" y="18342"/>
                  </a:lnTo>
                  <a:lnTo>
                    <a:pt x="24557" y="18101"/>
                  </a:lnTo>
                  <a:lnTo>
                    <a:pt x="24617" y="17920"/>
                  </a:lnTo>
                  <a:lnTo>
                    <a:pt x="24617" y="17679"/>
                  </a:lnTo>
                  <a:lnTo>
                    <a:pt x="24617" y="17437"/>
                  </a:lnTo>
                  <a:lnTo>
                    <a:pt x="24557" y="17256"/>
                  </a:lnTo>
                  <a:lnTo>
                    <a:pt x="24436" y="17015"/>
                  </a:lnTo>
                  <a:lnTo>
                    <a:pt x="24316" y="16834"/>
                  </a:lnTo>
                  <a:lnTo>
                    <a:pt x="24135" y="16713"/>
                  </a:lnTo>
                  <a:lnTo>
                    <a:pt x="23893" y="16593"/>
                  </a:lnTo>
                  <a:lnTo>
                    <a:pt x="23712" y="16532"/>
                  </a:lnTo>
                  <a:close/>
                  <a:moveTo>
                    <a:pt x="29022" y="16532"/>
                  </a:moveTo>
                  <a:lnTo>
                    <a:pt x="28841" y="16593"/>
                  </a:lnTo>
                  <a:lnTo>
                    <a:pt x="28599" y="16713"/>
                  </a:lnTo>
                  <a:lnTo>
                    <a:pt x="28418" y="16834"/>
                  </a:lnTo>
                  <a:lnTo>
                    <a:pt x="28298" y="17015"/>
                  </a:lnTo>
                  <a:lnTo>
                    <a:pt x="28177" y="17256"/>
                  </a:lnTo>
                  <a:lnTo>
                    <a:pt x="28117" y="17437"/>
                  </a:lnTo>
                  <a:lnTo>
                    <a:pt x="28117" y="17679"/>
                  </a:lnTo>
                  <a:lnTo>
                    <a:pt x="28117" y="17920"/>
                  </a:lnTo>
                  <a:lnTo>
                    <a:pt x="28177" y="18101"/>
                  </a:lnTo>
                  <a:lnTo>
                    <a:pt x="28298" y="18342"/>
                  </a:lnTo>
                  <a:lnTo>
                    <a:pt x="28418" y="18523"/>
                  </a:lnTo>
                  <a:lnTo>
                    <a:pt x="28599" y="18644"/>
                  </a:lnTo>
                  <a:lnTo>
                    <a:pt x="28841" y="18765"/>
                  </a:lnTo>
                  <a:lnTo>
                    <a:pt x="29022" y="18825"/>
                  </a:lnTo>
                  <a:lnTo>
                    <a:pt x="29505" y="18825"/>
                  </a:lnTo>
                  <a:lnTo>
                    <a:pt x="29686" y="18765"/>
                  </a:lnTo>
                  <a:lnTo>
                    <a:pt x="29927" y="18644"/>
                  </a:lnTo>
                  <a:lnTo>
                    <a:pt x="30108" y="18523"/>
                  </a:lnTo>
                  <a:lnTo>
                    <a:pt x="30229" y="18342"/>
                  </a:lnTo>
                  <a:lnTo>
                    <a:pt x="30349" y="18101"/>
                  </a:lnTo>
                  <a:lnTo>
                    <a:pt x="30410" y="17920"/>
                  </a:lnTo>
                  <a:lnTo>
                    <a:pt x="30410" y="17679"/>
                  </a:lnTo>
                  <a:lnTo>
                    <a:pt x="30410" y="17437"/>
                  </a:lnTo>
                  <a:lnTo>
                    <a:pt x="30349" y="17256"/>
                  </a:lnTo>
                  <a:lnTo>
                    <a:pt x="30229" y="17015"/>
                  </a:lnTo>
                  <a:lnTo>
                    <a:pt x="30108" y="16834"/>
                  </a:lnTo>
                  <a:lnTo>
                    <a:pt x="29927" y="16713"/>
                  </a:lnTo>
                  <a:lnTo>
                    <a:pt x="29686" y="16593"/>
                  </a:lnTo>
                  <a:lnTo>
                    <a:pt x="29505" y="16532"/>
                  </a:lnTo>
                  <a:close/>
                  <a:moveTo>
                    <a:pt x="34814" y="16532"/>
                  </a:moveTo>
                  <a:lnTo>
                    <a:pt x="34633" y="16593"/>
                  </a:lnTo>
                  <a:lnTo>
                    <a:pt x="34392" y="16713"/>
                  </a:lnTo>
                  <a:lnTo>
                    <a:pt x="34211" y="16834"/>
                  </a:lnTo>
                  <a:lnTo>
                    <a:pt x="34090" y="17015"/>
                  </a:lnTo>
                  <a:lnTo>
                    <a:pt x="33969" y="17256"/>
                  </a:lnTo>
                  <a:lnTo>
                    <a:pt x="33909" y="17437"/>
                  </a:lnTo>
                  <a:lnTo>
                    <a:pt x="33909" y="17679"/>
                  </a:lnTo>
                  <a:lnTo>
                    <a:pt x="33909" y="17920"/>
                  </a:lnTo>
                  <a:lnTo>
                    <a:pt x="33969" y="18101"/>
                  </a:lnTo>
                  <a:lnTo>
                    <a:pt x="34090" y="18342"/>
                  </a:lnTo>
                  <a:lnTo>
                    <a:pt x="34211" y="18523"/>
                  </a:lnTo>
                  <a:lnTo>
                    <a:pt x="34392" y="18644"/>
                  </a:lnTo>
                  <a:lnTo>
                    <a:pt x="34633" y="18765"/>
                  </a:lnTo>
                  <a:lnTo>
                    <a:pt x="34814" y="18825"/>
                  </a:lnTo>
                  <a:lnTo>
                    <a:pt x="35297" y="18825"/>
                  </a:lnTo>
                  <a:lnTo>
                    <a:pt x="35478" y="18765"/>
                  </a:lnTo>
                  <a:lnTo>
                    <a:pt x="35719" y="18644"/>
                  </a:lnTo>
                  <a:lnTo>
                    <a:pt x="35900" y="18523"/>
                  </a:lnTo>
                  <a:lnTo>
                    <a:pt x="36021" y="18342"/>
                  </a:lnTo>
                  <a:lnTo>
                    <a:pt x="36141" y="18101"/>
                  </a:lnTo>
                  <a:lnTo>
                    <a:pt x="36202" y="17920"/>
                  </a:lnTo>
                  <a:lnTo>
                    <a:pt x="36202" y="17679"/>
                  </a:lnTo>
                  <a:lnTo>
                    <a:pt x="36202" y="17437"/>
                  </a:lnTo>
                  <a:lnTo>
                    <a:pt x="36141" y="17256"/>
                  </a:lnTo>
                  <a:lnTo>
                    <a:pt x="36021" y="17015"/>
                  </a:lnTo>
                  <a:lnTo>
                    <a:pt x="35900" y="16834"/>
                  </a:lnTo>
                  <a:lnTo>
                    <a:pt x="35719" y="16713"/>
                  </a:lnTo>
                  <a:lnTo>
                    <a:pt x="35478" y="16593"/>
                  </a:lnTo>
                  <a:lnTo>
                    <a:pt x="35297" y="16532"/>
                  </a:lnTo>
                  <a:close/>
                  <a:moveTo>
                    <a:pt x="40606" y="16532"/>
                  </a:moveTo>
                  <a:lnTo>
                    <a:pt x="40425" y="16593"/>
                  </a:lnTo>
                  <a:lnTo>
                    <a:pt x="40184" y="16713"/>
                  </a:lnTo>
                  <a:lnTo>
                    <a:pt x="40003" y="16834"/>
                  </a:lnTo>
                  <a:lnTo>
                    <a:pt x="39882" y="17015"/>
                  </a:lnTo>
                  <a:lnTo>
                    <a:pt x="39762" y="17256"/>
                  </a:lnTo>
                  <a:lnTo>
                    <a:pt x="39701" y="17437"/>
                  </a:lnTo>
                  <a:lnTo>
                    <a:pt x="39701" y="17679"/>
                  </a:lnTo>
                  <a:lnTo>
                    <a:pt x="39701" y="17920"/>
                  </a:lnTo>
                  <a:lnTo>
                    <a:pt x="39762" y="18101"/>
                  </a:lnTo>
                  <a:lnTo>
                    <a:pt x="39882" y="18342"/>
                  </a:lnTo>
                  <a:lnTo>
                    <a:pt x="40003" y="18523"/>
                  </a:lnTo>
                  <a:lnTo>
                    <a:pt x="40184" y="18644"/>
                  </a:lnTo>
                  <a:lnTo>
                    <a:pt x="40425" y="18765"/>
                  </a:lnTo>
                  <a:lnTo>
                    <a:pt x="40606" y="18825"/>
                  </a:lnTo>
                  <a:lnTo>
                    <a:pt x="41089" y="18825"/>
                  </a:lnTo>
                  <a:lnTo>
                    <a:pt x="41270" y="18765"/>
                  </a:lnTo>
                  <a:lnTo>
                    <a:pt x="41511" y="18644"/>
                  </a:lnTo>
                  <a:lnTo>
                    <a:pt x="41692" y="18523"/>
                  </a:lnTo>
                  <a:lnTo>
                    <a:pt x="41813" y="18342"/>
                  </a:lnTo>
                  <a:lnTo>
                    <a:pt x="41934" y="18101"/>
                  </a:lnTo>
                  <a:lnTo>
                    <a:pt x="41994" y="17920"/>
                  </a:lnTo>
                  <a:lnTo>
                    <a:pt x="41994" y="17679"/>
                  </a:lnTo>
                  <a:lnTo>
                    <a:pt x="41994" y="17437"/>
                  </a:lnTo>
                  <a:lnTo>
                    <a:pt x="41934" y="17256"/>
                  </a:lnTo>
                  <a:lnTo>
                    <a:pt x="41813" y="17015"/>
                  </a:lnTo>
                  <a:lnTo>
                    <a:pt x="41692" y="16834"/>
                  </a:lnTo>
                  <a:lnTo>
                    <a:pt x="41511" y="16713"/>
                  </a:lnTo>
                  <a:lnTo>
                    <a:pt x="41270" y="16593"/>
                  </a:lnTo>
                  <a:lnTo>
                    <a:pt x="41089" y="16532"/>
                  </a:lnTo>
                  <a:close/>
                  <a:moveTo>
                    <a:pt x="46399" y="16532"/>
                  </a:moveTo>
                  <a:lnTo>
                    <a:pt x="46218" y="16593"/>
                  </a:lnTo>
                  <a:lnTo>
                    <a:pt x="45976" y="16713"/>
                  </a:lnTo>
                  <a:lnTo>
                    <a:pt x="45795" y="16834"/>
                  </a:lnTo>
                  <a:lnTo>
                    <a:pt x="45674" y="17015"/>
                  </a:lnTo>
                  <a:lnTo>
                    <a:pt x="45554" y="17256"/>
                  </a:lnTo>
                  <a:lnTo>
                    <a:pt x="45493" y="17437"/>
                  </a:lnTo>
                  <a:lnTo>
                    <a:pt x="45493" y="17679"/>
                  </a:lnTo>
                  <a:lnTo>
                    <a:pt x="45493" y="17920"/>
                  </a:lnTo>
                  <a:lnTo>
                    <a:pt x="45554" y="18101"/>
                  </a:lnTo>
                  <a:lnTo>
                    <a:pt x="45674" y="18342"/>
                  </a:lnTo>
                  <a:lnTo>
                    <a:pt x="45795" y="18523"/>
                  </a:lnTo>
                  <a:lnTo>
                    <a:pt x="45976" y="18644"/>
                  </a:lnTo>
                  <a:lnTo>
                    <a:pt x="46218" y="18765"/>
                  </a:lnTo>
                  <a:lnTo>
                    <a:pt x="46399" y="18825"/>
                  </a:lnTo>
                  <a:lnTo>
                    <a:pt x="46881" y="18825"/>
                  </a:lnTo>
                  <a:lnTo>
                    <a:pt x="47062" y="18765"/>
                  </a:lnTo>
                  <a:lnTo>
                    <a:pt x="47304" y="18644"/>
                  </a:lnTo>
                  <a:lnTo>
                    <a:pt x="47485" y="18523"/>
                  </a:lnTo>
                  <a:lnTo>
                    <a:pt x="47605" y="18342"/>
                  </a:lnTo>
                  <a:lnTo>
                    <a:pt x="47726" y="18101"/>
                  </a:lnTo>
                  <a:lnTo>
                    <a:pt x="47786" y="17920"/>
                  </a:lnTo>
                  <a:lnTo>
                    <a:pt x="47786" y="17679"/>
                  </a:lnTo>
                  <a:lnTo>
                    <a:pt x="47786" y="17437"/>
                  </a:lnTo>
                  <a:lnTo>
                    <a:pt x="47726" y="17256"/>
                  </a:lnTo>
                  <a:lnTo>
                    <a:pt x="47605" y="17015"/>
                  </a:lnTo>
                  <a:lnTo>
                    <a:pt x="47485" y="16834"/>
                  </a:lnTo>
                  <a:lnTo>
                    <a:pt x="47304" y="16713"/>
                  </a:lnTo>
                  <a:lnTo>
                    <a:pt x="47062" y="16593"/>
                  </a:lnTo>
                  <a:lnTo>
                    <a:pt x="46881" y="16532"/>
                  </a:lnTo>
                  <a:close/>
                  <a:moveTo>
                    <a:pt x="52191" y="16532"/>
                  </a:moveTo>
                  <a:lnTo>
                    <a:pt x="52010" y="16593"/>
                  </a:lnTo>
                  <a:lnTo>
                    <a:pt x="51768" y="16713"/>
                  </a:lnTo>
                  <a:lnTo>
                    <a:pt x="51587" y="16834"/>
                  </a:lnTo>
                  <a:lnTo>
                    <a:pt x="51467" y="17015"/>
                  </a:lnTo>
                  <a:lnTo>
                    <a:pt x="51346" y="17256"/>
                  </a:lnTo>
                  <a:lnTo>
                    <a:pt x="51286" y="17437"/>
                  </a:lnTo>
                  <a:lnTo>
                    <a:pt x="51286" y="17679"/>
                  </a:lnTo>
                  <a:lnTo>
                    <a:pt x="51286" y="17920"/>
                  </a:lnTo>
                  <a:lnTo>
                    <a:pt x="51346" y="18101"/>
                  </a:lnTo>
                  <a:lnTo>
                    <a:pt x="51467" y="18342"/>
                  </a:lnTo>
                  <a:lnTo>
                    <a:pt x="51587" y="18523"/>
                  </a:lnTo>
                  <a:lnTo>
                    <a:pt x="51768" y="18644"/>
                  </a:lnTo>
                  <a:lnTo>
                    <a:pt x="52010" y="18765"/>
                  </a:lnTo>
                  <a:lnTo>
                    <a:pt x="52191" y="18825"/>
                  </a:lnTo>
                  <a:lnTo>
                    <a:pt x="52673" y="18825"/>
                  </a:lnTo>
                  <a:lnTo>
                    <a:pt x="52854" y="18765"/>
                  </a:lnTo>
                  <a:lnTo>
                    <a:pt x="53096" y="18644"/>
                  </a:lnTo>
                  <a:lnTo>
                    <a:pt x="53277" y="18523"/>
                  </a:lnTo>
                  <a:lnTo>
                    <a:pt x="53397" y="18342"/>
                  </a:lnTo>
                  <a:lnTo>
                    <a:pt x="53518" y="18101"/>
                  </a:lnTo>
                  <a:lnTo>
                    <a:pt x="53578" y="17920"/>
                  </a:lnTo>
                  <a:lnTo>
                    <a:pt x="53578" y="17679"/>
                  </a:lnTo>
                  <a:lnTo>
                    <a:pt x="53578" y="17437"/>
                  </a:lnTo>
                  <a:lnTo>
                    <a:pt x="53518" y="17256"/>
                  </a:lnTo>
                  <a:lnTo>
                    <a:pt x="53397" y="17015"/>
                  </a:lnTo>
                  <a:lnTo>
                    <a:pt x="53277" y="16834"/>
                  </a:lnTo>
                  <a:lnTo>
                    <a:pt x="53096" y="16713"/>
                  </a:lnTo>
                  <a:lnTo>
                    <a:pt x="52854" y="16593"/>
                  </a:lnTo>
                  <a:lnTo>
                    <a:pt x="52673" y="16532"/>
                  </a:lnTo>
                  <a:close/>
                  <a:moveTo>
                    <a:pt x="57983" y="16532"/>
                  </a:moveTo>
                  <a:lnTo>
                    <a:pt x="57802" y="16593"/>
                  </a:lnTo>
                  <a:lnTo>
                    <a:pt x="57561" y="16713"/>
                  </a:lnTo>
                  <a:lnTo>
                    <a:pt x="57380" y="16834"/>
                  </a:lnTo>
                  <a:lnTo>
                    <a:pt x="57259" y="17015"/>
                  </a:lnTo>
                  <a:lnTo>
                    <a:pt x="57138" y="17256"/>
                  </a:lnTo>
                  <a:lnTo>
                    <a:pt x="57078" y="17437"/>
                  </a:lnTo>
                  <a:lnTo>
                    <a:pt x="57078" y="17679"/>
                  </a:lnTo>
                  <a:lnTo>
                    <a:pt x="57078" y="17920"/>
                  </a:lnTo>
                  <a:lnTo>
                    <a:pt x="57138" y="18101"/>
                  </a:lnTo>
                  <a:lnTo>
                    <a:pt x="57259" y="18342"/>
                  </a:lnTo>
                  <a:lnTo>
                    <a:pt x="57380" y="18523"/>
                  </a:lnTo>
                  <a:lnTo>
                    <a:pt x="57561" y="18644"/>
                  </a:lnTo>
                  <a:lnTo>
                    <a:pt x="57802" y="18765"/>
                  </a:lnTo>
                  <a:lnTo>
                    <a:pt x="57983" y="18825"/>
                  </a:lnTo>
                  <a:lnTo>
                    <a:pt x="58466" y="18825"/>
                  </a:lnTo>
                  <a:lnTo>
                    <a:pt x="58647" y="18765"/>
                  </a:lnTo>
                  <a:lnTo>
                    <a:pt x="58888" y="18644"/>
                  </a:lnTo>
                  <a:lnTo>
                    <a:pt x="59069" y="18523"/>
                  </a:lnTo>
                  <a:lnTo>
                    <a:pt x="59190" y="18342"/>
                  </a:lnTo>
                  <a:lnTo>
                    <a:pt x="59310" y="18101"/>
                  </a:lnTo>
                  <a:lnTo>
                    <a:pt x="59371" y="17920"/>
                  </a:lnTo>
                  <a:lnTo>
                    <a:pt x="59371" y="17679"/>
                  </a:lnTo>
                  <a:lnTo>
                    <a:pt x="59371" y="17437"/>
                  </a:lnTo>
                  <a:lnTo>
                    <a:pt x="59310" y="17256"/>
                  </a:lnTo>
                  <a:lnTo>
                    <a:pt x="59190" y="17015"/>
                  </a:lnTo>
                  <a:lnTo>
                    <a:pt x="59069" y="16834"/>
                  </a:lnTo>
                  <a:lnTo>
                    <a:pt x="58888" y="16713"/>
                  </a:lnTo>
                  <a:lnTo>
                    <a:pt x="58647" y="16593"/>
                  </a:lnTo>
                  <a:lnTo>
                    <a:pt x="58466" y="16532"/>
                  </a:lnTo>
                  <a:close/>
                  <a:moveTo>
                    <a:pt x="63775" y="16532"/>
                  </a:moveTo>
                  <a:lnTo>
                    <a:pt x="63594" y="16593"/>
                  </a:lnTo>
                  <a:lnTo>
                    <a:pt x="63353" y="16713"/>
                  </a:lnTo>
                  <a:lnTo>
                    <a:pt x="63172" y="16834"/>
                  </a:lnTo>
                  <a:lnTo>
                    <a:pt x="63051" y="17015"/>
                  </a:lnTo>
                  <a:lnTo>
                    <a:pt x="62931" y="17256"/>
                  </a:lnTo>
                  <a:lnTo>
                    <a:pt x="62870" y="17437"/>
                  </a:lnTo>
                  <a:lnTo>
                    <a:pt x="62870" y="17679"/>
                  </a:lnTo>
                  <a:lnTo>
                    <a:pt x="62870" y="17920"/>
                  </a:lnTo>
                  <a:lnTo>
                    <a:pt x="62931" y="18101"/>
                  </a:lnTo>
                  <a:lnTo>
                    <a:pt x="63051" y="18342"/>
                  </a:lnTo>
                  <a:lnTo>
                    <a:pt x="63172" y="18523"/>
                  </a:lnTo>
                  <a:lnTo>
                    <a:pt x="63353" y="18644"/>
                  </a:lnTo>
                  <a:lnTo>
                    <a:pt x="63594" y="18765"/>
                  </a:lnTo>
                  <a:lnTo>
                    <a:pt x="63775" y="18825"/>
                  </a:lnTo>
                  <a:lnTo>
                    <a:pt x="64258" y="18825"/>
                  </a:lnTo>
                  <a:lnTo>
                    <a:pt x="64439" y="18765"/>
                  </a:lnTo>
                  <a:lnTo>
                    <a:pt x="64680" y="18644"/>
                  </a:lnTo>
                  <a:lnTo>
                    <a:pt x="64861" y="18523"/>
                  </a:lnTo>
                  <a:lnTo>
                    <a:pt x="64982" y="18342"/>
                  </a:lnTo>
                  <a:lnTo>
                    <a:pt x="65103" y="18101"/>
                  </a:lnTo>
                  <a:lnTo>
                    <a:pt x="65163" y="17920"/>
                  </a:lnTo>
                  <a:lnTo>
                    <a:pt x="65163" y="17679"/>
                  </a:lnTo>
                  <a:lnTo>
                    <a:pt x="65163" y="17437"/>
                  </a:lnTo>
                  <a:lnTo>
                    <a:pt x="65103" y="17256"/>
                  </a:lnTo>
                  <a:lnTo>
                    <a:pt x="64982" y="17015"/>
                  </a:lnTo>
                  <a:lnTo>
                    <a:pt x="64861" y="16834"/>
                  </a:lnTo>
                  <a:lnTo>
                    <a:pt x="64680" y="16713"/>
                  </a:lnTo>
                  <a:lnTo>
                    <a:pt x="64439" y="16593"/>
                  </a:lnTo>
                  <a:lnTo>
                    <a:pt x="64258" y="16532"/>
                  </a:lnTo>
                  <a:close/>
                  <a:moveTo>
                    <a:pt x="69386" y="16593"/>
                  </a:moveTo>
                  <a:lnTo>
                    <a:pt x="69085" y="16774"/>
                  </a:lnTo>
                  <a:lnTo>
                    <a:pt x="68843" y="17015"/>
                  </a:lnTo>
                  <a:lnTo>
                    <a:pt x="68723" y="17317"/>
                  </a:lnTo>
                  <a:lnTo>
                    <a:pt x="68662" y="17679"/>
                  </a:lnTo>
                  <a:lnTo>
                    <a:pt x="68662" y="17920"/>
                  </a:lnTo>
                  <a:lnTo>
                    <a:pt x="68723" y="18101"/>
                  </a:lnTo>
                  <a:lnTo>
                    <a:pt x="68843" y="18342"/>
                  </a:lnTo>
                  <a:lnTo>
                    <a:pt x="68964" y="18523"/>
                  </a:lnTo>
                  <a:lnTo>
                    <a:pt x="69145" y="18644"/>
                  </a:lnTo>
                  <a:lnTo>
                    <a:pt x="69386" y="18765"/>
                  </a:lnTo>
                  <a:lnTo>
                    <a:pt x="69567" y="18825"/>
                  </a:lnTo>
                  <a:lnTo>
                    <a:pt x="70050" y="18825"/>
                  </a:lnTo>
                  <a:lnTo>
                    <a:pt x="70231" y="18765"/>
                  </a:lnTo>
                  <a:lnTo>
                    <a:pt x="70472" y="18644"/>
                  </a:lnTo>
                  <a:lnTo>
                    <a:pt x="70593" y="18523"/>
                  </a:lnTo>
                  <a:lnTo>
                    <a:pt x="69386" y="16593"/>
                  </a:lnTo>
                  <a:close/>
                  <a:moveTo>
                    <a:pt x="4284" y="20273"/>
                  </a:moveTo>
                  <a:lnTo>
                    <a:pt x="3620" y="21661"/>
                  </a:lnTo>
                  <a:lnTo>
                    <a:pt x="3922" y="21480"/>
                  </a:lnTo>
                  <a:lnTo>
                    <a:pt x="4164" y="21238"/>
                  </a:lnTo>
                  <a:lnTo>
                    <a:pt x="4284" y="20937"/>
                  </a:lnTo>
                  <a:lnTo>
                    <a:pt x="4345" y="20575"/>
                  </a:lnTo>
                  <a:lnTo>
                    <a:pt x="4284" y="20273"/>
                  </a:lnTo>
                  <a:close/>
                  <a:moveTo>
                    <a:pt x="71619" y="20273"/>
                  </a:moveTo>
                  <a:lnTo>
                    <a:pt x="71559" y="20575"/>
                  </a:lnTo>
                  <a:lnTo>
                    <a:pt x="71619" y="20937"/>
                  </a:lnTo>
                  <a:lnTo>
                    <a:pt x="71740" y="21238"/>
                  </a:lnTo>
                  <a:lnTo>
                    <a:pt x="71981" y="21480"/>
                  </a:lnTo>
                  <a:lnTo>
                    <a:pt x="72283" y="21661"/>
                  </a:lnTo>
                  <a:lnTo>
                    <a:pt x="71619" y="20273"/>
                  </a:lnTo>
                  <a:close/>
                  <a:moveTo>
                    <a:pt x="8749" y="19428"/>
                  </a:moveTo>
                  <a:lnTo>
                    <a:pt x="8568" y="19489"/>
                  </a:lnTo>
                  <a:lnTo>
                    <a:pt x="8327" y="19609"/>
                  </a:lnTo>
                  <a:lnTo>
                    <a:pt x="8146" y="19730"/>
                  </a:lnTo>
                  <a:lnTo>
                    <a:pt x="8025" y="19911"/>
                  </a:lnTo>
                  <a:lnTo>
                    <a:pt x="7904" y="20152"/>
                  </a:lnTo>
                  <a:lnTo>
                    <a:pt x="7844" y="20333"/>
                  </a:lnTo>
                  <a:lnTo>
                    <a:pt x="7844" y="20575"/>
                  </a:lnTo>
                  <a:lnTo>
                    <a:pt x="7844" y="20816"/>
                  </a:lnTo>
                  <a:lnTo>
                    <a:pt x="7904" y="20997"/>
                  </a:lnTo>
                  <a:lnTo>
                    <a:pt x="8025" y="21238"/>
                  </a:lnTo>
                  <a:lnTo>
                    <a:pt x="8146" y="21419"/>
                  </a:lnTo>
                  <a:lnTo>
                    <a:pt x="8327" y="21540"/>
                  </a:lnTo>
                  <a:lnTo>
                    <a:pt x="8568" y="21661"/>
                  </a:lnTo>
                  <a:lnTo>
                    <a:pt x="8749" y="21721"/>
                  </a:lnTo>
                  <a:lnTo>
                    <a:pt x="9232" y="21721"/>
                  </a:lnTo>
                  <a:lnTo>
                    <a:pt x="9413" y="21661"/>
                  </a:lnTo>
                  <a:lnTo>
                    <a:pt x="9654" y="21540"/>
                  </a:lnTo>
                  <a:lnTo>
                    <a:pt x="9835" y="21419"/>
                  </a:lnTo>
                  <a:lnTo>
                    <a:pt x="9956" y="21238"/>
                  </a:lnTo>
                  <a:lnTo>
                    <a:pt x="10076" y="20997"/>
                  </a:lnTo>
                  <a:lnTo>
                    <a:pt x="10137" y="20816"/>
                  </a:lnTo>
                  <a:lnTo>
                    <a:pt x="10137" y="20575"/>
                  </a:lnTo>
                  <a:lnTo>
                    <a:pt x="10137" y="20333"/>
                  </a:lnTo>
                  <a:lnTo>
                    <a:pt x="10076" y="20152"/>
                  </a:lnTo>
                  <a:lnTo>
                    <a:pt x="9956" y="19911"/>
                  </a:lnTo>
                  <a:lnTo>
                    <a:pt x="9835" y="19730"/>
                  </a:lnTo>
                  <a:lnTo>
                    <a:pt x="9654" y="19609"/>
                  </a:lnTo>
                  <a:lnTo>
                    <a:pt x="9413" y="19489"/>
                  </a:lnTo>
                  <a:lnTo>
                    <a:pt x="9232" y="19428"/>
                  </a:lnTo>
                  <a:close/>
                  <a:moveTo>
                    <a:pt x="14541" y="19428"/>
                  </a:moveTo>
                  <a:lnTo>
                    <a:pt x="14360" y="19489"/>
                  </a:lnTo>
                  <a:lnTo>
                    <a:pt x="14119" y="19609"/>
                  </a:lnTo>
                  <a:lnTo>
                    <a:pt x="13938" y="19730"/>
                  </a:lnTo>
                  <a:lnTo>
                    <a:pt x="13817" y="19911"/>
                  </a:lnTo>
                  <a:lnTo>
                    <a:pt x="13697" y="20152"/>
                  </a:lnTo>
                  <a:lnTo>
                    <a:pt x="13636" y="20333"/>
                  </a:lnTo>
                  <a:lnTo>
                    <a:pt x="13636" y="20575"/>
                  </a:lnTo>
                  <a:lnTo>
                    <a:pt x="13636" y="20816"/>
                  </a:lnTo>
                  <a:lnTo>
                    <a:pt x="13697" y="20997"/>
                  </a:lnTo>
                  <a:lnTo>
                    <a:pt x="13817" y="21238"/>
                  </a:lnTo>
                  <a:lnTo>
                    <a:pt x="13938" y="21419"/>
                  </a:lnTo>
                  <a:lnTo>
                    <a:pt x="14119" y="21540"/>
                  </a:lnTo>
                  <a:lnTo>
                    <a:pt x="14360" y="21661"/>
                  </a:lnTo>
                  <a:lnTo>
                    <a:pt x="14541" y="21721"/>
                  </a:lnTo>
                  <a:lnTo>
                    <a:pt x="15024" y="21721"/>
                  </a:lnTo>
                  <a:lnTo>
                    <a:pt x="15205" y="21661"/>
                  </a:lnTo>
                  <a:lnTo>
                    <a:pt x="15446" y="21540"/>
                  </a:lnTo>
                  <a:lnTo>
                    <a:pt x="15627" y="21419"/>
                  </a:lnTo>
                  <a:lnTo>
                    <a:pt x="15748" y="21238"/>
                  </a:lnTo>
                  <a:lnTo>
                    <a:pt x="15869" y="20997"/>
                  </a:lnTo>
                  <a:lnTo>
                    <a:pt x="15929" y="20816"/>
                  </a:lnTo>
                  <a:lnTo>
                    <a:pt x="15929" y="20575"/>
                  </a:lnTo>
                  <a:lnTo>
                    <a:pt x="15929" y="20333"/>
                  </a:lnTo>
                  <a:lnTo>
                    <a:pt x="15869" y="20152"/>
                  </a:lnTo>
                  <a:lnTo>
                    <a:pt x="15748" y="19911"/>
                  </a:lnTo>
                  <a:lnTo>
                    <a:pt x="15627" y="19730"/>
                  </a:lnTo>
                  <a:lnTo>
                    <a:pt x="15446" y="19609"/>
                  </a:lnTo>
                  <a:lnTo>
                    <a:pt x="15205" y="19489"/>
                  </a:lnTo>
                  <a:lnTo>
                    <a:pt x="15024" y="19428"/>
                  </a:lnTo>
                  <a:close/>
                  <a:moveTo>
                    <a:pt x="20333" y="19428"/>
                  </a:moveTo>
                  <a:lnTo>
                    <a:pt x="20152" y="19489"/>
                  </a:lnTo>
                  <a:lnTo>
                    <a:pt x="19911" y="19609"/>
                  </a:lnTo>
                  <a:lnTo>
                    <a:pt x="19730" y="19730"/>
                  </a:lnTo>
                  <a:lnTo>
                    <a:pt x="19609" y="19911"/>
                  </a:lnTo>
                  <a:lnTo>
                    <a:pt x="19489" y="20152"/>
                  </a:lnTo>
                  <a:lnTo>
                    <a:pt x="19428" y="20333"/>
                  </a:lnTo>
                  <a:lnTo>
                    <a:pt x="19428" y="20575"/>
                  </a:lnTo>
                  <a:lnTo>
                    <a:pt x="19428" y="20816"/>
                  </a:lnTo>
                  <a:lnTo>
                    <a:pt x="19489" y="20997"/>
                  </a:lnTo>
                  <a:lnTo>
                    <a:pt x="19609" y="21238"/>
                  </a:lnTo>
                  <a:lnTo>
                    <a:pt x="19730" y="21419"/>
                  </a:lnTo>
                  <a:lnTo>
                    <a:pt x="19911" y="21540"/>
                  </a:lnTo>
                  <a:lnTo>
                    <a:pt x="20152" y="21661"/>
                  </a:lnTo>
                  <a:lnTo>
                    <a:pt x="20333" y="21721"/>
                  </a:lnTo>
                  <a:lnTo>
                    <a:pt x="20816" y="21721"/>
                  </a:lnTo>
                  <a:lnTo>
                    <a:pt x="20997" y="21661"/>
                  </a:lnTo>
                  <a:lnTo>
                    <a:pt x="21239" y="21540"/>
                  </a:lnTo>
                  <a:lnTo>
                    <a:pt x="21420" y="21419"/>
                  </a:lnTo>
                  <a:lnTo>
                    <a:pt x="21540" y="21238"/>
                  </a:lnTo>
                  <a:lnTo>
                    <a:pt x="21661" y="20997"/>
                  </a:lnTo>
                  <a:lnTo>
                    <a:pt x="21721" y="20816"/>
                  </a:lnTo>
                  <a:lnTo>
                    <a:pt x="21721" y="20575"/>
                  </a:lnTo>
                  <a:lnTo>
                    <a:pt x="21721" y="20333"/>
                  </a:lnTo>
                  <a:lnTo>
                    <a:pt x="21661" y="20152"/>
                  </a:lnTo>
                  <a:lnTo>
                    <a:pt x="21540" y="19911"/>
                  </a:lnTo>
                  <a:lnTo>
                    <a:pt x="21420" y="19730"/>
                  </a:lnTo>
                  <a:lnTo>
                    <a:pt x="21239" y="19609"/>
                  </a:lnTo>
                  <a:lnTo>
                    <a:pt x="20997" y="19489"/>
                  </a:lnTo>
                  <a:lnTo>
                    <a:pt x="20816" y="19428"/>
                  </a:lnTo>
                  <a:close/>
                  <a:moveTo>
                    <a:pt x="26126" y="19428"/>
                  </a:moveTo>
                  <a:lnTo>
                    <a:pt x="25945" y="19489"/>
                  </a:lnTo>
                  <a:lnTo>
                    <a:pt x="25703" y="19609"/>
                  </a:lnTo>
                  <a:lnTo>
                    <a:pt x="25522" y="19730"/>
                  </a:lnTo>
                  <a:lnTo>
                    <a:pt x="25402" y="19911"/>
                  </a:lnTo>
                  <a:lnTo>
                    <a:pt x="25281" y="20152"/>
                  </a:lnTo>
                  <a:lnTo>
                    <a:pt x="25221" y="20333"/>
                  </a:lnTo>
                  <a:lnTo>
                    <a:pt x="25221" y="20575"/>
                  </a:lnTo>
                  <a:lnTo>
                    <a:pt x="25221" y="20816"/>
                  </a:lnTo>
                  <a:lnTo>
                    <a:pt x="25281" y="20997"/>
                  </a:lnTo>
                  <a:lnTo>
                    <a:pt x="25402" y="21238"/>
                  </a:lnTo>
                  <a:lnTo>
                    <a:pt x="25522" y="21419"/>
                  </a:lnTo>
                  <a:lnTo>
                    <a:pt x="25703" y="21540"/>
                  </a:lnTo>
                  <a:lnTo>
                    <a:pt x="25945" y="21661"/>
                  </a:lnTo>
                  <a:lnTo>
                    <a:pt x="26126" y="21721"/>
                  </a:lnTo>
                  <a:lnTo>
                    <a:pt x="26608" y="21721"/>
                  </a:lnTo>
                  <a:lnTo>
                    <a:pt x="26789" y="21661"/>
                  </a:lnTo>
                  <a:lnTo>
                    <a:pt x="27031" y="21540"/>
                  </a:lnTo>
                  <a:lnTo>
                    <a:pt x="27212" y="21419"/>
                  </a:lnTo>
                  <a:lnTo>
                    <a:pt x="27332" y="21238"/>
                  </a:lnTo>
                  <a:lnTo>
                    <a:pt x="27453" y="20997"/>
                  </a:lnTo>
                  <a:lnTo>
                    <a:pt x="27513" y="20816"/>
                  </a:lnTo>
                  <a:lnTo>
                    <a:pt x="27513" y="20575"/>
                  </a:lnTo>
                  <a:lnTo>
                    <a:pt x="27513" y="20333"/>
                  </a:lnTo>
                  <a:lnTo>
                    <a:pt x="27453" y="20152"/>
                  </a:lnTo>
                  <a:lnTo>
                    <a:pt x="27332" y="19911"/>
                  </a:lnTo>
                  <a:lnTo>
                    <a:pt x="27212" y="19730"/>
                  </a:lnTo>
                  <a:lnTo>
                    <a:pt x="27031" y="19609"/>
                  </a:lnTo>
                  <a:lnTo>
                    <a:pt x="26789" y="19489"/>
                  </a:lnTo>
                  <a:lnTo>
                    <a:pt x="26608" y="19428"/>
                  </a:lnTo>
                  <a:close/>
                  <a:moveTo>
                    <a:pt x="31918" y="19428"/>
                  </a:moveTo>
                  <a:lnTo>
                    <a:pt x="31737" y="19489"/>
                  </a:lnTo>
                  <a:lnTo>
                    <a:pt x="31496" y="19609"/>
                  </a:lnTo>
                  <a:lnTo>
                    <a:pt x="31315" y="19730"/>
                  </a:lnTo>
                  <a:lnTo>
                    <a:pt x="31194" y="19911"/>
                  </a:lnTo>
                  <a:lnTo>
                    <a:pt x="31073" y="20152"/>
                  </a:lnTo>
                  <a:lnTo>
                    <a:pt x="31013" y="20333"/>
                  </a:lnTo>
                  <a:lnTo>
                    <a:pt x="31013" y="20575"/>
                  </a:lnTo>
                  <a:lnTo>
                    <a:pt x="31013" y="20816"/>
                  </a:lnTo>
                  <a:lnTo>
                    <a:pt x="31073" y="20997"/>
                  </a:lnTo>
                  <a:lnTo>
                    <a:pt x="31194" y="21238"/>
                  </a:lnTo>
                  <a:lnTo>
                    <a:pt x="31315" y="21419"/>
                  </a:lnTo>
                  <a:lnTo>
                    <a:pt x="31496" y="21540"/>
                  </a:lnTo>
                  <a:lnTo>
                    <a:pt x="31737" y="21661"/>
                  </a:lnTo>
                  <a:lnTo>
                    <a:pt x="31918" y="21721"/>
                  </a:lnTo>
                  <a:lnTo>
                    <a:pt x="32401" y="21721"/>
                  </a:lnTo>
                  <a:lnTo>
                    <a:pt x="32582" y="21661"/>
                  </a:lnTo>
                  <a:lnTo>
                    <a:pt x="32823" y="21540"/>
                  </a:lnTo>
                  <a:lnTo>
                    <a:pt x="33004" y="21419"/>
                  </a:lnTo>
                  <a:lnTo>
                    <a:pt x="33125" y="21238"/>
                  </a:lnTo>
                  <a:lnTo>
                    <a:pt x="33245" y="20997"/>
                  </a:lnTo>
                  <a:lnTo>
                    <a:pt x="33306" y="20816"/>
                  </a:lnTo>
                  <a:lnTo>
                    <a:pt x="33306" y="20575"/>
                  </a:lnTo>
                  <a:lnTo>
                    <a:pt x="33306" y="20333"/>
                  </a:lnTo>
                  <a:lnTo>
                    <a:pt x="33245" y="20152"/>
                  </a:lnTo>
                  <a:lnTo>
                    <a:pt x="33125" y="19911"/>
                  </a:lnTo>
                  <a:lnTo>
                    <a:pt x="33004" y="19730"/>
                  </a:lnTo>
                  <a:lnTo>
                    <a:pt x="32823" y="19609"/>
                  </a:lnTo>
                  <a:lnTo>
                    <a:pt x="32582" y="19489"/>
                  </a:lnTo>
                  <a:lnTo>
                    <a:pt x="32401" y="19428"/>
                  </a:lnTo>
                  <a:close/>
                  <a:moveTo>
                    <a:pt x="37710" y="19428"/>
                  </a:moveTo>
                  <a:lnTo>
                    <a:pt x="37529" y="19489"/>
                  </a:lnTo>
                  <a:lnTo>
                    <a:pt x="37288" y="19609"/>
                  </a:lnTo>
                  <a:lnTo>
                    <a:pt x="37107" y="19730"/>
                  </a:lnTo>
                  <a:lnTo>
                    <a:pt x="36986" y="19911"/>
                  </a:lnTo>
                  <a:lnTo>
                    <a:pt x="36865" y="20152"/>
                  </a:lnTo>
                  <a:lnTo>
                    <a:pt x="36805" y="20333"/>
                  </a:lnTo>
                  <a:lnTo>
                    <a:pt x="36805" y="20575"/>
                  </a:lnTo>
                  <a:lnTo>
                    <a:pt x="36805" y="20816"/>
                  </a:lnTo>
                  <a:lnTo>
                    <a:pt x="36865" y="20997"/>
                  </a:lnTo>
                  <a:lnTo>
                    <a:pt x="36986" y="21238"/>
                  </a:lnTo>
                  <a:lnTo>
                    <a:pt x="37107" y="21419"/>
                  </a:lnTo>
                  <a:lnTo>
                    <a:pt x="37288" y="21540"/>
                  </a:lnTo>
                  <a:lnTo>
                    <a:pt x="37529" y="21661"/>
                  </a:lnTo>
                  <a:lnTo>
                    <a:pt x="37710" y="21721"/>
                  </a:lnTo>
                  <a:lnTo>
                    <a:pt x="38193" y="21721"/>
                  </a:lnTo>
                  <a:lnTo>
                    <a:pt x="38374" y="21661"/>
                  </a:lnTo>
                  <a:lnTo>
                    <a:pt x="38615" y="21540"/>
                  </a:lnTo>
                  <a:lnTo>
                    <a:pt x="38796" y="21419"/>
                  </a:lnTo>
                  <a:lnTo>
                    <a:pt x="38917" y="21238"/>
                  </a:lnTo>
                  <a:lnTo>
                    <a:pt x="39038" y="20997"/>
                  </a:lnTo>
                  <a:lnTo>
                    <a:pt x="39098" y="20816"/>
                  </a:lnTo>
                  <a:lnTo>
                    <a:pt x="39098" y="20575"/>
                  </a:lnTo>
                  <a:lnTo>
                    <a:pt x="39098" y="20333"/>
                  </a:lnTo>
                  <a:lnTo>
                    <a:pt x="39038" y="20152"/>
                  </a:lnTo>
                  <a:lnTo>
                    <a:pt x="38917" y="19911"/>
                  </a:lnTo>
                  <a:lnTo>
                    <a:pt x="38796" y="19730"/>
                  </a:lnTo>
                  <a:lnTo>
                    <a:pt x="38615" y="19609"/>
                  </a:lnTo>
                  <a:lnTo>
                    <a:pt x="38374" y="19489"/>
                  </a:lnTo>
                  <a:lnTo>
                    <a:pt x="38193" y="19428"/>
                  </a:lnTo>
                  <a:close/>
                  <a:moveTo>
                    <a:pt x="43502" y="19428"/>
                  </a:moveTo>
                  <a:lnTo>
                    <a:pt x="43321" y="19489"/>
                  </a:lnTo>
                  <a:lnTo>
                    <a:pt x="43080" y="19609"/>
                  </a:lnTo>
                  <a:lnTo>
                    <a:pt x="42899" y="19730"/>
                  </a:lnTo>
                  <a:lnTo>
                    <a:pt x="42778" y="19911"/>
                  </a:lnTo>
                  <a:lnTo>
                    <a:pt x="42658" y="20152"/>
                  </a:lnTo>
                  <a:lnTo>
                    <a:pt x="42597" y="20333"/>
                  </a:lnTo>
                  <a:lnTo>
                    <a:pt x="42597" y="20575"/>
                  </a:lnTo>
                  <a:lnTo>
                    <a:pt x="42597" y="20816"/>
                  </a:lnTo>
                  <a:lnTo>
                    <a:pt x="42658" y="20997"/>
                  </a:lnTo>
                  <a:lnTo>
                    <a:pt x="42778" y="21238"/>
                  </a:lnTo>
                  <a:lnTo>
                    <a:pt x="42899" y="21419"/>
                  </a:lnTo>
                  <a:lnTo>
                    <a:pt x="43080" y="21540"/>
                  </a:lnTo>
                  <a:lnTo>
                    <a:pt x="43321" y="21661"/>
                  </a:lnTo>
                  <a:lnTo>
                    <a:pt x="43502" y="21721"/>
                  </a:lnTo>
                  <a:lnTo>
                    <a:pt x="43985" y="21721"/>
                  </a:lnTo>
                  <a:lnTo>
                    <a:pt x="44166" y="21661"/>
                  </a:lnTo>
                  <a:lnTo>
                    <a:pt x="44407" y="21540"/>
                  </a:lnTo>
                  <a:lnTo>
                    <a:pt x="44588" y="21419"/>
                  </a:lnTo>
                  <a:lnTo>
                    <a:pt x="44709" y="21238"/>
                  </a:lnTo>
                  <a:lnTo>
                    <a:pt x="44830" y="20997"/>
                  </a:lnTo>
                  <a:lnTo>
                    <a:pt x="44890" y="20816"/>
                  </a:lnTo>
                  <a:lnTo>
                    <a:pt x="44890" y="20575"/>
                  </a:lnTo>
                  <a:lnTo>
                    <a:pt x="44890" y="20333"/>
                  </a:lnTo>
                  <a:lnTo>
                    <a:pt x="44830" y="20152"/>
                  </a:lnTo>
                  <a:lnTo>
                    <a:pt x="44709" y="19911"/>
                  </a:lnTo>
                  <a:lnTo>
                    <a:pt x="44588" y="19730"/>
                  </a:lnTo>
                  <a:lnTo>
                    <a:pt x="44407" y="19609"/>
                  </a:lnTo>
                  <a:lnTo>
                    <a:pt x="44166" y="19489"/>
                  </a:lnTo>
                  <a:lnTo>
                    <a:pt x="43985" y="19428"/>
                  </a:lnTo>
                  <a:close/>
                  <a:moveTo>
                    <a:pt x="49295" y="19428"/>
                  </a:moveTo>
                  <a:lnTo>
                    <a:pt x="49114" y="19489"/>
                  </a:lnTo>
                  <a:lnTo>
                    <a:pt x="48872" y="19609"/>
                  </a:lnTo>
                  <a:lnTo>
                    <a:pt x="48691" y="19730"/>
                  </a:lnTo>
                  <a:lnTo>
                    <a:pt x="48571" y="19911"/>
                  </a:lnTo>
                  <a:lnTo>
                    <a:pt x="48450" y="20152"/>
                  </a:lnTo>
                  <a:lnTo>
                    <a:pt x="48390" y="20333"/>
                  </a:lnTo>
                  <a:lnTo>
                    <a:pt x="48390" y="20575"/>
                  </a:lnTo>
                  <a:lnTo>
                    <a:pt x="48390" y="20816"/>
                  </a:lnTo>
                  <a:lnTo>
                    <a:pt x="48450" y="20997"/>
                  </a:lnTo>
                  <a:lnTo>
                    <a:pt x="48571" y="21238"/>
                  </a:lnTo>
                  <a:lnTo>
                    <a:pt x="48691" y="21419"/>
                  </a:lnTo>
                  <a:lnTo>
                    <a:pt x="48872" y="21540"/>
                  </a:lnTo>
                  <a:lnTo>
                    <a:pt x="49114" y="21661"/>
                  </a:lnTo>
                  <a:lnTo>
                    <a:pt x="49295" y="21721"/>
                  </a:lnTo>
                  <a:lnTo>
                    <a:pt x="49777" y="21721"/>
                  </a:lnTo>
                  <a:lnTo>
                    <a:pt x="49958" y="21661"/>
                  </a:lnTo>
                  <a:lnTo>
                    <a:pt x="50200" y="21540"/>
                  </a:lnTo>
                  <a:lnTo>
                    <a:pt x="50381" y="21419"/>
                  </a:lnTo>
                  <a:lnTo>
                    <a:pt x="50501" y="21238"/>
                  </a:lnTo>
                  <a:lnTo>
                    <a:pt x="50622" y="20997"/>
                  </a:lnTo>
                  <a:lnTo>
                    <a:pt x="50682" y="20816"/>
                  </a:lnTo>
                  <a:lnTo>
                    <a:pt x="50682" y="20575"/>
                  </a:lnTo>
                  <a:lnTo>
                    <a:pt x="50682" y="20333"/>
                  </a:lnTo>
                  <a:lnTo>
                    <a:pt x="50622" y="20152"/>
                  </a:lnTo>
                  <a:lnTo>
                    <a:pt x="50501" y="19911"/>
                  </a:lnTo>
                  <a:lnTo>
                    <a:pt x="50381" y="19730"/>
                  </a:lnTo>
                  <a:lnTo>
                    <a:pt x="50200" y="19609"/>
                  </a:lnTo>
                  <a:lnTo>
                    <a:pt x="49958" y="19489"/>
                  </a:lnTo>
                  <a:lnTo>
                    <a:pt x="49777" y="19428"/>
                  </a:lnTo>
                  <a:close/>
                  <a:moveTo>
                    <a:pt x="55087" y="19428"/>
                  </a:moveTo>
                  <a:lnTo>
                    <a:pt x="54906" y="19489"/>
                  </a:lnTo>
                  <a:lnTo>
                    <a:pt x="54665" y="19609"/>
                  </a:lnTo>
                  <a:lnTo>
                    <a:pt x="54483" y="19730"/>
                  </a:lnTo>
                  <a:lnTo>
                    <a:pt x="54363" y="19911"/>
                  </a:lnTo>
                  <a:lnTo>
                    <a:pt x="54242" y="20152"/>
                  </a:lnTo>
                  <a:lnTo>
                    <a:pt x="54182" y="20333"/>
                  </a:lnTo>
                  <a:lnTo>
                    <a:pt x="54182" y="20575"/>
                  </a:lnTo>
                  <a:lnTo>
                    <a:pt x="54182" y="20816"/>
                  </a:lnTo>
                  <a:lnTo>
                    <a:pt x="54242" y="20997"/>
                  </a:lnTo>
                  <a:lnTo>
                    <a:pt x="54363" y="21238"/>
                  </a:lnTo>
                  <a:lnTo>
                    <a:pt x="54483" y="21419"/>
                  </a:lnTo>
                  <a:lnTo>
                    <a:pt x="54665" y="21540"/>
                  </a:lnTo>
                  <a:lnTo>
                    <a:pt x="54906" y="21661"/>
                  </a:lnTo>
                  <a:lnTo>
                    <a:pt x="55087" y="21721"/>
                  </a:lnTo>
                  <a:lnTo>
                    <a:pt x="55570" y="21721"/>
                  </a:lnTo>
                  <a:lnTo>
                    <a:pt x="55751" y="21661"/>
                  </a:lnTo>
                  <a:lnTo>
                    <a:pt x="55992" y="21540"/>
                  </a:lnTo>
                  <a:lnTo>
                    <a:pt x="56173" y="21419"/>
                  </a:lnTo>
                  <a:lnTo>
                    <a:pt x="56294" y="21238"/>
                  </a:lnTo>
                  <a:lnTo>
                    <a:pt x="56414" y="20997"/>
                  </a:lnTo>
                  <a:lnTo>
                    <a:pt x="56475" y="20816"/>
                  </a:lnTo>
                  <a:lnTo>
                    <a:pt x="56475" y="20575"/>
                  </a:lnTo>
                  <a:lnTo>
                    <a:pt x="56475" y="20333"/>
                  </a:lnTo>
                  <a:lnTo>
                    <a:pt x="56414" y="20152"/>
                  </a:lnTo>
                  <a:lnTo>
                    <a:pt x="56294" y="19911"/>
                  </a:lnTo>
                  <a:lnTo>
                    <a:pt x="56173" y="19730"/>
                  </a:lnTo>
                  <a:lnTo>
                    <a:pt x="55992" y="19609"/>
                  </a:lnTo>
                  <a:lnTo>
                    <a:pt x="55751" y="19489"/>
                  </a:lnTo>
                  <a:lnTo>
                    <a:pt x="55570" y="19428"/>
                  </a:lnTo>
                  <a:close/>
                  <a:moveTo>
                    <a:pt x="60879" y="19428"/>
                  </a:moveTo>
                  <a:lnTo>
                    <a:pt x="60698" y="19489"/>
                  </a:lnTo>
                  <a:lnTo>
                    <a:pt x="60457" y="19609"/>
                  </a:lnTo>
                  <a:lnTo>
                    <a:pt x="60276" y="19730"/>
                  </a:lnTo>
                  <a:lnTo>
                    <a:pt x="60155" y="19911"/>
                  </a:lnTo>
                  <a:lnTo>
                    <a:pt x="60034" y="20152"/>
                  </a:lnTo>
                  <a:lnTo>
                    <a:pt x="59974" y="20333"/>
                  </a:lnTo>
                  <a:lnTo>
                    <a:pt x="59974" y="20575"/>
                  </a:lnTo>
                  <a:lnTo>
                    <a:pt x="59974" y="20816"/>
                  </a:lnTo>
                  <a:lnTo>
                    <a:pt x="60034" y="20997"/>
                  </a:lnTo>
                  <a:lnTo>
                    <a:pt x="60155" y="21238"/>
                  </a:lnTo>
                  <a:lnTo>
                    <a:pt x="60276" y="21419"/>
                  </a:lnTo>
                  <a:lnTo>
                    <a:pt x="60457" y="21540"/>
                  </a:lnTo>
                  <a:lnTo>
                    <a:pt x="60698" y="21661"/>
                  </a:lnTo>
                  <a:lnTo>
                    <a:pt x="60879" y="21721"/>
                  </a:lnTo>
                  <a:lnTo>
                    <a:pt x="61362" y="21721"/>
                  </a:lnTo>
                  <a:lnTo>
                    <a:pt x="61543" y="21661"/>
                  </a:lnTo>
                  <a:lnTo>
                    <a:pt x="61784" y="21540"/>
                  </a:lnTo>
                  <a:lnTo>
                    <a:pt x="61965" y="21419"/>
                  </a:lnTo>
                  <a:lnTo>
                    <a:pt x="62086" y="21238"/>
                  </a:lnTo>
                  <a:lnTo>
                    <a:pt x="62206" y="20997"/>
                  </a:lnTo>
                  <a:lnTo>
                    <a:pt x="62267" y="20816"/>
                  </a:lnTo>
                  <a:lnTo>
                    <a:pt x="62267" y="20575"/>
                  </a:lnTo>
                  <a:lnTo>
                    <a:pt x="62267" y="20333"/>
                  </a:lnTo>
                  <a:lnTo>
                    <a:pt x="62206" y="20152"/>
                  </a:lnTo>
                  <a:lnTo>
                    <a:pt x="62086" y="19911"/>
                  </a:lnTo>
                  <a:lnTo>
                    <a:pt x="61965" y="19730"/>
                  </a:lnTo>
                  <a:lnTo>
                    <a:pt x="61784" y="19609"/>
                  </a:lnTo>
                  <a:lnTo>
                    <a:pt x="61543" y="19489"/>
                  </a:lnTo>
                  <a:lnTo>
                    <a:pt x="61362" y="19428"/>
                  </a:lnTo>
                  <a:close/>
                  <a:moveTo>
                    <a:pt x="66671" y="19428"/>
                  </a:moveTo>
                  <a:lnTo>
                    <a:pt x="66490" y="19489"/>
                  </a:lnTo>
                  <a:lnTo>
                    <a:pt x="66249" y="19609"/>
                  </a:lnTo>
                  <a:lnTo>
                    <a:pt x="66068" y="19730"/>
                  </a:lnTo>
                  <a:lnTo>
                    <a:pt x="65947" y="19911"/>
                  </a:lnTo>
                  <a:lnTo>
                    <a:pt x="65827" y="20152"/>
                  </a:lnTo>
                  <a:lnTo>
                    <a:pt x="65766" y="20333"/>
                  </a:lnTo>
                  <a:lnTo>
                    <a:pt x="65766" y="20575"/>
                  </a:lnTo>
                  <a:lnTo>
                    <a:pt x="65766" y="20816"/>
                  </a:lnTo>
                  <a:lnTo>
                    <a:pt x="65827" y="20997"/>
                  </a:lnTo>
                  <a:lnTo>
                    <a:pt x="65947" y="21238"/>
                  </a:lnTo>
                  <a:lnTo>
                    <a:pt x="66068" y="21419"/>
                  </a:lnTo>
                  <a:lnTo>
                    <a:pt x="66249" y="21540"/>
                  </a:lnTo>
                  <a:lnTo>
                    <a:pt x="66490" y="21661"/>
                  </a:lnTo>
                  <a:lnTo>
                    <a:pt x="66671" y="21721"/>
                  </a:lnTo>
                  <a:lnTo>
                    <a:pt x="67154" y="21721"/>
                  </a:lnTo>
                  <a:lnTo>
                    <a:pt x="67335" y="21661"/>
                  </a:lnTo>
                  <a:lnTo>
                    <a:pt x="67576" y="21540"/>
                  </a:lnTo>
                  <a:lnTo>
                    <a:pt x="67757" y="21419"/>
                  </a:lnTo>
                  <a:lnTo>
                    <a:pt x="67878" y="21238"/>
                  </a:lnTo>
                  <a:lnTo>
                    <a:pt x="67999" y="20997"/>
                  </a:lnTo>
                  <a:lnTo>
                    <a:pt x="68059" y="20816"/>
                  </a:lnTo>
                  <a:lnTo>
                    <a:pt x="68059" y="20575"/>
                  </a:lnTo>
                  <a:lnTo>
                    <a:pt x="68059" y="20333"/>
                  </a:lnTo>
                  <a:lnTo>
                    <a:pt x="67999" y="20152"/>
                  </a:lnTo>
                  <a:lnTo>
                    <a:pt x="67878" y="19911"/>
                  </a:lnTo>
                  <a:lnTo>
                    <a:pt x="67757" y="19730"/>
                  </a:lnTo>
                  <a:lnTo>
                    <a:pt x="67576" y="19609"/>
                  </a:lnTo>
                  <a:lnTo>
                    <a:pt x="67335" y="19489"/>
                  </a:lnTo>
                  <a:lnTo>
                    <a:pt x="67154" y="19428"/>
                  </a:lnTo>
                  <a:close/>
                  <a:moveTo>
                    <a:pt x="5853" y="22324"/>
                  </a:moveTo>
                  <a:lnTo>
                    <a:pt x="5672" y="22385"/>
                  </a:lnTo>
                  <a:lnTo>
                    <a:pt x="5431" y="22505"/>
                  </a:lnTo>
                  <a:lnTo>
                    <a:pt x="5250" y="22626"/>
                  </a:lnTo>
                  <a:lnTo>
                    <a:pt x="5129" y="22807"/>
                  </a:lnTo>
                  <a:lnTo>
                    <a:pt x="5008" y="23048"/>
                  </a:lnTo>
                  <a:lnTo>
                    <a:pt x="4948" y="23229"/>
                  </a:lnTo>
                  <a:lnTo>
                    <a:pt x="4948" y="23471"/>
                  </a:lnTo>
                  <a:lnTo>
                    <a:pt x="4948" y="23712"/>
                  </a:lnTo>
                  <a:lnTo>
                    <a:pt x="5008" y="23893"/>
                  </a:lnTo>
                  <a:lnTo>
                    <a:pt x="5129" y="24135"/>
                  </a:lnTo>
                  <a:lnTo>
                    <a:pt x="5250" y="24316"/>
                  </a:lnTo>
                  <a:lnTo>
                    <a:pt x="5431" y="24436"/>
                  </a:lnTo>
                  <a:lnTo>
                    <a:pt x="5672" y="24557"/>
                  </a:lnTo>
                  <a:lnTo>
                    <a:pt x="5853" y="24617"/>
                  </a:lnTo>
                  <a:lnTo>
                    <a:pt x="6336" y="24617"/>
                  </a:lnTo>
                  <a:lnTo>
                    <a:pt x="6517" y="24557"/>
                  </a:lnTo>
                  <a:lnTo>
                    <a:pt x="6758" y="24436"/>
                  </a:lnTo>
                  <a:lnTo>
                    <a:pt x="6939" y="24316"/>
                  </a:lnTo>
                  <a:lnTo>
                    <a:pt x="7060" y="24135"/>
                  </a:lnTo>
                  <a:lnTo>
                    <a:pt x="7180" y="23893"/>
                  </a:lnTo>
                  <a:lnTo>
                    <a:pt x="7241" y="23712"/>
                  </a:lnTo>
                  <a:lnTo>
                    <a:pt x="7241" y="23471"/>
                  </a:lnTo>
                  <a:lnTo>
                    <a:pt x="7241" y="23229"/>
                  </a:lnTo>
                  <a:lnTo>
                    <a:pt x="7180" y="23048"/>
                  </a:lnTo>
                  <a:lnTo>
                    <a:pt x="7060" y="22807"/>
                  </a:lnTo>
                  <a:lnTo>
                    <a:pt x="6939" y="22626"/>
                  </a:lnTo>
                  <a:lnTo>
                    <a:pt x="6758" y="22505"/>
                  </a:lnTo>
                  <a:lnTo>
                    <a:pt x="6517" y="22385"/>
                  </a:lnTo>
                  <a:lnTo>
                    <a:pt x="6336" y="22324"/>
                  </a:lnTo>
                  <a:close/>
                  <a:moveTo>
                    <a:pt x="11645" y="22324"/>
                  </a:moveTo>
                  <a:lnTo>
                    <a:pt x="11464" y="22385"/>
                  </a:lnTo>
                  <a:lnTo>
                    <a:pt x="11223" y="22505"/>
                  </a:lnTo>
                  <a:lnTo>
                    <a:pt x="11042" y="22626"/>
                  </a:lnTo>
                  <a:lnTo>
                    <a:pt x="10921" y="22807"/>
                  </a:lnTo>
                  <a:lnTo>
                    <a:pt x="10800" y="23048"/>
                  </a:lnTo>
                  <a:lnTo>
                    <a:pt x="10740" y="23229"/>
                  </a:lnTo>
                  <a:lnTo>
                    <a:pt x="10740" y="23471"/>
                  </a:lnTo>
                  <a:lnTo>
                    <a:pt x="10740" y="23712"/>
                  </a:lnTo>
                  <a:lnTo>
                    <a:pt x="10800" y="23893"/>
                  </a:lnTo>
                  <a:lnTo>
                    <a:pt x="10921" y="24135"/>
                  </a:lnTo>
                  <a:lnTo>
                    <a:pt x="11042" y="24316"/>
                  </a:lnTo>
                  <a:lnTo>
                    <a:pt x="11223" y="24436"/>
                  </a:lnTo>
                  <a:lnTo>
                    <a:pt x="11464" y="24557"/>
                  </a:lnTo>
                  <a:lnTo>
                    <a:pt x="11645" y="24617"/>
                  </a:lnTo>
                  <a:lnTo>
                    <a:pt x="12128" y="24617"/>
                  </a:lnTo>
                  <a:lnTo>
                    <a:pt x="12309" y="24557"/>
                  </a:lnTo>
                  <a:lnTo>
                    <a:pt x="12550" y="24436"/>
                  </a:lnTo>
                  <a:lnTo>
                    <a:pt x="12731" y="24316"/>
                  </a:lnTo>
                  <a:lnTo>
                    <a:pt x="12852" y="24135"/>
                  </a:lnTo>
                  <a:lnTo>
                    <a:pt x="12973" y="23893"/>
                  </a:lnTo>
                  <a:lnTo>
                    <a:pt x="13033" y="23712"/>
                  </a:lnTo>
                  <a:lnTo>
                    <a:pt x="13033" y="23471"/>
                  </a:lnTo>
                  <a:lnTo>
                    <a:pt x="13033" y="23229"/>
                  </a:lnTo>
                  <a:lnTo>
                    <a:pt x="12973" y="23048"/>
                  </a:lnTo>
                  <a:lnTo>
                    <a:pt x="12852" y="22807"/>
                  </a:lnTo>
                  <a:lnTo>
                    <a:pt x="12731" y="22626"/>
                  </a:lnTo>
                  <a:lnTo>
                    <a:pt x="12550" y="22505"/>
                  </a:lnTo>
                  <a:lnTo>
                    <a:pt x="12309" y="22385"/>
                  </a:lnTo>
                  <a:lnTo>
                    <a:pt x="12128" y="22324"/>
                  </a:lnTo>
                  <a:close/>
                  <a:moveTo>
                    <a:pt x="17437" y="22324"/>
                  </a:moveTo>
                  <a:lnTo>
                    <a:pt x="17256" y="22385"/>
                  </a:lnTo>
                  <a:lnTo>
                    <a:pt x="17015" y="22505"/>
                  </a:lnTo>
                  <a:lnTo>
                    <a:pt x="16834" y="22626"/>
                  </a:lnTo>
                  <a:lnTo>
                    <a:pt x="16713" y="22807"/>
                  </a:lnTo>
                  <a:lnTo>
                    <a:pt x="16593" y="23048"/>
                  </a:lnTo>
                  <a:lnTo>
                    <a:pt x="16532" y="23229"/>
                  </a:lnTo>
                  <a:lnTo>
                    <a:pt x="16532" y="23471"/>
                  </a:lnTo>
                  <a:lnTo>
                    <a:pt x="16532" y="23712"/>
                  </a:lnTo>
                  <a:lnTo>
                    <a:pt x="16593" y="23893"/>
                  </a:lnTo>
                  <a:lnTo>
                    <a:pt x="16713" y="24135"/>
                  </a:lnTo>
                  <a:lnTo>
                    <a:pt x="16834" y="24316"/>
                  </a:lnTo>
                  <a:lnTo>
                    <a:pt x="17015" y="24436"/>
                  </a:lnTo>
                  <a:lnTo>
                    <a:pt x="17256" y="24557"/>
                  </a:lnTo>
                  <a:lnTo>
                    <a:pt x="17437" y="24617"/>
                  </a:lnTo>
                  <a:lnTo>
                    <a:pt x="17920" y="24617"/>
                  </a:lnTo>
                  <a:lnTo>
                    <a:pt x="18101" y="24557"/>
                  </a:lnTo>
                  <a:lnTo>
                    <a:pt x="18342" y="24436"/>
                  </a:lnTo>
                  <a:lnTo>
                    <a:pt x="18523" y="24316"/>
                  </a:lnTo>
                  <a:lnTo>
                    <a:pt x="18644" y="24135"/>
                  </a:lnTo>
                  <a:lnTo>
                    <a:pt x="18765" y="23893"/>
                  </a:lnTo>
                  <a:lnTo>
                    <a:pt x="18825" y="23712"/>
                  </a:lnTo>
                  <a:lnTo>
                    <a:pt x="18825" y="23471"/>
                  </a:lnTo>
                  <a:lnTo>
                    <a:pt x="18825" y="23229"/>
                  </a:lnTo>
                  <a:lnTo>
                    <a:pt x="18765" y="23048"/>
                  </a:lnTo>
                  <a:lnTo>
                    <a:pt x="18644" y="22807"/>
                  </a:lnTo>
                  <a:lnTo>
                    <a:pt x="18523" y="22626"/>
                  </a:lnTo>
                  <a:lnTo>
                    <a:pt x="18342" y="22505"/>
                  </a:lnTo>
                  <a:lnTo>
                    <a:pt x="18101" y="22385"/>
                  </a:lnTo>
                  <a:lnTo>
                    <a:pt x="17920" y="22324"/>
                  </a:lnTo>
                  <a:close/>
                  <a:moveTo>
                    <a:pt x="23230" y="22324"/>
                  </a:moveTo>
                  <a:lnTo>
                    <a:pt x="23049" y="22385"/>
                  </a:lnTo>
                  <a:lnTo>
                    <a:pt x="22807" y="22505"/>
                  </a:lnTo>
                  <a:lnTo>
                    <a:pt x="22626" y="22626"/>
                  </a:lnTo>
                  <a:lnTo>
                    <a:pt x="22506" y="22807"/>
                  </a:lnTo>
                  <a:lnTo>
                    <a:pt x="22385" y="23048"/>
                  </a:lnTo>
                  <a:lnTo>
                    <a:pt x="22325" y="23229"/>
                  </a:lnTo>
                  <a:lnTo>
                    <a:pt x="22325" y="23471"/>
                  </a:lnTo>
                  <a:lnTo>
                    <a:pt x="22325" y="23712"/>
                  </a:lnTo>
                  <a:lnTo>
                    <a:pt x="22385" y="23893"/>
                  </a:lnTo>
                  <a:lnTo>
                    <a:pt x="22506" y="24135"/>
                  </a:lnTo>
                  <a:lnTo>
                    <a:pt x="22626" y="24316"/>
                  </a:lnTo>
                  <a:lnTo>
                    <a:pt x="22807" y="24436"/>
                  </a:lnTo>
                  <a:lnTo>
                    <a:pt x="23049" y="24557"/>
                  </a:lnTo>
                  <a:lnTo>
                    <a:pt x="23230" y="24617"/>
                  </a:lnTo>
                  <a:lnTo>
                    <a:pt x="23712" y="24617"/>
                  </a:lnTo>
                  <a:lnTo>
                    <a:pt x="23893" y="24557"/>
                  </a:lnTo>
                  <a:lnTo>
                    <a:pt x="24135" y="24436"/>
                  </a:lnTo>
                  <a:lnTo>
                    <a:pt x="24316" y="24316"/>
                  </a:lnTo>
                  <a:lnTo>
                    <a:pt x="24436" y="24135"/>
                  </a:lnTo>
                  <a:lnTo>
                    <a:pt x="24557" y="23893"/>
                  </a:lnTo>
                  <a:lnTo>
                    <a:pt x="24617" y="23712"/>
                  </a:lnTo>
                  <a:lnTo>
                    <a:pt x="24617" y="23471"/>
                  </a:lnTo>
                  <a:lnTo>
                    <a:pt x="24617" y="23229"/>
                  </a:lnTo>
                  <a:lnTo>
                    <a:pt x="24557" y="23048"/>
                  </a:lnTo>
                  <a:lnTo>
                    <a:pt x="24436" y="22807"/>
                  </a:lnTo>
                  <a:lnTo>
                    <a:pt x="24316" y="22626"/>
                  </a:lnTo>
                  <a:lnTo>
                    <a:pt x="24135" y="22505"/>
                  </a:lnTo>
                  <a:lnTo>
                    <a:pt x="23893" y="22385"/>
                  </a:lnTo>
                  <a:lnTo>
                    <a:pt x="23712" y="22324"/>
                  </a:lnTo>
                  <a:close/>
                  <a:moveTo>
                    <a:pt x="29022" y="22324"/>
                  </a:moveTo>
                  <a:lnTo>
                    <a:pt x="28841" y="22385"/>
                  </a:lnTo>
                  <a:lnTo>
                    <a:pt x="28599" y="22505"/>
                  </a:lnTo>
                  <a:lnTo>
                    <a:pt x="28418" y="22626"/>
                  </a:lnTo>
                  <a:lnTo>
                    <a:pt x="28298" y="22807"/>
                  </a:lnTo>
                  <a:lnTo>
                    <a:pt x="28177" y="23048"/>
                  </a:lnTo>
                  <a:lnTo>
                    <a:pt x="28117" y="23229"/>
                  </a:lnTo>
                  <a:lnTo>
                    <a:pt x="28117" y="23471"/>
                  </a:lnTo>
                  <a:lnTo>
                    <a:pt x="28117" y="23712"/>
                  </a:lnTo>
                  <a:lnTo>
                    <a:pt x="28177" y="23893"/>
                  </a:lnTo>
                  <a:lnTo>
                    <a:pt x="28298" y="24135"/>
                  </a:lnTo>
                  <a:lnTo>
                    <a:pt x="28418" y="24316"/>
                  </a:lnTo>
                  <a:lnTo>
                    <a:pt x="28599" y="24436"/>
                  </a:lnTo>
                  <a:lnTo>
                    <a:pt x="28841" y="24557"/>
                  </a:lnTo>
                  <a:lnTo>
                    <a:pt x="29022" y="24617"/>
                  </a:lnTo>
                  <a:lnTo>
                    <a:pt x="29505" y="24617"/>
                  </a:lnTo>
                  <a:lnTo>
                    <a:pt x="29686" y="24557"/>
                  </a:lnTo>
                  <a:lnTo>
                    <a:pt x="29927" y="24436"/>
                  </a:lnTo>
                  <a:lnTo>
                    <a:pt x="30108" y="24316"/>
                  </a:lnTo>
                  <a:lnTo>
                    <a:pt x="30229" y="24135"/>
                  </a:lnTo>
                  <a:lnTo>
                    <a:pt x="30349" y="23893"/>
                  </a:lnTo>
                  <a:lnTo>
                    <a:pt x="30410" y="23712"/>
                  </a:lnTo>
                  <a:lnTo>
                    <a:pt x="30410" y="23471"/>
                  </a:lnTo>
                  <a:lnTo>
                    <a:pt x="30410" y="23229"/>
                  </a:lnTo>
                  <a:lnTo>
                    <a:pt x="30349" y="23048"/>
                  </a:lnTo>
                  <a:lnTo>
                    <a:pt x="30229" y="22807"/>
                  </a:lnTo>
                  <a:lnTo>
                    <a:pt x="30108" y="22626"/>
                  </a:lnTo>
                  <a:lnTo>
                    <a:pt x="29927" y="22505"/>
                  </a:lnTo>
                  <a:lnTo>
                    <a:pt x="29686" y="22385"/>
                  </a:lnTo>
                  <a:lnTo>
                    <a:pt x="29505" y="22324"/>
                  </a:lnTo>
                  <a:close/>
                  <a:moveTo>
                    <a:pt x="34814" y="22324"/>
                  </a:moveTo>
                  <a:lnTo>
                    <a:pt x="34633" y="22385"/>
                  </a:lnTo>
                  <a:lnTo>
                    <a:pt x="34392" y="22505"/>
                  </a:lnTo>
                  <a:lnTo>
                    <a:pt x="34211" y="22626"/>
                  </a:lnTo>
                  <a:lnTo>
                    <a:pt x="34090" y="22807"/>
                  </a:lnTo>
                  <a:lnTo>
                    <a:pt x="33969" y="23048"/>
                  </a:lnTo>
                  <a:lnTo>
                    <a:pt x="33909" y="23229"/>
                  </a:lnTo>
                  <a:lnTo>
                    <a:pt x="33909" y="23471"/>
                  </a:lnTo>
                  <a:lnTo>
                    <a:pt x="33909" y="23712"/>
                  </a:lnTo>
                  <a:lnTo>
                    <a:pt x="33969" y="23893"/>
                  </a:lnTo>
                  <a:lnTo>
                    <a:pt x="34090" y="24135"/>
                  </a:lnTo>
                  <a:lnTo>
                    <a:pt x="34211" y="24316"/>
                  </a:lnTo>
                  <a:lnTo>
                    <a:pt x="34392" y="24436"/>
                  </a:lnTo>
                  <a:lnTo>
                    <a:pt x="34633" y="24557"/>
                  </a:lnTo>
                  <a:lnTo>
                    <a:pt x="34814" y="24617"/>
                  </a:lnTo>
                  <a:lnTo>
                    <a:pt x="35297" y="24617"/>
                  </a:lnTo>
                  <a:lnTo>
                    <a:pt x="35478" y="24557"/>
                  </a:lnTo>
                  <a:lnTo>
                    <a:pt x="35719" y="24436"/>
                  </a:lnTo>
                  <a:lnTo>
                    <a:pt x="35900" y="24316"/>
                  </a:lnTo>
                  <a:lnTo>
                    <a:pt x="36021" y="24135"/>
                  </a:lnTo>
                  <a:lnTo>
                    <a:pt x="36141" y="23893"/>
                  </a:lnTo>
                  <a:lnTo>
                    <a:pt x="36202" y="23712"/>
                  </a:lnTo>
                  <a:lnTo>
                    <a:pt x="36202" y="23471"/>
                  </a:lnTo>
                  <a:lnTo>
                    <a:pt x="36202" y="23229"/>
                  </a:lnTo>
                  <a:lnTo>
                    <a:pt x="36141" y="23048"/>
                  </a:lnTo>
                  <a:lnTo>
                    <a:pt x="36021" y="22807"/>
                  </a:lnTo>
                  <a:lnTo>
                    <a:pt x="35900" y="22626"/>
                  </a:lnTo>
                  <a:lnTo>
                    <a:pt x="35719" y="22505"/>
                  </a:lnTo>
                  <a:lnTo>
                    <a:pt x="35478" y="22385"/>
                  </a:lnTo>
                  <a:lnTo>
                    <a:pt x="35297" y="22324"/>
                  </a:lnTo>
                  <a:close/>
                  <a:moveTo>
                    <a:pt x="40606" y="22324"/>
                  </a:moveTo>
                  <a:lnTo>
                    <a:pt x="40425" y="22385"/>
                  </a:lnTo>
                  <a:lnTo>
                    <a:pt x="40184" y="22505"/>
                  </a:lnTo>
                  <a:lnTo>
                    <a:pt x="40003" y="22626"/>
                  </a:lnTo>
                  <a:lnTo>
                    <a:pt x="39882" y="22807"/>
                  </a:lnTo>
                  <a:lnTo>
                    <a:pt x="39762" y="23048"/>
                  </a:lnTo>
                  <a:lnTo>
                    <a:pt x="39701" y="23229"/>
                  </a:lnTo>
                  <a:lnTo>
                    <a:pt x="39701" y="23471"/>
                  </a:lnTo>
                  <a:lnTo>
                    <a:pt x="39701" y="23712"/>
                  </a:lnTo>
                  <a:lnTo>
                    <a:pt x="39762" y="23893"/>
                  </a:lnTo>
                  <a:lnTo>
                    <a:pt x="39882" y="24135"/>
                  </a:lnTo>
                  <a:lnTo>
                    <a:pt x="40003" y="24316"/>
                  </a:lnTo>
                  <a:lnTo>
                    <a:pt x="40184" y="24436"/>
                  </a:lnTo>
                  <a:lnTo>
                    <a:pt x="40425" y="24557"/>
                  </a:lnTo>
                  <a:lnTo>
                    <a:pt x="40606" y="24617"/>
                  </a:lnTo>
                  <a:lnTo>
                    <a:pt x="41089" y="24617"/>
                  </a:lnTo>
                  <a:lnTo>
                    <a:pt x="41270" y="24557"/>
                  </a:lnTo>
                  <a:lnTo>
                    <a:pt x="41511" y="24436"/>
                  </a:lnTo>
                  <a:lnTo>
                    <a:pt x="41692" y="24316"/>
                  </a:lnTo>
                  <a:lnTo>
                    <a:pt x="41813" y="24135"/>
                  </a:lnTo>
                  <a:lnTo>
                    <a:pt x="41934" y="23893"/>
                  </a:lnTo>
                  <a:lnTo>
                    <a:pt x="41994" y="23712"/>
                  </a:lnTo>
                  <a:lnTo>
                    <a:pt x="41994" y="23471"/>
                  </a:lnTo>
                  <a:lnTo>
                    <a:pt x="41994" y="23229"/>
                  </a:lnTo>
                  <a:lnTo>
                    <a:pt x="41934" y="23048"/>
                  </a:lnTo>
                  <a:lnTo>
                    <a:pt x="41813" y="22807"/>
                  </a:lnTo>
                  <a:lnTo>
                    <a:pt x="41692" y="22626"/>
                  </a:lnTo>
                  <a:lnTo>
                    <a:pt x="41511" y="22505"/>
                  </a:lnTo>
                  <a:lnTo>
                    <a:pt x="41270" y="22385"/>
                  </a:lnTo>
                  <a:lnTo>
                    <a:pt x="41089" y="22324"/>
                  </a:lnTo>
                  <a:close/>
                  <a:moveTo>
                    <a:pt x="46399" y="22324"/>
                  </a:moveTo>
                  <a:lnTo>
                    <a:pt x="46218" y="22385"/>
                  </a:lnTo>
                  <a:lnTo>
                    <a:pt x="45976" y="22505"/>
                  </a:lnTo>
                  <a:lnTo>
                    <a:pt x="45795" y="22626"/>
                  </a:lnTo>
                  <a:lnTo>
                    <a:pt x="45674" y="22807"/>
                  </a:lnTo>
                  <a:lnTo>
                    <a:pt x="45554" y="23048"/>
                  </a:lnTo>
                  <a:lnTo>
                    <a:pt x="45493" y="23229"/>
                  </a:lnTo>
                  <a:lnTo>
                    <a:pt x="45493" y="23471"/>
                  </a:lnTo>
                  <a:lnTo>
                    <a:pt x="45493" y="23712"/>
                  </a:lnTo>
                  <a:lnTo>
                    <a:pt x="45554" y="23893"/>
                  </a:lnTo>
                  <a:lnTo>
                    <a:pt x="45674" y="24135"/>
                  </a:lnTo>
                  <a:lnTo>
                    <a:pt x="45795" y="24316"/>
                  </a:lnTo>
                  <a:lnTo>
                    <a:pt x="45976" y="24436"/>
                  </a:lnTo>
                  <a:lnTo>
                    <a:pt x="46218" y="24557"/>
                  </a:lnTo>
                  <a:lnTo>
                    <a:pt x="46399" y="24617"/>
                  </a:lnTo>
                  <a:lnTo>
                    <a:pt x="46881" y="24617"/>
                  </a:lnTo>
                  <a:lnTo>
                    <a:pt x="47062" y="24557"/>
                  </a:lnTo>
                  <a:lnTo>
                    <a:pt x="47304" y="24436"/>
                  </a:lnTo>
                  <a:lnTo>
                    <a:pt x="47485" y="24316"/>
                  </a:lnTo>
                  <a:lnTo>
                    <a:pt x="47605" y="24135"/>
                  </a:lnTo>
                  <a:lnTo>
                    <a:pt x="47726" y="23893"/>
                  </a:lnTo>
                  <a:lnTo>
                    <a:pt x="47786" y="23712"/>
                  </a:lnTo>
                  <a:lnTo>
                    <a:pt x="47786" y="23471"/>
                  </a:lnTo>
                  <a:lnTo>
                    <a:pt x="47786" y="23229"/>
                  </a:lnTo>
                  <a:lnTo>
                    <a:pt x="47726" y="23048"/>
                  </a:lnTo>
                  <a:lnTo>
                    <a:pt x="47605" y="22807"/>
                  </a:lnTo>
                  <a:lnTo>
                    <a:pt x="47485" y="22626"/>
                  </a:lnTo>
                  <a:lnTo>
                    <a:pt x="47304" y="22505"/>
                  </a:lnTo>
                  <a:lnTo>
                    <a:pt x="47062" y="22385"/>
                  </a:lnTo>
                  <a:lnTo>
                    <a:pt x="46881" y="22324"/>
                  </a:lnTo>
                  <a:close/>
                  <a:moveTo>
                    <a:pt x="52191" y="22324"/>
                  </a:moveTo>
                  <a:lnTo>
                    <a:pt x="52010" y="22385"/>
                  </a:lnTo>
                  <a:lnTo>
                    <a:pt x="51768" y="22505"/>
                  </a:lnTo>
                  <a:lnTo>
                    <a:pt x="51587" y="22626"/>
                  </a:lnTo>
                  <a:lnTo>
                    <a:pt x="51467" y="22807"/>
                  </a:lnTo>
                  <a:lnTo>
                    <a:pt x="51346" y="23048"/>
                  </a:lnTo>
                  <a:lnTo>
                    <a:pt x="51286" y="23229"/>
                  </a:lnTo>
                  <a:lnTo>
                    <a:pt x="51286" y="23471"/>
                  </a:lnTo>
                  <a:lnTo>
                    <a:pt x="51286" y="23712"/>
                  </a:lnTo>
                  <a:lnTo>
                    <a:pt x="51346" y="23893"/>
                  </a:lnTo>
                  <a:lnTo>
                    <a:pt x="51467" y="24135"/>
                  </a:lnTo>
                  <a:lnTo>
                    <a:pt x="51587" y="24316"/>
                  </a:lnTo>
                  <a:lnTo>
                    <a:pt x="51768" y="24436"/>
                  </a:lnTo>
                  <a:lnTo>
                    <a:pt x="52010" y="24557"/>
                  </a:lnTo>
                  <a:lnTo>
                    <a:pt x="52191" y="24617"/>
                  </a:lnTo>
                  <a:lnTo>
                    <a:pt x="52673" y="24617"/>
                  </a:lnTo>
                  <a:lnTo>
                    <a:pt x="52854" y="24557"/>
                  </a:lnTo>
                  <a:lnTo>
                    <a:pt x="53096" y="24436"/>
                  </a:lnTo>
                  <a:lnTo>
                    <a:pt x="53277" y="24316"/>
                  </a:lnTo>
                  <a:lnTo>
                    <a:pt x="53397" y="24135"/>
                  </a:lnTo>
                  <a:lnTo>
                    <a:pt x="53518" y="23893"/>
                  </a:lnTo>
                  <a:lnTo>
                    <a:pt x="53578" y="23712"/>
                  </a:lnTo>
                  <a:lnTo>
                    <a:pt x="53578" y="23471"/>
                  </a:lnTo>
                  <a:lnTo>
                    <a:pt x="53578" y="23229"/>
                  </a:lnTo>
                  <a:lnTo>
                    <a:pt x="53518" y="23048"/>
                  </a:lnTo>
                  <a:lnTo>
                    <a:pt x="53397" y="22807"/>
                  </a:lnTo>
                  <a:lnTo>
                    <a:pt x="53277" y="22626"/>
                  </a:lnTo>
                  <a:lnTo>
                    <a:pt x="53096" y="22505"/>
                  </a:lnTo>
                  <a:lnTo>
                    <a:pt x="52854" y="22385"/>
                  </a:lnTo>
                  <a:lnTo>
                    <a:pt x="52673" y="22324"/>
                  </a:lnTo>
                  <a:close/>
                  <a:moveTo>
                    <a:pt x="57983" y="22324"/>
                  </a:moveTo>
                  <a:lnTo>
                    <a:pt x="57802" y="22385"/>
                  </a:lnTo>
                  <a:lnTo>
                    <a:pt x="57561" y="22505"/>
                  </a:lnTo>
                  <a:lnTo>
                    <a:pt x="57380" y="22626"/>
                  </a:lnTo>
                  <a:lnTo>
                    <a:pt x="57259" y="22807"/>
                  </a:lnTo>
                  <a:lnTo>
                    <a:pt x="57138" y="23048"/>
                  </a:lnTo>
                  <a:lnTo>
                    <a:pt x="57078" y="23229"/>
                  </a:lnTo>
                  <a:lnTo>
                    <a:pt x="57078" y="23471"/>
                  </a:lnTo>
                  <a:lnTo>
                    <a:pt x="57078" y="23712"/>
                  </a:lnTo>
                  <a:lnTo>
                    <a:pt x="57138" y="23893"/>
                  </a:lnTo>
                  <a:lnTo>
                    <a:pt x="57259" y="24135"/>
                  </a:lnTo>
                  <a:lnTo>
                    <a:pt x="57380" y="24316"/>
                  </a:lnTo>
                  <a:lnTo>
                    <a:pt x="57561" y="24436"/>
                  </a:lnTo>
                  <a:lnTo>
                    <a:pt x="57802" y="24557"/>
                  </a:lnTo>
                  <a:lnTo>
                    <a:pt x="57983" y="24617"/>
                  </a:lnTo>
                  <a:lnTo>
                    <a:pt x="58466" y="24617"/>
                  </a:lnTo>
                  <a:lnTo>
                    <a:pt x="58647" y="24557"/>
                  </a:lnTo>
                  <a:lnTo>
                    <a:pt x="58888" y="24436"/>
                  </a:lnTo>
                  <a:lnTo>
                    <a:pt x="59069" y="24316"/>
                  </a:lnTo>
                  <a:lnTo>
                    <a:pt x="59190" y="24135"/>
                  </a:lnTo>
                  <a:lnTo>
                    <a:pt x="59310" y="23893"/>
                  </a:lnTo>
                  <a:lnTo>
                    <a:pt x="59371" y="23712"/>
                  </a:lnTo>
                  <a:lnTo>
                    <a:pt x="59371" y="23471"/>
                  </a:lnTo>
                  <a:lnTo>
                    <a:pt x="59371" y="23229"/>
                  </a:lnTo>
                  <a:lnTo>
                    <a:pt x="59310" y="23048"/>
                  </a:lnTo>
                  <a:lnTo>
                    <a:pt x="59190" y="22807"/>
                  </a:lnTo>
                  <a:lnTo>
                    <a:pt x="59069" y="22626"/>
                  </a:lnTo>
                  <a:lnTo>
                    <a:pt x="58888" y="22505"/>
                  </a:lnTo>
                  <a:lnTo>
                    <a:pt x="58647" y="22385"/>
                  </a:lnTo>
                  <a:lnTo>
                    <a:pt x="58466" y="22324"/>
                  </a:lnTo>
                  <a:close/>
                  <a:moveTo>
                    <a:pt x="63775" y="22324"/>
                  </a:moveTo>
                  <a:lnTo>
                    <a:pt x="63594" y="22385"/>
                  </a:lnTo>
                  <a:lnTo>
                    <a:pt x="63353" y="22505"/>
                  </a:lnTo>
                  <a:lnTo>
                    <a:pt x="63172" y="22626"/>
                  </a:lnTo>
                  <a:lnTo>
                    <a:pt x="63051" y="22807"/>
                  </a:lnTo>
                  <a:lnTo>
                    <a:pt x="62931" y="23048"/>
                  </a:lnTo>
                  <a:lnTo>
                    <a:pt x="62870" y="23229"/>
                  </a:lnTo>
                  <a:lnTo>
                    <a:pt x="62870" y="23471"/>
                  </a:lnTo>
                  <a:lnTo>
                    <a:pt x="62870" y="23712"/>
                  </a:lnTo>
                  <a:lnTo>
                    <a:pt x="62931" y="23893"/>
                  </a:lnTo>
                  <a:lnTo>
                    <a:pt x="63051" y="24135"/>
                  </a:lnTo>
                  <a:lnTo>
                    <a:pt x="63172" y="24316"/>
                  </a:lnTo>
                  <a:lnTo>
                    <a:pt x="63353" y="24436"/>
                  </a:lnTo>
                  <a:lnTo>
                    <a:pt x="63594" y="24557"/>
                  </a:lnTo>
                  <a:lnTo>
                    <a:pt x="63775" y="24617"/>
                  </a:lnTo>
                  <a:lnTo>
                    <a:pt x="64258" y="24617"/>
                  </a:lnTo>
                  <a:lnTo>
                    <a:pt x="64439" y="24557"/>
                  </a:lnTo>
                  <a:lnTo>
                    <a:pt x="64680" y="24436"/>
                  </a:lnTo>
                  <a:lnTo>
                    <a:pt x="64861" y="24316"/>
                  </a:lnTo>
                  <a:lnTo>
                    <a:pt x="64982" y="24135"/>
                  </a:lnTo>
                  <a:lnTo>
                    <a:pt x="65103" y="23893"/>
                  </a:lnTo>
                  <a:lnTo>
                    <a:pt x="65163" y="23712"/>
                  </a:lnTo>
                  <a:lnTo>
                    <a:pt x="65163" y="23471"/>
                  </a:lnTo>
                  <a:lnTo>
                    <a:pt x="65163" y="23229"/>
                  </a:lnTo>
                  <a:lnTo>
                    <a:pt x="65103" y="23048"/>
                  </a:lnTo>
                  <a:lnTo>
                    <a:pt x="64982" y="22807"/>
                  </a:lnTo>
                  <a:lnTo>
                    <a:pt x="64861" y="22626"/>
                  </a:lnTo>
                  <a:lnTo>
                    <a:pt x="64680" y="22505"/>
                  </a:lnTo>
                  <a:lnTo>
                    <a:pt x="64439" y="22385"/>
                  </a:lnTo>
                  <a:lnTo>
                    <a:pt x="64258" y="22324"/>
                  </a:lnTo>
                  <a:close/>
                  <a:moveTo>
                    <a:pt x="69567" y="22324"/>
                  </a:moveTo>
                  <a:lnTo>
                    <a:pt x="69386" y="22385"/>
                  </a:lnTo>
                  <a:lnTo>
                    <a:pt x="69145" y="22505"/>
                  </a:lnTo>
                  <a:lnTo>
                    <a:pt x="68964" y="22626"/>
                  </a:lnTo>
                  <a:lnTo>
                    <a:pt x="68843" y="22807"/>
                  </a:lnTo>
                  <a:lnTo>
                    <a:pt x="68723" y="23048"/>
                  </a:lnTo>
                  <a:lnTo>
                    <a:pt x="68662" y="23229"/>
                  </a:lnTo>
                  <a:lnTo>
                    <a:pt x="68662" y="23471"/>
                  </a:lnTo>
                  <a:lnTo>
                    <a:pt x="68662" y="23712"/>
                  </a:lnTo>
                  <a:lnTo>
                    <a:pt x="68723" y="23893"/>
                  </a:lnTo>
                  <a:lnTo>
                    <a:pt x="68843" y="24135"/>
                  </a:lnTo>
                  <a:lnTo>
                    <a:pt x="68964" y="24316"/>
                  </a:lnTo>
                  <a:lnTo>
                    <a:pt x="69145" y="24436"/>
                  </a:lnTo>
                  <a:lnTo>
                    <a:pt x="69386" y="24557"/>
                  </a:lnTo>
                  <a:lnTo>
                    <a:pt x="69567" y="24617"/>
                  </a:lnTo>
                  <a:lnTo>
                    <a:pt x="70050" y="24617"/>
                  </a:lnTo>
                  <a:lnTo>
                    <a:pt x="70231" y="24557"/>
                  </a:lnTo>
                  <a:lnTo>
                    <a:pt x="70472" y="24436"/>
                  </a:lnTo>
                  <a:lnTo>
                    <a:pt x="70653" y="24316"/>
                  </a:lnTo>
                  <a:lnTo>
                    <a:pt x="70774" y="24135"/>
                  </a:lnTo>
                  <a:lnTo>
                    <a:pt x="70895" y="23893"/>
                  </a:lnTo>
                  <a:lnTo>
                    <a:pt x="70955" y="23712"/>
                  </a:lnTo>
                  <a:lnTo>
                    <a:pt x="70955" y="23471"/>
                  </a:lnTo>
                  <a:lnTo>
                    <a:pt x="70955" y="23229"/>
                  </a:lnTo>
                  <a:lnTo>
                    <a:pt x="70895" y="23048"/>
                  </a:lnTo>
                  <a:lnTo>
                    <a:pt x="70774" y="22807"/>
                  </a:lnTo>
                  <a:lnTo>
                    <a:pt x="70653" y="22626"/>
                  </a:lnTo>
                  <a:lnTo>
                    <a:pt x="70472" y="22505"/>
                  </a:lnTo>
                  <a:lnTo>
                    <a:pt x="70231" y="22385"/>
                  </a:lnTo>
                  <a:lnTo>
                    <a:pt x="70050" y="22324"/>
                  </a:lnTo>
                  <a:close/>
                  <a:moveTo>
                    <a:pt x="2896" y="25221"/>
                  </a:moveTo>
                  <a:lnTo>
                    <a:pt x="2655" y="25341"/>
                  </a:lnTo>
                  <a:lnTo>
                    <a:pt x="2414" y="25522"/>
                  </a:lnTo>
                  <a:lnTo>
                    <a:pt x="2233" y="25703"/>
                  </a:lnTo>
                  <a:lnTo>
                    <a:pt x="2112" y="26005"/>
                  </a:lnTo>
                  <a:lnTo>
                    <a:pt x="2052" y="26367"/>
                  </a:lnTo>
                  <a:lnTo>
                    <a:pt x="2052" y="26608"/>
                  </a:lnTo>
                  <a:lnTo>
                    <a:pt x="2112" y="26789"/>
                  </a:lnTo>
                  <a:lnTo>
                    <a:pt x="2233" y="27031"/>
                  </a:lnTo>
                  <a:lnTo>
                    <a:pt x="2353" y="27212"/>
                  </a:lnTo>
                  <a:lnTo>
                    <a:pt x="2534" y="27332"/>
                  </a:lnTo>
                  <a:lnTo>
                    <a:pt x="2776" y="27453"/>
                  </a:lnTo>
                  <a:lnTo>
                    <a:pt x="2957" y="27513"/>
                  </a:lnTo>
                  <a:lnTo>
                    <a:pt x="3439" y="27513"/>
                  </a:lnTo>
                  <a:lnTo>
                    <a:pt x="3620" y="27453"/>
                  </a:lnTo>
                  <a:lnTo>
                    <a:pt x="3862" y="27332"/>
                  </a:lnTo>
                  <a:lnTo>
                    <a:pt x="4043" y="27212"/>
                  </a:lnTo>
                  <a:lnTo>
                    <a:pt x="4164" y="27031"/>
                  </a:lnTo>
                  <a:lnTo>
                    <a:pt x="4284" y="26789"/>
                  </a:lnTo>
                  <a:lnTo>
                    <a:pt x="4345" y="26608"/>
                  </a:lnTo>
                  <a:lnTo>
                    <a:pt x="4345" y="26367"/>
                  </a:lnTo>
                  <a:lnTo>
                    <a:pt x="4284" y="26005"/>
                  </a:lnTo>
                  <a:lnTo>
                    <a:pt x="4164" y="25703"/>
                  </a:lnTo>
                  <a:lnTo>
                    <a:pt x="3982" y="25522"/>
                  </a:lnTo>
                  <a:lnTo>
                    <a:pt x="3741" y="25341"/>
                  </a:lnTo>
                  <a:lnTo>
                    <a:pt x="3500" y="25221"/>
                  </a:lnTo>
                  <a:close/>
                  <a:moveTo>
                    <a:pt x="8689" y="25221"/>
                  </a:moveTo>
                  <a:lnTo>
                    <a:pt x="8447" y="25341"/>
                  </a:lnTo>
                  <a:lnTo>
                    <a:pt x="8206" y="25522"/>
                  </a:lnTo>
                  <a:lnTo>
                    <a:pt x="8025" y="25703"/>
                  </a:lnTo>
                  <a:lnTo>
                    <a:pt x="7904" y="26005"/>
                  </a:lnTo>
                  <a:lnTo>
                    <a:pt x="7844" y="26367"/>
                  </a:lnTo>
                  <a:lnTo>
                    <a:pt x="7844" y="26608"/>
                  </a:lnTo>
                  <a:lnTo>
                    <a:pt x="7904" y="26789"/>
                  </a:lnTo>
                  <a:lnTo>
                    <a:pt x="8025" y="27031"/>
                  </a:lnTo>
                  <a:lnTo>
                    <a:pt x="8146" y="27212"/>
                  </a:lnTo>
                  <a:lnTo>
                    <a:pt x="8327" y="27332"/>
                  </a:lnTo>
                  <a:lnTo>
                    <a:pt x="8568" y="27453"/>
                  </a:lnTo>
                  <a:lnTo>
                    <a:pt x="8749" y="27513"/>
                  </a:lnTo>
                  <a:lnTo>
                    <a:pt x="9232" y="27513"/>
                  </a:lnTo>
                  <a:lnTo>
                    <a:pt x="9413" y="27453"/>
                  </a:lnTo>
                  <a:lnTo>
                    <a:pt x="9654" y="27332"/>
                  </a:lnTo>
                  <a:lnTo>
                    <a:pt x="9835" y="27212"/>
                  </a:lnTo>
                  <a:lnTo>
                    <a:pt x="9956" y="27031"/>
                  </a:lnTo>
                  <a:lnTo>
                    <a:pt x="10076" y="26789"/>
                  </a:lnTo>
                  <a:lnTo>
                    <a:pt x="10137" y="26608"/>
                  </a:lnTo>
                  <a:lnTo>
                    <a:pt x="10137" y="26367"/>
                  </a:lnTo>
                  <a:lnTo>
                    <a:pt x="10076" y="26005"/>
                  </a:lnTo>
                  <a:lnTo>
                    <a:pt x="9956" y="25703"/>
                  </a:lnTo>
                  <a:lnTo>
                    <a:pt x="9775" y="25522"/>
                  </a:lnTo>
                  <a:lnTo>
                    <a:pt x="9533" y="25341"/>
                  </a:lnTo>
                  <a:lnTo>
                    <a:pt x="9292" y="25221"/>
                  </a:lnTo>
                  <a:close/>
                  <a:moveTo>
                    <a:pt x="14481" y="25221"/>
                  </a:moveTo>
                  <a:lnTo>
                    <a:pt x="14240" y="25341"/>
                  </a:lnTo>
                  <a:lnTo>
                    <a:pt x="13998" y="25522"/>
                  </a:lnTo>
                  <a:lnTo>
                    <a:pt x="13817" y="25703"/>
                  </a:lnTo>
                  <a:lnTo>
                    <a:pt x="13697" y="26005"/>
                  </a:lnTo>
                  <a:lnTo>
                    <a:pt x="13636" y="26367"/>
                  </a:lnTo>
                  <a:lnTo>
                    <a:pt x="13636" y="26608"/>
                  </a:lnTo>
                  <a:lnTo>
                    <a:pt x="13697" y="26789"/>
                  </a:lnTo>
                  <a:lnTo>
                    <a:pt x="13817" y="27031"/>
                  </a:lnTo>
                  <a:lnTo>
                    <a:pt x="13938" y="27212"/>
                  </a:lnTo>
                  <a:lnTo>
                    <a:pt x="14119" y="27332"/>
                  </a:lnTo>
                  <a:lnTo>
                    <a:pt x="14360" y="27453"/>
                  </a:lnTo>
                  <a:lnTo>
                    <a:pt x="14541" y="27513"/>
                  </a:lnTo>
                  <a:lnTo>
                    <a:pt x="15024" y="27513"/>
                  </a:lnTo>
                  <a:lnTo>
                    <a:pt x="15205" y="27453"/>
                  </a:lnTo>
                  <a:lnTo>
                    <a:pt x="15446" y="27332"/>
                  </a:lnTo>
                  <a:lnTo>
                    <a:pt x="15627" y="27212"/>
                  </a:lnTo>
                  <a:lnTo>
                    <a:pt x="15748" y="27031"/>
                  </a:lnTo>
                  <a:lnTo>
                    <a:pt x="15869" y="26789"/>
                  </a:lnTo>
                  <a:lnTo>
                    <a:pt x="15929" y="26608"/>
                  </a:lnTo>
                  <a:lnTo>
                    <a:pt x="15929" y="26367"/>
                  </a:lnTo>
                  <a:lnTo>
                    <a:pt x="15869" y="26005"/>
                  </a:lnTo>
                  <a:lnTo>
                    <a:pt x="15748" y="25703"/>
                  </a:lnTo>
                  <a:lnTo>
                    <a:pt x="15567" y="25522"/>
                  </a:lnTo>
                  <a:lnTo>
                    <a:pt x="15326" y="25341"/>
                  </a:lnTo>
                  <a:lnTo>
                    <a:pt x="15084" y="25221"/>
                  </a:lnTo>
                  <a:close/>
                  <a:moveTo>
                    <a:pt x="20273" y="25221"/>
                  </a:moveTo>
                  <a:lnTo>
                    <a:pt x="20032" y="25341"/>
                  </a:lnTo>
                  <a:lnTo>
                    <a:pt x="19790" y="25522"/>
                  </a:lnTo>
                  <a:lnTo>
                    <a:pt x="19609" y="25703"/>
                  </a:lnTo>
                  <a:lnTo>
                    <a:pt x="19489" y="26005"/>
                  </a:lnTo>
                  <a:lnTo>
                    <a:pt x="19428" y="26367"/>
                  </a:lnTo>
                  <a:lnTo>
                    <a:pt x="19428" y="26608"/>
                  </a:lnTo>
                  <a:lnTo>
                    <a:pt x="19489" y="26789"/>
                  </a:lnTo>
                  <a:lnTo>
                    <a:pt x="19609" y="27031"/>
                  </a:lnTo>
                  <a:lnTo>
                    <a:pt x="19730" y="27212"/>
                  </a:lnTo>
                  <a:lnTo>
                    <a:pt x="19911" y="27332"/>
                  </a:lnTo>
                  <a:lnTo>
                    <a:pt x="20152" y="27453"/>
                  </a:lnTo>
                  <a:lnTo>
                    <a:pt x="20333" y="27513"/>
                  </a:lnTo>
                  <a:lnTo>
                    <a:pt x="20816" y="27513"/>
                  </a:lnTo>
                  <a:lnTo>
                    <a:pt x="20997" y="27453"/>
                  </a:lnTo>
                  <a:lnTo>
                    <a:pt x="21239" y="27332"/>
                  </a:lnTo>
                  <a:lnTo>
                    <a:pt x="21420" y="27212"/>
                  </a:lnTo>
                  <a:lnTo>
                    <a:pt x="21540" y="27031"/>
                  </a:lnTo>
                  <a:lnTo>
                    <a:pt x="21661" y="26789"/>
                  </a:lnTo>
                  <a:lnTo>
                    <a:pt x="21721" y="26608"/>
                  </a:lnTo>
                  <a:lnTo>
                    <a:pt x="21721" y="26367"/>
                  </a:lnTo>
                  <a:lnTo>
                    <a:pt x="21661" y="26005"/>
                  </a:lnTo>
                  <a:lnTo>
                    <a:pt x="21540" y="25703"/>
                  </a:lnTo>
                  <a:lnTo>
                    <a:pt x="21359" y="25522"/>
                  </a:lnTo>
                  <a:lnTo>
                    <a:pt x="21118" y="25341"/>
                  </a:lnTo>
                  <a:lnTo>
                    <a:pt x="20876" y="25221"/>
                  </a:lnTo>
                  <a:close/>
                  <a:moveTo>
                    <a:pt x="26065" y="25221"/>
                  </a:moveTo>
                  <a:lnTo>
                    <a:pt x="25824" y="25341"/>
                  </a:lnTo>
                  <a:lnTo>
                    <a:pt x="25583" y="25522"/>
                  </a:lnTo>
                  <a:lnTo>
                    <a:pt x="25402" y="25703"/>
                  </a:lnTo>
                  <a:lnTo>
                    <a:pt x="25281" y="26005"/>
                  </a:lnTo>
                  <a:lnTo>
                    <a:pt x="25221" y="26367"/>
                  </a:lnTo>
                  <a:lnTo>
                    <a:pt x="25221" y="26608"/>
                  </a:lnTo>
                  <a:lnTo>
                    <a:pt x="25281" y="26789"/>
                  </a:lnTo>
                  <a:lnTo>
                    <a:pt x="25402" y="27031"/>
                  </a:lnTo>
                  <a:lnTo>
                    <a:pt x="25522" y="27212"/>
                  </a:lnTo>
                  <a:lnTo>
                    <a:pt x="25703" y="27332"/>
                  </a:lnTo>
                  <a:lnTo>
                    <a:pt x="25945" y="27453"/>
                  </a:lnTo>
                  <a:lnTo>
                    <a:pt x="26126" y="27513"/>
                  </a:lnTo>
                  <a:lnTo>
                    <a:pt x="26608" y="27513"/>
                  </a:lnTo>
                  <a:lnTo>
                    <a:pt x="26789" y="27453"/>
                  </a:lnTo>
                  <a:lnTo>
                    <a:pt x="27031" y="27332"/>
                  </a:lnTo>
                  <a:lnTo>
                    <a:pt x="27212" y="27212"/>
                  </a:lnTo>
                  <a:lnTo>
                    <a:pt x="27332" y="27031"/>
                  </a:lnTo>
                  <a:lnTo>
                    <a:pt x="27453" y="26789"/>
                  </a:lnTo>
                  <a:lnTo>
                    <a:pt x="27513" y="26608"/>
                  </a:lnTo>
                  <a:lnTo>
                    <a:pt x="27513" y="26367"/>
                  </a:lnTo>
                  <a:lnTo>
                    <a:pt x="27453" y="26005"/>
                  </a:lnTo>
                  <a:lnTo>
                    <a:pt x="27332" y="25703"/>
                  </a:lnTo>
                  <a:lnTo>
                    <a:pt x="27151" y="25522"/>
                  </a:lnTo>
                  <a:lnTo>
                    <a:pt x="26910" y="25341"/>
                  </a:lnTo>
                  <a:lnTo>
                    <a:pt x="26669" y="25221"/>
                  </a:lnTo>
                  <a:close/>
                  <a:moveTo>
                    <a:pt x="31858" y="25221"/>
                  </a:moveTo>
                  <a:lnTo>
                    <a:pt x="31616" y="25341"/>
                  </a:lnTo>
                  <a:lnTo>
                    <a:pt x="31375" y="25522"/>
                  </a:lnTo>
                  <a:lnTo>
                    <a:pt x="31194" y="25703"/>
                  </a:lnTo>
                  <a:lnTo>
                    <a:pt x="31073" y="26005"/>
                  </a:lnTo>
                  <a:lnTo>
                    <a:pt x="31013" y="26367"/>
                  </a:lnTo>
                  <a:lnTo>
                    <a:pt x="31013" y="26608"/>
                  </a:lnTo>
                  <a:lnTo>
                    <a:pt x="31073" y="26789"/>
                  </a:lnTo>
                  <a:lnTo>
                    <a:pt x="31194" y="27031"/>
                  </a:lnTo>
                  <a:lnTo>
                    <a:pt x="31315" y="27212"/>
                  </a:lnTo>
                  <a:lnTo>
                    <a:pt x="31496" y="27332"/>
                  </a:lnTo>
                  <a:lnTo>
                    <a:pt x="31737" y="27453"/>
                  </a:lnTo>
                  <a:lnTo>
                    <a:pt x="31918" y="27513"/>
                  </a:lnTo>
                  <a:lnTo>
                    <a:pt x="32401" y="27513"/>
                  </a:lnTo>
                  <a:lnTo>
                    <a:pt x="32582" y="27453"/>
                  </a:lnTo>
                  <a:lnTo>
                    <a:pt x="32823" y="27332"/>
                  </a:lnTo>
                  <a:lnTo>
                    <a:pt x="33004" y="27212"/>
                  </a:lnTo>
                  <a:lnTo>
                    <a:pt x="33125" y="27031"/>
                  </a:lnTo>
                  <a:lnTo>
                    <a:pt x="33245" y="26789"/>
                  </a:lnTo>
                  <a:lnTo>
                    <a:pt x="33306" y="26608"/>
                  </a:lnTo>
                  <a:lnTo>
                    <a:pt x="33306" y="26367"/>
                  </a:lnTo>
                  <a:lnTo>
                    <a:pt x="33245" y="26005"/>
                  </a:lnTo>
                  <a:lnTo>
                    <a:pt x="33125" y="25703"/>
                  </a:lnTo>
                  <a:lnTo>
                    <a:pt x="32944" y="25522"/>
                  </a:lnTo>
                  <a:lnTo>
                    <a:pt x="32702" y="25341"/>
                  </a:lnTo>
                  <a:lnTo>
                    <a:pt x="32461" y="25221"/>
                  </a:lnTo>
                  <a:close/>
                  <a:moveTo>
                    <a:pt x="37650" y="25221"/>
                  </a:moveTo>
                  <a:lnTo>
                    <a:pt x="37408" y="25341"/>
                  </a:lnTo>
                  <a:lnTo>
                    <a:pt x="37167" y="25522"/>
                  </a:lnTo>
                  <a:lnTo>
                    <a:pt x="36986" y="25703"/>
                  </a:lnTo>
                  <a:lnTo>
                    <a:pt x="36865" y="26005"/>
                  </a:lnTo>
                  <a:lnTo>
                    <a:pt x="36805" y="26367"/>
                  </a:lnTo>
                  <a:lnTo>
                    <a:pt x="36805" y="26608"/>
                  </a:lnTo>
                  <a:lnTo>
                    <a:pt x="36865" y="26789"/>
                  </a:lnTo>
                  <a:lnTo>
                    <a:pt x="36986" y="27031"/>
                  </a:lnTo>
                  <a:lnTo>
                    <a:pt x="37107" y="27212"/>
                  </a:lnTo>
                  <a:lnTo>
                    <a:pt x="37288" y="27332"/>
                  </a:lnTo>
                  <a:lnTo>
                    <a:pt x="37529" y="27453"/>
                  </a:lnTo>
                  <a:lnTo>
                    <a:pt x="37710" y="27513"/>
                  </a:lnTo>
                  <a:lnTo>
                    <a:pt x="38193" y="27513"/>
                  </a:lnTo>
                  <a:lnTo>
                    <a:pt x="38374" y="27453"/>
                  </a:lnTo>
                  <a:lnTo>
                    <a:pt x="38615" y="27332"/>
                  </a:lnTo>
                  <a:lnTo>
                    <a:pt x="38796" y="27212"/>
                  </a:lnTo>
                  <a:lnTo>
                    <a:pt x="38917" y="27031"/>
                  </a:lnTo>
                  <a:lnTo>
                    <a:pt x="39038" y="26789"/>
                  </a:lnTo>
                  <a:lnTo>
                    <a:pt x="39098" y="26608"/>
                  </a:lnTo>
                  <a:lnTo>
                    <a:pt x="39098" y="26367"/>
                  </a:lnTo>
                  <a:lnTo>
                    <a:pt x="39038" y="26005"/>
                  </a:lnTo>
                  <a:lnTo>
                    <a:pt x="38917" y="25703"/>
                  </a:lnTo>
                  <a:lnTo>
                    <a:pt x="38736" y="25522"/>
                  </a:lnTo>
                  <a:lnTo>
                    <a:pt x="38495" y="25341"/>
                  </a:lnTo>
                  <a:lnTo>
                    <a:pt x="38253" y="25221"/>
                  </a:lnTo>
                  <a:close/>
                  <a:moveTo>
                    <a:pt x="43442" y="25221"/>
                  </a:moveTo>
                  <a:lnTo>
                    <a:pt x="43201" y="25341"/>
                  </a:lnTo>
                  <a:lnTo>
                    <a:pt x="42959" y="25522"/>
                  </a:lnTo>
                  <a:lnTo>
                    <a:pt x="42778" y="25703"/>
                  </a:lnTo>
                  <a:lnTo>
                    <a:pt x="42658" y="26005"/>
                  </a:lnTo>
                  <a:lnTo>
                    <a:pt x="42597" y="26367"/>
                  </a:lnTo>
                  <a:lnTo>
                    <a:pt x="42597" y="26608"/>
                  </a:lnTo>
                  <a:lnTo>
                    <a:pt x="42658" y="26789"/>
                  </a:lnTo>
                  <a:lnTo>
                    <a:pt x="42778" y="27031"/>
                  </a:lnTo>
                  <a:lnTo>
                    <a:pt x="42899" y="27212"/>
                  </a:lnTo>
                  <a:lnTo>
                    <a:pt x="43080" y="27332"/>
                  </a:lnTo>
                  <a:lnTo>
                    <a:pt x="43321" y="27453"/>
                  </a:lnTo>
                  <a:lnTo>
                    <a:pt x="43502" y="27513"/>
                  </a:lnTo>
                  <a:lnTo>
                    <a:pt x="43985" y="27513"/>
                  </a:lnTo>
                  <a:lnTo>
                    <a:pt x="44166" y="27453"/>
                  </a:lnTo>
                  <a:lnTo>
                    <a:pt x="44407" y="27332"/>
                  </a:lnTo>
                  <a:lnTo>
                    <a:pt x="44588" y="27212"/>
                  </a:lnTo>
                  <a:lnTo>
                    <a:pt x="44709" y="27031"/>
                  </a:lnTo>
                  <a:lnTo>
                    <a:pt x="44830" y="26789"/>
                  </a:lnTo>
                  <a:lnTo>
                    <a:pt x="44890" y="26608"/>
                  </a:lnTo>
                  <a:lnTo>
                    <a:pt x="44890" y="26367"/>
                  </a:lnTo>
                  <a:lnTo>
                    <a:pt x="44830" y="26005"/>
                  </a:lnTo>
                  <a:lnTo>
                    <a:pt x="44709" y="25703"/>
                  </a:lnTo>
                  <a:lnTo>
                    <a:pt x="44528" y="25522"/>
                  </a:lnTo>
                  <a:lnTo>
                    <a:pt x="44287" y="25341"/>
                  </a:lnTo>
                  <a:lnTo>
                    <a:pt x="44045" y="25221"/>
                  </a:lnTo>
                  <a:close/>
                  <a:moveTo>
                    <a:pt x="49234" y="25221"/>
                  </a:moveTo>
                  <a:lnTo>
                    <a:pt x="48993" y="25341"/>
                  </a:lnTo>
                  <a:lnTo>
                    <a:pt x="48752" y="25522"/>
                  </a:lnTo>
                  <a:lnTo>
                    <a:pt x="48571" y="25703"/>
                  </a:lnTo>
                  <a:lnTo>
                    <a:pt x="48450" y="26005"/>
                  </a:lnTo>
                  <a:lnTo>
                    <a:pt x="48390" y="26367"/>
                  </a:lnTo>
                  <a:lnTo>
                    <a:pt x="48390" y="26608"/>
                  </a:lnTo>
                  <a:lnTo>
                    <a:pt x="48450" y="26789"/>
                  </a:lnTo>
                  <a:lnTo>
                    <a:pt x="48571" y="27031"/>
                  </a:lnTo>
                  <a:lnTo>
                    <a:pt x="48691" y="27212"/>
                  </a:lnTo>
                  <a:lnTo>
                    <a:pt x="48872" y="27332"/>
                  </a:lnTo>
                  <a:lnTo>
                    <a:pt x="49114" y="27453"/>
                  </a:lnTo>
                  <a:lnTo>
                    <a:pt x="49295" y="27513"/>
                  </a:lnTo>
                  <a:lnTo>
                    <a:pt x="49777" y="27513"/>
                  </a:lnTo>
                  <a:lnTo>
                    <a:pt x="49958" y="27453"/>
                  </a:lnTo>
                  <a:lnTo>
                    <a:pt x="50200" y="27332"/>
                  </a:lnTo>
                  <a:lnTo>
                    <a:pt x="50381" y="27212"/>
                  </a:lnTo>
                  <a:lnTo>
                    <a:pt x="50501" y="27031"/>
                  </a:lnTo>
                  <a:lnTo>
                    <a:pt x="50622" y="26789"/>
                  </a:lnTo>
                  <a:lnTo>
                    <a:pt x="50682" y="26608"/>
                  </a:lnTo>
                  <a:lnTo>
                    <a:pt x="50682" y="26367"/>
                  </a:lnTo>
                  <a:lnTo>
                    <a:pt x="50622" y="26005"/>
                  </a:lnTo>
                  <a:lnTo>
                    <a:pt x="50501" y="25703"/>
                  </a:lnTo>
                  <a:lnTo>
                    <a:pt x="50320" y="25522"/>
                  </a:lnTo>
                  <a:lnTo>
                    <a:pt x="50079" y="25341"/>
                  </a:lnTo>
                  <a:lnTo>
                    <a:pt x="49838" y="25221"/>
                  </a:lnTo>
                  <a:close/>
                  <a:moveTo>
                    <a:pt x="55027" y="25221"/>
                  </a:moveTo>
                  <a:lnTo>
                    <a:pt x="54785" y="25341"/>
                  </a:lnTo>
                  <a:lnTo>
                    <a:pt x="54544" y="25522"/>
                  </a:lnTo>
                  <a:lnTo>
                    <a:pt x="54363" y="25703"/>
                  </a:lnTo>
                  <a:lnTo>
                    <a:pt x="54242" y="26005"/>
                  </a:lnTo>
                  <a:lnTo>
                    <a:pt x="54182" y="26367"/>
                  </a:lnTo>
                  <a:lnTo>
                    <a:pt x="54182" y="26608"/>
                  </a:lnTo>
                  <a:lnTo>
                    <a:pt x="54242" y="26789"/>
                  </a:lnTo>
                  <a:lnTo>
                    <a:pt x="54363" y="27031"/>
                  </a:lnTo>
                  <a:lnTo>
                    <a:pt x="54483" y="27212"/>
                  </a:lnTo>
                  <a:lnTo>
                    <a:pt x="54665" y="27332"/>
                  </a:lnTo>
                  <a:lnTo>
                    <a:pt x="54906" y="27453"/>
                  </a:lnTo>
                  <a:lnTo>
                    <a:pt x="55087" y="27513"/>
                  </a:lnTo>
                  <a:lnTo>
                    <a:pt x="55570" y="27513"/>
                  </a:lnTo>
                  <a:lnTo>
                    <a:pt x="55751" y="27453"/>
                  </a:lnTo>
                  <a:lnTo>
                    <a:pt x="55992" y="27332"/>
                  </a:lnTo>
                  <a:lnTo>
                    <a:pt x="56173" y="27212"/>
                  </a:lnTo>
                  <a:lnTo>
                    <a:pt x="56294" y="27031"/>
                  </a:lnTo>
                  <a:lnTo>
                    <a:pt x="56414" y="26789"/>
                  </a:lnTo>
                  <a:lnTo>
                    <a:pt x="56475" y="26608"/>
                  </a:lnTo>
                  <a:lnTo>
                    <a:pt x="56475" y="26367"/>
                  </a:lnTo>
                  <a:lnTo>
                    <a:pt x="56414" y="26005"/>
                  </a:lnTo>
                  <a:lnTo>
                    <a:pt x="56294" y="25703"/>
                  </a:lnTo>
                  <a:lnTo>
                    <a:pt x="56113" y="25522"/>
                  </a:lnTo>
                  <a:lnTo>
                    <a:pt x="55871" y="25341"/>
                  </a:lnTo>
                  <a:lnTo>
                    <a:pt x="55630" y="25221"/>
                  </a:lnTo>
                  <a:close/>
                  <a:moveTo>
                    <a:pt x="60819" y="25221"/>
                  </a:moveTo>
                  <a:lnTo>
                    <a:pt x="60577" y="25341"/>
                  </a:lnTo>
                  <a:lnTo>
                    <a:pt x="60336" y="25522"/>
                  </a:lnTo>
                  <a:lnTo>
                    <a:pt x="60155" y="25703"/>
                  </a:lnTo>
                  <a:lnTo>
                    <a:pt x="60034" y="26005"/>
                  </a:lnTo>
                  <a:lnTo>
                    <a:pt x="59974" y="26367"/>
                  </a:lnTo>
                  <a:lnTo>
                    <a:pt x="59974" y="26608"/>
                  </a:lnTo>
                  <a:lnTo>
                    <a:pt x="60034" y="26789"/>
                  </a:lnTo>
                  <a:lnTo>
                    <a:pt x="60155" y="27031"/>
                  </a:lnTo>
                  <a:lnTo>
                    <a:pt x="60276" y="27212"/>
                  </a:lnTo>
                  <a:lnTo>
                    <a:pt x="60457" y="27332"/>
                  </a:lnTo>
                  <a:lnTo>
                    <a:pt x="60698" y="27453"/>
                  </a:lnTo>
                  <a:lnTo>
                    <a:pt x="60879" y="27513"/>
                  </a:lnTo>
                  <a:lnTo>
                    <a:pt x="61362" y="27513"/>
                  </a:lnTo>
                  <a:lnTo>
                    <a:pt x="61543" y="27453"/>
                  </a:lnTo>
                  <a:lnTo>
                    <a:pt x="61784" y="27332"/>
                  </a:lnTo>
                  <a:lnTo>
                    <a:pt x="61965" y="27212"/>
                  </a:lnTo>
                  <a:lnTo>
                    <a:pt x="62086" y="27031"/>
                  </a:lnTo>
                  <a:lnTo>
                    <a:pt x="62206" y="26789"/>
                  </a:lnTo>
                  <a:lnTo>
                    <a:pt x="62267" y="26608"/>
                  </a:lnTo>
                  <a:lnTo>
                    <a:pt x="62267" y="26367"/>
                  </a:lnTo>
                  <a:lnTo>
                    <a:pt x="62206" y="26005"/>
                  </a:lnTo>
                  <a:lnTo>
                    <a:pt x="62086" y="25703"/>
                  </a:lnTo>
                  <a:lnTo>
                    <a:pt x="61905" y="25522"/>
                  </a:lnTo>
                  <a:lnTo>
                    <a:pt x="61663" y="25341"/>
                  </a:lnTo>
                  <a:lnTo>
                    <a:pt x="61422" y="25221"/>
                  </a:lnTo>
                  <a:close/>
                  <a:moveTo>
                    <a:pt x="66611" y="25221"/>
                  </a:moveTo>
                  <a:lnTo>
                    <a:pt x="66370" y="25341"/>
                  </a:lnTo>
                  <a:lnTo>
                    <a:pt x="66128" y="25522"/>
                  </a:lnTo>
                  <a:lnTo>
                    <a:pt x="65947" y="25703"/>
                  </a:lnTo>
                  <a:lnTo>
                    <a:pt x="65827" y="26005"/>
                  </a:lnTo>
                  <a:lnTo>
                    <a:pt x="65766" y="26367"/>
                  </a:lnTo>
                  <a:lnTo>
                    <a:pt x="65766" y="26608"/>
                  </a:lnTo>
                  <a:lnTo>
                    <a:pt x="65827" y="26789"/>
                  </a:lnTo>
                  <a:lnTo>
                    <a:pt x="65947" y="27031"/>
                  </a:lnTo>
                  <a:lnTo>
                    <a:pt x="66068" y="27212"/>
                  </a:lnTo>
                  <a:lnTo>
                    <a:pt x="66249" y="27332"/>
                  </a:lnTo>
                  <a:lnTo>
                    <a:pt x="66490" y="27453"/>
                  </a:lnTo>
                  <a:lnTo>
                    <a:pt x="66671" y="27513"/>
                  </a:lnTo>
                  <a:lnTo>
                    <a:pt x="67154" y="27513"/>
                  </a:lnTo>
                  <a:lnTo>
                    <a:pt x="67335" y="27453"/>
                  </a:lnTo>
                  <a:lnTo>
                    <a:pt x="67576" y="27332"/>
                  </a:lnTo>
                  <a:lnTo>
                    <a:pt x="67757" y="27212"/>
                  </a:lnTo>
                  <a:lnTo>
                    <a:pt x="67878" y="27031"/>
                  </a:lnTo>
                  <a:lnTo>
                    <a:pt x="67999" y="26789"/>
                  </a:lnTo>
                  <a:lnTo>
                    <a:pt x="68059" y="26608"/>
                  </a:lnTo>
                  <a:lnTo>
                    <a:pt x="68059" y="26367"/>
                  </a:lnTo>
                  <a:lnTo>
                    <a:pt x="67999" y="26005"/>
                  </a:lnTo>
                  <a:lnTo>
                    <a:pt x="67878" y="25703"/>
                  </a:lnTo>
                  <a:lnTo>
                    <a:pt x="67697" y="25522"/>
                  </a:lnTo>
                  <a:lnTo>
                    <a:pt x="67456" y="25341"/>
                  </a:lnTo>
                  <a:lnTo>
                    <a:pt x="67214" y="25221"/>
                  </a:lnTo>
                  <a:close/>
                  <a:moveTo>
                    <a:pt x="72403" y="25221"/>
                  </a:moveTo>
                  <a:lnTo>
                    <a:pt x="72162" y="25341"/>
                  </a:lnTo>
                  <a:lnTo>
                    <a:pt x="71921" y="25522"/>
                  </a:lnTo>
                  <a:lnTo>
                    <a:pt x="71740" y="25703"/>
                  </a:lnTo>
                  <a:lnTo>
                    <a:pt x="71619" y="26005"/>
                  </a:lnTo>
                  <a:lnTo>
                    <a:pt x="71559" y="26367"/>
                  </a:lnTo>
                  <a:lnTo>
                    <a:pt x="71559" y="26608"/>
                  </a:lnTo>
                  <a:lnTo>
                    <a:pt x="71619" y="26789"/>
                  </a:lnTo>
                  <a:lnTo>
                    <a:pt x="71740" y="27031"/>
                  </a:lnTo>
                  <a:lnTo>
                    <a:pt x="71860" y="27212"/>
                  </a:lnTo>
                  <a:lnTo>
                    <a:pt x="72041" y="27332"/>
                  </a:lnTo>
                  <a:lnTo>
                    <a:pt x="72283" y="27453"/>
                  </a:lnTo>
                  <a:lnTo>
                    <a:pt x="72464" y="27513"/>
                  </a:lnTo>
                  <a:lnTo>
                    <a:pt x="72946" y="27513"/>
                  </a:lnTo>
                  <a:lnTo>
                    <a:pt x="73127" y="27453"/>
                  </a:lnTo>
                  <a:lnTo>
                    <a:pt x="73369" y="27332"/>
                  </a:lnTo>
                  <a:lnTo>
                    <a:pt x="73550" y="27212"/>
                  </a:lnTo>
                  <a:lnTo>
                    <a:pt x="73670" y="27031"/>
                  </a:lnTo>
                  <a:lnTo>
                    <a:pt x="73791" y="26789"/>
                  </a:lnTo>
                  <a:lnTo>
                    <a:pt x="73851" y="26608"/>
                  </a:lnTo>
                  <a:lnTo>
                    <a:pt x="73851" y="26367"/>
                  </a:lnTo>
                  <a:lnTo>
                    <a:pt x="73791" y="26005"/>
                  </a:lnTo>
                  <a:lnTo>
                    <a:pt x="73670" y="25703"/>
                  </a:lnTo>
                  <a:lnTo>
                    <a:pt x="73489" y="25522"/>
                  </a:lnTo>
                  <a:lnTo>
                    <a:pt x="73248" y="25341"/>
                  </a:lnTo>
                  <a:lnTo>
                    <a:pt x="73007" y="25221"/>
                  </a:lnTo>
                  <a:close/>
                  <a:moveTo>
                    <a:pt x="1147" y="28479"/>
                  </a:moveTo>
                  <a:lnTo>
                    <a:pt x="724" y="30349"/>
                  </a:lnTo>
                  <a:lnTo>
                    <a:pt x="724" y="30349"/>
                  </a:lnTo>
                  <a:lnTo>
                    <a:pt x="1026" y="30168"/>
                  </a:lnTo>
                  <a:lnTo>
                    <a:pt x="1267" y="29927"/>
                  </a:lnTo>
                  <a:lnTo>
                    <a:pt x="1388" y="29625"/>
                  </a:lnTo>
                  <a:lnTo>
                    <a:pt x="1448" y="29263"/>
                  </a:lnTo>
                  <a:lnTo>
                    <a:pt x="1448" y="29022"/>
                  </a:lnTo>
                  <a:lnTo>
                    <a:pt x="1388" y="28841"/>
                  </a:lnTo>
                  <a:lnTo>
                    <a:pt x="1267" y="28660"/>
                  </a:lnTo>
                  <a:lnTo>
                    <a:pt x="1147" y="28479"/>
                  </a:lnTo>
                  <a:close/>
                  <a:moveTo>
                    <a:pt x="74756" y="28479"/>
                  </a:moveTo>
                  <a:lnTo>
                    <a:pt x="74636" y="28660"/>
                  </a:lnTo>
                  <a:lnTo>
                    <a:pt x="74515" y="28841"/>
                  </a:lnTo>
                  <a:lnTo>
                    <a:pt x="74455" y="29022"/>
                  </a:lnTo>
                  <a:lnTo>
                    <a:pt x="74455" y="29263"/>
                  </a:lnTo>
                  <a:lnTo>
                    <a:pt x="74515" y="29625"/>
                  </a:lnTo>
                  <a:lnTo>
                    <a:pt x="74636" y="29927"/>
                  </a:lnTo>
                  <a:lnTo>
                    <a:pt x="74877" y="30168"/>
                  </a:lnTo>
                  <a:lnTo>
                    <a:pt x="75179" y="30349"/>
                  </a:lnTo>
                  <a:lnTo>
                    <a:pt x="74756" y="28479"/>
                  </a:lnTo>
                  <a:close/>
                  <a:moveTo>
                    <a:pt x="5853" y="28117"/>
                  </a:moveTo>
                  <a:lnTo>
                    <a:pt x="5672" y="28177"/>
                  </a:lnTo>
                  <a:lnTo>
                    <a:pt x="5431" y="28298"/>
                  </a:lnTo>
                  <a:lnTo>
                    <a:pt x="5250" y="28418"/>
                  </a:lnTo>
                  <a:lnTo>
                    <a:pt x="5129" y="28599"/>
                  </a:lnTo>
                  <a:lnTo>
                    <a:pt x="5008" y="28841"/>
                  </a:lnTo>
                  <a:lnTo>
                    <a:pt x="4948" y="29022"/>
                  </a:lnTo>
                  <a:lnTo>
                    <a:pt x="4948" y="29263"/>
                  </a:lnTo>
                  <a:lnTo>
                    <a:pt x="4948" y="29504"/>
                  </a:lnTo>
                  <a:lnTo>
                    <a:pt x="5008" y="29685"/>
                  </a:lnTo>
                  <a:lnTo>
                    <a:pt x="5129" y="29927"/>
                  </a:lnTo>
                  <a:lnTo>
                    <a:pt x="5250" y="30108"/>
                  </a:lnTo>
                  <a:lnTo>
                    <a:pt x="5431" y="30228"/>
                  </a:lnTo>
                  <a:lnTo>
                    <a:pt x="5672" y="30349"/>
                  </a:lnTo>
                  <a:lnTo>
                    <a:pt x="5853" y="30409"/>
                  </a:lnTo>
                  <a:lnTo>
                    <a:pt x="6336" y="30409"/>
                  </a:lnTo>
                  <a:lnTo>
                    <a:pt x="6517" y="30349"/>
                  </a:lnTo>
                  <a:lnTo>
                    <a:pt x="6758" y="30228"/>
                  </a:lnTo>
                  <a:lnTo>
                    <a:pt x="6939" y="30108"/>
                  </a:lnTo>
                  <a:lnTo>
                    <a:pt x="7060" y="29927"/>
                  </a:lnTo>
                  <a:lnTo>
                    <a:pt x="7180" y="29685"/>
                  </a:lnTo>
                  <a:lnTo>
                    <a:pt x="7241" y="29504"/>
                  </a:lnTo>
                  <a:lnTo>
                    <a:pt x="7241" y="29263"/>
                  </a:lnTo>
                  <a:lnTo>
                    <a:pt x="7241" y="29022"/>
                  </a:lnTo>
                  <a:lnTo>
                    <a:pt x="7180" y="28841"/>
                  </a:lnTo>
                  <a:lnTo>
                    <a:pt x="7060" y="28599"/>
                  </a:lnTo>
                  <a:lnTo>
                    <a:pt x="6939" y="28418"/>
                  </a:lnTo>
                  <a:lnTo>
                    <a:pt x="6758" y="28298"/>
                  </a:lnTo>
                  <a:lnTo>
                    <a:pt x="6517" y="28177"/>
                  </a:lnTo>
                  <a:lnTo>
                    <a:pt x="6336" y="28117"/>
                  </a:lnTo>
                  <a:close/>
                  <a:moveTo>
                    <a:pt x="11645" y="28117"/>
                  </a:moveTo>
                  <a:lnTo>
                    <a:pt x="11464" y="28177"/>
                  </a:lnTo>
                  <a:lnTo>
                    <a:pt x="11223" y="28298"/>
                  </a:lnTo>
                  <a:lnTo>
                    <a:pt x="11042" y="28418"/>
                  </a:lnTo>
                  <a:lnTo>
                    <a:pt x="10921" y="28599"/>
                  </a:lnTo>
                  <a:lnTo>
                    <a:pt x="10800" y="28841"/>
                  </a:lnTo>
                  <a:lnTo>
                    <a:pt x="10740" y="29022"/>
                  </a:lnTo>
                  <a:lnTo>
                    <a:pt x="10740" y="29263"/>
                  </a:lnTo>
                  <a:lnTo>
                    <a:pt x="10740" y="29504"/>
                  </a:lnTo>
                  <a:lnTo>
                    <a:pt x="10800" y="29685"/>
                  </a:lnTo>
                  <a:lnTo>
                    <a:pt x="10921" y="29927"/>
                  </a:lnTo>
                  <a:lnTo>
                    <a:pt x="11042" y="30108"/>
                  </a:lnTo>
                  <a:lnTo>
                    <a:pt x="11223" y="30228"/>
                  </a:lnTo>
                  <a:lnTo>
                    <a:pt x="11464" y="30349"/>
                  </a:lnTo>
                  <a:lnTo>
                    <a:pt x="11645" y="30409"/>
                  </a:lnTo>
                  <a:lnTo>
                    <a:pt x="12128" y="30409"/>
                  </a:lnTo>
                  <a:lnTo>
                    <a:pt x="12309" y="30349"/>
                  </a:lnTo>
                  <a:lnTo>
                    <a:pt x="12550" y="30228"/>
                  </a:lnTo>
                  <a:lnTo>
                    <a:pt x="12731" y="30108"/>
                  </a:lnTo>
                  <a:lnTo>
                    <a:pt x="12852" y="29927"/>
                  </a:lnTo>
                  <a:lnTo>
                    <a:pt x="12973" y="29685"/>
                  </a:lnTo>
                  <a:lnTo>
                    <a:pt x="13033" y="29504"/>
                  </a:lnTo>
                  <a:lnTo>
                    <a:pt x="13033" y="29263"/>
                  </a:lnTo>
                  <a:lnTo>
                    <a:pt x="13033" y="29022"/>
                  </a:lnTo>
                  <a:lnTo>
                    <a:pt x="12973" y="28841"/>
                  </a:lnTo>
                  <a:lnTo>
                    <a:pt x="12852" y="28599"/>
                  </a:lnTo>
                  <a:lnTo>
                    <a:pt x="12731" y="28418"/>
                  </a:lnTo>
                  <a:lnTo>
                    <a:pt x="12550" y="28298"/>
                  </a:lnTo>
                  <a:lnTo>
                    <a:pt x="12309" y="28177"/>
                  </a:lnTo>
                  <a:lnTo>
                    <a:pt x="12128" y="28117"/>
                  </a:lnTo>
                  <a:close/>
                  <a:moveTo>
                    <a:pt x="17437" y="28117"/>
                  </a:moveTo>
                  <a:lnTo>
                    <a:pt x="17256" y="28177"/>
                  </a:lnTo>
                  <a:lnTo>
                    <a:pt x="17015" y="28298"/>
                  </a:lnTo>
                  <a:lnTo>
                    <a:pt x="16834" y="28418"/>
                  </a:lnTo>
                  <a:lnTo>
                    <a:pt x="16713" y="28599"/>
                  </a:lnTo>
                  <a:lnTo>
                    <a:pt x="16593" y="28841"/>
                  </a:lnTo>
                  <a:lnTo>
                    <a:pt x="16532" y="29022"/>
                  </a:lnTo>
                  <a:lnTo>
                    <a:pt x="16532" y="29263"/>
                  </a:lnTo>
                  <a:lnTo>
                    <a:pt x="16532" y="29504"/>
                  </a:lnTo>
                  <a:lnTo>
                    <a:pt x="16593" y="29685"/>
                  </a:lnTo>
                  <a:lnTo>
                    <a:pt x="16713" y="29927"/>
                  </a:lnTo>
                  <a:lnTo>
                    <a:pt x="16834" y="30108"/>
                  </a:lnTo>
                  <a:lnTo>
                    <a:pt x="17015" y="30228"/>
                  </a:lnTo>
                  <a:lnTo>
                    <a:pt x="17256" y="30349"/>
                  </a:lnTo>
                  <a:lnTo>
                    <a:pt x="17437" y="30409"/>
                  </a:lnTo>
                  <a:lnTo>
                    <a:pt x="17920" y="30409"/>
                  </a:lnTo>
                  <a:lnTo>
                    <a:pt x="18101" y="30349"/>
                  </a:lnTo>
                  <a:lnTo>
                    <a:pt x="18342" y="30228"/>
                  </a:lnTo>
                  <a:lnTo>
                    <a:pt x="18523" y="30108"/>
                  </a:lnTo>
                  <a:lnTo>
                    <a:pt x="18644" y="29927"/>
                  </a:lnTo>
                  <a:lnTo>
                    <a:pt x="18765" y="29685"/>
                  </a:lnTo>
                  <a:lnTo>
                    <a:pt x="18825" y="29504"/>
                  </a:lnTo>
                  <a:lnTo>
                    <a:pt x="18825" y="29263"/>
                  </a:lnTo>
                  <a:lnTo>
                    <a:pt x="18825" y="29022"/>
                  </a:lnTo>
                  <a:lnTo>
                    <a:pt x="18765" y="28841"/>
                  </a:lnTo>
                  <a:lnTo>
                    <a:pt x="18644" y="28599"/>
                  </a:lnTo>
                  <a:lnTo>
                    <a:pt x="18523" y="28418"/>
                  </a:lnTo>
                  <a:lnTo>
                    <a:pt x="18342" y="28298"/>
                  </a:lnTo>
                  <a:lnTo>
                    <a:pt x="18101" y="28177"/>
                  </a:lnTo>
                  <a:lnTo>
                    <a:pt x="17920" y="28117"/>
                  </a:lnTo>
                  <a:close/>
                  <a:moveTo>
                    <a:pt x="23230" y="28117"/>
                  </a:moveTo>
                  <a:lnTo>
                    <a:pt x="23049" y="28177"/>
                  </a:lnTo>
                  <a:lnTo>
                    <a:pt x="22807" y="28298"/>
                  </a:lnTo>
                  <a:lnTo>
                    <a:pt x="22626" y="28418"/>
                  </a:lnTo>
                  <a:lnTo>
                    <a:pt x="22506" y="28599"/>
                  </a:lnTo>
                  <a:lnTo>
                    <a:pt x="22385" y="28841"/>
                  </a:lnTo>
                  <a:lnTo>
                    <a:pt x="22325" y="29022"/>
                  </a:lnTo>
                  <a:lnTo>
                    <a:pt x="22325" y="29263"/>
                  </a:lnTo>
                  <a:lnTo>
                    <a:pt x="22325" y="29504"/>
                  </a:lnTo>
                  <a:lnTo>
                    <a:pt x="22385" y="29685"/>
                  </a:lnTo>
                  <a:lnTo>
                    <a:pt x="22506" y="29927"/>
                  </a:lnTo>
                  <a:lnTo>
                    <a:pt x="22626" y="30108"/>
                  </a:lnTo>
                  <a:lnTo>
                    <a:pt x="22807" y="30228"/>
                  </a:lnTo>
                  <a:lnTo>
                    <a:pt x="23049" y="30349"/>
                  </a:lnTo>
                  <a:lnTo>
                    <a:pt x="23230" y="30409"/>
                  </a:lnTo>
                  <a:lnTo>
                    <a:pt x="23712" y="30409"/>
                  </a:lnTo>
                  <a:lnTo>
                    <a:pt x="23893" y="30349"/>
                  </a:lnTo>
                  <a:lnTo>
                    <a:pt x="24135" y="30228"/>
                  </a:lnTo>
                  <a:lnTo>
                    <a:pt x="24316" y="30108"/>
                  </a:lnTo>
                  <a:lnTo>
                    <a:pt x="24436" y="29927"/>
                  </a:lnTo>
                  <a:lnTo>
                    <a:pt x="24557" y="29685"/>
                  </a:lnTo>
                  <a:lnTo>
                    <a:pt x="24617" y="29504"/>
                  </a:lnTo>
                  <a:lnTo>
                    <a:pt x="24617" y="29263"/>
                  </a:lnTo>
                  <a:lnTo>
                    <a:pt x="24617" y="29022"/>
                  </a:lnTo>
                  <a:lnTo>
                    <a:pt x="24557" y="28841"/>
                  </a:lnTo>
                  <a:lnTo>
                    <a:pt x="24436" y="28599"/>
                  </a:lnTo>
                  <a:lnTo>
                    <a:pt x="24316" y="28418"/>
                  </a:lnTo>
                  <a:lnTo>
                    <a:pt x="24135" y="28298"/>
                  </a:lnTo>
                  <a:lnTo>
                    <a:pt x="23893" y="28177"/>
                  </a:lnTo>
                  <a:lnTo>
                    <a:pt x="23712" y="28117"/>
                  </a:lnTo>
                  <a:close/>
                  <a:moveTo>
                    <a:pt x="29022" y="28117"/>
                  </a:moveTo>
                  <a:lnTo>
                    <a:pt x="28841" y="28177"/>
                  </a:lnTo>
                  <a:lnTo>
                    <a:pt x="28599" y="28298"/>
                  </a:lnTo>
                  <a:lnTo>
                    <a:pt x="28418" y="28418"/>
                  </a:lnTo>
                  <a:lnTo>
                    <a:pt x="28298" y="28599"/>
                  </a:lnTo>
                  <a:lnTo>
                    <a:pt x="28177" y="28841"/>
                  </a:lnTo>
                  <a:lnTo>
                    <a:pt x="28117" y="29022"/>
                  </a:lnTo>
                  <a:lnTo>
                    <a:pt x="28117" y="29263"/>
                  </a:lnTo>
                  <a:lnTo>
                    <a:pt x="28117" y="29504"/>
                  </a:lnTo>
                  <a:lnTo>
                    <a:pt x="28177" y="29685"/>
                  </a:lnTo>
                  <a:lnTo>
                    <a:pt x="28298" y="29927"/>
                  </a:lnTo>
                  <a:lnTo>
                    <a:pt x="28418" y="30108"/>
                  </a:lnTo>
                  <a:lnTo>
                    <a:pt x="28599" y="30228"/>
                  </a:lnTo>
                  <a:lnTo>
                    <a:pt x="28841" y="30349"/>
                  </a:lnTo>
                  <a:lnTo>
                    <a:pt x="29022" y="30409"/>
                  </a:lnTo>
                  <a:lnTo>
                    <a:pt x="29505" y="30409"/>
                  </a:lnTo>
                  <a:lnTo>
                    <a:pt x="29686" y="30349"/>
                  </a:lnTo>
                  <a:lnTo>
                    <a:pt x="29927" y="30228"/>
                  </a:lnTo>
                  <a:lnTo>
                    <a:pt x="30108" y="30108"/>
                  </a:lnTo>
                  <a:lnTo>
                    <a:pt x="30229" y="29927"/>
                  </a:lnTo>
                  <a:lnTo>
                    <a:pt x="30349" y="29685"/>
                  </a:lnTo>
                  <a:lnTo>
                    <a:pt x="30410" y="29504"/>
                  </a:lnTo>
                  <a:lnTo>
                    <a:pt x="30410" y="29263"/>
                  </a:lnTo>
                  <a:lnTo>
                    <a:pt x="30410" y="29022"/>
                  </a:lnTo>
                  <a:lnTo>
                    <a:pt x="30349" y="28841"/>
                  </a:lnTo>
                  <a:lnTo>
                    <a:pt x="30229" y="28599"/>
                  </a:lnTo>
                  <a:lnTo>
                    <a:pt x="30108" y="28418"/>
                  </a:lnTo>
                  <a:lnTo>
                    <a:pt x="29927" y="28298"/>
                  </a:lnTo>
                  <a:lnTo>
                    <a:pt x="29686" y="28177"/>
                  </a:lnTo>
                  <a:lnTo>
                    <a:pt x="29505" y="28117"/>
                  </a:lnTo>
                  <a:close/>
                  <a:moveTo>
                    <a:pt x="34814" y="28117"/>
                  </a:moveTo>
                  <a:lnTo>
                    <a:pt x="34633" y="28177"/>
                  </a:lnTo>
                  <a:lnTo>
                    <a:pt x="34392" y="28298"/>
                  </a:lnTo>
                  <a:lnTo>
                    <a:pt x="34211" y="28418"/>
                  </a:lnTo>
                  <a:lnTo>
                    <a:pt x="34090" y="28599"/>
                  </a:lnTo>
                  <a:lnTo>
                    <a:pt x="33969" y="28841"/>
                  </a:lnTo>
                  <a:lnTo>
                    <a:pt x="33909" y="29022"/>
                  </a:lnTo>
                  <a:lnTo>
                    <a:pt x="33909" y="29263"/>
                  </a:lnTo>
                  <a:lnTo>
                    <a:pt x="33909" y="29504"/>
                  </a:lnTo>
                  <a:lnTo>
                    <a:pt x="33969" y="29685"/>
                  </a:lnTo>
                  <a:lnTo>
                    <a:pt x="34090" y="29927"/>
                  </a:lnTo>
                  <a:lnTo>
                    <a:pt x="34211" y="30108"/>
                  </a:lnTo>
                  <a:lnTo>
                    <a:pt x="34392" y="30228"/>
                  </a:lnTo>
                  <a:lnTo>
                    <a:pt x="34633" y="30349"/>
                  </a:lnTo>
                  <a:lnTo>
                    <a:pt x="34814" y="30409"/>
                  </a:lnTo>
                  <a:lnTo>
                    <a:pt x="35297" y="30409"/>
                  </a:lnTo>
                  <a:lnTo>
                    <a:pt x="35478" y="30349"/>
                  </a:lnTo>
                  <a:lnTo>
                    <a:pt x="35719" y="30228"/>
                  </a:lnTo>
                  <a:lnTo>
                    <a:pt x="35900" y="30108"/>
                  </a:lnTo>
                  <a:lnTo>
                    <a:pt x="36021" y="29927"/>
                  </a:lnTo>
                  <a:lnTo>
                    <a:pt x="36141" y="29685"/>
                  </a:lnTo>
                  <a:lnTo>
                    <a:pt x="36202" y="29504"/>
                  </a:lnTo>
                  <a:lnTo>
                    <a:pt x="36202" y="29263"/>
                  </a:lnTo>
                  <a:lnTo>
                    <a:pt x="36202" y="29022"/>
                  </a:lnTo>
                  <a:lnTo>
                    <a:pt x="36141" y="28841"/>
                  </a:lnTo>
                  <a:lnTo>
                    <a:pt x="36021" y="28599"/>
                  </a:lnTo>
                  <a:lnTo>
                    <a:pt x="35900" y="28418"/>
                  </a:lnTo>
                  <a:lnTo>
                    <a:pt x="35719" y="28298"/>
                  </a:lnTo>
                  <a:lnTo>
                    <a:pt x="35478" y="28177"/>
                  </a:lnTo>
                  <a:lnTo>
                    <a:pt x="35297" y="28117"/>
                  </a:lnTo>
                  <a:close/>
                  <a:moveTo>
                    <a:pt x="40606" y="28117"/>
                  </a:moveTo>
                  <a:lnTo>
                    <a:pt x="40425" y="28177"/>
                  </a:lnTo>
                  <a:lnTo>
                    <a:pt x="40184" y="28298"/>
                  </a:lnTo>
                  <a:lnTo>
                    <a:pt x="40003" y="28418"/>
                  </a:lnTo>
                  <a:lnTo>
                    <a:pt x="39882" y="28599"/>
                  </a:lnTo>
                  <a:lnTo>
                    <a:pt x="39762" y="28841"/>
                  </a:lnTo>
                  <a:lnTo>
                    <a:pt x="39701" y="29022"/>
                  </a:lnTo>
                  <a:lnTo>
                    <a:pt x="39701" y="29263"/>
                  </a:lnTo>
                  <a:lnTo>
                    <a:pt x="39701" y="29504"/>
                  </a:lnTo>
                  <a:lnTo>
                    <a:pt x="39762" y="29685"/>
                  </a:lnTo>
                  <a:lnTo>
                    <a:pt x="39882" y="29927"/>
                  </a:lnTo>
                  <a:lnTo>
                    <a:pt x="40003" y="30108"/>
                  </a:lnTo>
                  <a:lnTo>
                    <a:pt x="40184" y="30228"/>
                  </a:lnTo>
                  <a:lnTo>
                    <a:pt x="40425" y="30349"/>
                  </a:lnTo>
                  <a:lnTo>
                    <a:pt x="40606" y="30409"/>
                  </a:lnTo>
                  <a:lnTo>
                    <a:pt x="41089" y="30409"/>
                  </a:lnTo>
                  <a:lnTo>
                    <a:pt x="41270" y="30349"/>
                  </a:lnTo>
                  <a:lnTo>
                    <a:pt x="41511" y="30228"/>
                  </a:lnTo>
                  <a:lnTo>
                    <a:pt x="41692" y="30108"/>
                  </a:lnTo>
                  <a:lnTo>
                    <a:pt x="41813" y="29927"/>
                  </a:lnTo>
                  <a:lnTo>
                    <a:pt x="41934" y="29685"/>
                  </a:lnTo>
                  <a:lnTo>
                    <a:pt x="41994" y="29504"/>
                  </a:lnTo>
                  <a:lnTo>
                    <a:pt x="41994" y="29263"/>
                  </a:lnTo>
                  <a:lnTo>
                    <a:pt x="41994" y="29022"/>
                  </a:lnTo>
                  <a:lnTo>
                    <a:pt x="41934" y="28841"/>
                  </a:lnTo>
                  <a:lnTo>
                    <a:pt x="41813" y="28599"/>
                  </a:lnTo>
                  <a:lnTo>
                    <a:pt x="41692" y="28418"/>
                  </a:lnTo>
                  <a:lnTo>
                    <a:pt x="41511" y="28298"/>
                  </a:lnTo>
                  <a:lnTo>
                    <a:pt x="41270" y="28177"/>
                  </a:lnTo>
                  <a:lnTo>
                    <a:pt x="41089" y="28117"/>
                  </a:lnTo>
                  <a:close/>
                  <a:moveTo>
                    <a:pt x="46399" y="28117"/>
                  </a:moveTo>
                  <a:lnTo>
                    <a:pt x="46218" y="28177"/>
                  </a:lnTo>
                  <a:lnTo>
                    <a:pt x="45976" y="28298"/>
                  </a:lnTo>
                  <a:lnTo>
                    <a:pt x="45795" y="28418"/>
                  </a:lnTo>
                  <a:lnTo>
                    <a:pt x="45674" y="28599"/>
                  </a:lnTo>
                  <a:lnTo>
                    <a:pt x="45554" y="28841"/>
                  </a:lnTo>
                  <a:lnTo>
                    <a:pt x="45493" y="29022"/>
                  </a:lnTo>
                  <a:lnTo>
                    <a:pt x="45493" y="29263"/>
                  </a:lnTo>
                  <a:lnTo>
                    <a:pt x="45493" y="29504"/>
                  </a:lnTo>
                  <a:lnTo>
                    <a:pt x="45554" y="29685"/>
                  </a:lnTo>
                  <a:lnTo>
                    <a:pt x="45674" y="29927"/>
                  </a:lnTo>
                  <a:lnTo>
                    <a:pt x="45795" y="30108"/>
                  </a:lnTo>
                  <a:lnTo>
                    <a:pt x="45976" y="30228"/>
                  </a:lnTo>
                  <a:lnTo>
                    <a:pt x="46218" y="30349"/>
                  </a:lnTo>
                  <a:lnTo>
                    <a:pt x="46399" y="30409"/>
                  </a:lnTo>
                  <a:lnTo>
                    <a:pt x="46881" y="30409"/>
                  </a:lnTo>
                  <a:lnTo>
                    <a:pt x="47062" y="30349"/>
                  </a:lnTo>
                  <a:lnTo>
                    <a:pt x="47304" y="30228"/>
                  </a:lnTo>
                  <a:lnTo>
                    <a:pt x="47485" y="30108"/>
                  </a:lnTo>
                  <a:lnTo>
                    <a:pt x="47605" y="29927"/>
                  </a:lnTo>
                  <a:lnTo>
                    <a:pt x="47726" y="29685"/>
                  </a:lnTo>
                  <a:lnTo>
                    <a:pt x="47786" y="29504"/>
                  </a:lnTo>
                  <a:lnTo>
                    <a:pt x="47786" y="29263"/>
                  </a:lnTo>
                  <a:lnTo>
                    <a:pt x="47786" y="29022"/>
                  </a:lnTo>
                  <a:lnTo>
                    <a:pt x="47726" y="28841"/>
                  </a:lnTo>
                  <a:lnTo>
                    <a:pt x="47605" y="28599"/>
                  </a:lnTo>
                  <a:lnTo>
                    <a:pt x="47485" y="28418"/>
                  </a:lnTo>
                  <a:lnTo>
                    <a:pt x="47304" y="28298"/>
                  </a:lnTo>
                  <a:lnTo>
                    <a:pt x="47062" y="28177"/>
                  </a:lnTo>
                  <a:lnTo>
                    <a:pt x="46881" y="28117"/>
                  </a:lnTo>
                  <a:close/>
                  <a:moveTo>
                    <a:pt x="52191" y="28117"/>
                  </a:moveTo>
                  <a:lnTo>
                    <a:pt x="52010" y="28177"/>
                  </a:lnTo>
                  <a:lnTo>
                    <a:pt x="51768" y="28298"/>
                  </a:lnTo>
                  <a:lnTo>
                    <a:pt x="51587" y="28418"/>
                  </a:lnTo>
                  <a:lnTo>
                    <a:pt x="51467" y="28599"/>
                  </a:lnTo>
                  <a:lnTo>
                    <a:pt x="51346" y="28841"/>
                  </a:lnTo>
                  <a:lnTo>
                    <a:pt x="51286" y="29022"/>
                  </a:lnTo>
                  <a:lnTo>
                    <a:pt x="51286" y="29263"/>
                  </a:lnTo>
                  <a:lnTo>
                    <a:pt x="51286" y="29504"/>
                  </a:lnTo>
                  <a:lnTo>
                    <a:pt x="51346" y="29685"/>
                  </a:lnTo>
                  <a:lnTo>
                    <a:pt x="51467" y="29927"/>
                  </a:lnTo>
                  <a:lnTo>
                    <a:pt x="51587" y="30108"/>
                  </a:lnTo>
                  <a:lnTo>
                    <a:pt x="51768" y="30228"/>
                  </a:lnTo>
                  <a:lnTo>
                    <a:pt x="52010" y="30349"/>
                  </a:lnTo>
                  <a:lnTo>
                    <a:pt x="52191" y="30409"/>
                  </a:lnTo>
                  <a:lnTo>
                    <a:pt x="52673" y="30409"/>
                  </a:lnTo>
                  <a:lnTo>
                    <a:pt x="52854" y="30349"/>
                  </a:lnTo>
                  <a:lnTo>
                    <a:pt x="53096" y="30228"/>
                  </a:lnTo>
                  <a:lnTo>
                    <a:pt x="53277" y="30108"/>
                  </a:lnTo>
                  <a:lnTo>
                    <a:pt x="53397" y="29927"/>
                  </a:lnTo>
                  <a:lnTo>
                    <a:pt x="53518" y="29685"/>
                  </a:lnTo>
                  <a:lnTo>
                    <a:pt x="53578" y="29504"/>
                  </a:lnTo>
                  <a:lnTo>
                    <a:pt x="53578" y="29263"/>
                  </a:lnTo>
                  <a:lnTo>
                    <a:pt x="53578" y="29022"/>
                  </a:lnTo>
                  <a:lnTo>
                    <a:pt x="53518" y="28841"/>
                  </a:lnTo>
                  <a:lnTo>
                    <a:pt x="53397" y="28599"/>
                  </a:lnTo>
                  <a:lnTo>
                    <a:pt x="53277" y="28418"/>
                  </a:lnTo>
                  <a:lnTo>
                    <a:pt x="53096" y="28298"/>
                  </a:lnTo>
                  <a:lnTo>
                    <a:pt x="52854" y="28177"/>
                  </a:lnTo>
                  <a:lnTo>
                    <a:pt x="52673" y="28117"/>
                  </a:lnTo>
                  <a:close/>
                  <a:moveTo>
                    <a:pt x="57983" y="28117"/>
                  </a:moveTo>
                  <a:lnTo>
                    <a:pt x="57802" y="28177"/>
                  </a:lnTo>
                  <a:lnTo>
                    <a:pt x="57561" y="28298"/>
                  </a:lnTo>
                  <a:lnTo>
                    <a:pt x="57380" y="28418"/>
                  </a:lnTo>
                  <a:lnTo>
                    <a:pt x="57259" y="28599"/>
                  </a:lnTo>
                  <a:lnTo>
                    <a:pt x="57138" y="28841"/>
                  </a:lnTo>
                  <a:lnTo>
                    <a:pt x="57078" y="29022"/>
                  </a:lnTo>
                  <a:lnTo>
                    <a:pt x="57078" y="29263"/>
                  </a:lnTo>
                  <a:lnTo>
                    <a:pt x="57078" y="29504"/>
                  </a:lnTo>
                  <a:lnTo>
                    <a:pt x="57138" y="29685"/>
                  </a:lnTo>
                  <a:lnTo>
                    <a:pt x="57259" y="29927"/>
                  </a:lnTo>
                  <a:lnTo>
                    <a:pt x="57380" y="30108"/>
                  </a:lnTo>
                  <a:lnTo>
                    <a:pt x="57561" y="30228"/>
                  </a:lnTo>
                  <a:lnTo>
                    <a:pt x="57802" y="30349"/>
                  </a:lnTo>
                  <a:lnTo>
                    <a:pt x="57983" y="30409"/>
                  </a:lnTo>
                  <a:lnTo>
                    <a:pt x="58466" y="30409"/>
                  </a:lnTo>
                  <a:lnTo>
                    <a:pt x="58647" y="30349"/>
                  </a:lnTo>
                  <a:lnTo>
                    <a:pt x="58888" y="30228"/>
                  </a:lnTo>
                  <a:lnTo>
                    <a:pt x="59069" y="30108"/>
                  </a:lnTo>
                  <a:lnTo>
                    <a:pt x="59190" y="29927"/>
                  </a:lnTo>
                  <a:lnTo>
                    <a:pt x="59310" y="29685"/>
                  </a:lnTo>
                  <a:lnTo>
                    <a:pt x="59371" y="29504"/>
                  </a:lnTo>
                  <a:lnTo>
                    <a:pt x="59371" y="29263"/>
                  </a:lnTo>
                  <a:lnTo>
                    <a:pt x="59371" y="29022"/>
                  </a:lnTo>
                  <a:lnTo>
                    <a:pt x="59310" y="28841"/>
                  </a:lnTo>
                  <a:lnTo>
                    <a:pt x="59190" y="28599"/>
                  </a:lnTo>
                  <a:lnTo>
                    <a:pt x="59069" y="28418"/>
                  </a:lnTo>
                  <a:lnTo>
                    <a:pt x="58888" y="28298"/>
                  </a:lnTo>
                  <a:lnTo>
                    <a:pt x="58647" y="28177"/>
                  </a:lnTo>
                  <a:lnTo>
                    <a:pt x="58466" y="28117"/>
                  </a:lnTo>
                  <a:close/>
                  <a:moveTo>
                    <a:pt x="63775" y="28117"/>
                  </a:moveTo>
                  <a:lnTo>
                    <a:pt x="63594" y="28177"/>
                  </a:lnTo>
                  <a:lnTo>
                    <a:pt x="63353" y="28298"/>
                  </a:lnTo>
                  <a:lnTo>
                    <a:pt x="63172" y="28418"/>
                  </a:lnTo>
                  <a:lnTo>
                    <a:pt x="63051" y="28599"/>
                  </a:lnTo>
                  <a:lnTo>
                    <a:pt x="62931" y="28841"/>
                  </a:lnTo>
                  <a:lnTo>
                    <a:pt x="62870" y="29022"/>
                  </a:lnTo>
                  <a:lnTo>
                    <a:pt x="62870" y="29263"/>
                  </a:lnTo>
                  <a:lnTo>
                    <a:pt x="62870" y="29504"/>
                  </a:lnTo>
                  <a:lnTo>
                    <a:pt x="62931" y="29685"/>
                  </a:lnTo>
                  <a:lnTo>
                    <a:pt x="63051" y="29927"/>
                  </a:lnTo>
                  <a:lnTo>
                    <a:pt x="63172" y="30108"/>
                  </a:lnTo>
                  <a:lnTo>
                    <a:pt x="63353" y="30228"/>
                  </a:lnTo>
                  <a:lnTo>
                    <a:pt x="63594" y="30349"/>
                  </a:lnTo>
                  <a:lnTo>
                    <a:pt x="63775" y="30409"/>
                  </a:lnTo>
                  <a:lnTo>
                    <a:pt x="64258" y="30409"/>
                  </a:lnTo>
                  <a:lnTo>
                    <a:pt x="64439" y="30349"/>
                  </a:lnTo>
                  <a:lnTo>
                    <a:pt x="64680" y="30228"/>
                  </a:lnTo>
                  <a:lnTo>
                    <a:pt x="64861" y="30108"/>
                  </a:lnTo>
                  <a:lnTo>
                    <a:pt x="64982" y="29927"/>
                  </a:lnTo>
                  <a:lnTo>
                    <a:pt x="65103" y="29685"/>
                  </a:lnTo>
                  <a:lnTo>
                    <a:pt x="65163" y="29504"/>
                  </a:lnTo>
                  <a:lnTo>
                    <a:pt x="65163" y="29263"/>
                  </a:lnTo>
                  <a:lnTo>
                    <a:pt x="65163" y="29022"/>
                  </a:lnTo>
                  <a:lnTo>
                    <a:pt x="65103" y="28841"/>
                  </a:lnTo>
                  <a:lnTo>
                    <a:pt x="64982" y="28599"/>
                  </a:lnTo>
                  <a:lnTo>
                    <a:pt x="64861" y="28418"/>
                  </a:lnTo>
                  <a:lnTo>
                    <a:pt x="64680" y="28298"/>
                  </a:lnTo>
                  <a:lnTo>
                    <a:pt x="64439" y="28177"/>
                  </a:lnTo>
                  <a:lnTo>
                    <a:pt x="64258" y="28117"/>
                  </a:lnTo>
                  <a:close/>
                  <a:moveTo>
                    <a:pt x="69567" y="28117"/>
                  </a:moveTo>
                  <a:lnTo>
                    <a:pt x="69386" y="28177"/>
                  </a:lnTo>
                  <a:lnTo>
                    <a:pt x="69145" y="28298"/>
                  </a:lnTo>
                  <a:lnTo>
                    <a:pt x="68964" y="28418"/>
                  </a:lnTo>
                  <a:lnTo>
                    <a:pt x="68843" y="28599"/>
                  </a:lnTo>
                  <a:lnTo>
                    <a:pt x="68723" y="28841"/>
                  </a:lnTo>
                  <a:lnTo>
                    <a:pt x="68662" y="29022"/>
                  </a:lnTo>
                  <a:lnTo>
                    <a:pt x="68662" y="29263"/>
                  </a:lnTo>
                  <a:lnTo>
                    <a:pt x="68662" y="29504"/>
                  </a:lnTo>
                  <a:lnTo>
                    <a:pt x="68723" y="29685"/>
                  </a:lnTo>
                  <a:lnTo>
                    <a:pt x="68843" y="29927"/>
                  </a:lnTo>
                  <a:lnTo>
                    <a:pt x="68964" y="30108"/>
                  </a:lnTo>
                  <a:lnTo>
                    <a:pt x="69145" y="30228"/>
                  </a:lnTo>
                  <a:lnTo>
                    <a:pt x="69386" y="30349"/>
                  </a:lnTo>
                  <a:lnTo>
                    <a:pt x="69567" y="30409"/>
                  </a:lnTo>
                  <a:lnTo>
                    <a:pt x="70050" y="30409"/>
                  </a:lnTo>
                  <a:lnTo>
                    <a:pt x="70231" y="30349"/>
                  </a:lnTo>
                  <a:lnTo>
                    <a:pt x="70472" y="30228"/>
                  </a:lnTo>
                  <a:lnTo>
                    <a:pt x="70653" y="30108"/>
                  </a:lnTo>
                  <a:lnTo>
                    <a:pt x="70774" y="29927"/>
                  </a:lnTo>
                  <a:lnTo>
                    <a:pt x="70895" y="29685"/>
                  </a:lnTo>
                  <a:lnTo>
                    <a:pt x="70955" y="29504"/>
                  </a:lnTo>
                  <a:lnTo>
                    <a:pt x="70955" y="29263"/>
                  </a:lnTo>
                  <a:lnTo>
                    <a:pt x="70955" y="29022"/>
                  </a:lnTo>
                  <a:lnTo>
                    <a:pt x="70895" y="28841"/>
                  </a:lnTo>
                  <a:lnTo>
                    <a:pt x="70774" y="28599"/>
                  </a:lnTo>
                  <a:lnTo>
                    <a:pt x="70653" y="28418"/>
                  </a:lnTo>
                  <a:lnTo>
                    <a:pt x="70472" y="28298"/>
                  </a:lnTo>
                  <a:lnTo>
                    <a:pt x="70231" y="28177"/>
                  </a:lnTo>
                  <a:lnTo>
                    <a:pt x="70050" y="28117"/>
                  </a:lnTo>
                  <a:close/>
                  <a:moveTo>
                    <a:pt x="2957" y="31013"/>
                  </a:moveTo>
                  <a:lnTo>
                    <a:pt x="2776" y="31073"/>
                  </a:lnTo>
                  <a:lnTo>
                    <a:pt x="2534" y="31194"/>
                  </a:lnTo>
                  <a:lnTo>
                    <a:pt x="2353" y="31314"/>
                  </a:lnTo>
                  <a:lnTo>
                    <a:pt x="2233" y="31495"/>
                  </a:lnTo>
                  <a:lnTo>
                    <a:pt x="2112" y="31737"/>
                  </a:lnTo>
                  <a:lnTo>
                    <a:pt x="2052" y="31918"/>
                  </a:lnTo>
                  <a:lnTo>
                    <a:pt x="2052" y="32159"/>
                  </a:lnTo>
                  <a:lnTo>
                    <a:pt x="2052" y="32401"/>
                  </a:lnTo>
                  <a:lnTo>
                    <a:pt x="2112" y="32582"/>
                  </a:lnTo>
                  <a:lnTo>
                    <a:pt x="2233" y="32823"/>
                  </a:lnTo>
                  <a:lnTo>
                    <a:pt x="2353" y="33004"/>
                  </a:lnTo>
                  <a:lnTo>
                    <a:pt x="2534" y="33125"/>
                  </a:lnTo>
                  <a:lnTo>
                    <a:pt x="2776" y="33245"/>
                  </a:lnTo>
                  <a:lnTo>
                    <a:pt x="2957" y="33306"/>
                  </a:lnTo>
                  <a:lnTo>
                    <a:pt x="3439" y="33306"/>
                  </a:lnTo>
                  <a:lnTo>
                    <a:pt x="3620" y="33245"/>
                  </a:lnTo>
                  <a:lnTo>
                    <a:pt x="3862" y="33125"/>
                  </a:lnTo>
                  <a:lnTo>
                    <a:pt x="4043" y="33004"/>
                  </a:lnTo>
                  <a:lnTo>
                    <a:pt x="4164" y="32823"/>
                  </a:lnTo>
                  <a:lnTo>
                    <a:pt x="4284" y="32582"/>
                  </a:lnTo>
                  <a:lnTo>
                    <a:pt x="4345" y="32401"/>
                  </a:lnTo>
                  <a:lnTo>
                    <a:pt x="4345" y="32159"/>
                  </a:lnTo>
                  <a:lnTo>
                    <a:pt x="4345" y="31918"/>
                  </a:lnTo>
                  <a:lnTo>
                    <a:pt x="4284" y="31737"/>
                  </a:lnTo>
                  <a:lnTo>
                    <a:pt x="4164" y="31495"/>
                  </a:lnTo>
                  <a:lnTo>
                    <a:pt x="4043" y="31314"/>
                  </a:lnTo>
                  <a:lnTo>
                    <a:pt x="3862" y="31194"/>
                  </a:lnTo>
                  <a:lnTo>
                    <a:pt x="3620" y="31073"/>
                  </a:lnTo>
                  <a:lnTo>
                    <a:pt x="3439" y="31013"/>
                  </a:lnTo>
                  <a:close/>
                  <a:moveTo>
                    <a:pt x="8749" y="31013"/>
                  </a:moveTo>
                  <a:lnTo>
                    <a:pt x="8568" y="31073"/>
                  </a:lnTo>
                  <a:lnTo>
                    <a:pt x="8327" y="31194"/>
                  </a:lnTo>
                  <a:lnTo>
                    <a:pt x="8146" y="31314"/>
                  </a:lnTo>
                  <a:lnTo>
                    <a:pt x="8025" y="31495"/>
                  </a:lnTo>
                  <a:lnTo>
                    <a:pt x="7904" y="31737"/>
                  </a:lnTo>
                  <a:lnTo>
                    <a:pt x="7844" y="31918"/>
                  </a:lnTo>
                  <a:lnTo>
                    <a:pt x="7844" y="32159"/>
                  </a:lnTo>
                  <a:lnTo>
                    <a:pt x="7844" y="32401"/>
                  </a:lnTo>
                  <a:lnTo>
                    <a:pt x="7904" y="32582"/>
                  </a:lnTo>
                  <a:lnTo>
                    <a:pt x="8025" y="32823"/>
                  </a:lnTo>
                  <a:lnTo>
                    <a:pt x="8146" y="33004"/>
                  </a:lnTo>
                  <a:lnTo>
                    <a:pt x="8327" y="33125"/>
                  </a:lnTo>
                  <a:lnTo>
                    <a:pt x="8568" y="33245"/>
                  </a:lnTo>
                  <a:lnTo>
                    <a:pt x="8749" y="33306"/>
                  </a:lnTo>
                  <a:lnTo>
                    <a:pt x="9232" y="33306"/>
                  </a:lnTo>
                  <a:lnTo>
                    <a:pt x="9413" y="33245"/>
                  </a:lnTo>
                  <a:lnTo>
                    <a:pt x="9654" y="33125"/>
                  </a:lnTo>
                  <a:lnTo>
                    <a:pt x="9835" y="33004"/>
                  </a:lnTo>
                  <a:lnTo>
                    <a:pt x="9956" y="32823"/>
                  </a:lnTo>
                  <a:lnTo>
                    <a:pt x="10076" y="32582"/>
                  </a:lnTo>
                  <a:lnTo>
                    <a:pt x="10137" y="32401"/>
                  </a:lnTo>
                  <a:lnTo>
                    <a:pt x="10137" y="32159"/>
                  </a:lnTo>
                  <a:lnTo>
                    <a:pt x="10137" y="31918"/>
                  </a:lnTo>
                  <a:lnTo>
                    <a:pt x="10076" y="31737"/>
                  </a:lnTo>
                  <a:lnTo>
                    <a:pt x="9956" y="31495"/>
                  </a:lnTo>
                  <a:lnTo>
                    <a:pt x="9835" y="31314"/>
                  </a:lnTo>
                  <a:lnTo>
                    <a:pt x="9654" y="31194"/>
                  </a:lnTo>
                  <a:lnTo>
                    <a:pt x="9413" y="31073"/>
                  </a:lnTo>
                  <a:lnTo>
                    <a:pt x="9232" y="31013"/>
                  </a:lnTo>
                  <a:close/>
                  <a:moveTo>
                    <a:pt x="14541" y="31013"/>
                  </a:moveTo>
                  <a:lnTo>
                    <a:pt x="14360" y="31073"/>
                  </a:lnTo>
                  <a:lnTo>
                    <a:pt x="14119" y="31194"/>
                  </a:lnTo>
                  <a:lnTo>
                    <a:pt x="13938" y="31314"/>
                  </a:lnTo>
                  <a:lnTo>
                    <a:pt x="13817" y="31495"/>
                  </a:lnTo>
                  <a:lnTo>
                    <a:pt x="13697" y="31737"/>
                  </a:lnTo>
                  <a:lnTo>
                    <a:pt x="13636" y="31918"/>
                  </a:lnTo>
                  <a:lnTo>
                    <a:pt x="13636" y="32159"/>
                  </a:lnTo>
                  <a:lnTo>
                    <a:pt x="13636" y="32401"/>
                  </a:lnTo>
                  <a:lnTo>
                    <a:pt x="13697" y="32582"/>
                  </a:lnTo>
                  <a:lnTo>
                    <a:pt x="13817" y="32823"/>
                  </a:lnTo>
                  <a:lnTo>
                    <a:pt x="13938" y="33004"/>
                  </a:lnTo>
                  <a:lnTo>
                    <a:pt x="14119" y="33125"/>
                  </a:lnTo>
                  <a:lnTo>
                    <a:pt x="14360" y="33245"/>
                  </a:lnTo>
                  <a:lnTo>
                    <a:pt x="14541" y="33306"/>
                  </a:lnTo>
                  <a:lnTo>
                    <a:pt x="15024" y="33306"/>
                  </a:lnTo>
                  <a:lnTo>
                    <a:pt x="15205" y="33245"/>
                  </a:lnTo>
                  <a:lnTo>
                    <a:pt x="15446" y="33125"/>
                  </a:lnTo>
                  <a:lnTo>
                    <a:pt x="15627" y="33004"/>
                  </a:lnTo>
                  <a:lnTo>
                    <a:pt x="15748" y="32823"/>
                  </a:lnTo>
                  <a:lnTo>
                    <a:pt x="15869" y="32582"/>
                  </a:lnTo>
                  <a:lnTo>
                    <a:pt x="15929" y="32401"/>
                  </a:lnTo>
                  <a:lnTo>
                    <a:pt x="15929" y="32159"/>
                  </a:lnTo>
                  <a:lnTo>
                    <a:pt x="15929" y="31918"/>
                  </a:lnTo>
                  <a:lnTo>
                    <a:pt x="15869" y="31737"/>
                  </a:lnTo>
                  <a:lnTo>
                    <a:pt x="15748" y="31495"/>
                  </a:lnTo>
                  <a:lnTo>
                    <a:pt x="15627" y="31314"/>
                  </a:lnTo>
                  <a:lnTo>
                    <a:pt x="15446" y="31194"/>
                  </a:lnTo>
                  <a:lnTo>
                    <a:pt x="15205" y="31073"/>
                  </a:lnTo>
                  <a:lnTo>
                    <a:pt x="15024" y="31013"/>
                  </a:lnTo>
                  <a:close/>
                  <a:moveTo>
                    <a:pt x="20333" y="31013"/>
                  </a:moveTo>
                  <a:lnTo>
                    <a:pt x="20152" y="31073"/>
                  </a:lnTo>
                  <a:lnTo>
                    <a:pt x="19911" y="31194"/>
                  </a:lnTo>
                  <a:lnTo>
                    <a:pt x="19730" y="31314"/>
                  </a:lnTo>
                  <a:lnTo>
                    <a:pt x="19609" y="31495"/>
                  </a:lnTo>
                  <a:lnTo>
                    <a:pt x="19489" y="31737"/>
                  </a:lnTo>
                  <a:lnTo>
                    <a:pt x="19428" y="31918"/>
                  </a:lnTo>
                  <a:lnTo>
                    <a:pt x="19428" y="32159"/>
                  </a:lnTo>
                  <a:lnTo>
                    <a:pt x="19428" y="32401"/>
                  </a:lnTo>
                  <a:lnTo>
                    <a:pt x="19489" y="32582"/>
                  </a:lnTo>
                  <a:lnTo>
                    <a:pt x="19609" y="32823"/>
                  </a:lnTo>
                  <a:lnTo>
                    <a:pt x="19730" y="33004"/>
                  </a:lnTo>
                  <a:lnTo>
                    <a:pt x="19911" y="33125"/>
                  </a:lnTo>
                  <a:lnTo>
                    <a:pt x="20152" y="33245"/>
                  </a:lnTo>
                  <a:lnTo>
                    <a:pt x="20333" y="33306"/>
                  </a:lnTo>
                  <a:lnTo>
                    <a:pt x="20816" y="33306"/>
                  </a:lnTo>
                  <a:lnTo>
                    <a:pt x="20997" y="33245"/>
                  </a:lnTo>
                  <a:lnTo>
                    <a:pt x="21239" y="33125"/>
                  </a:lnTo>
                  <a:lnTo>
                    <a:pt x="21420" y="33004"/>
                  </a:lnTo>
                  <a:lnTo>
                    <a:pt x="21540" y="32823"/>
                  </a:lnTo>
                  <a:lnTo>
                    <a:pt x="21661" y="32582"/>
                  </a:lnTo>
                  <a:lnTo>
                    <a:pt x="21721" y="32401"/>
                  </a:lnTo>
                  <a:lnTo>
                    <a:pt x="21721" y="32159"/>
                  </a:lnTo>
                  <a:lnTo>
                    <a:pt x="21721" y="31918"/>
                  </a:lnTo>
                  <a:lnTo>
                    <a:pt x="21661" y="31737"/>
                  </a:lnTo>
                  <a:lnTo>
                    <a:pt x="21540" y="31495"/>
                  </a:lnTo>
                  <a:lnTo>
                    <a:pt x="21420" y="31314"/>
                  </a:lnTo>
                  <a:lnTo>
                    <a:pt x="21239" y="31194"/>
                  </a:lnTo>
                  <a:lnTo>
                    <a:pt x="20997" y="31073"/>
                  </a:lnTo>
                  <a:lnTo>
                    <a:pt x="20816" y="31013"/>
                  </a:lnTo>
                  <a:close/>
                  <a:moveTo>
                    <a:pt x="26126" y="31013"/>
                  </a:moveTo>
                  <a:lnTo>
                    <a:pt x="25945" y="31073"/>
                  </a:lnTo>
                  <a:lnTo>
                    <a:pt x="25703" y="31194"/>
                  </a:lnTo>
                  <a:lnTo>
                    <a:pt x="25522" y="31314"/>
                  </a:lnTo>
                  <a:lnTo>
                    <a:pt x="25402" y="31495"/>
                  </a:lnTo>
                  <a:lnTo>
                    <a:pt x="25281" y="31737"/>
                  </a:lnTo>
                  <a:lnTo>
                    <a:pt x="25221" y="31918"/>
                  </a:lnTo>
                  <a:lnTo>
                    <a:pt x="25221" y="32159"/>
                  </a:lnTo>
                  <a:lnTo>
                    <a:pt x="25221" y="32401"/>
                  </a:lnTo>
                  <a:lnTo>
                    <a:pt x="25281" y="32582"/>
                  </a:lnTo>
                  <a:lnTo>
                    <a:pt x="25402" y="32823"/>
                  </a:lnTo>
                  <a:lnTo>
                    <a:pt x="25522" y="33004"/>
                  </a:lnTo>
                  <a:lnTo>
                    <a:pt x="25703" y="33125"/>
                  </a:lnTo>
                  <a:lnTo>
                    <a:pt x="25945" y="33245"/>
                  </a:lnTo>
                  <a:lnTo>
                    <a:pt x="26126" y="33306"/>
                  </a:lnTo>
                  <a:lnTo>
                    <a:pt x="26608" y="33306"/>
                  </a:lnTo>
                  <a:lnTo>
                    <a:pt x="26789" y="33245"/>
                  </a:lnTo>
                  <a:lnTo>
                    <a:pt x="27031" y="33125"/>
                  </a:lnTo>
                  <a:lnTo>
                    <a:pt x="27212" y="33004"/>
                  </a:lnTo>
                  <a:lnTo>
                    <a:pt x="27332" y="32823"/>
                  </a:lnTo>
                  <a:lnTo>
                    <a:pt x="27453" y="32582"/>
                  </a:lnTo>
                  <a:lnTo>
                    <a:pt x="27513" y="32401"/>
                  </a:lnTo>
                  <a:lnTo>
                    <a:pt x="27513" y="32159"/>
                  </a:lnTo>
                  <a:lnTo>
                    <a:pt x="27513" y="31918"/>
                  </a:lnTo>
                  <a:lnTo>
                    <a:pt x="27453" y="31737"/>
                  </a:lnTo>
                  <a:lnTo>
                    <a:pt x="27332" y="31495"/>
                  </a:lnTo>
                  <a:lnTo>
                    <a:pt x="27212" y="31314"/>
                  </a:lnTo>
                  <a:lnTo>
                    <a:pt x="27031" y="31194"/>
                  </a:lnTo>
                  <a:lnTo>
                    <a:pt x="26789" y="31073"/>
                  </a:lnTo>
                  <a:lnTo>
                    <a:pt x="26608" y="31013"/>
                  </a:lnTo>
                  <a:close/>
                  <a:moveTo>
                    <a:pt x="31918" y="31013"/>
                  </a:moveTo>
                  <a:lnTo>
                    <a:pt x="31737" y="31073"/>
                  </a:lnTo>
                  <a:lnTo>
                    <a:pt x="31496" y="31194"/>
                  </a:lnTo>
                  <a:lnTo>
                    <a:pt x="31315" y="31314"/>
                  </a:lnTo>
                  <a:lnTo>
                    <a:pt x="31194" y="31495"/>
                  </a:lnTo>
                  <a:lnTo>
                    <a:pt x="31073" y="31737"/>
                  </a:lnTo>
                  <a:lnTo>
                    <a:pt x="31013" y="31918"/>
                  </a:lnTo>
                  <a:lnTo>
                    <a:pt x="31013" y="32159"/>
                  </a:lnTo>
                  <a:lnTo>
                    <a:pt x="31013" y="32401"/>
                  </a:lnTo>
                  <a:lnTo>
                    <a:pt x="31073" y="32582"/>
                  </a:lnTo>
                  <a:lnTo>
                    <a:pt x="31194" y="32823"/>
                  </a:lnTo>
                  <a:lnTo>
                    <a:pt x="31315" y="33004"/>
                  </a:lnTo>
                  <a:lnTo>
                    <a:pt x="31496" y="33125"/>
                  </a:lnTo>
                  <a:lnTo>
                    <a:pt x="31737" y="33245"/>
                  </a:lnTo>
                  <a:lnTo>
                    <a:pt x="31918" y="33306"/>
                  </a:lnTo>
                  <a:lnTo>
                    <a:pt x="32401" y="33306"/>
                  </a:lnTo>
                  <a:lnTo>
                    <a:pt x="32582" y="33245"/>
                  </a:lnTo>
                  <a:lnTo>
                    <a:pt x="32823" y="33125"/>
                  </a:lnTo>
                  <a:lnTo>
                    <a:pt x="33004" y="33004"/>
                  </a:lnTo>
                  <a:lnTo>
                    <a:pt x="33125" y="32823"/>
                  </a:lnTo>
                  <a:lnTo>
                    <a:pt x="33245" y="32582"/>
                  </a:lnTo>
                  <a:lnTo>
                    <a:pt x="33306" y="32401"/>
                  </a:lnTo>
                  <a:lnTo>
                    <a:pt x="33306" y="32159"/>
                  </a:lnTo>
                  <a:lnTo>
                    <a:pt x="33306" y="31918"/>
                  </a:lnTo>
                  <a:lnTo>
                    <a:pt x="33245" y="31737"/>
                  </a:lnTo>
                  <a:lnTo>
                    <a:pt x="33125" y="31495"/>
                  </a:lnTo>
                  <a:lnTo>
                    <a:pt x="33004" y="31314"/>
                  </a:lnTo>
                  <a:lnTo>
                    <a:pt x="32823" y="31194"/>
                  </a:lnTo>
                  <a:lnTo>
                    <a:pt x="32582" y="31073"/>
                  </a:lnTo>
                  <a:lnTo>
                    <a:pt x="32401" y="31013"/>
                  </a:lnTo>
                  <a:close/>
                  <a:moveTo>
                    <a:pt x="37710" y="31013"/>
                  </a:moveTo>
                  <a:lnTo>
                    <a:pt x="37529" y="31073"/>
                  </a:lnTo>
                  <a:lnTo>
                    <a:pt x="37288" y="31194"/>
                  </a:lnTo>
                  <a:lnTo>
                    <a:pt x="37107" y="31314"/>
                  </a:lnTo>
                  <a:lnTo>
                    <a:pt x="36986" y="31495"/>
                  </a:lnTo>
                  <a:lnTo>
                    <a:pt x="36865" y="31737"/>
                  </a:lnTo>
                  <a:lnTo>
                    <a:pt x="36805" y="31918"/>
                  </a:lnTo>
                  <a:lnTo>
                    <a:pt x="36805" y="32159"/>
                  </a:lnTo>
                  <a:lnTo>
                    <a:pt x="36805" y="32401"/>
                  </a:lnTo>
                  <a:lnTo>
                    <a:pt x="36865" y="32582"/>
                  </a:lnTo>
                  <a:lnTo>
                    <a:pt x="36986" y="32823"/>
                  </a:lnTo>
                  <a:lnTo>
                    <a:pt x="37107" y="33004"/>
                  </a:lnTo>
                  <a:lnTo>
                    <a:pt x="37288" y="33125"/>
                  </a:lnTo>
                  <a:lnTo>
                    <a:pt x="37529" y="33245"/>
                  </a:lnTo>
                  <a:lnTo>
                    <a:pt x="37710" y="33306"/>
                  </a:lnTo>
                  <a:lnTo>
                    <a:pt x="38193" y="33306"/>
                  </a:lnTo>
                  <a:lnTo>
                    <a:pt x="38374" y="33245"/>
                  </a:lnTo>
                  <a:lnTo>
                    <a:pt x="38615" y="33125"/>
                  </a:lnTo>
                  <a:lnTo>
                    <a:pt x="38796" y="33004"/>
                  </a:lnTo>
                  <a:lnTo>
                    <a:pt x="38917" y="32823"/>
                  </a:lnTo>
                  <a:lnTo>
                    <a:pt x="39038" y="32582"/>
                  </a:lnTo>
                  <a:lnTo>
                    <a:pt x="39098" y="32401"/>
                  </a:lnTo>
                  <a:lnTo>
                    <a:pt x="39098" y="32159"/>
                  </a:lnTo>
                  <a:lnTo>
                    <a:pt x="39098" y="31918"/>
                  </a:lnTo>
                  <a:lnTo>
                    <a:pt x="39038" y="31737"/>
                  </a:lnTo>
                  <a:lnTo>
                    <a:pt x="38917" y="31495"/>
                  </a:lnTo>
                  <a:lnTo>
                    <a:pt x="38796" y="31314"/>
                  </a:lnTo>
                  <a:lnTo>
                    <a:pt x="38615" y="31194"/>
                  </a:lnTo>
                  <a:lnTo>
                    <a:pt x="38374" y="31073"/>
                  </a:lnTo>
                  <a:lnTo>
                    <a:pt x="38193" y="31013"/>
                  </a:lnTo>
                  <a:close/>
                  <a:moveTo>
                    <a:pt x="43502" y="31013"/>
                  </a:moveTo>
                  <a:lnTo>
                    <a:pt x="43321" y="31073"/>
                  </a:lnTo>
                  <a:lnTo>
                    <a:pt x="43080" y="31194"/>
                  </a:lnTo>
                  <a:lnTo>
                    <a:pt x="42899" y="31314"/>
                  </a:lnTo>
                  <a:lnTo>
                    <a:pt x="42778" y="31495"/>
                  </a:lnTo>
                  <a:lnTo>
                    <a:pt x="42658" y="31737"/>
                  </a:lnTo>
                  <a:lnTo>
                    <a:pt x="42597" y="31918"/>
                  </a:lnTo>
                  <a:lnTo>
                    <a:pt x="42597" y="32159"/>
                  </a:lnTo>
                  <a:lnTo>
                    <a:pt x="42597" y="32401"/>
                  </a:lnTo>
                  <a:lnTo>
                    <a:pt x="42658" y="32582"/>
                  </a:lnTo>
                  <a:lnTo>
                    <a:pt x="42778" y="32823"/>
                  </a:lnTo>
                  <a:lnTo>
                    <a:pt x="42899" y="33004"/>
                  </a:lnTo>
                  <a:lnTo>
                    <a:pt x="43080" y="33125"/>
                  </a:lnTo>
                  <a:lnTo>
                    <a:pt x="43321" y="33245"/>
                  </a:lnTo>
                  <a:lnTo>
                    <a:pt x="43502" y="33306"/>
                  </a:lnTo>
                  <a:lnTo>
                    <a:pt x="43985" y="33306"/>
                  </a:lnTo>
                  <a:lnTo>
                    <a:pt x="44166" y="33245"/>
                  </a:lnTo>
                  <a:lnTo>
                    <a:pt x="44407" y="33125"/>
                  </a:lnTo>
                  <a:lnTo>
                    <a:pt x="44588" y="33004"/>
                  </a:lnTo>
                  <a:lnTo>
                    <a:pt x="44709" y="32823"/>
                  </a:lnTo>
                  <a:lnTo>
                    <a:pt x="44830" y="32582"/>
                  </a:lnTo>
                  <a:lnTo>
                    <a:pt x="44890" y="32401"/>
                  </a:lnTo>
                  <a:lnTo>
                    <a:pt x="44890" y="32159"/>
                  </a:lnTo>
                  <a:lnTo>
                    <a:pt x="44890" y="31918"/>
                  </a:lnTo>
                  <a:lnTo>
                    <a:pt x="44830" y="31737"/>
                  </a:lnTo>
                  <a:lnTo>
                    <a:pt x="44709" y="31495"/>
                  </a:lnTo>
                  <a:lnTo>
                    <a:pt x="44588" y="31314"/>
                  </a:lnTo>
                  <a:lnTo>
                    <a:pt x="44407" y="31194"/>
                  </a:lnTo>
                  <a:lnTo>
                    <a:pt x="44166" y="31073"/>
                  </a:lnTo>
                  <a:lnTo>
                    <a:pt x="43985" y="31013"/>
                  </a:lnTo>
                  <a:close/>
                  <a:moveTo>
                    <a:pt x="49295" y="31013"/>
                  </a:moveTo>
                  <a:lnTo>
                    <a:pt x="49114" y="31073"/>
                  </a:lnTo>
                  <a:lnTo>
                    <a:pt x="48872" y="31194"/>
                  </a:lnTo>
                  <a:lnTo>
                    <a:pt x="48691" y="31314"/>
                  </a:lnTo>
                  <a:lnTo>
                    <a:pt x="48571" y="31495"/>
                  </a:lnTo>
                  <a:lnTo>
                    <a:pt x="48450" y="31737"/>
                  </a:lnTo>
                  <a:lnTo>
                    <a:pt x="48390" y="31918"/>
                  </a:lnTo>
                  <a:lnTo>
                    <a:pt x="48390" y="32159"/>
                  </a:lnTo>
                  <a:lnTo>
                    <a:pt x="48390" y="32401"/>
                  </a:lnTo>
                  <a:lnTo>
                    <a:pt x="48450" y="32582"/>
                  </a:lnTo>
                  <a:lnTo>
                    <a:pt x="48571" y="32823"/>
                  </a:lnTo>
                  <a:lnTo>
                    <a:pt x="48691" y="33004"/>
                  </a:lnTo>
                  <a:lnTo>
                    <a:pt x="48872" y="33125"/>
                  </a:lnTo>
                  <a:lnTo>
                    <a:pt x="49114" y="33245"/>
                  </a:lnTo>
                  <a:lnTo>
                    <a:pt x="49295" y="33306"/>
                  </a:lnTo>
                  <a:lnTo>
                    <a:pt x="49777" y="33306"/>
                  </a:lnTo>
                  <a:lnTo>
                    <a:pt x="49958" y="33245"/>
                  </a:lnTo>
                  <a:lnTo>
                    <a:pt x="50200" y="33125"/>
                  </a:lnTo>
                  <a:lnTo>
                    <a:pt x="50381" y="33004"/>
                  </a:lnTo>
                  <a:lnTo>
                    <a:pt x="50501" y="32823"/>
                  </a:lnTo>
                  <a:lnTo>
                    <a:pt x="50622" y="32582"/>
                  </a:lnTo>
                  <a:lnTo>
                    <a:pt x="50682" y="32401"/>
                  </a:lnTo>
                  <a:lnTo>
                    <a:pt x="50682" y="32159"/>
                  </a:lnTo>
                  <a:lnTo>
                    <a:pt x="50682" y="31918"/>
                  </a:lnTo>
                  <a:lnTo>
                    <a:pt x="50622" y="31737"/>
                  </a:lnTo>
                  <a:lnTo>
                    <a:pt x="50501" y="31495"/>
                  </a:lnTo>
                  <a:lnTo>
                    <a:pt x="50381" y="31314"/>
                  </a:lnTo>
                  <a:lnTo>
                    <a:pt x="50200" y="31194"/>
                  </a:lnTo>
                  <a:lnTo>
                    <a:pt x="49958" y="31073"/>
                  </a:lnTo>
                  <a:lnTo>
                    <a:pt x="49777" y="31013"/>
                  </a:lnTo>
                  <a:close/>
                  <a:moveTo>
                    <a:pt x="55087" y="31013"/>
                  </a:moveTo>
                  <a:lnTo>
                    <a:pt x="54906" y="31073"/>
                  </a:lnTo>
                  <a:lnTo>
                    <a:pt x="54665" y="31194"/>
                  </a:lnTo>
                  <a:lnTo>
                    <a:pt x="54483" y="31314"/>
                  </a:lnTo>
                  <a:lnTo>
                    <a:pt x="54363" y="31495"/>
                  </a:lnTo>
                  <a:lnTo>
                    <a:pt x="54242" y="31737"/>
                  </a:lnTo>
                  <a:lnTo>
                    <a:pt x="54182" y="31918"/>
                  </a:lnTo>
                  <a:lnTo>
                    <a:pt x="54182" y="32159"/>
                  </a:lnTo>
                  <a:lnTo>
                    <a:pt x="54182" y="32401"/>
                  </a:lnTo>
                  <a:lnTo>
                    <a:pt x="54242" y="32582"/>
                  </a:lnTo>
                  <a:lnTo>
                    <a:pt x="54363" y="32823"/>
                  </a:lnTo>
                  <a:lnTo>
                    <a:pt x="54483" y="33004"/>
                  </a:lnTo>
                  <a:lnTo>
                    <a:pt x="54665" y="33125"/>
                  </a:lnTo>
                  <a:lnTo>
                    <a:pt x="54906" y="33245"/>
                  </a:lnTo>
                  <a:lnTo>
                    <a:pt x="55087" y="33306"/>
                  </a:lnTo>
                  <a:lnTo>
                    <a:pt x="55570" y="33306"/>
                  </a:lnTo>
                  <a:lnTo>
                    <a:pt x="55751" y="33245"/>
                  </a:lnTo>
                  <a:lnTo>
                    <a:pt x="55992" y="33125"/>
                  </a:lnTo>
                  <a:lnTo>
                    <a:pt x="56173" y="33004"/>
                  </a:lnTo>
                  <a:lnTo>
                    <a:pt x="56294" y="32823"/>
                  </a:lnTo>
                  <a:lnTo>
                    <a:pt x="56414" y="32582"/>
                  </a:lnTo>
                  <a:lnTo>
                    <a:pt x="56475" y="32401"/>
                  </a:lnTo>
                  <a:lnTo>
                    <a:pt x="56475" y="32159"/>
                  </a:lnTo>
                  <a:lnTo>
                    <a:pt x="56475" y="31918"/>
                  </a:lnTo>
                  <a:lnTo>
                    <a:pt x="56414" y="31737"/>
                  </a:lnTo>
                  <a:lnTo>
                    <a:pt x="56294" y="31495"/>
                  </a:lnTo>
                  <a:lnTo>
                    <a:pt x="56173" y="31314"/>
                  </a:lnTo>
                  <a:lnTo>
                    <a:pt x="55992" y="31194"/>
                  </a:lnTo>
                  <a:lnTo>
                    <a:pt x="55751" y="31073"/>
                  </a:lnTo>
                  <a:lnTo>
                    <a:pt x="55570" y="31013"/>
                  </a:lnTo>
                  <a:close/>
                  <a:moveTo>
                    <a:pt x="60879" y="31013"/>
                  </a:moveTo>
                  <a:lnTo>
                    <a:pt x="60698" y="31073"/>
                  </a:lnTo>
                  <a:lnTo>
                    <a:pt x="60457" y="31194"/>
                  </a:lnTo>
                  <a:lnTo>
                    <a:pt x="60276" y="31314"/>
                  </a:lnTo>
                  <a:lnTo>
                    <a:pt x="60155" y="31495"/>
                  </a:lnTo>
                  <a:lnTo>
                    <a:pt x="60034" y="31737"/>
                  </a:lnTo>
                  <a:lnTo>
                    <a:pt x="59974" y="31918"/>
                  </a:lnTo>
                  <a:lnTo>
                    <a:pt x="59974" y="32159"/>
                  </a:lnTo>
                  <a:lnTo>
                    <a:pt x="59974" y="32401"/>
                  </a:lnTo>
                  <a:lnTo>
                    <a:pt x="60034" y="32582"/>
                  </a:lnTo>
                  <a:lnTo>
                    <a:pt x="60155" y="32823"/>
                  </a:lnTo>
                  <a:lnTo>
                    <a:pt x="60276" y="33004"/>
                  </a:lnTo>
                  <a:lnTo>
                    <a:pt x="60457" y="33125"/>
                  </a:lnTo>
                  <a:lnTo>
                    <a:pt x="60698" y="33245"/>
                  </a:lnTo>
                  <a:lnTo>
                    <a:pt x="60879" y="33306"/>
                  </a:lnTo>
                  <a:lnTo>
                    <a:pt x="61362" y="33306"/>
                  </a:lnTo>
                  <a:lnTo>
                    <a:pt x="61543" y="33245"/>
                  </a:lnTo>
                  <a:lnTo>
                    <a:pt x="61784" y="33125"/>
                  </a:lnTo>
                  <a:lnTo>
                    <a:pt x="61965" y="33004"/>
                  </a:lnTo>
                  <a:lnTo>
                    <a:pt x="62086" y="32823"/>
                  </a:lnTo>
                  <a:lnTo>
                    <a:pt x="62206" y="32582"/>
                  </a:lnTo>
                  <a:lnTo>
                    <a:pt x="62267" y="32401"/>
                  </a:lnTo>
                  <a:lnTo>
                    <a:pt x="62267" y="32159"/>
                  </a:lnTo>
                  <a:lnTo>
                    <a:pt x="62267" y="31918"/>
                  </a:lnTo>
                  <a:lnTo>
                    <a:pt x="62206" y="31737"/>
                  </a:lnTo>
                  <a:lnTo>
                    <a:pt x="62086" y="31495"/>
                  </a:lnTo>
                  <a:lnTo>
                    <a:pt x="61965" y="31314"/>
                  </a:lnTo>
                  <a:lnTo>
                    <a:pt x="61784" y="31194"/>
                  </a:lnTo>
                  <a:lnTo>
                    <a:pt x="61543" y="31073"/>
                  </a:lnTo>
                  <a:lnTo>
                    <a:pt x="61362" y="31013"/>
                  </a:lnTo>
                  <a:close/>
                  <a:moveTo>
                    <a:pt x="66671" y="31013"/>
                  </a:moveTo>
                  <a:lnTo>
                    <a:pt x="66490" y="31073"/>
                  </a:lnTo>
                  <a:lnTo>
                    <a:pt x="66249" y="31194"/>
                  </a:lnTo>
                  <a:lnTo>
                    <a:pt x="66068" y="31314"/>
                  </a:lnTo>
                  <a:lnTo>
                    <a:pt x="65947" y="31495"/>
                  </a:lnTo>
                  <a:lnTo>
                    <a:pt x="65827" y="31737"/>
                  </a:lnTo>
                  <a:lnTo>
                    <a:pt x="65766" y="31918"/>
                  </a:lnTo>
                  <a:lnTo>
                    <a:pt x="65766" y="32159"/>
                  </a:lnTo>
                  <a:lnTo>
                    <a:pt x="65766" y="32401"/>
                  </a:lnTo>
                  <a:lnTo>
                    <a:pt x="65827" y="32582"/>
                  </a:lnTo>
                  <a:lnTo>
                    <a:pt x="65947" y="32823"/>
                  </a:lnTo>
                  <a:lnTo>
                    <a:pt x="66068" y="33004"/>
                  </a:lnTo>
                  <a:lnTo>
                    <a:pt x="66249" y="33125"/>
                  </a:lnTo>
                  <a:lnTo>
                    <a:pt x="66490" y="33245"/>
                  </a:lnTo>
                  <a:lnTo>
                    <a:pt x="66671" y="33306"/>
                  </a:lnTo>
                  <a:lnTo>
                    <a:pt x="67154" y="33306"/>
                  </a:lnTo>
                  <a:lnTo>
                    <a:pt x="67335" y="33245"/>
                  </a:lnTo>
                  <a:lnTo>
                    <a:pt x="67576" y="33125"/>
                  </a:lnTo>
                  <a:lnTo>
                    <a:pt x="67757" y="33004"/>
                  </a:lnTo>
                  <a:lnTo>
                    <a:pt x="67878" y="32823"/>
                  </a:lnTo>
                  <a:lnTo>
                    <a:pt x="67999" y="32582"/>
                  </a:lnTo>
                  <a:lnTo>
                    <a:pt x="68059" y="32401"/>
                  </a:lnTo>
                  <a:lnTo>
                    <a:pt x="68059" y="32159"/>
                  </a:lnTo>
                  <a:lnTo>
                    <a:pt x="68059" y="31918"/>
                  </a:lnTo>
                  <a:lnTo>
                    <a:pt x="67999" y="31737"/>
                  </a:lnTo>
                  <a:lnTo>
                    <a:pt x="67878" y="31495"/>
                  </a:lnTo>
                  <a:lnTo>
                    <a:pt x="67757" y="31314"/>
                  </a:lnTo>
                  <a:lnTo>
                    <a:pt x="67576" y="31194"/>
                  </a:lnTo>
                  <a:lnTo>
                    <a:pt x="67335" y="31073"/>
                  </a:lnTo>
                  <a:lnTo>
                    <a:pt x="67154" y="31013"/>
                  </a:lnTo>
                  <a:close/>
                  <a:moveTo>
                    <a:pt x="72464" y="31013"/>
                  </a:moveTo>
                  <a:lnTo>
                    <a:pt x="72283" y="31073"/>
                  </a:lnTo>
                  <a:lnTo>
                    <a:pt x="72041" y="31194"/>
                  </a:lnTo>
                  <a:lnTo>
                    <a:pt x="71860" y="31314"/>
                  </a:lnTo>
                  <a:lnTo>
                    <a:pt x="71740" y="31495"/>
                  </a:lnTo>
                  <a:lnTo>
                    <a:pt x="71619" y="31737"/>
                  </a:lnTo>
                  <a:lnTo>
                    <a:pt x="71559" y="31918"/>
                  </a:lnTo>
                  <a:lnTo>
                    <a:pt x="71559" y="32159"/>
                  </a:lnTo>
                  <a:lnTo>
                    <a:pt x="71559" y="32401"/>
                  </a:lnTo>
                  <a:lnTo>
                    <a:pt x="71619" y="32582"/>
                  </a:lnTo>
                  <a:lnTo>
                    <a:pt x="71740" y="32823"/>
                  </a:lnTo>
                  <a:lnTo>
                    <a:pt x="71860" y="33004"/>
                  </a:lnTo>
                  <a:lnTo>
                    <a:pt x="72041" y="33125"/>
                  </a:lnTo>
                  <a:lnTo>
                    <a:pt x="72283" y="33245"/>
                  </a:lnTo>
                  <a:lnTo>
                    <a:pt x="72464" y="33306"/>
                  </a:lnTo>
                  <a:lnTo>
                    <a:pt x="72946" y="33306"/>
                  </a:lnTo>
                  <a:lnTo>
                    <a:pt x="73127" y="33245"/>
                  </a:lnTo>
                  <a:lnTo>
                    <a:pt x="73369" y="33125"/>
                  </a:lnTo>
                  <a:lnTo>
                    <a:pt x="73550" y="33004"/>
                  </a:lnTo>
                  <a:lnTo>
                    <a:pt x="73670" y="32823"/>
                  </a:lnTo>
                  <a:lnTo>
                    <a:pt x="73791" y="32582"/>
                  </a:lnTo>
                  <a:lnTo>
                    <a:pt x="73851" y="32401"/>
                  </a:lnTo>
                  <a:lnTo>
                    <a:pt x="73851" y="32159"/>
                  </a:lnTo>
                  <a:lnTo>
                    <a:pt x="73851" y="31918"/>
                  </a:lnTo>
                  <a:lnTo>
                    <a:pt x="73791" y="31737"/>
                  </a:lnTo>
                  <a:lnTo>
                    <a:pt x="73670" y="31495"/>
                  </a:lnTo>
                  <a:lnTo>
                    <a:pt x="73550" y="31314"/>
                  </a:lnTo>
                  <a:lnTo>
                    <a:pt x="73369" y="31194"/>
                  </a:lnTo>
                  <a:lnTo>
                    <a:pt x="73127" y="31073"/>
                  </a:lnTo>
                  <a:lnTo>
                    <a:pt x="72946" y="31013"/>
                  </a:lnTo>
                  <a:close/>
                  <a:moveTo>
                    <a:pt x="181" y="33909"/>
                  </a:moveTo>
                  <a:lnTo>
                    <a:pt x="0" y="36141"/>
                  </a:lnTo>
                  <a:lnTo>
                    <a:pt x="302" y="36202"/>
                  </a:lnTo>
                  <a:lnTo>
                    <a:pt x="543" y="36202"/>
                  </a:lnTo>
                  <a:lnTo>
                    <a:pt x="724" y="36141"/>
                  </a:lnTo>
                  <a:lnTo>
                    <a:pt x="966" y="36021"/>
                  </a:lnTo>
                  <a:lnTo>
                    <a:pt x="1147" y="35900"/>
                  </a:lnTo>
                  <a:lnTo>
                    <a:pt x="1267" y="35719"/>
                  </a:lnTo>
                  <a:lnTo>
                    <a:pt x="1388" y="35478"/>
                  </a:lnTo>
                  <a:lnTo>
                    <a:pt x="1448" y="35297"/>
                  </a:lnTo>
                  <a:lnTo>
                    <a:pt x="1448" y="35055"/>
                  </a:lnTo>
                  <a:lnTo>
                    <a:pt x="1448" y="34814"/>
                  </a:lnTo>
                  <a:lnTo>
                    <a:pt x="1388" y="34633"/>
                  </a:lnTo>
                  <a:lnTo>
                    <a:pt x="1267" y="34392"/>
                  </a:lnTo>
                  <a:lnTo>
                    <a:pt x="1147" y="34211"/>
                  </a:lnTo>
                  <a:lnTo>
                    <a:pt x="966" y="34090"/>
                  </a:lnTo>
                  <a:lnTo>
                    <a:pt x="724" y="33969"/>
                  </a:lnTo>
                  <a:lnTo>
                    <a:pt x="543" y="33909"/>
                  </a:lnTo>
                  <a:close/>
                  <a:moveTo>
                    <a:pt x="5853" y="33909"/>
                  </a:moveTo>
                  <a:lnTo>
                    <a:pt x="5672" y="33969"/>
                  </a:lnTo>
                  <a:lnTo>
                    <a:pt x="5431" y="34090"/>
                  </a:lnTo>
                  <a:lnTo>
                    <a:pt x="5250" y="34211"/>
                  </a:lnTo>
                  <a:lnTo>
                    <a:pt x="5129" y="34392"/>
                  </a:lnTo>
                  <a:lnTo>
                    <a:pt x="5008" y="34633"/>
                  </a:lnTo>
                  <a:lnTo>
                    <a:pt x="4948" y="34814"/>
                  </a:lnTo>
                  <a:lnTo>
                    <a:pt x="4948" y="35055"/>
                  </a:lnTo>
                  <a:lnTo>
                    <a:pt x="4948" y="35297"/>
                  </a:lnTo>
                  <a:lnTo>
                    <a:pt x="5008" y="35478"/>
                  </a:lnTo>
                  <a:lnTo>
                    <a:pt x="5129" y="35719"/>
                  </a:lnTo>
                  <a:lnTo>
                    <a:pt x="5250" y="35900"/>
                  </a:lnTo>
                  <a:lnTo>
                    <a:pt x="5431" y="36021"/>
                  </a:lnTo>
                  <a:lnTo>
                    <a:pt x="5672" y="36141"/>
                  </a:lnTo>
                  <a:lnTo>
                    <a:pt x="5853" y="36202"/>
                  </a:lnTo>
                  <a:lnTo>
                    <a:pt x="6336" y="36202"/>
                  </a:lnTo>
                  <a:lnTo>
                    <a:pt x="6517" y="36141"/>
                  </a:lnTo>
                  <a:lnTo>
                    <a:pt x="6758" y="36021"/>
                  </a:lnTo>
                  <a:lnTo>
                    <a:pt x="6939" y="35900"/>
                  </a:lnTo>
                  <a:lnTo>
                    <a:pt x="7060" y="35719"/>
                  </a:lnTo>
                  <a:lnTo>
                    <a:pt x="7180" y="35478"/>
                  </a:lnTo>
                  <a:lnTo>
                    <a:pt x="7241" y="35297"/>
                  </a:lnTo>
                  <a:lnTo>
                    <a:pt x="7241" y="35055"/>
                  </a:lnTo>
                  <a:lnTo>
                    <a:pt x="7241" y="34814"/>
                  </a:lnTo>
                  <a:lnTo>
                    <a:pt x="7180" y="34633"/>
                  </a:lnTo>
                  <a:lnTo>
                    <a:pt x="7060" y="34392"/>
                  </a:lnTo>
                  <a:lnTo>
                    <a:pt x="6939" y="34211"/>
                  </a:lnTo>
                  <a:lnTo>
                    <a:pt x="6758" y="34090"/>
                  </a:lnTo>
                  <a:lnTo>
                    <a:pt x="6517" y="33969"/>
                  </a:lnTo>
                  <a:lnTo>
                    <a:pt x="6336" y="33909"/>
                  </a:lnTo>
                  <a:close/>
                  <a:moveTo>
                    <a:pt x="11645" y="33909"/>
                  </a:moveTo>
                  <a:lnTo>
                    <a:pt x="11464" y="33969"/>
                  </a:lnTo>
                  <a:lnTo>
                    <a:pt x="11223" y="34090"/>
                  </a:lnTo>
                  <a:lnTo>
                    <a:pt x="11042" y="34211"/>
                  </a:lnTo>
                  <a:lnTo>
                    <a:pt x="10921" y="34392"/>
                  </a:lnTo>
                  <a:lnTo>
                    <a:pt x="10800" y="34633"/>
                  </a:lnTo>
                  <a:lnTo>
                    <a:pt x="10740" y="34814"/>
                  </a:lnTo>
                  <a:lnTo>
                    <a:pt x="10740" y="35055"/>
                  </a:lnTo>
                  <a:lnTo>
                    <a:pt x="10740" y="35297"/>
                  </a:lnTo>
                  <a:lnTo>
                    <a:pt x="10800" y="35478"/>
                  </a:lnTo>
                  <a:lnTo>
                    <a:pt x="10921" y="35719"/>
                  </a:lnTo>
                  <a:lnTo>
                    <a:pt x="11042" y="35900"/>
                  </a:lnTo>
                  <a:lnTo>
                    <a:pt x="11223" y="36021"/>
                  </a:lnTo>
                  <a:lnTo>
                    <a:pt x="11464" y="36141"/>
                  </a:lnTo>
                  <a:lnTo>
                    <a:pt x="11645" y="36202"/>
                  </a:lnTo>
                  <a:lnTo>
                    <a:pt x="12128" y="36202"/>
                  </a:lnTo>
                  <a:lnTo>
                    <a:pt x="12309" y="36141"/>
                  </a:lnTo>
                  <a:lnTo>
                    <a:pt x="12550" y="36021"/>
                  </a:lnTo>
                  <a:lnTo>
                    <a:pt x="12731" y="35900"/>
                  </a:lnTo>
                  <a:lnTo>
                    <a:pt x="12852" y="35719"/>
                  </a:lnTo>
                  <a:lnTo>
                    <a:pt x="12973" y="35478"/>
                  </a:lnTo>
                  <a:lnTo>
                    <a:pt x="13033" y="35297"/>
                  </a:lnTo>
                  <a:lnTo>
                    <a:pt x="13033" y="35055"/>
                  </a:lnTo>
                  <a:lnTo>
                    <a:pt x="13033" y="34814"/>
                  </a:lnTo>
                  <a:lnTo>
                    <a:pt x="12973" y="34633"/>
                  </a:lnTo>
                  <a:lnTo>
                    <a:pt x="12852" y="34392"/>
                  </a:lnTo>
                  <a:lnTo>
                    <a:pt x="12731" y="34211"/>
                  </a:lnTo>
                  <a:lnTo>
                    <a:pt x="12550" y="34090"/>
                  </a:lnTo>
                  <a:lnTo>
                    <a:pt x="12309" y="33969"/>
                  </a:lnTo>
                  <a:lnTo>
                    <a:pt x="12128" y="33909"/>
                  </a:lnTo>
                  <a:close/>
                  <a:moveTo>
                    <a:pt x="17437" y="33909"/>
                  </a:moveTo>
                  <a:lnTo>
                    <a:pt x="17256" y="33969"/>
                  </a:lnTo>
                  <a:lnTo>
                    <a:pt x="17015" y="34090"/>
                  </a:lnTo>
                  <a:lnTo>
                    <a:pt x="16834" y="34211"/>
                  </a:lnTo>
                  <a:lnTo>
                    <a:pt x="16713" y="34392"/>
                  </a:lnTo>
                  <a:lnTo>
                    <a:pt x="16593" y="34633"/>
                  </a:lnTo>
                  <a:lnTo>
                    <a:pt x="16532" y="34814"/>
                  </a:lnTo>
                  <a:lnTo>
                    <a:pt x="16532" y="35055"/>
                  </a:lnTo>
                  <a:lnTo>
                    <a:pt x="16532" y="35297"/>
                  </a:lnTo>
                  <a:lnTo>
                    <a:pt x="16593" y="35478"/>
                  </a:lnTo>
                  <a:lnTo>
                    <a:pt x="16713" y="35719"/>
                  </a:lnTo>
                  <a:lnTo>
                    <a:pt x="16834" y="35900"/>
                  </a:lnTo>
                  <a:lnTo>
                    <a:pt x="17015" y="36021"/>
                  </a:lnTo>
                  <a:lnTo>
                    <a:pt x="17256" y="36141"/>
                  </a:lnTo>
                  <a:lnTo>
                    <a:pt x="17437" y="36202"/>
                  </a:lnTo>
                  <a:lnTo>
                    <a:pt x="17920" y="36202"/>
                  </a:lnTo>
                  <a:lnTo>
                    <a:pt x="18101" y="36141"/>
                  </a:lnTo>
                  <a:lnTo>
                    <a:pt x="18342" y="36021"/>
                  </a:lnTo>
                  <a:lnTo>
                    <a:pt x="18523" y="35900"/>
                  </a:lnTo>
                  <a:lnTo>
                    <a:pt x="18644" y="35719"/>
                  </a:lnTo>
                  <a:lnTo>
                    <a:pt x="18765" y="35478"/>
                  </a:lnTo>
                  <a:lnTo>
                    <a:pt x="18825" y="35297"/>
                  </a:lnTo>
                  <a:lnTo>
                    <a:pt x="18825" y="35055"/>
                  </a:lnTo>
                  <a:lnTo>
                    <a:pt x="18825" y="34814"/>
                  </a:lnTo>
                  <a:lnTo>
                    <a:pt x="18765" y="34633"/>
                  </a:lnTo>
                  <a:lnTo>
                    <a:pt x="18644" y="34392"/>
                  </a:lnTo>
                  <a:lnTo>
                    <a:pt x="18523" y="34211"/>
                  </a:lnTo>
                  <a:lnTo>
                    <a:pt x="18342" y="34090"/>
                  </a:lnTo>
                  <a:lnTo>
                    <a:pt x="18101" y="33969"/>
                  </a:lnTo>
                  <a:lnTo>
                    <a:pt x="17920" y="33909"/>
                  </a:lnTo>
                  <a:close/>
                  <a:moveTo>
                    <a:pt x="23230" y="33909"/>
                  </a:moveTo>
                  <a:lnTo>
                    <a:pt x="23049" y="33969"/>
                  </a:lnTo>
                  <a:lnTo>
                    <a:pt x="22807" y="34090"/>
                  </a:lnTo>
                  <a:lnTo>
                    <a:pt x="22626" y="34211"/>
                  </a:lnTo>
                  <a:lnTo>
                    <a:pt x="22506" y="34392"/>
                  </a:lnTo>
                  <a:lnTo>
                    <a:pt x="22385" y="34633"/>
                  </a:lnTo>
                  <a:lnTo>
                    <a:pt x="22325" y="34814"/>
                  </a:lnTo>
                  <a:lnTo>
                    <a:pt x="22325" y="35055"/>
                  </a:lnTo>
                  <a:lnTo>
                    <a:pt x="22325" y="35297"/>
                  </a:lnTo>
                  <a:lnTo>
                    <a:pt x="22385" y="35478"/>
                  </a:lnTo>
                  <a:lnTo>
                    <a:pt x="22506" y="35719"/>
                  </a:lnTo>
                  <a:lnTo>
                    <a:pt x="22626" y="35900"/>
                  </a:lnTo>
                  <a:lnTo>
                    <a:pt x="22807" y="36021"/>
                  </a:lnTo>
                  <a:lnTo>
                    <a:pt x="23049" y="36141"/>
                  </a:lnTo>
                  <a:lnTo>
                    <a:pt x="23230" y="36202"/>
                  </a:lnTo>
                  <a:lnTo>
                    <a:pt x="23712" y="36202"/>
                  </a:lnTo>
                  <a:lnTo>
                    <a:pt x="23893" y="36141"/>
                  </a:lnTo>
                  <a:lnTo>
                    <a:pt x="24135" y="36021"/>
                  </a:lnTo>
                  <a:lnTo>
                    <a:pt x="24316" y="35900"/>
                  </a:lnTo>
                  <a:lnTo>
                    <a:pt x="24436" y="35719"/>
                  </a:lnTo>
                  <a:lnTo>
                    <a:pt x="24557" y="35478"/>
                  </a:lnTo>
                  <a:lnTo>
                    <a:pt x="24617" y="35297"/>
                  </a:lnTo>
                  <a:lnTo>
                    <a:pt x="24617" y="35055"/>
                  </a:lnTo>
                  <a:lnTo>
                    <a:pt x="24617" y="34814"/>
                  </a:lnTo>
                  <a:lnTo>
                    <a:pt x="24557" y="34633"/>
                  </a:lnTo>
                  <a:lnTo>
                    <a:pt x="24436" y="34392"/>
                  </a:lnTo>
                  <a:lnTo>
                    <a:pt x="24316" y="34211"/>
                  </a:lnTo>
                  <a:lnTo>
                    <a:pt x="24135" y="34090"/>
                  </a:lnTo>
                  <a:lnTo>
                    <a:pt x="23893" y="33969"/>
                  </a:lnTo>
                  <a:lnTo>
                    <a:pt x="23712" y="33909"/>
                  </a:lnTo>
                  <a:close/>
                  <a:moveTo>
                    <a:pt x="29022" y="33909"/>
                  </a:moveTo>
                  <a:lnTo>
                    <a:pt x="28841" y="33969"/>
                  </a:lnTo>
                  <a:lnTo>
                    <a:pt x="28599" y="34090"/>
                  </a:lnTo>
                  <a:lnTo>
                    <a:pt x="28418" y="34211"/>
                  </a:lnTo>
                  <a:lnTo>
                    <a:pt x="28298" y="34392"/>
                  </a:lnTo>
                  <a:lnTo>
                    <a:pt x="28177" y="34633"/>
                  </a:lnTo>
                  <a:lnTo>
                    <a:pt x="28117" y="34814"/>
                  </a:lnTo>
                  <a:lnTo>
                    <a:pt x="28117" y="35055"/>
                  </a:lnTo>
                  <a:lnTo>
                    <a:pt x="28117" y="35297"/>
                  </a:lnTo>
                  <a:lnTo>
                    <a:pt x="28177" y="35478"/>
                  </a:lnTo>
                  <a:lnTo>
                    <a:pt x="28298" y="35719"/>
                  </a:lnTo>
                  <a:lnTo>
                    <a:pt x="28418" y="35900"/>
                  </a:lnTo>
                  <a:lnTo>
                    <a:pt x="28599" y="36021"/>
                  </a:lnTo>
                  <a:lnTo>
                    <a:pt x="28841" y="36141"/>
                  </a:lnTo>
                  <a:lnTo>
                    <a:pt x="29022" y="36202"/>
                  </a:lnTo>
                  <a:lnTo>
                    <a:pt x="29505" y="36202"/>
                  </a:lnTo>
                  <a:lnTo>
                    <a:pt x="29686" y="36141"/>
                  </a:lnTo>
                  <a:lnTo>
                    <a:pt x="29927" y="36021"/>
                  </a:lnTo>
                  <a:lnTo>
                    <a:pt x="30108" y="35900"/>
                  </a:lnTo>
                  <a:lnTo>
                    <a:pt x="30229" y="35719"/>
                  </a:lnTo>
                  <a:lnTo>
                    <a:pt x="30349" y="35478"/>
                  </a:lnTo>
                  <a:lnTo>
                    <a:pt x="30410" y="35297"/>
                  </a:lnTo>
                  <a:lnTo>
                    <a:pt x="30410" y="35055"/>
                  </a:lnTo>
                  <a:lnTo>
                    <a:pt x="30410" y="34814"/>
                  </a:lnTo>
                  <a:lnTo>
                    <a:pt x="30349" y="34633"/>
                  </a:lnTo>
                  <a:lnTo>
                    <a:pt x="30229" y="34392"/>
                  </a:lnTo>
                  <a:lnTo>
                    <a:pt x="30108" y="34211"/>
                  </a:lnTo>
                  <a:lnTo>
                    <a:pt x="29927" y="34090"/>
                  </a:lnTo>
                  <a:lnTo>
                    <a:pt x="29686" y="33969"/>
                  </a:lnTo>
                  <a:lnTo>
                    <a:pt x="29505" y="33909"/>
                  </a:lnTo>
                  <a:close/>
                  <a:moveTo>
                    <a:pt x="34814" y="33909"/>
                  </a:moveTo>
                  <a:lnTo>
                    <a:pt x="34633" y="33969"/>
                  </a:lnTo>
                  <a:lnTo>
                    <a:pt x="34392" y="34090"/>
                  </a:lnTo>
                  <a:lnTo>
                    <a:pt x="34211" y="34211"/>
                  </a:lnTo>
                  <a:lnTo>
                    <a:pt x="34090" y="34392"/>
                  </a:lnTo>
                  <a:lnTo>
                    <a:pt x="33969" y="34633"/>
                  </a:lnTo>
                  <a:lnTo>
                    <a:pt x="33909" y="34814"/>
                  </a:lnTo>
                  <a:lnTo>
                    <a:pt x="33909" y="35055"/>
                  </a:lnTo>
                  <a:lnTo>
                    <a:pt x="33909" y="35297"/>
                  </a:lnTo>
                  <a:lnTo>
                    <a:pt x="33969" y="35478"/>
                  </a:lnTo>
                  <a:lnTo>
                    <a:pt x="34090" y="35719"/>
                  </a:lnTo>
                  <a:lnTo>
                    <a:pt x="34211" y="35900"/>
                  </a:lnTo>
                  <a:lnTo>
                    <a:pt x="34392" y="36021"/>
                  </a:lnTo>
                  <a:lnTo>
                    <a:pt x="34633" y="36141"/>
                  </a:lnTo>
                  <a:lnTo>
                    <a:pt x="34814" y="36202"/>
                  </a:lnTo>
                  <a:lnTo>
                    <a:pt x="35297" y="36202"/>
                  </a:lnTo>
                  <a:lnTo>
                    <a:pt x="35478" y="36141"/>
                  </a:lnTo>
                  <a:lnTo>
                    <a:pt x="35719" y="36021"/>
                  </a:lnTo>
                  <a:lnTo>
                    <a:pt x="35900" y="35900"/>
                  </a:lnTo>
                  <a:lnTo>
                    <a:pt x="36021" y="35719"/>
                  </a:lnTo>
                  <a:lnTo>
                    <a:pt x="36141" y="35478"/>
                  </a:lnTo>
                  <a:lnTo>
                    <a:pt x="36202" y="35297"/>
                  </a:lnTo>
                  <a:lnTo>
                    <a:pt x="36202" y="35055"/>
                  </a:lnTo>
                  <a:lnTo>
                    <a:pt x="36202" y="34814"/>
                  </a:lnTo>
                  <a:lnTo>
                    <a:pt x="36141" y="34633"/>
                  </a:lnTo>
                  <a:lnTo>
                    <a:pt x="36021" y="34392"/>
                  </a:lnTo>
                  <a:lnTo>
                    <a:pt x="35900" y="34211"/>
                  </a:lnTo>
                  <a:lnTo>
                    <a:pt x="35719" y="34090"/>
                  </a:lnTo>
                  <a:lnTo>
                    <a:pt x="35478" y="33969"/>
                  </a:lnTo>
                  <a:lnTo>
                    <a:pt x="35297" y="33909"/>
                  </a:lnTo>
                  <a:close/>
                  <a:moveTo>
                    <a:pt x="40606" y="33909"/>
                  </a:moveTo>
                  <a:lnTo>
                    <a:pt x="40425" y="33969"/>
                  </a:lnTo>
                  <a:lnTo>
                    <a:pt x="40184" y="34090"/>
                  </a:lnTo>
                  <a:lnTo>
                    <a:pt x="40003" y="34211"/>
                  </a:lnTo>
                  <a:lnTo>
                    <a:pt x="39882" y="34392"/>
                  </a:lnTo>
                  <a:lnTo>
                    <a:pt x="39762" y="34633"/>
                  </a:lnTo>
                  <a:lnTo>
                    <a:pt x="39701" y="34814"/>
                  </a:lnTo>
                  <a:lnTo>
                    <a:pt x="39701" y="35055"/>
                  </a:lnTo>
                  <a:lnTo>
                    <a:pt x="39701" y="35297"/>
                  </a:lnTo>
                  <a:lnTo>
                    <a:pt x="39762" y="35478"/>
                  </a:lnTo>
                  <a:lnTo>
                    <a:pt x="39882" y="35719"/>
                  </a:lnTo>
                  <a:lnTo>
                    <a:pt x="40003" y="35900"/>
                  </a:lnTo>
                  <a:lnTo>
                    <a:pt x="40184" y="36021"/>
                  </a:lnTo>
                  <a:lnTo>
                    <a:pt x="40425" y="36141"/>
                  </a:lnTo>
                  <a:lnTo>
                    <a:pt x="40606" y="36202"/>
                  </a:lnTo>
                  <a:lnTo>
                    <a:pt x="41089" y="36202"/>
                  </a:lnTo>
                  <a:lnTo>
                    <a:pt x="41270" y="36141"/>
                  </a:lnTo>
                  <a:lnTo>
                    <a:pt x="41511" y="36021"/>
                  </a:lnTo>
                  <a:lnTo>
                    <a:pt x="41692" y="35900"/>
                  </a:lnTo>
                  <a:lnTo>
                    <a:pt x="41813" y="35719"/>
                  </a:lnTo>
                  <a:lnTo>
                    <a:pt x="41934" y="35478"/>
                  </a:lnTo>
                  <a:lnTo>
                    <a:pt x="41994" y="35297"/>
                  </a:lnTo>
                  <a:lnTo>
                    <a:pt x="41994" y="35055"/>
                  </a:lnTo>
                  <a:lnTo>
                    <a:pt x="41994" y="34814"/>
                  </a:lnTo>
                  <a:lnTo>
                    <a:pt x="41934" y="34633"/>
                  </a:lnTo>
                  <a:lnTo>
                    <a:pt x="41813" y="34392"/>
                  </a:lnTo>
                  <a:lnTo>
                    <a:pt x="41692" y="34211"/>
                  </a:lnTo>
                  <a:lnTo>
                    <a:pt x="41511" y="34090"/>
                  </a:lnTo>
                  <a:lnTo>
                    <a:pt x="41270" y="33969"/>
                  </a:lnTo>
                  <a:lnTo>
                    <a:pt x="41089" y="33909"/>
                  </a:lnTo>
                  <a:close/>
                  <a:moveTo>
                    <a:pt x="46399" y="33909"/>
                  </a:moveTo>
                  <a:lnTo>
                    <a:pt x="46218" y="33969"/>
                  </a:lnTo>
                  <a:lnTo>
                    <a:pt x="45976" y="34090"/>
                  </a:lnTo>
                  <a:lnTo>
                    <a:pt x="45795" y="34211"/>
                  </a:lnTo>
                  <a:lnTo>
                    <a:pt x="45674" y="34392"/>
                  </a:lnTo>
                  <a:lnTo>
                    <a:pt x="45554" y="34633"/>
                  </a:lnTo>
                  <a:lnTo>
                    <a:pt x="45493" y="34814"/>
                  </a:lnTo>
                  <a:lnTo>
                    <a:pt x="45493" y="35055"/>
                  </a:lnTo>
                  <a:lnTo>
                    <a:pt x="45493" y="35297"/>
                  </a:lnTo>
                  <a:lnTo>
                    <a:pt x="45554" y="35478"/>
                  </a:lnTo>
                  <a:lnTo>
                    <a:pt x="45674" y="35719"/>
                  </a:lnTo>
                  <a:lnTo>
                    <a:pt x="45795" y="35900"/>
                  </a:lnTo>
                  <a:lnTo>
                    <a:pt x="45976" y="36021"/>
                  </a:lnTo>
                  <a:lnTo>
                    <a:pt x="46218" y="36141"/>
                  </a:lnTo>
                  <a:lnTo>
                    <a:pt x="46399" y="36202"/>
                  </a:lnTo>
                  <a:lnTo>
                    <a:pt x="46881" y="36202"/>
                  </a:lnTo>
                  <a:lnTo>
                    <a:pt x="47062" y="36141"/>
                  </a:lnTo>
                  <a:lnTo>
                    <a:pt x="47304" y="36021"/>
                  </a:lnTo>
                  <a:lnTo>
                    <a:pt x="47485" y="35900"/>
                  </a:lnTo>
                  <a:lnTo>
                    <a:pt x="47605" y="35719"/>
                  </a:lnTo>
                  <a:lnTo>
                    <a:pt x="47726" y="35478"/>
                  </a:lnTo>
                  <a:lnTo>
                    <a:pt x="47786" y="35297"/>
                  </a:lnTo>
                  <a:lnTo>
                    <a:pt x="47786" y="35055"/>
                  </a:lnTo>
                  <a:lnTo>
                    <a:pt x="47786" y="34814"/>
                  </a:lnTo>
                  <a:lnTo>
                    <a:pt x="47726" y="34633"/>
                  </a:lnTo>
                  <a:lnTo>
                    <a:pt x="47605" y="34392"/>
                  </a:lnTo>
                  <a:lnTo>
                    <a:pt x="47485" y="34211"/>
                  </a:lnTo>
                  <a:lnTo>
                    <a:pt x="47304" y="34090"/>
                  </a:lnTo>
                  <a:lnTo>
                    <a:pt x="47062" y="33969"/>
                  </a:lnTo>
                  <a:lnTo>
                    <a:pt x="46881" y="33909"/>
                  </a:lnTo>
                  <a:close/>
                  <a:moveTo>
                    <a:pt x="52191" y="33909"/>
                  </a:moveTo>
                  <a:lnTo>
                    <a:pt x="52010" y="33969"/>
                  </a:lnTo>
                  <a:lnTo>
                    <a:pt x="51768" y="34090"/>
                  </a:lnTo>
                  <a:lnTo>
                    <a:pt x="51587" y="34211"/>
                  </a:lnTo>
                  <a:lnTo>
                    <a:pt x="51467" y="34392"/>
                  </a:lnTo>
                  <a:lnTo>
                    <a:pt x="51346" y="34633"/>
                  </a:lnTo>
                  <a:lnTo>
                    <a:pt x="51286" y="34814"/>
                  </a:lnTo>
                  <a:lnTo>
                    <a:pt x="51286" y="35055"/>
                  </a:lnTo>
                  <a:lnTo>
                    <a:pt x="51286" y="35297"/>
                  </a:lnTo>
                  <a:lnTo>
                    <a:pt x="51346" y="35478"/>
                  </a:lnTo>
                  <a:lnTo>
                    <a:pt x="51467" y="35719"/>
                  </a:lnTo>
                  <a:lnTo>
                    <a:pt x="51587" y="35900"/>
                  </a:lnTo>
                  <a:lnTo>
                    <a:pt x="51768" y="36021"/>
                  </a:lnTo>
                  <a:lnTo>
                    <a:pt x="52010" y="36141"/>
                  </a:lnTo>
                  <a:lnTo>
                    <a:pt x="52191" y="36202"/>
                  </a:lnTo>
                  <a:lnTo>
                    <a:pt x="52673" y="36202"/>
                  </a:lnTo>
                  <a:lnTo>
                    <a:pt x="52854" y="36141"/>
                  </a:lnTo>
                  <a:lnTo>
                    <a:pt x="53096" y="36021"/>
                  </a:lnTo>
                  <a:lnTo>
                    <a:pt x="53277" y="35900"/>
                  </a:lnTo>
                  <a:lnTo>
                    <a:pt x="53397" y="35719"/>
                  </a:lnTo>
                  <a:lnTo>
                    <a:pt x="53518" y="35478"/>
                  </a:lnTo>
                  <a:lnTo>
                    <a:pt x="53578" y="35297"/>
                  </a:lnTo>
                  <a:lnTo>
                    <a:pt x="53578" y="35055"/>
                  </a:lnTo>
                  <a:lnTo>
                    <a:pt x="53578" y="34814"/>
                  </a:lnTo>
                  <a:lnTo>
                    <a:pt x="53518" y="34633"/>
                  </a:lnTo>
                  <a:lnTo>
                    <a:pt x="53397" y="34392"/>
                  </a:lnTo>
                  <a:lnTo>
                    <a:pt x="53277" y="34211"/>
                  </a:lnTo>
                  <a:lnTo>
                    <a:pt x="53096" y="34090"/>
                  </a:lnTo>
                  <a:lnTo>
                    <a:pt x="52854" y="33969"/>
                  </a:lnTo>
                  <a:lnTo>
                    <a:pt x="52673" y="33909"/>
                  </a:lnTo>
                  <a:close/>
                  <a:moveTo>
                    <a:pt x="57983" y="33909"/>
                  </a:moveTo>
                  <a:lnTo>
                    <a:pt x="57802" y="33969"/>
                  </a:lnTo>
                  <a:lnTo>
                    <a:pt x="57561" y="34090"/>
                  </a:lnTo>
                  <a:lnTo>
                    <a:pt x="57380" y="34211"/>
                  </a:lnTo>
                  <a:lnTo>
                    <a:pt x="57259" y="34392"/>
                  </a:lnTo>
                  <a:lnTo>
                    <a:pt x="57138" y="34633"/>
                  </a:lnTo>
                  <a:lnTo>
                    <a:pt x="57078" y="34814"/>
                  </a:lnTo>
                  <a:lnTo>
                    <a:pt x="57078" y="35055"/>
                  </a:lnTo>
                  <a:lnTo>
                    <a:pt x="57078" y="35297"/>
                  </a:lnTo>
                  <a:lnTo>
                    <a:pt x="57138" y="35478"/>
                  </a:lnTo>
                  <a:lnTo>
                    <a:pt x="57259" y="35719"/>
                  </a:lnTo>
                  <a:lnTo>
                    <a:pt x="57380" y="35900"/>
                  </a:lnTo>
                  <a:lnTo>
                    <a:pt x="57561" y="36021"/>
                  </a:lnTo>
                  <a:lnTo>
                    <a:pt x="57802" y="36141"/>
                  </a:lnTo>
                  <a:lnTo>
                    <a:pt x="57983" y="36202"/>
                  </a:lnTo>
                  <a:lnTo>
                    <a:pt x="58466" y="36202"/>
                  </a:lnTo>
                  <a:lnTo>
                    <a:pt x="58647" y="36141"/>
                  </a:lnTo>
                  <a:lnTo>
                    <a:pt x="58888" y="36021"/>
                  </a:lnTo>
                  <a:lnTo>
                    <a:pt x="59069" y="35900"/>
                  </a:lnTo>
                  <a:lnTo>
                    <a:pt x="59190" y="35719"/>
                  </a:lnTo>
                  <a:lnTo>
                    <a:pt x="59310" y="35478"/>
                  </a:lnTo>
                  <a:lnTo>
                    <a:pt x="59371" y="35297"/>
                  </a:lnTo>
                  <a:lnTo>
                    <a:pt x="59371" y="35055"/>
                  </a:lnTo>
                  <a:lnTo>
                    <a:pt x="59371" y="34814"/>
                  </a:lnTo>
                  <a:lnTo>
                    <a:pt x="59310" y="34633"/>
                  </a:lnTo>
                  <a:lnTo>
                    <a:pt x="59190" y="34392"/>
                  </a:lnTo>
                  <a:lnTo>
                    <a:pt x="59069" y="34211"/>
                  </a:lnTo>
                  <a:lnTo>
                    <a:pt x="58888" y="34090"/>
                  </a:lnTo>
                  <a:lnTo>
                    <a:pt x="58647" y="33969"/>
                  </a:lnTo>
                  <a:lnTo>
                    <a:pt x="58466" y="33909"/>
                  </a:lnTo>
                  <a:close/>
                  <a:moveTo>
                    <a:pt x="63775" y="33909"/>
                  </a:moveTo>
                  <a:lnTo>
                    <a:pt x="63594" y="33969"/>
                  </a:lnTo>
                  <a:lnTo>
                    <a:pt x="63353" y="34090"/>
                  </a:lnTo>
                  <a:lnTo>
                    <a:pt x="63172" y="34211"/>
                  </a:lnTo>
                  <a:lnTo>
                    <a:pt x="63051" y="34392"/>
                  </a:lnTo>
                  <a:lnTo>
                    <a:pt x="62931" y="34633"/>
                  </a:lnTo>
                  <a:lnTo>
                    <a:pt x="62870" y="34814"/>
                  </a:lnTo>
                  <a:lnTo>
                    <a:pt x="62870" y="35055"/>
                  </a:lnTo>
                  <a:lnTo>
                    <a:pt x="62870" y="35297"/>
                  </a:lnTo>
                  <a:lnTo>
                    <a:pt x="62931" y="35478"/>
                  </a:lnTo>
                  <a:lnTo>
                    <a:pt x="63051" y="35719"/>
                  </a:lnTo>
                  <a:lnTo>
                    <a:pt x="63172" y="35900"/>
                  </a:lnTo>
                  <a:lnTo>
                    <a:pt x="63353" y="36021"/>
                  </a:lnTo>
                  <a:lnTo>
                    <a:pt x="63594" y="36141"/>
                  </a:lnTo>
                  <a:lnTo>
                    <a:pt x="63775" y="36202"/>
                  </a:lnTo>
                  <a:lnTo>
                    <a:pt x="64258" y="36202"/>
                  </a:lnTo>
                  <a:lnTo>
                    <a:pt x="64439" y="36141"/>
                  </a:lnTo>
                  <a:lnTo>
                    <a:pt x="64680" y="36021"/>
                  </a:lnTo>
                  <a:lnTo>
                    <a:pt x="64861" y="35900"/>
                  </a:lnTo>
                  <a:lnTo>
                    <a:pt x="64982" y="35719"/>
                  </a:lnTo>
                  <a:lnTo>
                    <a:pt x="65103" y="35478"/>
                  </a:lnTo>
                  <a:lnTo>
                    <a:pt x="65163" y="35297"/>
                  </a:lnTo>
                  <a:lnTo>
                    <a:pt x="65163" y="35055"/>
                  </a:lnTo>
                  <a:lnTo>
                    <a:pt x="65163" y="34814"/>
                  </a:lnTo>
                  <a:lnTo>
                    <a:pt x="65103" y="34633"/>
                  </a:lnTo>
                  <a:lnTo>
                    <a:pt x="64982" y="34392"/>
                  </a:lnTo>
                  <a:lnTo>
                    <a:pt x="64861" y="34211"/>
                  </a:lnTo>
                  <a:lnTo>
                    <a:pt x="64680" y="34090"/>
                  </a:lnTo>
                  <a:lnTo>
                    <a:pt x="64439" y="33969"/>
                  </a:lnTo>
                  <a:lnTo>
                    <a:pt x="64258" y="33909"/>
                  </a:lnTo>
                  <a:close/>
                  <a:moveTo>
                    <a:pt x="69567" y="33909"/>
                  </a:moveTo>
                  <a:lnTo>
                    <a:pt x="69386" y="33969"/>
                  </a:lnTo>
                  <a:lnTo>
                    <a:pt x="69145" y="34090"/>
                  </a:lnTo>
                  <a:lnTo>
                    <a:pt x="68964" y="34211"/>
                  </a:lnTo>
                  <a:lnTo>
                    <a:pt x="68843" y="34392"/>
                  </a:lnTo>
                  <a:lnTo>
                    <a:pt x="68723" y="34633"/>
                  </a:lnTo>
                  <a:lnTo>
                    <a:pt x="68662" y="34814"/>
                  </a:lnTo>
                  <a:lnTo>
                    <a:pt x="68662" y="35055"/>
                  </a:lnTo>
                  <a:lnTo>
                    <a:pt x="68662" y="35297"/>
                  </a:lnTo>
                  <a:lnTo>
                    <a:pt x="68723" y="35478"/>
                  </a:lnTo>
                  <a:lnTo>
                    <a:pt x="68843" y="35719"/>
                  </a:lnTo>
                  <a:lnTo>
                    <a:pt x="68964" y="35900"/>
                  </a:lnTo>
                  <a:lnTo>
                    <a:pt x="69145" y="36021"/>
                  </a:lnTo>
                  <a:lnTo>
                    <a:pt x="69386" y="36141"/>
                  </a:lnTo>
                  <a:lnTo>
                    <a:pt x="69567" y="36202"/>
                  </a:lnTo>
                  <a:lnTo>
                    <a:pt x="70050" y="36202"/>
                  </a:lnTo>
                  <a:lnTo>
                    <a:pt x="70231" y="36141"/>
                  </a:lnTo>
                  <a:lnTo>
                    <a:pt x="70472" y="36021"/>
                  </a:lnTo>
                  <a:lnTo>
                    <a:pt x="70653" y="35900"/>
                  </a:lnTo>
                  <a:lnTo>
                    <a:pt x="70774" y="35719"/>
                  </a:lnTo>
                  <a:lnTo>
                    <a:pt x="70895" y="35478"/>
                  </a:lnTo>
                  <a:lnTo>
                    <a:pt x="70955" y="35297"/>
                  </a:lnTo>
                  <a:lnTo>
                    <a:pt x="70955" y="35055"/>
                  </a:lnTo>
                  <a:lnTo>
                    <a:pt x="70955" y="34814"/>
                  </a:lnTo>
                  <a:lnTo>
                    <a:pt x="70895" y="34633"/>
                  </a:lnTo>
                  <a:lnTo>
                    <a:pt x="70774" y="34392"/>
                  </a:lnTo>
                  <a:lnTo>
                    <a:pt x="70653" y="34211"/>
                  </a:lnTo>
                  <a:lnTo>
                    <a:pt x="70472" y="34090"/>
                  </a:lnTo>
                  <a:lnTo>
                    <a:pt x="70231" y="33969"/>
                  </a:lnTo>
                  <a:lnTo>
                    <a:pt x="70050" y="33909"/>
                  </a:lnTo>
                  <a:close/>
                  <a:moveTo>
                    <a:pt x="75360" y="33909"/>
                  </a:moveTo>
                  <a:lnTo>
                    <a:pt x="75179" y="33969"/>
                  </a:lnTo>
                  <a:lnTo>
                    <a:pt x="74937" y="34090"/>
                  </a:lnTo>
                  <a:lnTo>
                    <a:pt x="74756" y="34211"/>
                  </a:lnTo>
                  <a:lnTo>
                    <a:pt x="74636" y="34392"/>
                  </a:lnTo>
                  <a:lnTo>
                    <a:pt x="74515" y="34633"/>
                  </a:lnTo>
                  <a:lnTo>
                    <a:pt x="74455" y="34814"/>
                  </a:lnTo>
                  <a:lnTo>
                    <a:pt x="74455" y="35055"/>
                  </a:lnTo>
                  <a:lnTo>
                    <a:pt x="74455" y="35297"/>
                  </a:lnTo>
                  <a:lnTo>
                    <a:pt x="74515" y="35478"/>
                  </a:lnTo>
                  <a:lnTo>
                    <a:pt x="74636" y="35719"/>
                  </a:lnTo>
                  <a:lnTo>
                    <a:pt x="74756" y="35900"/>
                  </a:lnTo>
                  <a:lnTo>
                    <a:pt x="74937" y="36021"/>
                  </a:lnTo>
                  <a:lnTo>
                    <a:pt x="75179" y="36141"/>
                  </a:lnTo>
                  <a:lnTo>
                    <a:pt x="75360" y="36202"/>
                  </a:lnTo>
                  <a:lnTo>
                    <a:pt x="75601" y="36202"/>
                  </a:lnTo>
                  <a:lnTo>
                    <a:pt x="75903" y="36141"/>
                  </a:lnTo>
                  <a:lnTo>
                    <a:pt x="75722" y="33909"/>
                  </a:lnTo>
                  <a:close/>
                  <a:moveTo>
                    <a:pt x="2896" y="36805"/>
                  </a:moveTo>
                  <a:lnTo>
                    <a:pt x="2655" y="36926"/>
                  </a:lnTo>
                  <a:lnTo>
                    <a:pt x="2414" y="37107"/>
                  </a:lnTo>
                  <a:lnTo>
                    <a:pt x="2233" y="37288"/>
                  </a:lnTo>
                  <a:lnTo>
                    <a:pt x="2112" y="37589"/>
                  </a:lnTo>
                  <a:lnTo>
                    <a:pt x="2052" y="37951"/>
                  </a:lnTo>
                  <a:lnTo>
                    <a:pt x="2052" y="38193"/>
                  </a:lnTo>
                  <a:lnTo>
                    <a:pt x="2112" y="38374"/>
                  </a:lnTo>
                  <a:lnTo>
                    <a:pt x="2233" y="38615"/>
                  </a:lnTo>
                  <a:lnTo>
                    <a:pt x="2353" y="38796"/>
                  </a:lnTo>
                  <a:lnTo>
                    <a:pt x="2534" y="38917"/>
                  </a:lnTo>
                  <a:lnTo>
                    <a:pt x="2776" y="39037"/>
                  </a:lnTo>
                  <a:lnTo>
                    <a:pt x="2957" y="39098"/>
                  </a:lnTo>
                  <a:lnTo>
                    <a:pt x="3439" y="39098"/>
                  </a:lnTo>
                  <a:lnTo>
                    <a:pt x="3620" y="39037"/>
                  </a:lnTo>
                  <a:lnTo>
                    <a:pt x="3862" y="38917"/>
                  </a:lnTo>
                  <a:lnTo>
                    <a:pt x="4043" y="38796"/>
                  </a:lnTo>
                  <a:lnTo>
                    <a:pt x="4164" y="38615"/>
                  </a:lnTo>
                  <a:lnTo>
                    <a:pt x="4284" y="38374"/>
                  </a:lnTo>
                  <a:lnTo>
                    <a:pt x="4345" y="38193"/>
                  </a:lnTo>
                  <a:lnTo>
                    <a:pt x="4345" y="37951"/>
                  </a:lnTo>
                  <a:lnTo>
                    <a:pt x="4284" y="37589"/>
                  </a:lnTo>
                  <a:lnTo>
                    <a:pt x="4164" y="37288"/>
                  </a:lnTo>
                  <a:lnTo>
                    <a:pt x="3982" y="37107"/>
                  </a:lnTo>
                  <a:lnTo>
                    <a:pt x="3741" y="36926"/>
                  </a:lnTo>
                  <a:lnTo>
                    <a:pt x="3500" y="36805"/>
                  </a:lnTo>
                  <a:close/>
                  <a:moveTo>
                    <a:pt x="8689" y="36805"/>
                  </a:moveTo>
                  <a:lnTo>
                    <a:pt x="8447" y="36926"/>
                  </a:lnTo>
                  <a:lnTo>
                    <a:pt x="8206" y="37107"/>
                  </a:lnTo>
                  <a:lnTo>
                    <a:pt x="8025" y="37288"/>
                  </a:lnTo>
                  <a:lnTo>
                    <a:pt x="7904" y="37589"/>
                  </a:lnTo>
                  <a:lnTo>
                    <a:pt x="7844" y="37951"/>
                  </a:lnTo>
                  <a:lnTo>
                    <a:pt x="7844" y="38193"/>
                  </a:lnTo>
                  <a:lnTo>
                    <a:pt x="7904" y="38374"/>
                  </a:lnTo>
                  <a:lnTo>
                    <a:pt x="8025" y="38615"/>
                  </a:lnTo>
                  <a:lnTo>
                    <a:pt x="8146" y="38796"/>
                  </a:lnTo>
                  <a:lnTo>
                    <a:pt x="8327" y="38917"/>
                  </a:lnTo>
                  <a:lnTo>
                    <a:pt x="8568" y="39037"/>
                  </a:lnTo>
                  <a:lnTo>
                    <a:pt x="8749" y="39098"/>
                  </a:lnTo>
                  <a:lnTo>
                    <a:pt x="9232" y="39098"/>
                  </a:lnTo>
                  <a:lnTo>
                    <a:pt x="9413" y="39037"/>
                  </a:lnTo>
                  <a:lnTo>
                    <a:pt x="9654" y="38917"/>
                  </a:lnTo>
                  <a:lnTo>
                    <a:pt x="9835" y="38796"/>
                  </a:lnTo>
                  <a:lnTo>
                    <a:pt x="9956" y="38615"/>
                  </a:lnTo>
                  <a:lnTo>
                    <a:pt x="10076" y="38374"/>
                  </a:lnTo>
                  <a:lnTo>
                    <a:pt x="10137" y="38193"/>
                  </a:lnTo>
                  <a:lnTo>
                    <a:pt x="10137" y="37951"/>
                  </a:lnTo>
                  <a:lnTo>
                    <a:pt x="10076" y="37589"/>
                  </a:lnTo>
                  <a:lnTo>
                    <a:pt x="9956" y="37288"/>
                  </a:lnTo>
                  <a:lnTo>
                    <a:pt x="9775" y="37107"/>
                  </a:lnTo>
                  <a:lnTo>
                    <a:pt x="9533" y="36926"/>
                  </a:lnTo>
                  <a:lnTo>
                    <a:pt x="9292" y="36805"/>
                  </a:lnTo>
                  <a:close/>
                  <a:moveTo>
                    <a:pt x="14481" y="36805"/>
                  </a:moveTo>
                  <a:lnTo>
                    <a:pt x="14240" y="36926"/>
                  </a:lnTo>
                  <a:lnTo>
                    <a:pt x="13998" y="37107"/>
                  </a:lnTo>
                  <a:lnTo>
                    <a:pt x="13817" y="37288"/>
                  </a:lnTo>
                  <a:lnTo>
                    <a:pt x="13697" y="37589"/>
                  </a:lnTo>
                  <a:lnTo>
                    <a:pt x="13636" y="37951"/>
                  </a:lnTo>
                  <a:lnTo>
                    <a:pt x="13636" y="38193"/>
                  </a:lnTo>
                  <a:lnTo>
                    <a:pt x="13697" y="38374"/>
                  </a:lnTo>
                  <a:lnTo>
                    <a:pt x="13817" y="38615"/>
                  </a:lnTo>
                  <a:lnTo>
                    <a:pt x="13938" y="38796"/>
                  </a:lnTo>
                  <a:lnTo>
                    <a:pt x="14119" y="38917"/>
                  </a:lnTo>
                  <a:lnTo>
                    <a:pt x="14360" y="39037"/>
                  </a:lnTo>
                  <a:lnTo>
                    <a:pt x="14541" y="39098"/>
                  </a:lnTo>
                  <a:lnTo>
                    <a:pt x="15024" y="39098"/>
                  </a:lnTo>
                  <a:lnTo>
                    <a:pt x="15205" y="39037"/>
                  </a:lnTo>
                  <a:lnTo>
                    <a:pt x="15446" y="38917"/>
                  </a:lnTo>
                  <a:lnTo>
                    <a:pt x="15627" y="38796"/>
                  </a:lnTo>
                  <a:lnTo>
                    <a:pt x="15748" y="38615"/>
                  </a:lnTo>
                  <a:lnTo>
                    <a:pt x="15869" y="38374"/>
                  </a:lnTo>
                  <a:lnTo>
                    <a:pt x="15929" y="38193"/>
                  </a:lnTo>
                  <a:lnTo>
                    <a:pt x="15929" y="37951"/>
                  </a:lnTo>
                  <a:lnTo>
                    <a:pt x="15869" y="37589"/>
                  </a:lnTo>
                  <a:lnTo>
                    <a:pt x="15748" y="37288"/>
                  </a:lnTo>
                  <a:lnTo>
                    <a:pt x="15567" y="37107"/>
                  </a:lnTo>
                  <a:lnTo>
                    <a:pt x="15326" y="36926"/>
                  </a:lnTo>
                  <a:lnTo>
                    <a:pt x="15084" y="36805"/>
                  </a:lnTo>
                  <a:close/>
                  <a:moveTo>
                    <a:pt x="20273" y="36805"/>
                  </a:moveTo>
                  <a:lnTo>
                    <a:pt x="20032" y="36926"/>
                  </a:lnTo>
                  <a:lnTo>
                    <a:pt x="19790" y="37107"/>
                  </a:lnTo>
                  <a:lnTo>
                    <a:pt x="19609" y="37288"/>
                  </a:lnTo>
                  <a:lnTo>
                    <a:pt x="19489" y="37589"/>
                  </a:lnTo>
                  <a:lnTo>
                    <a:pt x="19428" y="37951"/>
                  </a:lnTo>
                  <a:lnTo>
                    <a:pt x="19428" y="38193"/>
                  </a:lnTo>
                  <a:lnTo>
                    <a:pt x="19489" y="38374"/>
                  </a:lnTo>
                  <a:lnTo>
                    <a:pt x="19609" y="38615"/>
                  </a:lnTo>
                  <a:lnTo>
                    <a:pt x="19730" y="38796"/>
                  </a:lnTo>
                  <a:lnTo>
                    <a:pt x="19911" y="38917"/>
                  </a:lnTo>
                  <a:lnTo>
                    <a:pt x="20152" y="39037"/>
                  </a:lnTo>
                  <a:lnTo>
                    <a:pt x="20333" y="39098"/>
                  </a:lnTo>
                  <a:lnTo>
                    <a:pt x="20816" y="39098"/>
                  </a:lnTo>
                  <a:lnTo>
                    <a:pt x="20997" y="39037"/>
                  </a:lnTo>
                  <a:lnTo>
                    <a:pt x="21239" y="38917"/>
                  </a:lnTo>
                  <a:lnTo>
                    <a:pt x="21420" y="38796"/>
                  </a:lnTo>
                  <a:lnTo>
                    <a:pt x="21540" y="38615"/>
                  </a:lnTo>
                  <a:lnTo>
                    <a:pt x="21661" y="38374"/>
                  </a:lnTo>
                  <a:lnTo>
                    <a:pt x="21721" y="38193"/>
                  </a:lnTo>
                  <a:lnTo>
                    <a:pt x="21721" y="37951"/>
                  </a:lnTo>
                  <a:lnTo>
                    <a:pt x="21661" y="37589"/>
                  </a:lnTo>
                  <a:lnTo>
                    <a:pt x="21540" y="37288"/>
                  </a:lnTo>
                  <a:lnTo>
                    <a:pt x="21359" y="37107"/>
                  </a:lnTo>
                  <a:lnTo>
                    <a:pt x="21118" y="36926"/>
                  </a:lnTo>
                  <a:lnTo>
                    <a:pt x="20876" y="36805"/>
                  </a:lnTo>
                  <a:close/>
                  <a:moveTo>
                    <a:pt x="26065" y="36805"/>
                  </a:moveTo>
                  <a:lnTo>
                    <a:pt x="25824" y="36926"/>
                  </a:lnTo>
                  <a:lnTo>
                    <a:pt x="25583" y="37107"/>
                  </a:lnTo>
                  <a:lnTo>
                    <a:pt x="25402" y="37288"/>
                  </a:lnTo>
                  <a:lnTo>
                    <a:pt x="25281" y="37589"/>
                  </a:lnTo>
                  <a:lnTo>
                    <a:pt x="25221" y="37951"/>
                  </a:lnTo>
                  <a:lnTo>
                    <a:pt x="25221" y="38193"/>
                  </a:lnTo>
                  <a:lnTo>
                    <a:pt x="25281" y="38374"/>
                  </a:lnTo>
                  <a:lnTo>
                    <a:pt x="25402" y="38615"/>
                  </a:lnTo>
                  <a:lnTo>
                    <a:pt x="25522" y="38796"/>
                  </a:lnTo>
                  <a:lnTo>
                    <a:pt x="25703" y="38917"/>
                  </a:lnTo>
                  <a:lnTo>
                    <a:pt x="25945" y="39037"/>
                  </a:lnTo>
                  <a:lnTo>
                    <a:pt x="26126" y="39098"/>
                  </a:lnTo>
                  <a:lnTo>
                    <a:pt x="26608" y="39098"/>
                  </a:lnTo>
                  <a:lnTo>
                    <a:pt x="26789" y="39037"/>
                  </a:lnTo>
                  <a:lnTo>
                    <a:pt x="27031" y="38917"/>
                  </a:lnTo>
                  <a:lnTo>
                    <a:pt x="27212" y="38796"/>
                  </a:lnTo>
                  <a:lnTo>
                    <a:pt x="27332" y="38615"/>
                  </a:lnTo>
                  <a:lnTo>
                    <a:pt x="27453" y="38374"/>
                  </a:lnTo>
                  <a:lnTo>
                    <a:pt x="27513" y="38193"/>
                  </a:lnTo>
                  <a:lnTo>
                    <a:pt x="27513" y="37951"/>
                  </a:lnTo>
                  <a:lnTo>
                    <a:pt x="27453" y="37589"/>
                  </a:lnTo>
                  <a:lnTo>
                    <a:pt x="27332" y="37288"/>
                  </a:lnTo>
                  <a:lnTo>
                    <a:pt x="27151" y="37107"/>
                  </a:lnTo>
                  <a:lnTo>
                    <a:pt x="26910" y="36926"/>
                  </a:lnTo>
                  <a:lnTo>
                    <a:pt x="26669" y="36805"/>
                  </a:lnTo>
                  <a:close/>
                  <a:moveTo>
                    <a:pt x="31858" y="36805"/>
                  </a:moveTo>
                  <a:lnTo>
                    <a:pt x="31616" y="36926"/>
                  </a:lnTo>
                  <a:lnTo>
                    <a:pt x="31375" y="37107"/>
                  </a:lnTo>
                  <a:lnTo>
                    <a:pt x="31194" y="37288"/>
                  </a:lnTo>
                  <a:lnTo>
                    <a:pt x="31073" y="37589"/>
                  </a:lnTo>
                  <a:lnTo>
                    <a:pt x="31013" y="37951"/>
                  </a:lnTo>
                  <a:lnTo>
                    <a:pt x="31013" y="38193"/>
                  </a:lnTo>
                  <a:lnTo>
                    <a:pt x="31073" y="38374"/>
                  </a:lnTo>
                  <a:lnTo>
                    <a:pt x="31194" y="38615"/>
                  </a:lnTo>
                  <a:lnTo>
                    <a:pt x="31315" y="38796"/>
                  </a:lnTo>
                  <a:lnTo>
                    <a:pt x="31496" y="38917"/>
                  </a:lnTo>
                  <a:lnTo>
                    <a:pt x="31737" y="39037"/>
                  </a:lnTo>
                  <a:lnTo>
                    <a:pt x="31918" y="39098"/>
                  </a:lnTo>
                  <a:lnTo>
                    <a:pt x="32401" y="39098"/>
                  </a:lnTo>
                  <a:lnTo>
                    <a:pt x="32582" y="39037"/>
                  </a:lnTo>
                  <a:lnTo>
                    <a:pt x="32823" y="38917"/>
                  </a:lnTo>
                  <a:lnTo>
                    <a:pt x="33004" y="38796"/>
                  </a:lnTo>
                  <a:lnTo>
                    <a:pt x="33125" y="38615"/>
                  </a:lnTo>
                  <a:lnTo>
                    <a:pt x="33245" y="38374"/>
                  </a:lnTo>
                  <a:lnTo>
                    <a:pt x="33306" y="38193"/>
                  </a:lnTo>
                  <a:lnTo>
                    <a:pt x="33306" y="37951"/>
                  </a:lnTo>
                  <a:lnTo>
                    <a:pt x="33245" y="37589"/>
                  </a:lnTo>
                  <a:lnTo>
                    <a:pt x="33125" y="37288"/>
                  </a:lnTo>
                  <a:lnTo>
                    <a:pt x="32944" y="37107"/>
                  </a:lnTo>
                  <a:lnTo>
                    <a:pt x="32702" y="36926"/>
                  </a:lnTo>
                  <a:lnTo>
                    <a:pt x="32461" y="36805"/>
                  </a:lnTo>
                  <a:close/>
                  <a:moveTo>
                    <a:pt x="37650" y="36805"/>
                  </a:moveTo>
                  <a:lnTo>
                    <a:pt x="37408" y="36926"/>
                  </a:lnTo>
                  <a:lnTo>
                    <a:pt x="37167" y="37107"/>
                  </a:lnTo>
                  <a:lnTo>
                    <a:pt x="36986" y="37288"/>
                  </a:lnTo>
                  <a:lnTo>
                    <a:pt x="36865" y="37589"/>
                  </a:lnTo>
                  <a:lnTo>
                    <a:pt x="36805" y="37951"/>
                  </a:lnTo>
                  <a:lnTo>
                    <a:pt x="36805" y="38193"/>
                  </a:lnTo>
                  <a:lnTo>
                    <a:pt x="36865" y="38374"/>
                  </a:lnTo>
                  <a:lnTo>
                    <a:pt x="36986" y="38615"/>
                  </a:lnTo>
                  <a:lnTo>
                    <a:pt x="37107" y="38796"/>
                  </a:lnTo>
                  <a:lnTo>
                    <a:pt x="37288" y="38917"/>
                  </a:lnTo>
                  <a:lnTo>
                    <a:pt x="37529" y="39037"/>
                  </a:lnTo>
                  <a:lnTo>
                    <a:pt x="37710" y="39098"/>
                  </a:lnTo>
                  <a:lnTo>
                    <a:pt x="38193" y="39098"/>
                  </a:lnTo>
                  <a:lnTo>
                    <a:pt x="38374" y="39037"/>
                  </a:lnTo>
                  <a:lnTo>
                    <a:pt x="38615" y="38917"/>
                  </a:lnTo>
                  <a:lnTo>
                    <a:pt x="38796" y="38796"/>
                  </a:lnTo>
                  <a:lnTo>
                    <a:pt x="38917" y="38615"/>
                  </a:lnTo>
                  <a:lnTo>
                    <a:pt x="39038" y="38374"/>
                  </a:lnTo>
                  <a:lnTo>
                    <a:pt x="39098" y="38193"/>
                  </a:lnTo>
                  <a:lnTo>
                    <a:pt x="39098" y="37951"/>
                  </a:lnTo>
                  <a:lnTo>
                    <a:pt x="39038" y="37589"/>
                  </a:lnTo>
                  <a:lnTo>
                    <a:pt x="38917" y="37288"/>
                  </a:lnTo>
                  <a:lnTo>
                    <a:pt x="38736" y="37107"/>
                  </a:lnTo>
                  <a:lnTo>
                    <a:pt x="38495" y="36926"/>
                  </a:lnTo>
                  <a:lnTo>
                    <a:pt x="38253" y="36805"/>
                  </a:lnTo>
                  <a:close/>
                  <a:moveTo>
                    <a:pt x="43442" y="36805"/>
                  </a:moveTo>
                  <a:lnTo>
                    <a:pt x="43201" y="36926"/>
                  </a:lnTo>
                  <a:lnTo>
                    <a:pt x="42959" y="37107"/>
                  </a:lnTo>
                  <a:lnTo>
                    <a:pt x="42778" y="37288"/>
                  </a:lnTo>
                  <a:lnTo>
                    <a:pt x="42658" y="37589"/>
                  </a:lnTo>
                  <a:lnTo>
                    <a:pt x="42597" y="37951"/>
                  </a:lnTo>
                  <a:lnTo>
                    <a:pt x="42597" y="38193"/>
                  </a:lnTo>
                  <a:lnTo>
                    <a:pt x="42658" y="38374"/>
                  </a:lnTo>
                  <a:lnTo>
                    <a:pt x="42778" y="38615"/>
                  </a:lnTo>
                  <a:lnTo>
                    <a:pt x="42899" y="38796"/>
                  </a:lnTo>
                  <a:lnTo>
                    <a:pt x="43080" y="38917"/>
                  </a:lnTo>
                  <a:lnTo>
                    <a:pt x="43321" y="39037"/>
                  </a:lnTo>
                  <a:lnTo>
                    <a:pt x="43502" y="39098"/>
                  </a:lnTo>
                  <a:lnTo>
                    <a:pt x="43985" y="39098"/>
                  </a:lnTo>
                  <a:lnTo>
                    <a:pt x="44166" y="39037"/>
                  </a:lnTo>
                  <a:lnTo>
                    <a:pt x="44407" y="38917"/>
                  </a:lnTo>
                  <a:lnTo>
                    <a:pt x="44588" y="38796"/>
                  </a:lnTo>
                  <a:lnTo>
                    <a:pt x="44709" y="38615"/>
                  </a:lnTo>
                  <a:lnTo>
                    <a:pt x="44830" y="38374"/>
                  </a:lnTo>
                  <a:lnTo>
                    <a:pt x="44890" y="38193"/>
                  </a:lnTo>
                  <a:lnTo>
                    <a:pt x="44890" y="37951"/>
                  </a:lnTo>
                  <a:lnTo>
                    <a:pt x="44830" y="37589"/>
                  </a:lnTo>
                  <a:lnTo>
                    <a:pt x="44709" y="37288"/>
                  </a:lnTo>
                  <a:lnTo>
                    <a:pt x="44528" y="37107"/>
                  </a:lnTo>
                  <a:lnTo>
                    <a:pt x="44287" y="36926"/>
                  </a:lnTo>
                  <a:lnTo>
                    <a:pt x="44045" y="36805"/>
                  </a:lnTo>
                  <a:close/>
                  <a:moveTo>
                    <a:pt x="49234" y="36805"/>
                  </a:moveTo>
                  <a:lnTo>
                    <a:pt x="48993" y="36926"/>
                  </a:lnTo>
                  <a:lnTo>
                    <a:pt x="48752" y="37107"/>
                  </a:lnTo>
                  <a:lnTo>
                    <a:pt x="48571" y="37288"/>
                  </a:lnTo>
                  <a:lnTo>
                    <a:pt x="48450" y="37589"/>
                  </a:lnTo>
                  <a:lnTo>
                    <a:pt x="48390" y="37951"/>
                  </a:lnTo>
                  <a:lnTo>
                    <a:pt x="48390" y="38193"/>
                  </a:lnTo>
                  <a:lnTo>
                    <a:pt x="48450" y="38374"/>
                  </a:lnTo>
                  <a:lnTo>
                    <a:pt x="48571" y="38615"/>
                  </a:lnTo>
                  <a:lnTo>
                    <a:pt x="48691" y="38796"/>
                  </a:lnTo>
                  <a:lnTo>
                    <a:pt x="48872" y="38917"/>
                  </a:lnTo>
                  <a:lnTo>
                    <a:pt x="49114" y="39037"/>
                  </a:lnTo>
                  <a:lnTo>
                    <a:pt x="49295" y="39098"/>
                  </a:lnTo>
                  <a:lnTo>
                    <a:pt x="49777" y="39098"/>
                  </a:lnTo>
                  <a:lnTo>
                    <a:pt x="49958" y="39037"/>
                  </a:lnTo>
                  <a:lnTo>
                    <a:pt x="50200" y="38917"/>
                  </a:lnTo>
                  <a:lnTo>
                    <a:pt x="50381" y="38796"/>
                  </a:lnTo>
                  <a:lnTo>
                    <a:pt x="50501" y="38615"/>
                  </a:lnTo>
                  <a:lnTo>
                    <a:pt x="50622" y="38374"/>
                  </a:lnTo>
                  <a:lnTo>
                    <a:pt x="50682" y="38193"/>
                  </a:lnTo>
                  <a:lnTo>
                    <a:pt x="50682" y="37951"/>
                  </a:lnTo>
                  <a:lnTo>
                    <a:pt x="50622" y="37589"/>
                  </a:lnTo>
                  <a:lnTo>
                    <a:pt x="50501" y="37288"/>
                  </a:lnTo>
                  <a:lnTo>
                    <a:pt x="50320" y="37107"/>
                  </a:lnTo>
                  <a:lnTo>
                    <a:pt x="50079" y="36926"/>
                  </a:lnTo>
                  <a:lnTo>
                    <a:pt x="49838" y="36805"/>
                  </a:lnTo>
                  <a:close/>
                  <a:moveTo>
                    <a:pt x="55027" y="36805"/>
                  </a:moveTo>
                  <a:lnTo>
                    <a:pt x="54785" y="36926"/>
                  </a:lnTo>
                  <a:lnTo>
                    <a:pt x="54544" y="37107"/>
                  </a:lnTo>
                  <a:lnTo>
                    <a:pt x="54363" y="37288"/>
                  </a:lnTo>
                  <a:lnTo>
                    <a:pt x="54242" y="37589"/>
                  </a:lnTo>
                  <a:lnTo>
                    <a:pt x="54182" y="37951"/>
                  </a:lnTo>
                  <a:lnTo>
                    <a:pt x="54182" y="38193"/>
                  </a:lnTo>
                  <a:lnTo>
                    <a:pt x="54242" y="38374"/>
                  </a:lnTo>
                  <a:lnTo>
                    <a:pt x="54363" y="38615"/>
                  </a:lnTo>
                  <a:lnTo>
                    <a:pt x="54483" y="38796"/>
                  </a:lnTo>
                  <a:lnTo>
                    <a:pt x="54665" y="38917"/>
                  </a:lnTo>
                  <a:lnTo>
                    <a:pt x="54906" y="39037"/>
                  </a:lnTo>
                  <a:lnTo>
                    <a:pt x="55087" y="39098"/>
                  </a:lnTo>
                  <a:lnTo>
                    <a:pt x="55570" y="39098"/>
                  </a:lnTo>
                  <a:lnTo>
                    <a:pt x="55751" y="39037"/>
                  </a:lnTo>
                  <a:lnTo>
                    <a:pt x="55992" y="38917"/>
                  </a:lnTo>
                  <a:lnTo>
                    <a:pt x="56173" y="38796"/>
                  </a:lnTo>
                  <a:lnTo>
                    <a:pt x="56294" y="38615"/>
                  </a:lnTo>
                  <a:lnTo>
                    <a:pt x="56414" y="38374"/>
                  </a:lnTo>
                  <a:lnTo>
                    <a:pt x="56475" y="38193"/>
                  </a:lnTo>
                  <a:lnTo>
                    <a:pt x="56475" y="37951"/>
                  </a:lnTo>
                  <a:lnTo>
                    <a:pt x="56414" y="37589"/>
                  </a:lnTo>
                  <a:lnTo>
                    <a:pt x="56294" y="37288"/>
                  </a:lnTo>
                  <a:lnTo>
                    <a:pt x="56113" y="37107"/>
                  </a:lnTo>
                  <a:lnTo>
                    <a:pt x="55871" y="36926"/>
                  </a:lnTo>
                  <a:lnTo>
                    <a:pt x="55630" y="36805"/>
                  </a:lnTo>
                  <a:close/>
                  <a:moveTo>
                    <a:pt x="60819" y="36805"/>
                  </a:moveTo>
                  <a:lnTo>
                    <a:pt x="60577" y="36926"/>
                  </a:lnTo>
                  <a:lnTo>
                    <a:pt x="60336" y="37107"/>
                  </a:lnTo>
                  <a:lnTo>
                    <a:pt x="60155" y="37288"/>
                  </a:lnTo>
                  <a:lnTo>
                    <a:pt x="60034" y="37589"/>
                  </a:lnTo>
                  <a:lnTo>
                    <a:pt x="59974" y="37951"/>
                  </a:lnTo>
                  <a:lnTo>
                    <a:pt x="59974" y="38193"/>
                  </a:lnTo>
                  <a:lnTo>
                    <a:pt x="60034" y="38374"/>
                  </a:lnTo>
                  <a:lnTo>
                    <a:pt x="60155" y="38615"/>
                  </a:lnTo>
                  <a:lnTo>
                    <a:pt x="60276" y="38796"/>
                  </a:lnTo>
                  <a:lnTo>
                    <a:pt x="60457" y="38917"/>
                  </a:lnTo>
                  <a:lnTo>
                    <a:pt x="60698" y="39037"/>
                  </a:lnTo>
                  <a:lnTo>
                    <a:pt x="60879" y="39098"/>
                  </a:lnTo>
                  <a:lnTo>
                    <a:pt x="61362" y="39098"/>
                  </a:lnTo>
                  <a:lnTo>
                    <a:pt x="61543" y="39037"/>
                  </a:lnTo>
                  <a:lnTo>
                    <a:pt x="61784" y="38917"/>
                  </a:lnTo>
                  <a:lnTo>
                    <a:pt x="61965" y="38796"/>
                  </a:lnTo>
                  <a:lnTo>
                    <a:pt x="62086" y="38615"/>
                  </a:lnTo>
                  <a:lnTo>
                    <a:pt x="62206" y="38374"/>
                  </a:lnTo>
                  <a:lnTo>
                    <a:pt x="62267" y="38193"/>
                  </a:lnTo>
                  <a:lnTo>
                    <a:pt x="62267" y="37951"/>
                  </a:lnTo>
                  <a:lnTo>
                    <a:pt x="62206" y="37589"/>
                  </a:lnTo>
                  <a:lnTo>
                    <a:pt x="62086" y="37288"/>
                  </a:lnTo>
                  <a:lnTo>
                    <a:pt x="61905" y="37107"/>
                  </a:lnTo>
                  <a:lnTo>
                    <a:pt x="61663" y="36926"/>
                  </a:lnTo>
                  <a:lnTo>
                    <a:pt x="61422" y="36805"/>
                  </a:lnTo>
                  <a:close/>
                  <a:moveTo>
                    <a:pt x="66611" y="36805"/>
                  </a:moveTo>
                  <a:lnTo>
                    <a:pt x="66370" y="36926"/>
                  </a:lnTo>
                  <a:lnTo>
                    <a:pt x="66128" y="37107"/>
                  </a:lnTo>
                  <a:lnTo>
                    <a:pt x="65947" y="37288"/>
                  </a:lnTo>
                  <a:lnTo>
                    <a:pt x="65827" y="37589"/>
                  </a:lnTo>
                  <a:lnTo>
                    <a:pt x="65766" y="37951"/>
                  </a:lnTo>
                  <a:lnTo>
                    <a:pt x="65766" y="38193"/>
                  </a:lnTo>
                  <a:lnTo>
                    <a:pt x="65827" y="38374"/>
                  </a:lnTo>
                  <a:lnTo>
                    <a:pt x="65947" y="38615"/>
                  </a:lnTo>
                  <a:lnTo>
                    <a:pt x="66068" y="38796"/>
                  </a:lnTo>
                  <a:lnTo>
                    <a:pt x="66249" y="38917"/>
                  </a:lnTo>
                  <a:lnTo>
                    <a:pt x="66490" y="39037"/>
                  </a:lnTo>
                  <a:lnTo>
                    <a:pt x="66671" y="39098"/>
                  </a:lnTo>
                  <a:lnTo>
                    <a:pt x="67154" y="39098"/>
                  </a:lnTo>
                  <a:lnTo>
                    <a:pt x="67335" y="39037"/>
                  </a:lnTo>
                  <a:lnTo>
                    <a:pt x="67576" y="38917"/>
                  </a:lnTo>
                  <a:lnTo>
                    <a:pt x="67757" y="38796"/>
                  </a:lnTo>
                  <a:lnTo>
                    <a:pt x="67878" y="38615"/>
                  </a:lnTo>
                  <a:lnTo>
                    <a:pt x="67999" y="38374"/>
                  </a:lnTo>
                  <a:lnTo>
                    <a:pt x="68059" y="38193"/>
                  </a:lnTo>
                  <a:lnTo>
                    <a:pt x="68059" y="37951"/>
                  </a:lnTo>
                  <a:lnTo>
                    <a:pt x="67999" y="37589"/>
                  </a:lnTo>
                  <a:lnTo>
                    <a:pt x="67878" y="37288"/>
                  </a:lnTo>
                  <a:lnTo>
                    <a:pt x="67697" y="37107"/>
                  </a:lnTo>
                  <a:lnTo>
                    <a:pt x="67456" y="36926"/>
                  </a:lnTo>
                  <a:lnTo>
                    <a:pt x="67214" y="36805"/>
                  </a:lnTo>
                  <a:close/>
                  <a:moveTo>
                    <a:pt x="72403" y="36805"/>
                  </a:moveTo>
                  <a:lnTo>
                    <a:pt x="72162" y="36926"/>
                  </a:lnTo>
                  <a:lnTo>
                    <a:pt x="71921" y="37107"/>
                  </a:lnTo>
                  <a:lnTo>
                    <a:pt x="71740" y="37288"/>
                  </a:lnTo>
                  <a:lnTo>
                    <a:pt x="71619" y="37589"/>
                  </a:lnTo>
                  <a:lnTo>
                    <a:pt x="71559" y="37951"/>
                  </a:lnTo>
                  <a:lnTo>
                    <a:pt x="71559" y="38193"/>
                  </a:lnTo>
                  <a:lnTo>
                    <a:pt x="71619" y="38374"/>
                  </a:lnTo>
                  <a:lnTo>
                    <a:pt x="71740" y="38615"/>
                  </a:lnTo>
                  <a:lnTo>
                    <a:pt x="71860" y="38796"/>
                  </a:lnTo>
                  <a:lnTo>
                    <a:pt x="72041" y="38917"/>
                  </a:lnTo>
                  <a:lnTo>
                    <a:pt x="72283" y="39037"/>
                  </a:lnTo>
                  <a:lnTo>
                    <a:pt x="72464" y="39098"/>
                  </a:lnTo>
                  <a:lnTo>
                    <a:pt x="72946" y="39098"/>
                  </a:lnTo>
                  <a:lnTo>
                    <a:pt x="73127" y="39037"/>
                  </a:lnTo>
                  <a:lnTo>
                    <a:pt x="73369" y="38917"/>
                  </a:lnTo>
                  <a:lnTo>
                    <a:pt x="73550" y="38796"/>
                  </a:lnTo>
                  <a:lnTo>
                    <a:pt x="73670" y="38615"/>
                  </a:lnTo>
                  <a:lnTo>
                    <a:pt x="73791" y="38374"/>
                  </a:lnTo>
                  <a:lnTo>
                    <a:pt x="73851" y="38193"/>
                  </a:lnTo>
                  <a:lnTo>
                    <a:pt x="73851" y="37951"/>
                  </a:lnTo>
                  <a:lnTo>
                    <a:pt x="73791" y="37589"/>
                  </a:lnTo>
                  <a:lnTo>
                    <a:pt x="73670" y="37288"/>
                  </a:lnTo>
                  <a:lnTo>
                    <a:pt x="73489" y="37107"/>
                  </a:lnTo>
                  <a:lnTo>
                    <a:pt x="73248" y="36926"/>
                  </a:lnTo>
                  <a:lnTo>
                    <a:pt x="73007" y="36805"/>
                  </a:lnTo>
                  <a:close/>
                  <a:moveTo>
                    <a:pt x="302" y="39701"/>
                  </a:moveTo>
                  <a:lnTo>
                    <a:pt x="0" y="39761"/>
                  </a:lnTo>
                  <a:lnTo>
                    <a:pt x="181" y="41994"/>
                  </a:lnTo>
                  <a:lnTo>
                    <a:pt x="543" y="41994"/>
                  </a:lnTo>
                  <a:lnTo>
                    <a:pt x="724" y="41934"/>
                  </a:lnTo>
                  <a:lnTo>
                    <a:pt x="966" y="41813"/>
                  </a:lnTo>
                  <a:lnTo>
                    <a:pt x="1147" y="41692"/>
                  </a:lnTo>
                  <a:lnTo>
                    <a:pt x="1267" y="41511"/>
                  </a:lnTo>
                  <a:lnTo>
                    <a:pt x="1388" y="41270"/>
                  </a:lnTo>
                  <a:lnTo>
                    <a:pt x="1448" y="41089"/>
                  </a:lnTo>
                  <a:lnTo>
                    <a:pt x="1448" y="40847"/>
                  </a:lnTo>
                  <a:lnTo>
                    <a:pt x="1448" y="40606"/>
                  </a:lnTo>
                  <a:lnTo>
                    <a:pt x="1388" y="40425"/>
                  </a:lnTo>
                  <a:lnTo>
                    <a:pt x="1267" y="40184"/>
                  </a:lnTo>
                  <a:lnTo>
                    <a:pt x="1147" y="40003"/>
                  </a:lnTo>
                  <a:lnTo>
                    <a:pt x="966" y="39882"/>
                  </a:lnTo>
                  <a:lnTo>
                    <a:pt x="724" y="39761"/>
                  </a:lnTo>
                  <a:lnTo>
                    <a:pt x="543" y="39701"/>
                  </a:lnTo>
                  <a:close/>
                  <a:moveTo>
                    <a:pt x="5853" y="39701"/>
                  </a:moveTo>
                  <a:lnTo>
                    <a:pt x="5672" y="39761"/>
                  </a:lnTo>
                  <a:lnTo>
                    <a:pt x="5431" y="39882"/>
                  </a:lnTo>
                  <a:lnTo>
                    <a:pt x="5250" y="40003"/>
                  </a:lnTo>
                  <a:lnTo>
                    <a:pt x="5129" y="40184"/>
                  </a:lnTo>
                  <a:lnTo>
                    <a:pt x="5008" y="40425"/>
                  </a:lnTo>
                  <a:lnTo>
                    <a:pt x="4948" y="40606"/>
                  </a:lnTo>
                  <a:lnTo>
                    <a:pt x="4948" y="40847"/>
                  </a:lnTo>
                  <a:lnTo>
                    <a:pt x="4948" y="41089"/>
                  </a:lnTo>
                  <a:lnTo>
                    <a:pt x="5008" y="41270"/>
                  </a:lnTo>
                  <a:lnTo>
                    <a:pt x="5129" y="41511"/>
                  </a:lnTo>
                  <a:lnTo>
                    <a:pt x="5250" y="41692"/>
                  </a:lnTo>
                  <a:lnTo>
                    <a:pt x="5431" y="41813"/>
                  </a:lnTo>
                  <a:lnTo>
                    <a:pt x="5672" y="41934"/>
                  </a:lnTo>
                  <a:lnTo>
                    <a:pt x="5853" y="41994"/>
                  </a:lnTo>
                  <a:lnTo>
                    <a:pt x="6336" y="41994"/>
                  </a:lnTo>
                  <a:lnTo>
                    <a:pt x="6517" y="41934"/>
                  </a:lnTo>
                  <a:lnTo>
                    <a:pt x="6758" y="41813"/>
                  </a:lnTo>
                  <a:lnTo>
                    <a:pt x="6939" y="41692"/>
                  </a:lnTo>
                  <a:lnTo>
                    <a:pt x="7060" y="41511"/>
                  </a:lnTo>
                  <a:lnTo>
                    <a:pt x="7180" y="41270"/>
                  </a:lnTo>
                  <a:lnTo>
                    <a:pt x="7241" y="41089"/>
                  </a:lnTo>
                  <a:lnTo>
                    <a:pt x="7241" y="40847"/>
                  </a:lnTo>
                  <a:lnTo>
                    <a:pt x="7241" y="40606"/>
                  </a:lnTo>
                  <a:lnTo>
                    <a:pt x="7180" y="40425"/>
                  </a:lnTo>
                  <a:lnTo>
                    <a:pt x="7060" y="40184"/>
                  </a:lnTo>
                  <a:lnTo>
                    <a:pt x="6939" y="40003"/>
                  </a:lnTo>
                  <a:lnTo>
                    <a:pt x="6758" y="39882"/>
                  </a:lnTo>
                  <a:lnTo>
                    <a:pt x="6517" y="39761"/>
                  </a:lnTo>
                  <a:lnTo>
                    <a:pt x="6336" y="39701"/>
                  </a:lnTo>
                  <a:close/>
                  <a:moveTo>
                    <a:pt x="11645" y="39701"/>
                  </a:moveTo>
                  <a:lnTo>
                    <a:pt x="11464" y="39761"/>
                  </a:lnTo>
                  <a:lnTo>
                    <a:pt x="11223" y="39882"/>
                  </a:lnTo>
                  <a:lnTo>
                    <a:pt x="11042" y="40003"/>
                  </a:lnTo>
                  <a:lnTo>
                    <a:pt x="10921" y="40184"/>
                  </a:lnTo>
                  <a:lnTo>
                    <a:pt x="10800" y="40425"/>
                  </a:lnTo>
                  <a:lnTo>
                    <a:pt x="10740" y="40606"/>
                  </a:lnTo>
                  <a:lnTo>
                    <a:pt x="10740" y="40847"/>
                  </a:lnTo>
                  <a:lnTo>
                    <a:pt x="10740" y="41089"/>
                  </a:lnTo>
                  <a:lnTo>
                    <a:pt x="10800" y="41270"/>
                  </a:lnTo>
                  <a:lnTo>
                    <a:pt x="10921" y="41511"/>
                  </a:lnTo>
                  <a:lnTo>
                    <a:pt x="11042" y="41692"/>
                  </a:lnTo>
                  <a:lnTo>
                    <a:pt x="11223" y="41813"/>
                  </a:lnTo>
                  <a:lnTo>
                    <a:pt x="11464" y="41934"/>
                  </a:lnTo>
                  <a:lnTo>
                    <a:pt x="11645" y="41994"/>
                  </a:lnTo>
                  <a:lnTo>
                    <a:pt x="12128" y="41994"/>
                  </a:lnTo>
                  <a:lnTo>
                    <a:pt x="12309" y="41934"/>
                  </a:lnTo>
                  <a:lnTo>
                    <a:pt x="12550" y="41813"/>
                  </a:lnTo>
                  <a:lnTo>
                    <a:pt x="12731" y="41692"/>
                  </a:lnTo>
                  <a:lnTo>
                    <a:pt x="12852" y="41511"/>
                  </a:lnTo>
                  <a:lnTo>
                    <a:pt x="12973" y="41270"/>
                  </a:lnTo>
                  <a:lnTo>
                    <a:pt x="13033" y="41089"/>
                  </a:lnTo>
                  <a:lnTo>
                    <a:pt x="13033" y="40847"/>
                  </a:lnTo>
                  <a:lnTo>
                    <a:pt x="13033" y="40606"/>
                  </a:lnTo>
                  <a:lnTo>
                    <a:pt x="12973" y="40425"/>
                  </a:lnTo>
                  <a:lnTo>
                    <a:pt x="12852" y="40184"/>
                  </a:lnTo>
                  <a:lnTo>
                    <a:pt x="12731" y="40003"/>
                  </a:lnTo>
                  <a:lnTo>
                    <a:pt x="12550" y="39882"/>
                  </a:lnTo>
                  <a:lnTo>
                    <a:pt x="12309" y="39761"/>
                  </a:lnTo>
                  <a:lnTo>
                    <a:pt x="12128" y="39701"/>
                  </a:lnTo>
                  <a:close/>
                  <a:moveTo>
                    <a:pt x="17437" y="39701"/>
                  </a:moveTo>
                  <a:lnTo>
                    <a:pt x="17256" y="39761"/>
                  </a:lnTo>
                  <a:lnTo>
                    <a:pt x="17015" y="39882"/>
                  </a:lnTo>
                  <a:lnTo>
                    <a:pt x="16834" y="40003"/>
                  </a:lnTo>
                  <a:lnTo>
                    <a:pt x="16713" y="40184"/>
                  </a:lnTo>
                  <a:lnTo>
                    <a:pt x="16593" y="40425"/>
                  </a:lnTo>
                  <a:lnTo>
                    <a:pt x="16532" y="40606"/>
                  </a:lnTo>
                  <a:lnTo>
                    <a:pt x="16532" y="40847"/>
                  </a:lnTo>
                  <a:lnTo>
                    <a:pt x="16532" y="41089"/>
                  </a:lnTo>
                  <a:lnTo>
                    <a:pt x="16593" y="41270"/>
                  </a:lnTo>
                  <a:lnTo>
                    <a:pt x="16713" y="41511"/>
                  </a:lnTo>
                  <a:lnTo>
                    <a:pt x="16834" y="41692"/>
                  </a:lnTo>
                  <a:lnTo>
                    <a:pt x="17015" y="41813"/>
                  </a:lnTo>
                  <a:lnTo>
                    <a:pt x="17256" y="41934"/>
                  </a:lnTo>
                  <a:lnTo>
                    <a:pt x="17437" y="41994"/>
                  </a:lnTo>
                  <a:lnTo>
                    <a:pt x="17920" y="41994"/>
                  </a:lnTo>
                  <a:lnTo>
                    <a:pt x="18101" y="41934"/>
                  </a:lnTo>
                  <a:lnTo>
                    <a:pt x="18342" y="41813"/>
                  </a:lnTo>
                  <a:lnTo>
                    <a:pt x="18523" y="41692"/>
                  </a:lnTo>
                  <a:lnTo>
                    <a:pt x="18644" y="41511"/>
                  </a:lnTo>
                  <a:lnTo>
                    <a:pt x="18765" y="41270"/>
                  </a:lnTo>
                  <a:lnTo>
                    <a:pt x="18825" y="41089"/>
                  </a:lnTo>
                  <a:lnTo>
                    <a:pt x="18825" y="40847"/>
                  </a:lnTo>
                  <a:lnTo>
                    <a:pt x="18825" y="40606"/>
                  </a:lnTo>
                  <a:lnTo>
                    <a:pt x="18765" y="40425"/>
                  </a:lnTo>
                  <a:lnTo>
                    <a:pt x="18644" y="40184"/>
                  </a:lnTo>
                  <a:lnTo>
                    <a:pt x="18523" y="40003"/>
                  </a:lnTo>
                  <a:lnTo>
                    <a:pt x="18342" y="39882"/>
                  </a:lnTo>
                  <a:lnTo>
                    <a:pt x="18101" y="39761"/>
                  </a:lnTo>
                  <a:lnTo>
                    <a:pt x="17920" y="39701"/>
                  </a:lnTo>
                  <a:close/>
                  <a:moveTo>
                    <a:pt x="23230" y="39701"/>
                  </a:moveTo>
                  <a:lnTo>
                    <a:pt x="23049" y="39761"/>
                  </a:lnTo>
                  <a:lnTo>
                    <a:pt x="22807" y="39882"/>
                  </a:lnTo>
                  <a:lnTo>
                    <a:pt x="22626" y="40003"/>
                  </a:lnTo>
                  <a:lnTo>
                    <a:pt x="22506" y="40184"/>
                  </a:lnTo>
                  <a:lnTo>
                    <a:pt x="22385" y="40425"/>
                  </a:lnTo>
                  <a:lnTo>
                    <a:pt x="22325" y="40606"/>
                  </a:lnTo>
                  <a:lnTo>
                    <a:pt x="22325" y="40847"/>
                  </a:lnTo>
                  <a:lnTo>
                    <a:pt x="22325" y="41089"/>
                  </a:lnTo>
                  <a:lnTo>
                    <a:pt x="22385" y="41270"/>
                  </a:lnTo>
                  <a:lnTo>
                    <a:pt x="22506" y="41511"/>
                  </a:lnTo>
                  <a:lnTo>
                    <a:pt x="22626" y="41692"/>
                  </a:lnTo>
                  <a:lnTo>
                    <a:pt x="22807" y="41813"/>
                  </a:lnTo>
                  <a:lnTo>
                    <a:pt x="23049" y="41934"/>
                  </a:lnTo>
                  <a:lnTo>
                    <a:pt x="23230" y="41994"/>
                  </a:lnTo>
                  <a:lnTo>
                    <a:pt x="23712" y="41994"/>
                  </a:lnTo>
                  <a:lnTo>
                    <a:pt x="23893" y="41934"/>
                  </a:lnTo>
                  <a:lnTo>
                    <a:pt x="24135" y="41813"/>
                  </a:lnTo>
                  <a:lnTo>
                    <a:pt x="24316" y="41692"/>
                  </a:lnTo>
                  <a:lnTo>
                    <a:pt x="24436" y="41511"/>
                  </a:lnTo>
                  <a:lnTo>
                    <a:pt x="24557" y="41270"/>
                  </a:lnTo>
                  <a:lnTo>
                    <a:pt x="24617" y="41089"/>
                  </a:lnTo>
                  <a:lnTo>
                    <a:pt x="24617" y="40847"/>
                  </a:lnTo>
                  <a:lnTo>
                    <a:pt x="24617" y="40606"/>
                  </a:lnTo>
                  <a:lnTo>
                    <a:pt x="24557" y="40425"/>
                  </a:lnTo>
                  <a:lnTo>
                    <a:pt x="24436" y="40184"/>
                  </a:lnTo>
                  <a:lnTo>
                    <a:pt x="24316" y="40003"/>
                  </a:lnTo>
                  <a:lnTo>
                    <a:pt x="24135" y="39882"/>
                  </a:lnTo>
                  <a:lnTo>
                    <a:pt x="23893" y="39761"/>
                  </a:lnTo>
                  <a:lnTo>
                    <a:pt x="23712" y="39701"/>
                  </a:lnTo>
                  <a:close/>
                  <a:moveTo>
                    <a:pt x="29022" y="39701"/>
                  </a:moveTo>
                  <a:lnTo>
                    <a:pt x="28841" y="39761"/>
                  </a:lnTo>
                  <a:lnTo>
                    <a:pt x="28599" y="39882"/>
                  </a:lnTo>
                  <a:lnTo>
                    <a:pt x="28418" y="40003"/>
                  </a:lnTo>
                  <a:lnTo>
                    <a:pt x="28298" y="40184"/>
                  </a:lnTo>
                  <a:lnTo>
                    <a:pt x="28177" y="40425"/>
                  </a:lnTo>
                  <a:lnTo>
                    <a:pt x="28117" y="40606"/>
                  </a:lnTo>
                  <a:lnTo>
                    <a:pt x="28117" y="40847"/>
                  </a:lnTo>
                  <a:lnTo>
                    <a:pt x="28117" y="41089"/>
                  </a:lnTo>
                  <a:lnTo>
                    <a:pt x="28177" y="41270"/>
                  </a:lnTo>
                  <a:lnTo>
                    <a:pt x="28298" y="41511"/>
                  </a:lnTo>
                  <a:lnTo>
                    <a:pt x="28418" y="41692"/>
                  </a:lnTo>
                  <a:lnTo>
                    <a:pt x="28599" y="41813"/>
                  </a:lnTo>
                  <a:lnTo>
                    <a:pt x="28841" y="41934"/>
                  </a:lnTo>
                  <a:lnTo>
                    <a:pt x="29022" y="41994"/>
                  </a:lnTo>
                  <a:lnTo>
                    <a:pt x="29505" y="41994"/>
                  </a:lnTo>
                  <a:lnTo>
                    <a:pt x="29686" y="41934"/>
                  </a:lnTo>
                  <a:lnTo>
                    <a:pt x="29927" y="41813"/>
                  </a:lnTo>
                  <a:lnTo>
                    <a:pt x="30108" y="41692"/>
                  </a:lnTo>
                  <a:lnTo>
                    <a:pt x="30229" y="41511"/>
                  </a:lnTo>
                  <a:lnTo>
                    <a:pt x="30349" y="41270"/>
                  </a:lnTo>
                  <a:lnTo>
                    <a:pt x="30410" y="41089"/>
                  </a:lnTo>
                  <a:lnTo>
                    <a:pt x="30410" y="40847"/>
                  </a:lnTo>
                  <a:lnTo>
                    <a:pt x="30410" y="40606"/>
                  </a:lnTo>
                  <a:lnTo>
                    <a:pt x="30349" y="40425"/>
                  </a:lnTo>
                  <a:lnTo>
                    <a:pt x="30229" y="40184"/>
                  </a:lnTo>
                  <a:lnTo>
                    <a:pt x="30108" y="40003"/>
                  </a:lnTo>
                  <a:lnTo>
                    <a:pt x="29927" y="39882"/>
                  </a:lnTo>
                  <a:lnTo>
                    <a:pt x="29686" y="39761"/>
                  </a:lnTo>
                  <a:lnTo>
                    <a:pt x="29505" y="39701"/>
                  </a:lnTo>
                  <a:close/>
                  <a:moveTo>
                    <a:pt x="34814" y="39701"/>
                  </a:moveTo>
                  <a:lnTo>
                    <a:pt x="34633" y="39761"/>
                  </a:lnTo>
                  <a:lnTo>
                    <a:pt x="34392" y="39882"/>
                  </a:lnTo>
                  <a:lnTo>
                    <a:pt x="34211" y="40003"/>
                  </a:lnTo>
                  <a:lnTo>
                    <a:pt x="34090" y="40184"/>
                  </a:lnTo>
                  <a:lnTo>
                    <a:pt x="33969" y="40425"/>
                  </a:lnTo>
                  <a:lnTo>
                    <a:pt x="33909" y="40606"/>
                  </a:lnTo>
                  <a:lnTo>
                    <a:pt x="33909" y="40847"/>
                  </a:lnTo>
                  <a:lnTo>
                    <a:pt x="33909" y="41089"/>
                  </a:lnTo>
                  <a:lnTo>
                    <a:pt x="33969" y="41270"/>
                  </a:lnTo>
                  <a:lnTo>
                    <a:pt x="34090" y="41511"/>
                  </a:lnTo>
                  <a:lnTo>
                    <a:pt x="34211" y="41692"/>
                  </a:lnTo>
                  <a:lnTo>
                    <a:pt x="34392" y="41813"/>
                  </a:lnTo>
                  <a:lnTo>
                    <a:pt x="34633" y="41934"/>
                  </a:lnTo>
                  <a:lnTo>
                    <a:pt x="34814" y="41994"/>
                  </a:lnTo>
                  <a:lnTo>
                    <a:pt x="35297" y="41994"/>
                  </a:lnTo>
                  <a:lnTo>
                    <a:pt x="35478" y="41934"/>
                  </a:lnTo>
                  <a:lnTo>
                    <a:pt x="35719" y="41813"/>
                  </a:lnTo>
                  <a:lnTo>
                    <a:pt x="35900" y="41692"/>
                  </a:lnTo>
                  <a:lnTo>
                    <a:pt x="36021" y="41511"/>
                  </a:lnTo>
                  <a:lnTo>
                    <a:pt x="36141" y="41270"/>
                  </a:lnTo>
                  <a:lnTo>
                    <a:pt x="36202" y="41089"/>
                  </a:lnTo>
                  <a:lnTo>
                    <a:pt x="36202" y="40847"/>
                  </a:lnTo>
                  <a:lnTo>
                    <a:pt x="36202" y="40606"/>
                  </a:lnTo>
                  <a:lnTo>
                    <a:pt x="36141" y="40425"/>
                  </a:lnTo>
                  <a:lnTo>
                    <a:pt x="36021" y="40184"/>
                  </a:lnTo>
                  <a:lnTo>
                    <a:pt x="35900" y="40003"/>
                  </a:lnTo>
                  <a:lnTo>
                    <a:pt x="35719" y="39882"/>
                  </a:lnTo>
                  <a:lnTo>
                    <a:pt x="35478" y="39761"/>
                  </a:lnTo>
                  <a:lnTo>
                    <a:pt x="35297" y="39701"/>
                  </a:lnTo>
                  <a:close/>
                  <a:moveTo>
                    <a:pt x="40606" y="39701"/>
                  </a:moveTo>
                  <a:lnTo>
                    <a:pt x="40425" y="39761"/>
                  </a:lnTo>
                  <a:lnTo>
                    <a:pt x="40184" y="39882"/>
                  </a:lnTo>
                  <a:lnTo>
                    <a:pt x="40003" y="40003"/>
                  </a:lnTo>
                  <a:lnTo>
                    <a:pt x="39882" y="40184"/>
                  </a:lnTo>
                  <a:lnTo>
                    <a:pt x="39762" y="40425"/>
                  </a:lnTo>
                  <a:lnTo>
                    <a:pt x="39701" y="40606"/>
                  </a:lnTo>
                  <a:lnTo>
                    <a:pt x="39701" y="40847"/>
                  </a:lnTo>
                  <a:lnTo>
                    <a:pt x="39701" y="41089"/>
                  </a:lnTo>
                  <a:lnTo>
                    <a:pt x="39762" y="41270"/>
                  </a:lnTo>
                  <a:lnTo>
                    <a:pt x="39882" y="41511"/>
                  </a:lnTo>
                  <a:lnTo>
                    <a:pt x="40003" y="41692"/>
                  </a:lnTo>
                  <a:lnTo>
                    <a:pt x="40184" y="41813"/>
                  </a:lnTo>
                  <a:lnTo>
                    <a:pt x="40425" y="41934"/>
                  </a:lnTo>
                  <a:lnTo>
                    <a:pt x="40606" y="41994"/>
                  </a:lnTo>
                  <a:lnTo>
                    <a:pt x="41089" y="41994"/>
                  </a:lnTo>
                  <a:lnTo>
                    <a:pt x="41270" y="41934"/>
                  </a:lnTo>
                  <a:lnTo>
                    <a:pt x="41511" y="41813"/>
                  </a:lnTo>
                  <a:lnTo>
                    <a:pt x="41692" y="41692"/>
                  </a:lnTo>
                  <a:lnTo>
                    <a:pt x="41813" y="41511"/>
                  </a:lnTo>
                  <a:lnTo>
                    <a:pt x="41934" y="41270"/>
                  </a:lnTo>
                  <a:lnTo>
                    <a:pt x="41994" y="41089"/>
                  </a:lnTo>
                  <a:lnTo>
                    <a:pt x="41994" y="40847"/>
                  </a:lnTo>
                  <a:lnTo>
                    <a:pt x="41994" y="40606"/>
                  </a:lnTo>
                  <a:lnTo>
                    <a:pt x="41934" y="40425"/>
                  </a:lnTo>
                  <a:lnTo>
                    <a:pt x="41813" y="40184"/>
                  </a:lnTo>
                  <a:lnTo>
                    <a:pt x="41692" y="40003"/>
                  </a:lnTo>
                  <a:lnTo>
                    <a:pt x="41511" y="39882"/>
                  </a:lnTo>
                  <a:lnTo>
                    <a:pt x="41270" y="39761"/>
                  </a:lnTo>
                  <a:lnTo>
                    <a:pt x="41089" y="39701"/>
                  </a:lnTo>
                  <a:close/>
                  <a:moveTo>
                    <a:pt x="46399" y="39701"/>
                  </a:moveTo>
                  <a:lnTo>
                    <a:pt x="46218" y="39761"/>
                  </a:lnTo>
                  <a:lnTo>
                    <a:pt x="45976" y="39882"/>
                  </a:lnTo>
                  <a:lnTo>
                    <a:pt x="45795" y="40003"/>
                  </a:lnTo>
                  <a:lnTo>
                    <a:pt x="45674" y="40184"/>
                  </a:lnTo>
                  <a:lnTo>
                    <a:pt x="45554" y="40425"/>
                  </a:lnTo>
                  <a:lnTo>
                    <a:pt x="45493" y="40606"/>
                  </a:lnTo>
                  <a:lnTo>
                    <a:pt x="45493" y="40847"/>
                  </a:lnTo>
                  <a:lnTo>
                    <a:pt x="45493" y="41089"/>
                  </a:lnTo>
                  <a:lnTo>
                    <a:pt x="45554" y="41270"/>
                  </a:lnTo>
                  <a:lnTo>
                    <a:pt x="45674" y="41511"/>
                  </a:lnTo>
                  <a:lnTo>
                    <a:pt x="45795" y="41692"/>
                  </a:lnTo>
                  <a:lnTo>
                    <a:pt x="45976" y="41813"/>
                  </a:lnTo>
                  <a:lnTo>
                    <a:pt x="46218" y="41934"/>
                  </a:lnTo>
                  <a:lnTo>
                    <a:pt x="46399" y="41994"/>
                  </a:lnTo>
                  <a:lnTo>
                    <a:pt x="46881" y="41994"/>
                  </a:lnTo>
                  <a:lnTo>
                    <a:pt x="47062" y="41934"/>
                  </a:lnTo>
                  <a:lnTo>
                    <a:pt x="47304" y="41813"/>
                  </a:lnTo>
                  <a:lnTo>
                    <a:pt x="47485" y="41692"/>
                  </a:lnTo>
                  <a:lnTo>
                    <a:pt x="47605" y="41511"/>
                  </a:lnTo>
                  <a:lnTo>
                    <a:pt x="47726" y="41270"/>
                  </a:lnTo>
                  <a:lnTo>
                    <a:pt x="47786" y="41089"/>
                  </a:lnTo>
                  <a:lnTo>
                    <a:pt x="47786" y="40847"/>
                  </a:lnTo>
                  <a:lnTo>
                    <a:pt x="47786" y="40606"/>
                  </a:lnTo>
                  <a:lnTo>
                    <a:pt x="47726" y="40425"/>
                  </a:lnTo>
                  <a:lnTo>
                    <a:pt x="47605" y="40184"/>
                  </a:lnTo>
                  <a:lnTo>
                    <a:pt x="47485" y="40003"/>
                  </a:lnTo>
                  <a:lnTo>
                    <a:pt x="47304" y="39882"/>
                  </a:lnTo>
                  <a:lnTo>
                    <a:pt x="47062" y="39761"/>
                  </a:lnTo>
                  <a:lnTo>
                    <a:pt x="46881" y="39701"/>
                  </a:lnTo>
                  <a:close/>
                  <a:moveTo>
                    <a:pt x="52191" y="39701"/>
                  </a:moveTo>
                  <a:lnTo>
                    <a:pt x="52010" y="39761"/>
                  </a:lnTo>
                  <a:lnTo>
                    <a:pt x="51768" y="39882"/>
                  </a:lnTo>
                  <a:lnTo>
                    <a:pt x="51587" y="40003"/>
                  </a:lnTo>
                  <a:lnTo>
                    <a:pt x="51467" y="40184"/>
                  </a:lnTo>
                  <a:lnTo>
                    <a:pt x="51346" y="40425"/>
                  </a:lnTo>
                  <a:lnTo>
                    <a:pt x="51286" y="40606"/>
                  </a:lnTo>
                  <a:lnTo>
                    <a:pt x="51286" y="40847"/>
                  </a:lnTo>
                  <a:lnTo>
                    <a:pt x="51286" y="41089"/>
                  </a:lnTo>
                  <a:lnTo>
                    <a:pt x="51346" y="41270"/>
                  </a:lnTo>
                  <a:lnTo>
                    <a:pt x="51467" y="41511"/>
                  </a:lnTo>
                  <a:lnTo>
                    <a:pt x="51587" y="41692"/>
                  </a:lnTo>
                  <a:lnTo>
                    <a:pt x="51768" y="41813"/>
                  </a:lnTo>
                  <a:lnTo>
                    <a:pt x="52010" y="41934"/>
                  </a:lnTo>
                  <a:lnTo>
                    <a:pt x="52191" y="41994"/>
                  </a:lnTo>
                  <a:lnTo>
                    <a:pt x="52673" y="41994"/>
                  </a:lnTo>
                  <a:lnTo>
                    <a:pt x="52854" y="41934"/>
                  </a:lnTo>
                  <a:lnTo>
                    <a:pt x="53096" y="41813"/>
                  </a:lnTo>
                  <a:lnTo>
                    <a:pt x="53277" y="41692"/>
                  </a:lnTo>
                  <a:lnTo>
                    <a:pt x="53397" y="41511"/>
                  </a:lnTo>
                  <a:lnTo>
                    <a:pt x="53518" y="41270"/>
                  </a:lnTo>
                  <a:lnTo>
                    <a:pt x="53578" y="41089"/>
                  </a:lnTo>
                  <a:lnTo>
                    <a:pt x="53578" y="40847"/>
                  </a:lnTo>
                  <a:lnTo>
                    <a:pt x="53578" y="40606"/>
                  </a:lnTo>
                  <a:lnTo>
                    <a:pt x="53518" y="40425"/>
                  </a:lnTo>
                  <a:lnTo>
                    <a:pt x="53397" y="40184"/>
                  </a:lnTo>
                  <a:lnTo>
                    <a:pt x="53277" y="40003"/>
                  </a:lnTo>
                  <a:lnTo>
                    <a:pt x="53096" y="39882"/>
                  </a:lnTo>
                  <a:lnTo>
                    <a:pt x="52854" y="39761"/>
                  </a:lnTo>
                  <a:lnTo>
                    <a:pt x="52673" y="39701"/>
                  </a:lnTo>
                  <a:close/>
                  <a:moveTo>
                    <a:pt x="57983" y="39701"/>
                  </a:moveTo>
                  <a:lnTo>
                    <a:pt x="57802" y="39761"/>
                  </a:lnTo>
                  <a:lnTo>
                    <a:pt x="57561" y="39882"/>
                  </a:lnTo>
                  <a:lnTo>
                    <a:pt x="57380" y="40003"/>
                  </a:lnTo>
                  <a:lnTo>
                    <a:pt x="57259" y="40184"/>
                  </a:lnTo>
                  <a:lnTo>
                    <a:pt x="57138" y="40425"/>
                  </a:lnTo>
                  <a:lnTo>
                    <a:pt x="57078" y="40606"/>
                  </a:lnTo>
                  <a:lnTo>
                    <a:pt x="57078" y="40847"/>
                  </a:lnTo>
                  <a:lnTo>
                    <a:pt x="57078" y="41089"/>
                  </a:lnTo>
                  <a:lnTo>
                    <a:pt x="57138" y="41270"/>
                  </a:lnTo>
                  <a:lnTo>
                    <a:pt x="57259" y="41511"/>
                  </a:lnTo>
                  <a:lnTo>
                    <a:pt x="57380" y="41692"/>
                  </a:lnTo>
                  <a:lnTo>
                    <a:pt x="57561" y="41813"/>
                  </a:lnTo>
                  <a:lnTo>
                    <a:pt x="57802" y="41934"/>
                  </a:lnTo>
                  <a:lnTo>
                    <a:pt x="57983" y="41994"/>
                  </a:lnTo>
                  <a:lnTo>
                    <a:pt x="58466" y="41994"/>
                  </a:lnTo>
                  <a:lnTo>
                    <a:pt x="58647" y="41934"/>
                  </a:lnTo>
                  <a:lnTo>
                    <a:pt x="58888" y="41813"/>
                  </a:lnTo>
                  <a:lnTo>
                    <a:pt x="59069" y="41692"/>
                  </a:lnTo>
                  <a:lnTo>
                    <a:pt x="59190" y="41511"/>
                  </a:lnTo>
                  <a:lnTo>
                    <a:pt x="59310" y="41270"/>
                  </a:lnTo>
                  <a:lnTo>
                    <a:pt x="59371" y="41089"/>
                  </a:lnTo>
                  <a:lnTo>
                    <a:pt x="59371" y="40847"/>
                  </a:lnTo>
                  <a:lnTo>
                    <a:pt x="59371" y="40606"/>
                  </a:lnTo>
                  <a:lnTo>
                    <a:pt x="59310" y="40425"/>
                  </a:lnTo>
                  <a:lnTo>
                    <a:pt x="59190" y="40184"/>
                  </a:lnTo>
                  <a:lnTo>
                    <a:pt x="59069" y="40003"/>
                  </a:lnTo>
                  <a:lnTo>
                    <a:pt x="58888" y="39882"/>
                  </a:lnTo>
                  <a:lnTo>
                    <a:pt x="58647" y="39761"/>
                  </a:lnTo>
                  <a:lnTo>
                    <a:pt x="58466" y="39701"/>
                  </a:lnTo>
                  <a:close/>
                  <a:moveTo>
                    <a:pt x="63775" y="39701"/>
                  </a:moveTo>
                  <a:lnTo>
                    <a:pt x="63594" y="39761"/>
                  </a:lnTo>
                  <a:lnTo>
                    <a:pt x="63353" y="39882"/>
                  </a:lnTo>
                  <a:lnTo>
                    <a:pt x="63172" y="40003"/>
                  </a:lnTo>
                  <a:lnTo>
                    <a:pt x="63051" y="40184"/>
                  </a:lnTo>
                  <a:lnTo>
                    <a:pt x="62931" y="40425"/>
                  </a:lnTo>
                  <a:lnTo>
                    <a:pt x="62870" y="40606"/>
                  </a:lnTo>
                  <a:lnTo>
                    <a:pt x="62870" y="40847"/>
                  </a:lnTo>
                  <a:lnTo>
                    <a:pt x="62870" y="41089"/>
                  </a:lnTo>
                  <a:lnTo>
                    <a:pt x="62931" y="41270"/>
                  </a:lnTo>
                  <a:lnTo>
                    <a:pt x="63051" y="41511"/>
                  </a:lnTo>
                  <a:lnTo>
                    <a:pt x="63172" y="41692"/>
                  </a:lnTo>
                  <a:lnTo>
                    <a:pt x="63353" y="41813"/>
                  </a:lnTo>
                  <a:lnTo>
                    <a:pt x="63594" y="41934"/>
                  </a:lnTo>
                  <a:lnTo>
                    <a:pt x="63775" y="41994"/>
                  </a:lnTo>
                  <a:lnTo>
                    <a:pt x="64258" y="41994"/>
                  </a:lnTo>
                  <a:lnTo>
                    <a:pt x="64439" y="41934"/>
                  </a:lnTo>
                  <a:lnTo>
                    <a:pt x="64680" y="41813"/>
                  </a:lnTo>
                  <a:lnTo>
                    <a:pt x="64861" y="41692"/>
                  </a:lnTo>
                  <a:lnTo>
                    <a:pt x="64982" y="41511"/>
                  </a:lnTo>
                  <a:lnTo>
                    <a:pt x="65103" y="41270"/>
                  </a:lnTo>
                  <a:lnTo>
                    <a:pt x="65163" y="41089"/>
                  </a:lnTo>
                  <a:lnTo>
                    <a:pt x="65163" y="40847"/>
                  </a:lnTo>
                  <a:lnTo>
                    <a:pt x="65163" y="40606"/>
                  </a:lnTo>
                  <a:lnTo>
                    <a:pt x="65103" y="40425"/>
                  </a:lnTo>
                  <a:lnTo>
                    <a:pt x="64982" y="40184"/>
                  </a:lnTo>
                  <a:lnTo>
                    <a:pt x="64861" y="40003"/>
                  </a:lnTo>
                  <a:lnTo>
                    <a:pt x="64680" y="39882"/>
                  </a:lnTo>
                  <a:lnTo>
                    <a:pt x="64439" y="39761"/>
                  </a:lnTo>
                  <a:lnTo>
                    <a:pt x="64258" y="39701"/>
                  </a:lnTo>
                  <a:close/>
                  <a:moveTo>
                    <a:pt x="69567" y="39701"/>
                  </a:moveTo>
                  <a:lnTo>
                    <a:pt x="69386" y="39761"/>
                  </a:lnTo>
                  <a:lnTo>
                    <a:pt x="69145" y="39882"/>
                  </a:lnTo>
                  <a:lnTo>
                    <a:pt x="68964" y="40003"/>
                  </a:lnTo>
                  <a:lnTo>
                    <a:pt x="68843" y="40184"/>
                  </a:lnTo>
                  <a:lnTo>
                    <a:pt x="68723" y="40425"/>
                  </a:lnTo>
                  <a:lnTo>
                    <a:pt x="68662" y="40606"/>
                  </a:lnTo>
                  <a:lnTo>
                    <a:pt x="68662" y="40847"/>
                  </a:lnTo>
                  <a:lnTo>
                    <a:pt x="68662" y="41089"/>
                  </a:lnTo>
                  <a:lnTo>
                    <a:pt x="68723" y="41270"/>
                  </a:lnTo>
                  <a:lnTo>
                    <a:pt x="68843" y="41511"/>
                  </a:lnTo>
                  <a:lnTo>
                    <a:pt x="68964" y="41692"/>
                  </a:lnTo>
                  <a:lnTo>
                    <a:pt x="69145" y="41813"/>
                  </a:lnTo>
                  <a:lnTo>
                    <a:pt x="69386" y="41934"/>
                  </a:lnTo>
                  <a:lnTo>
                    <a:pt x="69567" y="41994"/>
                  </a:lnTo>
                  <a:lnTo>
                    <a:pt x="70050" y="41994"/>
                  </a:lnTo>
                  <a:lnTo>
                    <a:pt x="70231" y="41934"/>
                  </a:lnTo>
                  <a:lnTo>
                    <a:pt x="70472" y="41813"/>
                  </a:lnTo>
                  <a:lnTo>
                    <a:pt x="70653" y="41692"/>
                  </a:lnTo>
                  <a:lnTo>
                    <a:pt x="70774" y="41511"/>
                  </a:lnTo>
                  <a:lnTo>
                    <a:pt x="70895" y="41270"/>
                  </a:lnTo>
                  <a:lnTo>
                    <a:pt x="70955" y="41089"/>
                  </a:lnTo>
                  <a:lnTo>
                    <a:pt x="70955" y="40847"/>
                  </a:lnTo>
                  <a:lnTo>
                    <a:pt x="70955" y="40606"/>
                  </a:lnTo>
                  <a:lnTo>
                    <a:pt x="70895" y="40425"/>
                  </a:lnTo>
                  <a:lnTo>
                    <a:pt x="70774" y="40184"/>
                  </a:lnTo>
                  <a:lnTo>
                    <a:pt x="70653" y="40003"/>
                  </a:lnTo>
                  <a:lnTo>
                    <a:pt x="70472" y="39882"/>
                  </a:lnTo>
                  <a:lnTo>
                    <a:pt x="70231" y="39761"/>
                  </a:lnTo>
                  <a:lnTo>
                    <a:pt x="70050" y="39701"/>
                  </a:lnTo>
                  <a:close/>
                  <a:moveTo>
                    <a:pt x="75360" y="39701"/>
                  </a:moveTo>
                  <a:lnTo>
                    <a:pt x="75179" y="39761"/>
                  </a:lnTo>
                  <a:lnTo>
                    <a:pt x="74937" y="39882"/>
                  </a:lnTo>
                  <a:lnTo>
                    <a:pt x="74756" y="40003"/>
                  </a:lnTo>
                  <a:lnTo>
                    <a:pt x="74636" y="40184"/>
                  </a:lnTo>
                  <a:lnTo>
                    <a:pt x="74515" y="40425"/>
                  </a:lnTo>
                  <a:lnTo>
                    <a:pt x="74455" y="40606"/>
                  </a:lnTo>
                  <a:lnTo>
                    <a:pt x="74455" y="40847"/>
                  </a:lnTo>
                  <a:lnTo>
                    <a:pt x="74455" y="41089"/>
                  </a:lnTo>
                  <a:lnTo>
                    <a:pt x="74515" y="41270"/>
                  </a:lnTo>
                  <a:lnTo>
                    <a:pt x="74636" y="41511"/>
                  </a:lnTo>
                  <a:lnTo>
                    <a:pt x="74756" y="41692"/>
                  </a:lnTo>
                  <a:lnTo>
                    <a:pt x="74937" y="41813"/>
                  </a:lnTo>
                  <a:lnTo>
                    <a:pt x="75179" y="41934"/>
                  </a:lnTo>
                  <a:lnTo>
                    <a:pt x="75360" y="41994"/>
                  </a:lnTo>
                  <a:lnTo>
                    <a:pt x="75722" y="41994"/>
                  </a:lnTo>
                  <a:lnTo>
                    <a:pt x="75903" y="39761"/>
                  </a:lnTo>
                  <a:lnTo>
                    <a:pt x="75601" y="39701"/>
                  </a:lnTo>
                  <a:close/>
                  <a:moveTo>
                    <a:pt x="2957" y="42597"/>
                  </a:moveTo>
                  <a:lnTo>
                    <a:pt x="2776" y="42658"/>
                  </a:lnTo>
                  <a:lnTo>
                    <a:pt x="2534" y="42778"/>
                  </a:lnTo>
                  <a:lnTo>
                    <a:pt x="2353" y="42899"/>
                  </a:lnTo>
                  <a:lnTo>
                    <a:pt x="2233" y="43080"/>
                  </a:lnTo>
                  <a:lnTo>
                    <a:pt x="2112" y="43321"/>
                  </a:lnTo>
                  <a:lnTo>
                    <a:pt x="2052" y="43502"/>
                  </a:lnTo>
                  <a:lnTo>
                    <a:pt x="2052" y="43744"/>
                  </a:lnTo>
                  <a:lnTo>
                    <a:pt x="2052" y="43985"/>
                  </a:lnTo>
                  <a:lnTo>
                    <a:pt x="2112" y="44166"/>
                  </a:lnTo>
                  <a:lnTo>
                    <a:pt x="2233" y="44407"/>
                  </a:lnTo>
                  <a:lnTo>
                    <a:pt x="2353" y="44588"/>
                  </a:lnTo>
                  <a:lnTo>
                    <a:pt x="2534" y="44709"/>
                  </a:lnTo>
                  <a:lnTo>
                    <a:pt x="2776" y="44830"/>
                  </a:lnTo>
                  <a:lnTo>
                    <a:pt x="2957" y="44890"/>
                  </a:lnTo>
                  <a:lnTo>
                    <a:pt x="3439" y="44890"/>
                  </a:lnTo>
                  <a:lnTo>
                    <a:pt x="3620" y="44830"/>
                  </a:lnTo>
                  <a:lnTo>
                    <a:pt x="3862" y="44709"/>
                  </a:lnTo>
                  <a:lnTo>
                    <a:pt x="4043" y="44588"/>
                  </a:lnTo>
                  <a:lnTo>
                    <a:pt x="4164" y="44407"/>
                  </a:lnTo>
                  <a:lnTo>
                    <a:pt x="4284" y="44166"/>
                  </a:lnTo>
                  <a:lnTo>
                    <a:pt x="4345" y="43985"/>
                  </a:lnTo>
                  <a:lnTo>
                    <a:pt x="4345" y="43744"/>
                  </a:lnTo>
                  <a:lnTo>
                    <a:pt x="4345" y="43502"/>
                  </a:lnTo>
                  <a:lnTo>
                    <a:pt x="4284" y="43321"/>
                  </a:lnTo>
                  <a:lnTo>
                    <a:pt x="4164" y="43080"/>
                  </a:lnTo>
                  <a:lnTo>
                    <a:pt x="4043" y="42899"/>
                  </a:lnTo>
                  <a:lnTo>
                    <a:pt x="3862" y="42778"/>
                  </a:lnTo>
                  <a:lnTo>
                    <a:pt x="3620" y="42658"/>
                  </a:lnTo>
                  <a:lnTo>
                    <a:pt x="3439" y="42597"/>
                  </a:lnTo>
                  <a:close/>
                  <a:moveTo>
                    <a:pt x="8749" y="42597"/>
                  </a:moveTo>
                  <a:lnTo>
                    <a:pt x="8568" y="42658"/>
                  </a:lnTo>
                  <a:lnTo>
                    <a:pt x="8327" y="42778"/>
                  </a:lnTo>
                  <a:lnTo>
                    <a:pt x="8146" y="42899"/>
                  </a:lnTo>
                  <a:lnTo>
                    <a:pt x="8025" y="43080"/>
                  </a:lnTo>
                  <a:lnTo>
                    <a:pt x="7904" y="43321"/>
                  </a:lnTo>
                  <a:lnTo>
                    <a:pt x="7844" y="43502"/>
                  </a:lnTo>
                  <a:lnTo>
                    <a:pt x="7844" y="43744"/>
                  </a:lnTo>
                  <a:lnTo>
                    <a:pt x="7844" y="43985"/>
                  </a:lnTo>
                  <a:lnTo>
                    <a:pt x="7904" y="44166"/>
                  </a:lnTo>
                  <a:lnTo>
                    <a:pt x="8025" y="44407"/>
                  </a:lnTo>
                  <a:lnTo>
                    <a:pt x="8146" y="44588"/>
                  </a:lnTo>
                  <a:lnTo>
                    <a:pt x="8327" y="44709"/>
                  </a:lnTo>
                  <a:lnTo>
                    <a:pt x="8568" y="44830"/>
                  </a:lnTo>
                  <a:lnTo>
                    <a:pt x="8749" y="44890"/>
                  </a:lnTo>
                  <a:lnTo>
                    <a:pt x="9232" y="44890"/>
                  </a:lnTo>
                  <a:lnTo>
                    <a:pt x="9413" y="44830"/>
                  </a:lnTo>
                  <a:lnTo>
                    <a:pt x="9654" y="44709"/>
                  </a:lnTo>
                  <a:lnTo>
                    <a:pt x="9835" y="44588"/>
                  </a:lnTo>
                  <a:lnTo>
                    <a:pt x="9956" y="44407"/>
                  </a:lnTo>
                  <a:lnTo>
                    <a:pt x="10076" y="44166"/>
                  </a:lnTo>
                  <a:lnTo>
                    <a:pt x="10137" y="43985"/>
                  </a:lnTo>
                  <a:lnTo>
                    <a:pt x="10137" y="43744"/>
                  </a:lnTo>
                  <a:lnTo>
                    <a:pt x="10137" y="43502"/>
                  </a:lnTo>
                  <a:lnTo>
                    <a:pt x="10076" y="43321"/>
                  </a:lnTo>
                  <a:lnTo>
                    <a:pt x="9956" y="43080"/>
                  </a:lnTo>
                  <a:lnTo>
                    <a:pt x="9835" y="42899"/>
                  </a:lnTo>
                  <a:lnTo>
                    <a:pt x="9654" y="42778"/>
                  </a:lnTo>
                  <a:lnTo>
                    <a:pt x="9413" y="42658"/>
                  </a:lnTo>
                  <a:lnTo>
                    <a:pt x="9232" y="42597"/>
                  </a:lnTo>
                  <a:close/>
                  <a:moveTo>
                    <a:pt x="14541" y="42597"/>
                  </a:moveTo>
                  <a:lnTo>
                    <a:pt x="14360" y="42658"/>
                  </a:lnTo>
                  <a:lnTo>
                    <a:pt x="14119" y="42778"/>
                  </a:lnTo>
                  <a:lnTo>
                    <a:pt x="13938" y="42899"/>
                  </a:lnTo>
                  <a:lnTo>
                    <a:pt x="13817" y="43080"/>
                  </a:lnTo>
                  <a:lnTo>
                    <a:pt x="13697" y="43321"/>
                  </a:lnTo>
                  <a:lnTo>
                    <a:pt x="13636" y="43502"/>
                  </a:lnTo>
                  <a:lnTo>
                    <a:pt x="13636" y="43744"/>
                  </a:lnTo>
                  <a:lnTo>
                    <a:pt x="13636" y="43985"/>
                  </a:lnTo>
                  <a:lnTo>
                    <a:pt x="13697" y="44166"/>
                  </a:lnTo>
                  <a:lnTo>
                    <a:pt x="13817" y="44407"/>
                  </a:lnTo>
                  <a:lnTo>
                    <a:pt x="13938" y="44588"/>
                  </a:lnTo>
                  <a:lnTo>
                    <a:pt x="14119" y="44709"/>
                  </a:lnTo>
                  <a:lnTo>
                    <a:pt x="14360" y="44830"/>
                  </a:lnTo>
                  <a:lnTo>
                    <a:pt x="14541" y="44890"/>
                  </a:lnTo>
                  <a:lnTo>
                    <a:pt x="15024" y="44890"/>
                  </a:lnTo>
                  <a:lnTo>
                    <a:pt x="15205" y="44830"/>
                  </a:lnTo>
                  <a:lnTo>
                    <a:pt x="15446" y="44709"/>
                  </a:lnTo>
                  <a:lnTo>
                    <a:pt x="15627" y="44588"/>
                  </a:lnTo>
                  <a:lnTo>
                    <a:pt x="15748" y="44407"/>
                  </a:lnTo>
                  <a:lnTo>
                    <a:pt x="15869" y="44166"/>
                  </a:lnTo>
                  <a:lnTo>
                    <a:pt x="15929" y="43985"/>
                  </a:lnTo>
                  <a:lnTo>
                    <a:pt x="15929" y="43744"/>
                  </a:lnTo>
                  <a:lnTo>
                    <a:pt x="15929" y="43502"/>
                  </a:lnTo>
                  <a:lnTo>
                    <a:pt x="15869" y="43321"/>
                  </a:lnTo>
                  <a:lnTo>
                    <a:pt x="15748" y="43080"/>
                  </a:lnTo>
                  <a:lnTo>
                    <a:pt x="15627" y="42899"/>
                  </a:lnTo>
                  <a:lnTo>
                    <a:pt x="15446" y="42778"/>
                  </a:lnTo>
                  <a:lnTo>
                    <a:pt x="15205" y="42658"/>
                  </a:lnTo>
                  <a:lnTo>
                    <a:pt x="15024" y="42597"/>
                  </a:lnTo>
                  <a:close/>
                  <a:moveTo>
                    <a:pt x="20333" y="42597"/>
                  </a:moveTo>
                  <a:lnTo>
                    <a:pt x="20152" y="42658"/>
                  </a:lnTo>
                  <a:lnTo>
                    <a:pt x="19911" y="42778"/>
                  </a:lnTo>
                  <a:lnTo>
                    <a:pt x="19730" y="42899"/>
                  </a:lnTo>
                  <a:lnTo>
                    <a:pt x="19609" y="43080"/>
                  </a:lnTo>
                  <a:lnTo>
                    <a:pt x="19489" y="43321"/>
                  </a:lnTo>
                  <a:lnTo>
                    <a:pt x="19428" y="43502"/>
                  </a:lnTo>
                  <a:lnTo>
                    <a:pt x="19428" y="43744"/>
                  </a:lnTo>
                  <a:lnTo>
                    <a:pt x="19428" y="43985"/>
                  </a:lnTo>
                  <a:lnTo>
                    <a:pt x="19489" y="44166"/>
                  </a:lnTo>
                  <a:lnTo>
                    <a:pt x="19609" y="44407"/>
                  </a:lnTo>
                  <a:lnTo>
                    <a:pt x="19730" y="44588"/>
                  </a:lnTo>
                  <a:lnTo>
                    <a:pt x="19911" y="44709"/>
                  </a:lnTo>
                  <a:lnTo>
                    <a:pt x="20152" y="44830"/>
                  </a:lnTo>
                  <a:lnTo>
                    <a:pt x="20333" y="44890"/>
                  </a:lnTo>
                  <a:lnTo>
                    <a:pt x="20816" y="44890"/>
                  </a:lnTo>
                  <a:lnTo>
                    <a:pt x="20997" y="44830"/>
                  </a:lnTo>
                  <a:lnTo>
                    <a:pt x="21239" y="44709"/>
                  </a:lnTo>
                  <a:lnTo>
                    <a:pt x="21420" y="44588"/>
                  </a:lnTo>
                  <a:lnTo>
                    <a:pt x="21540" y="44407"/>
                  </a:lnTo>
                  <a:lnTo>
                    <a:pt x="21661" y="44166"/>
                  </a:lnTo>
                  <a:lnTo>
                    <a:pt x="21721" y="43985"/>
                  </a:lnTo>
                  <a:lnTo>
                    <a:pt x="21721" y="43744"/>
                  </a:lnTo>
                  <a:lnTo>
                    <a:pt x="21721" y="43502"/>
                  </a:lnTo>
                  <a:lnTo>
                    <a:pt x="21661" y="43321"/>
                  </a:lnTo>
                  <a:lnTo>
                    <a:pt x="21540" y="43080"/>
                  </a:lnTo>
                  <a:lnTo>
                    <a:pt x="21420" y="42899"/>
                  </a:lnTo>
                  <a:lnTo>
                    <a:pt x="21239" y="42778"/>
                  </a:lnTo>
                  <a:lnTo>
                    <a:pt x="20997" y="42658"/>
                  </a:lnTo>
                  <a:lnTo>
                    <a:pt x="20816" y="42597"/>
                  </a:lnTo>
                  <a:close/>
                  <a:moveTo>
                    <a:pt x="26126" y="42597"/>
                  </a:moveTo>
                  <a:lnTo>
                    <a:pt x="25945" y="42658"/>
                  </a:lnTo>
                  <a:lnTo>
                    <a:pt x="25703" y="42778"/>
                  </a:lnTo>
                  <a:lnTo>
                    <a:pt x="25522" y="42899"/>
                  </a:lnTo>
                  <a:lnTo>
                    <a:pt x="25402" y="43080"/>
                  </a:lnTo>
                  <a:lnTo>
                    <a:pt x="25281" y="43321"/>
                  </a:lnTo>
                  <a:lnTo>
                    <a:pt x="25221" y="43502"/>
                  </a:lnTo>
                  <a:lnTo>
                    <a:pt x="25221" y="43744"/>
                  </a:lnTo>
                  <a:lnTo>
                    <a:pt x="25221" y="43985"/>
                  </a:lnTo>
                  <a:lnTo>
                    <a:pt x="25281" y="44166"/>
                  </a:lnTo>
                  <a:lnTo>
                    <a:pt x="25402" y="44407"/>
                  </a:lnTo>
                  <a:lnTo>
                    <a:pt x="25522" y="44588"/>
                  </a:lnTo>
                  <a:lnTo>
                    <a:pt x="25703" y="44709"/>
                  </a:lnTo>
                  <a:lnTo>
                    <a:pt x="25945" y="44830"/>
                  </a:lnTo>
                  <a:lnTo>
                    <a:pt x="26126" y="44890"/>
                  </a:lnTo>
                  <a:lnTo>
                    <a:pt x="26608" y="44890"/>
                  </a:lnTo>
                  <a:lnTo>
                    <a:pt x="26789" y="44830"/>
                  </a:lnTo>
                  <a:lnTo>
                    <a:pt x="27031" y="44709"/>
                  </a:lnTo>
                  <a:lnTo>
                    <a:pt x="27212" y="44588"/>
                  </a:lnTo>
                  <a:lnTo>
                    <a:pt x="27332" y="44407"/>
                  </a:lnTo>
                  <a:lnTo>
                    <a:pt x="27453" y="44166"/>
                  </a:lnTo>
                  <a:lnTo>
                    <a:pt x="27513" y="43985"/>
                  </a:lnTo>
                  <a:lnTo>
                    <a:pt x="27513" y="43744"/>
                  </a:lnTo>
                  <a:lnTo>
                    <a:pt x="27513" y="43502"/>
                  </a:lnTo>
                  <a:lnTo>
                    <a:pt x="27453" y="43321"/>
                  </a:lnTo>
                  <a:lnTo>
                    <a:pt x="27332" y="43080"/>
                  </a:lnTo>
                  <a:lnTo>
                    <a:pt x="27212" y="42899"/>
                  </a:lnTo>
                  <a:lnTo>
                    <a:pt x="27031" y="42778"/>
                  </a:lnTo>
                  <a:lnTo>
                    <a:pt x="26789" y="42658"/>
                  </a:lnTo>
                  <a:lnTo>
                    <a:pt x="26608" y="42597"/>
                  </a:lnTo>
                  <a:close/>
                  <a:moveTo>
                    <a:pt x="31918" y="42597"/>
                  </a:moveTo>
                  <a:lnTo>
                    <a:pt x="31737" y="42658"/>
                  </a:lnTo>
                  <a:lnTo>
                    <a:pt x="31496" y="42778"/>
                  </a:lnTo>
                  <a:lnTo>
                    <a:pt x="31315" y="42899"/>
                  </a:lnTo>
                  <a:lnTo>
                    <a:pt x="31194" y="43080"/>
                  </a:lnTo>
                  <a:lnTo>
                    <a:pt x="31073" y="43321"/>
                  </a:lnTo>
                  <a:lnTo>
                    <a:pt x="31013" y="43502"/>
                  </a:lnTo>
                  <a:lnTo>
                    <a:pt x="31013" y="43744"/>
                  </a:lnTo>
                  <a:lnTo>
                    <a:pt x="31013" y="43985"/>
                  </a:lnTo>
                  <a:lnTo>
                    <a:pt x="31073" y="44166"/>
                  </a:lnTo>
                  <a:lnTo>
                    <a:pt x="31194" y="44407"/>
                  </a:lnTo>
                  <a:lnTo>
                    <a:pt x="31315" y="44588"/>
                  </a:lnTo>
                  <a:lnTo>
                    <a:pt x="31496" y="44709"/>
                  </a:lnTo>
                  <a:lnTo>
                    <a:pt x="31737" y="44830"/>
                  </a:lnTo>
                  <a:lnTo>
                    <a:pt x="31918" y="44890"/>
                  </a:lnTo>
                  <a:lnTo>
                    <a:pt x="32401" y="44890"/>
                  </a:lnTo>
                  <a:lnTo>
                    <a:pt x="32582" y="44830"/>
                  </a:lnTo>
                  <a:lnTo>
                    <a:pt x="32823" y="44709"/>
                  </a:lnTo>
                  <a:lnTo>
                    <a:pt x="33004" y="44588"/>
                  </a:lnTo>
                  <a:lnTo>
                    <a:pt x="33125" y="44407"/>
                  </a:lnTo>
                  <a:lnTo>
                    <a:pt x="33245" y="44166"/>
                  </a:lnTo>
                  <a:lnTo>
                    <a:pt x="33306" y="43985"/>
                  </a:lnTo>
                  <a:lnTo>
                    <a:pt x="33306" y="43744"/>
                  </a:lnTo>
                  <a:lnTo>
                    <a:pt x="33306" y="43502"/>
                  </a:lnTo>
                  <a:lnTo>
                    <a:pt x="33245" y="43321"/>
                  </a:lnTo>
                  <a:lnTo>
                    <a:pt x="33125" y="43080"/>
                  </a:lnTo>
                  <a:lnTo>
                    <a:pt x="33004" y="42899"/>
                  </a:lnTo>
                  <a:lnTo>
                    <a:pt x="32823" y="42778"/>
                  </a:lnTo>
                  <a:lnTo>
                    <a:pt x="32582" y="42658"/>
                  </a:lnTo>
                  <a:lnTo>
                    <a:pt x="32401" y="42597"/>
                  </a:lnTo>
                  <a:close/>
                  <a:moveTo>
                    <a:pt x="37710" y="42597"/>
                  </a:moveTo>
                  <a:lnTo>
                    <a:pt x="37529" y="42658"/>
                  </a:lnTo>
                  <a:lnTo>
                    <a:pt x="37288" y="42778"/>
                  </a:lnTo>
                  <a:lnTo>
                    <a:pt x="37107" y="42899"/>
                  </a:lnTo>
                  <a:lnTo>
                    <a:pt x="36986" y="43080"/>
                  </a:lnTo>
                  <a:lnTo>
                    <a:pt x="36865" y="43321"/>
                  </a:lnTo>
                  <a:lnTo>
                    <a:pt x="36805" y="43502"/>
                  </a:lnTo>
                  <a:lnTo>
                    <a:pt x="36805" y="43744"/>
                  </a:lnTo>
                  <a:lnTo>
                    <a:pt x="36805" y="43985"/>
                  </a:lnTo>
                  <a:lnTo>
                    <a:pt x="36865" y="44166"/>
                  </a:lnTo>
                  <a:lnTo>
                    <a:pt x="36986" y="44407"/>
                  </a:lnTo>
                  <a:lnTo>
                    <a:pt x="37107" y="44588"/>
                  </a:lnTo>
                  <a:lnTo>
                    <a:pt x="37288" y="44709"/>
                  </a:lnTo>
                  <a:lnTo>
                    <a:pt x="37529" y="44830"/>
                  </a:lnTo>
                  <a:lnTo>
                    <a:pt x="37710" y="44890"/>
                  </a:lnTo>
                  <a:lnTo>
                    <a:pt x="38193" y="44890"/>
                  </a:lnTo>
                  <a:lnTo>
                    <a:pt x="38374" y="44830"/>
                  </a:lnTo>
                  <a:lnTo>
                    <a:pt x="38615" y="44709"/>
                  </a:lnTo>
                  <a:lnTo>
                    <a:pt x="38796" y="44588"/>
                  </a:lnTo>
                  <a:lnTo>
                    <a:pt x="38917" y="44407"/>
                  </a:lnTo>
                  <a:lnTo>
                    <a:pt x="39038" y="44166"/>
                  </a:lnTo>
                  <a:lnTo>
                    <a:pt x="39098" y="43985"/>
                  </a:lnTo>
                  <a:lnTo>
                    <a:pt x="39098" y="43744"/>
                  </a:lnTo>
                  <a:lnTo>
                    <a:pt x="39098" y="43502"/>
                  </a:lnTo>
                  <a:lnTo>
                    <a:pt x="39038" y="43321"/>
                  </a:lnTo>
                  <a:lnTo>
                    <a:pt x="38917" y="43080"/>
                  </a:lnTo>
                  <a:lnTo>
                    <a:pt x="38796" y="42899"/>
                  </a:lnTo>
                  <a:lnTo>
                    <a:pt x="38615" y="42778"/>
                  </a:lnTo>
                  <a:lnTo>
                    <a:pt x="38374" y="42658"/>
                  </a:lnTo>
                  <a:lnTo>
                    <a:pt x="38193" y="42597"/>
                  </a:lnTo>
                  <a:close/>
                  <a:moveTo>
                    <a:pt x="43502" y="42597"/>
                  </a:moveTo>
                  <a:lnTo>
                    <a:pt x="43321" y="42658"/>
                  </a:lnTo>
                  <a:lnTo>
                    <a:pt x="43080" y="42778"/>
                  </a:lnTo>
                  <a:lnTo>
                    <a:pt x="42899" y="42899"/>
                  </a:lnTo>
                  <a:lnTo>
                    <a:pt x="42778" y="43080"/>
                  </a:lnTo>
                  <a:lnTo>
                    <a:pt x="42658" y="43321"/>
                  </a:lnTo>
                  <a:lnTo>
                    <a:pt x="42597" y="43502"/>
                  </a:lnTo>
                  <a:lnTo>
                    <a:pt x="42597" y="43744"/>
                  </a:lnTo>
                  <a:lnTo>
                    <a:pt x="42597" y="43985"/>
                  </a:lnTo>
                  <a:lnTo>
                    <a:pt x="42658" y="44166"/>
                  </a:lnTo>
                  <a:lnTo>
                    <a:pt x="42778" y="44407"/>
                  </a:lnTo>
                  <a:lnTo>
                    <a:pt x="42899" y="44588"/>
                  </a:lnTo>
                  <a:lnTo>
                    <a:pt x="43080" y="44709"/>
                  </a:lnTo>
                  <a:lnTo>
                    <a:pt x="43321" y="44830"/>
                  </a:lnTo>
                  <a:lnTo>
                    <a:pt x="43502" y="44890"/>
                  </a:lnTo>
                  <a:lnTo>
                    <a:pt x="43985" y="44890"/>
                  </a:lnTo>
                  <a:lnTo>
                    <a:pt x="44166" y="44830"/>
                  </a:lnTo>
                  <a:lnTo>
                    <a:pt x="44407" y="44709"/>
                  </a:lnTo>
                  <a:lnTo>
                    <a:pt x="44588" y="44588"/>
                  </a:lnTo>
                  <a:lnTo>
                    <a:pt x="44709" y="44407"/>
                  </a:lnTo>
                  <a:lnTo>
                    <a:pt x="44830" y="44166"/>
                  </a:lnTo>
                  <a:lnTo>
                    <a:pt x="44890" y="43985"/>
                  </a:lnTo>
                  <a:lnTo>
                    <a:pt x="44890" y="43744"/>
                  </a:lnTo>
                  <a:lnTo>
                    <a:pt x="44890" y="43502"/>
                  </a:lnTo>
                  <a:lnTo>
                    <a:pt x="44830" y="43321"/>
                  </a:lnTo>
                  <a:lnTo>
                    <a:pt x="44709" y="43080"/>
                  </a:lnTo>
                  <a:lnTo>
                    <a:pt x="44588" y="42899"/>
                  </a:lnTo>
                  <a:lnTo>
                    <a:pt x="44407" y="42778"/>
                  </a:lnTo>
                  <a:lnTo>
                    <a:pt x="44166" y="42658"/>
                  </a:lnTo>
                  <a:lnTo>
                    <a:pt x="43985" y="42597"/>
                  </a:lnTo>
                  <a:close/>
                  <a:moveTo>
                    <a:pt x="49295" y="42597"/>
                  </a:moveTo>
                  <a:lnTo>
                    <a:pt x="49114" y="42658"/>
                  </a:lnTo>
                  <a:lnTo>
                    <a:pt x="48872" y="42778"/>
                  </a:lnTo>
                  <a:lnTo>
                    <a:pt x="48691" y="42899"/>
                  </a:lnTo>
                  <a:lnTo>
                    <a:pt x="48571" y="43080"/>
                  </a:lnTo>
                  <a:lnTo>
                    <a:pt x="48450" y="43321"/>
                  </a:lnTo>
                  <a:lnTo>
                    <a:pt x="48390" y="43502"/>
                  </a:lnTo>
                  <a:lnTo>
                    <a:pt x="48390" y="43744"/>
                  </a:lnTo>
                  <a:lnTo>
                    <a:pt x="48390" y="43985"/>
                  </a:lnTo>
                  <a:lnTo>
                    <a:pt x="48450" y="44166"/>
                  </a:lnTo>
                  <a:lnTo>
                    <a:pt x="48571" y="44407"/>
                  </a:lnTo>
                  <a:lnTo>
                    <a:pt x="48691" y="44588"/>
                  </a:lnTo>
                  <a:lnTo>
                    <a:pt x="48872" y="44709"/>
                  </a:lnTo>
                  <a:lnTo>
                    <a:pt x="49114" y="44830"/>
                  </a:lnTo>
                  <a:lnTo>
                    <a:pt x="49295" y="44890"/>
                  </a:lnTo>
                  <a:lnTo>
                    <a:pt x="49777" y="44890"/>
                  </a:lnTo>
                  <a:lnTo>
                    <a:pt x="49958" y="44830"/>
                  </a:lnTo>
                  <a:lnTo>
                    <a:pt x="50200" y="44709"/>
                  </a:lnTo>
                  <a:lnTo>
                    <a:pt x="50381" y="44588"/>
                  </a:lnTo>
                  <a:lnTo>
                    <a:pt x="50501" y="44407"/>
                  </a:lnTo>
                  <a:lnTo>
                    <a:pt x="50622" y="44166"/>
                  </a:lnTo>
                  <a:lnTo>
                    <a:pt x="50682" y="43985"/>
                  </a:lnTo>
                  <a:lnTo>
                    <a:pt x="50682" y="43744"/>
                  </a:lnTo>
                  <a:lnTo>
                    <a:pt x="50682" y="43502"/>
                  </a:lnTo>
                  <a:lnTo>
                    <a:pt x="50622" y="43321"/>
                  </a:lnTo>
                  <a:lnTo>
                    <a:pt x="50501" y="43080"/>
                  </a:lnTo>
                  <a:lnTo>
                    <a:pt x="50381" y="42899"/>
                  </a:lnTo>
                  <a:lnTo>
                    <a:pt x="50200" y="42778"/>
                  </a:lnTo>
                  <a:lnTo>
                    <a:pt x="49958" y="42658"/>
                  </a:lnTo>
                  <a:lnTo>
                    <a:pt x="49777" y="42597"/>
                  </a:lnTo>
                  <a:close/>
                  <a:moveTo>
                    <a:pt x="55087" y="42597"/>
                  </a:moveTo>
                  <a:lnTo>
                    <a:pt x="54906" y="42658"/>
                  </a:lnTo>
                  <a:lnTo>
                    <a:pt x="54665" y="42778"/>
                  </a:lnTo>
                  <a:lnTo>
                    <a:pt x="54483" y="42899"/>
                  </a:lnTo>
                  <a:lnTo>
                    <a:pt x="54363" y="43080"/>
                  </a:lnTo>
                  <a:lnTo>
                    <a:pt x="54242" y="43321"/>
                  </a:lnTo>
                  <a:lnTo>
                    <a:pt x="54182" y="43502"/>
                  </a:lnTo>
                  <a:lnTo>
                    <a:pt x="54182" y="43744"/>
                  </a:lnTo>
                  <a:lnTo>
                    <a:pt x="54182" y="43985"/>
                  </a:lnTo>
                  <a:lnTo>
                    <a:pt x="54242" y="44166"/>
                  </a:lnTo>
                  <a:lnTo>
                    <a:pt x="54363" y="44407"/>
                  </a:lnTo>
                  <a:lnTo>
                    <a:pt x="54483" y="44588"/>
                  </a:lnTo>
                  <a:lnTo>
                    <a:pt x="54665" y="44709"/>
                  </a:lnTo>
                  <a:lnTo>
                    <a:pt x="54906" y="44830"/>
                  </a:lnTo>
                  <a:lnTo>
                    <a:pt x="55087" y="44890"/>
                  </a:lnTo>
                  <a:lnTo>
                    <a:pt x="55570" y="44890"/>
                  </a:lnTo>
                  <a:lnTo>
                    <a:pt x="55751" y="44830"/>
                  </a:lnTo>
                  <a:lnTo>
                    <a:pt x="55992" y="44709"/>
                  </a:lnTo>
                  <a:lnTo>
                    <a:pt x="56173" y="44588"/>
                  </a:lnTo>
                  <a:lnTo>
                    <a:pt x="56294" y="44407"/>
                  </a:lnTo>
                  <a:lnTo>
                    <a:pt x="56414" y="44166"/>
                  </a:lnTo>
                  <a:lnTo>
                    <a:pt x="56475" y="43985"/>
                  </a:lnTo>
                  <a:lnTo>
                    <a:pt x="56475" y="43744"/>
                  </a:lnTo>
                  <a:lnTo>
                    <a:pt x="56475" y="43502"/>
                  </a:lnTo>
                  <a:lnTo>
                    <a:pt x="56414" y="43321"/>
                  </a:lnTo>
                  <a:lnTo>
                    <a:pt x="56294" y="43080"/>
                  </a:lnTo>
                  <a:lnTo>
                    <a:pt x="56173" y="42899"/>
                  </a:lnTo>
                  <a:lnTo>
                    <a:pt x="55992" y="42778"/>
                  </a:lnTo>
                  <a:lnTo>
                    <a:pt x="55751" y="42658"/>
                  </a:lnTo>
                  <a:lnTo>
                    <a:pt x="55570" y="42597"/>
                  </a:lnTo>
                  <a:close/>
                  <a:moveTo>
                    <a:pt x="60879" y="42597"/>
                  </a:moveTo>
                  <a:lnTo>
                    <a:pt x="60698" y="42658"/>
                  </a:lnTo>
                  <a:lnTo>
                    <a:pt x="60457" y="42778"/>
                  </a:lnTo>
                  <a:lnTo>
                    <a:pt x="60276" y="42899"/>
                  </a:lnTo>
                  <a:lnTo>
                    <a:pt x="60155" y="43080"/>
                  </a:lnTo>
                  <a:lnTo>
                    <a:pt x="60034" y="43321"/>
                  </a:lnTo>
                  <a:lnTo>
                    <a:pt x="59974" y="43502"/>
                  </a:lnTo>
                  <a:lnTo>
                    <a:pt x="59974" y="43744"/>
                  </a:lnTo>
                  <a:lnTo>
                    <a:pt x="59974" y="43985"/>
                  </a:lnTo>
                  <a:lnTo>
                    <a:pt x="60034" y="44166"/>
                  </a:lnTo>
                  <a:lnTo>
                    <a:pt x="60155" y="44407"/>
                  </a:lnTo>
                  <a:lnTo>
                    <a:pt x="60276" y="44588"/>
                  </a:lnTo>
                  <a:lnTo>
                    <a:pt x="60457" y="44709"/>
                  </a:lnTo>
                  <a:lnTo>
                    <a:pt x="60698" y="44830"/>
                  </a:lnTo>
                  <a:lnTo>
                    <a:pt x="60879" y="44890"/>
                  </a:lnTo>
                  <a:lnTo>
                    <a:pt x="61362" y="44890"/>
                  </a:lnTo>
                  <a:lnTo>
                    <a:pt x="61543" y="44830"/>
                  </a:lnTo>
                  <a:lnTo>
                    <a:pt x="61784" y="44709"/>
                  </a:lnTo>
                  <a:lnTo>
                    <a:pt x="61965" y="44588"/>
                  </a:lnTo>
                  <a:lnTo>
                    <a:pt x="62086" y="44407"/>
                  </a:lnTo>
                  <a:lnTo>
                    <a:pt x="62206" y="44166"/>
                  </a:lnTo>
                  <a:lnTo>
                    <a:pt x="62267" y="43985"/>
                  </a:lnTo>
                  <a:lnTo>
                    <a:pt x="62267" y="43744"/>
                  </a:lnTo>
                  <a:lnTo>
                    <a:pt x="62267" y="43502"/>
                  </a:lnTo>
                  <a:lnTo>
                    <a:pt x="62206" y="43321"/>
                  </a:lnTo>
                  <a:lnTo>
                    <a:pt x="62086" y="43080"/>
                  </a:lnTo>
                  <a:lnTo>
                    <a:pt x="61965" y="42899"/>
                  </a:lnTo>
                  <a:lnTo>
                    <a:pt x="61784" y="42778"/>
                  </a:lnTo>
                  <a:lnTo>
                    <a:pt x="61543" y="42658"/>
                  </a:lnTo>
                  <a:lnTo>
                    <a:pt x="61362" y="42597"/>
                  </a:lnTo>
                  <a:close/>
                  <a:moveTo>
                    <a:pt x="66671" y="42597"/>
                  </a:moveTo>
                  <a:lnTo>
                    <a:pt x="66490" y="42658"/>
                  </a:lnTo>
                  <a:lnTo>
                    <a:pt x="66249" y="42778"/>
                  </a:lnTo>
                  <a:lnTo>
                    <a:pt x="66068" y="42899"/>
                  </a:lnTo>
                  <a:lnTo>
                    <a:pt x="65947" y="43080"/>
                  </a:lnTo>
                  <a:lnTo>
                    <a:pt x="65827" y="43321"/>
                  </a:lnTo>
                  <a:lnTo>
                    <a:pt x="65766" y="43502"/>
                  </a:lnTo>
                  <a:lnTo>
                    <a:pt x="65766" y="43744"/>
                  </a:lnTo>
                  <a:lnTo>
                    <a:pt x="65766" y="43985"/>
                  </a:lnTo>
                  <a:lnTo>
                    <a:pt x="65827" y="44166"/>
                  </a:lnTo>
                  <a:lnTo>
                    <a:pt x="65947" y="44407"/>
                  </a:lnTo>
                  <a:lnTo>
                    <a:pt x="66068" y="44588"/>
                  </a:lnTo>
                  <a:lnTo>
                    <a:pt x="66249" y="44709"/>
                  </a:lnTo>
                  <a:lnTo>
                    <a:pt x="66490" y="44830"/>
                  </a:lnTo>
                  <a:lnTo>
                    <a:pt x="66671" y="44890"/>
                  </a:lnTo>
                  <a:lnTo>
                    <a:pt x="67154" y="44890"/>
                  </a:lnTo>
                  <a:lnTo>
                    <a:pt x="67335" y="44830"/>
                  </a:lnTo>
                  <a:lnTo>
                    <a:pt x="67576" y="44709"/>
                  </a:lnTo>
                  <a:lnTo>
                    <a:pt x="67757" y="44588"/>
                  </a:lnTo>
                  <a:lnTo>
                    <a:pt x="67878" y="44407"/>
                  </a:lnTo>
                  <a:lnTo>
                    <a:pt x="67999" y="44166"/>
                  </a:lnTo>
                  <a:lnTo>
                    <a:pt x="68059" y="43985"/>
                  </a:lnTo>
                  <a:lnTo>
                    <a:pt x="68059" y="43744"/>
                  </a:lnTo>
                  <a:lnTo>
                    <a:pt x="68059" y="43502"/>
                  </a:lnTo>
                  <a:lnTo>
                    <a:pt x="67999" y="43321"/>
                  </a:lnTo>
                  <a:lnTo>
                    <a:pt x="67878" y="43080"/>
                  </a:lnTo>
                  <a:lnTo>
                    <a:pt x="67757" y="42899"/>
                  </a:lnTo>
                  <a:lnTo>
                    <a:pt x="67576" y="42778"/>
                  </a:lnTo>
                  <a:lnTo>
                    <a:pt x="67335" y="42658"/>
                  </a:lnTo>
                  <a:lnTo>
                    <a:pt x="67154" y="42597"/>
                  </a:lnTo>
                  <a:close/>
                  <a:moveTo>
                    <a:pt x="72464" y="42597"/>
                  </a:moveTo>
                  <a:lnTo>
                    <a:pt x="72283" y="42658"/>
                  </a:lnTo>
                  <a:lnTo>
                    <a:pt x="72041" y="42778"/>
                  </a:lnTo>
                  <a:lnTo>
                    <a:pt x="71860" y="42899"/>
                  </a:lnTo>
                  <a:lnTo>
                    <a:pt x="71740" y="43080"/>
                  </a:lnTo>
                  <a:lnTo>
                    <a:pt x="71619" y="43321"/>
                  </a:lnTo>
                  <a:lnTo>
                    <a:pt x="71559" y="43502"/>
                  </a:lnTo>
                  <a:lnTo>
                    <a:pt x="71559" y="43744"/>
                  </a:lnTo>
                  <a:lnTo>
                    <a:pt x="71559" y="43985"/>
                  </a:lnTo>
                  <a:lnTo>
                    <a:pt x="71619" y="44166"/>
                  </a:lnTo>
                  <a:lnTo>
                    <a:pt x="71740" y="44407"/>
                  </a:lnTo>
                  <a:lnTo>
                    <a:pt x="71860" y="44588"/>
                  </a:lnTo>
                  <a:lnTo>
                    <a:pt x="72041" y="44709"/>
                  </a:lnTo>
                  <a:lnTo>
                    <a:pt x="72283" y="44830"/>
                  </a:lnTo>
                  <a:lnTo>
                    <a:pt x="72464" y="44890"/>
                  </a:lnTo>
                  <a:lnTo>
                    <a:pt x="72946" y="44890"/>
                  </a:lnTo>
                  <a:lnTo>
                    <a:pt x="73127" y="44830"/>
                  </a:lnTo>
                  <a:lnTo>
                    <a:pt x="73369" y="44709"/>
                  </a:lnTo>
                  <a:lnTo>
                    <a:pt x="73550" y="44588"/>
                  </a:lnTo>
                  <a:lnTo>
                    <a:pt x="73670" y="44407"/>
                  </a:lnTo>
                  <a:lnTo>
                    <a:pt x="73791" y="44166"/>
                  </a:lnTo>
                  <a:lnTo>
                    <a:pt x="73851" y="43985"/>
                  </a:lnTo>
                  <a:lnTo>
                    <a:pt x="73851" y="43744"/>
                  </a:lnTo>
                  <a:lnTo>
                    <a:pt x="73851" y="43502"/>
                  </a:lnTo>
                  <a:lnTo>
                    <a:pt x="73791" y="43321"/>
                  </a:lnTo>
                  <a:lnTo>
                    <a:pt x="73670" y="43080"/>
                  </a:lnTo>
                  <a:lnTo>
                    <a:pt x="73550" y="42899"/>
                  </a:lnTo>
                  <a:lnTo>
                    <a:pt x="73369" y="42778"/>
                  </a:lnTo>
                  <a:lnTo>
                    <a:pt x="73127" y="42658"/>
                  </a:lnTo>
                  <a:lnTo>
                    <a:pt x="72946" y="42597"/>
                  </a:lnTo>
                  <a:close/>
                  <a:moveTo>
                    <a:pt x="724" y="45554"/>
                  </a:moveTo>
                  <a:lnTo>
                    <a:pt x="1147" y="47424"/>
                  </a:lnTo>
                  <a:lnTo>
                    <a:pt x="1267" y="47243"/>
                  </a:lnTo>
                  <a:lnTo>
                    <a:pt x="1388" y="47062"/>
                  </a:lnTo>
                  <a:lnTo>
                    <a:pt x="1448" y="46881"/>
                  </a:lnTo>
                  <a:lnTo>
                    <a:pt x="1448" y="46640"/>
                  </a:lnTo>
                  <a:lnTo>
                    <a:pt x="1388" y="46278"/>
                  </a:lnTo>
                  <a:lnTo>
                    <a:pt x="1267" y="45976"/>
                  </a:lnTo>
                  <a:lnTo>
                    <a:pt x="1026" y="45735"/>
                  </a:lnTo>
                  <a:lnTo>
                    <a:pt x="724" y="45554"/>
                  </a:lnTo>
                  <a:close/>
                  <a:moveTo>
                    <a:pt x="75179" y="45554"/>
                  </a:moveTo>
                  <a:lnTo>
                    <a:pt x="74877" y="45735"/>
                  </a:lnTo>
                  <a:lnTo>
                    <a:pt x="74636" y="45976"/>
                  </a:lnTo>
                  <a:lnTo>
                    <a:pt x="74515" y="46278"/>
                  </a:lnTo>
                  <a:lnTo>
                    <a:pt x="74455" y="46640"/>
                  </a:lnTo>
                  <a:lnTo>
                    <a:pt x="74455" y="46881"/>
                  </a:lnTo>
                  <a:lnTo>
                    <a:pt x="74515" y="47062"/>
                  </a:lnTo>
                  <a:lnTo>
                    <a:pt x="74636" y="47303"/>
                  </a:lnTo>
                  <a:lnTo>
                    <a:pt x="74756" y="47424"/>
                  </a:lnTo>
                  <a:lnTo>
                    <a:pt x="75179" y="45554"/>
                  </a:lnTo>
                  <a:close/>
                  <a:moveTo>
                    <a:pt x="5853" y="45493"/>
                  </a:moveTo>
                  <a:lnTo>
                    <a:pt x="5672" y="45554"/>
                  </a:lnTo>
                  <a:lnTo>
                    <a:pt x="5431" y="45674"/>
                  </a:lnTo>
                  <a:lnTo>
                    <a:pt x="5250" y="45795"/>
                  </a:lnTo>
                  <a:lnTo>
                    <a:pt x="5129" y="45976"/>
                  </a:lnTo>
                  <a:lnTo>
                    <a:pt x="5008" y="46217"/>
                  </a:lnTo>
                  <a:lnTo>
                    <a:pt x="4948" y="46398"/>
                  </a:lnTo>
                  <a:lnTo>
                    <a:pt x="4948" y="46640"/>
                  </a:lnTo>
                  <a:lnTo>
                    <a:pt x="4948" y="46881"/>
                  </a:lnTo>
                  <a:lnTo>
                    <a:pt x="5008" y="47062"/>
                  </a:lnTo>
                  <a:lnTo>
                    <a:pt x="5129" y="47303"/>
                  </a:lnTo>
                  <a:lnTo>
                    <a:pt x="5250" y="47484"/>
                  </a:lnTo>
                  <a:lnTo>
                    <a:pt x="5431" y="47605"/>
                  </a:lnTo>
                  <a:lnTo>
                    <a:pt x="5672" y="47726"/>
                  </a:lnTo>
                  <a:lnTo>
                    <a:pt x="5853" y="47786"/>
                  </a:lnTo>
                  <a:lnTo>
                    <a:pt x="6336" y="47786"/>
                  </a:lnTo>
                  <a:lnTo>
                    <a:pt x="6517" y="47726"/>
                  </a:lnTo>
                  <a:lnTo>
                    <a:pt x="6758" y="47605"/>
                  </a:lnTo>
                  <a:lnTo>
                    <a:pt x="6939" y="47484"/>
                  </a:lnTo>
                  <a:lnTo>
                    <a:pt x="7060" y="47303"/>
                  </a:lnTo>
                  <a:lnTo>
                    <a:pt x="7180" y="47062"/>
                  </a:lnTo>
                  <a:lnTo>
                    <a:pt x="7241" y="46881"/>
                  </a:lnTo>
                  <a:lnTo>
                    <a:pt x="7241" y="46640"/>
                  </a:lnTo>
                  <a:lnTo>
                    <a:pt x="7241" y="46398"/>
                  </a:lnTo>
                  <a:lnTo>
                    <a:pt x="7180" y="46217"/>
                  </a:lnTo>
                  <a:lnTo>
                    <a:pt x="7060" y="45976"/>
                  </a:lnTo>
                  <a:lnTo>
                    <a:pt x="6939" y="45795"/>
                  </a:lnTo>
                  <a:lnTo>
                    <a:pt x="6758" y="45674"/>
                  </a:lnTo>
                  <a:lnTo>
                    <a:pt x="6517" y="45554"/>
                  </a:lnTo>
                  <a:lnTo>
                    <a:pt x="6336" y="45493"/>
                  </a:lnTo>
                  <a:close/>
                  <a:moveTo>
                    <a:pt x="11645" y="45493"/>
                  </a:moveTo>
                  <a:lnTo>
                    <a:pt x="11464" y="45554"/>
                  </a:lnTo>
                  <a:lnTo>
                    <a:pt x="11223" y="45674"/>
                  </a:lnTo>
                  <a:lnTo>
                    <a:pt x="11042" y="45795"/>
                  </a:lnTo>
                  <a:lnTo>
                    <a:pt x="10921" y="45976"/>
                  </a:lnTo>
                  <a:lnTo>
                    <a:pt x="10800" y="46217"/>
                  </a:lnTo>
                  <a:lnTo>
                    <a:pt x="10740" y="46398"/>
                  </a:lnTo>
                  <a:lnTo>
                    <a:pt x="10740" y="46640"/>
                  </a:lnTo>
                  <a:lnTo>
                    <a:pt x="10740" y="46881"/>
                  </a:lnTo>
                  <a:lnTo>
                    <a:pt x="10800" y="47062"/>
                  </a:lnTo>
                  <a:lnTo>
                    <a:pt x="10921" y="47303"/>
                  </a:lnTo>
                  <a:lnTo>
                    <a:pt x="11042" y="47484"/>
                  </a:lnTo>
                  <a:lnTo>
                    <a:pt x="11223" y="47605"/>
                  </a:lnTo>
                  <a:lnTo>
                    <a:pt x="11464" y="47726"/>
                  </a:lnTo>
                  <a:lnTo>
                    <a:pt x="11645" y="47786"/>
                  </a:lnTo>
                  <a:lnTo>
                    <a:pt x="12128" y="47786"/>
                  </a:lnTo>
                  <a:lnTo>
                    <a:pt x="12309" y="47726"/>
                  </a:lnTo>
                  <a:lnTo>
                    <a:pt x="12550" y="47605"/>
                  </a:lnTo>
                  <a:lnTo>
                    <a:pt x="12731" y="47484"/>
                  </a:lnTo>
                  <a:lnTo>
                    <a:pt x="12852" y="47303"/>
                  </a:lnTo>
                  <a:lnTo>
                    <a:pt x="12973" y="47062"/>
                  </a:lnTo>
                  <a:lnTo>
                    <a:pt x="13033" y="46881"/>
                  </a:lnTo>
                  <a:lnTo>
                    <a:pt x="13033" y="46640"/>
                  </a:lnTo>
                  <a:lnTo>
                    <a:pt x="13033" y="46398"/>
                  </a:lnTo>
                  <a:lnTo>
                    <a:pt x="12973" y="46217"/>
                  </a:lnTo>
                  <a:lnTo>
                    <a:pt x="12852" y="45976"/>
                  </a:lnTo>
                  <a:lnTo>
                    <a:pt x="12731" y="45795"/>
                  </a:lnTo>
                  <a:lnTo>
                    <a:pt x="12550" y="45674"/>
                  </a:lnTo>
                  <a:lnTo>
                    <a:pt x="12309" y="45554"/>
                  </a:lnTo>
                  <a:lnTo>
                    <a:pt x="12128" y="45493"/>
                  </a:lnTo>
                  <a:close/>
                  <a:moveTo>
                    <a:pt x="17437" y="45493"/>
                  </a:moveTo>
                  <a:lnTo>
                    <a:pt x="17256" y="45554"/>
                  </a:lnTo>
                  <a:lnTo>
                    <a:pt x="17015" y="45674"/>
                  </a:lnTo>
                  <a:lnTo>
                    <a:pt x="16834" y="45795"/>
                  </a:lnTo>
                  <a:lnTo>
                    <a:pt x="16713" y="45976"/>
                  </a:lnTo>
                  <a:lnTo>
                    <a:pt x="16593" y="46217"/>
                  </a:lnTo>
                  <a:lnTo>
                    <a:pt x="16532" y="46398"/>
                  </a:lnTo>
                  <a:lnTo>
                    <a:pt x="16532" y="46640"/>
                  </a:lnTo>
                  <a:lnTo>
                    <a:pt x="16532" y="46881"/>
                  </a:lnTo>
                  <a:lnTo>
                    <a:pt x="16593" y="47062"/>
                  </a:lnTo>
                  <a:lnTo>
                    <a:pt x="16713" y="47303"/>
                  </a:lnTo>
                  <a:lnTo>
                    <a:pt x="16834" y="47484"/>
                  </a:lnTo>
                  <a:lnTo>
                    <a:pt x="17015" y="47605"/>
                  </a:lnTo>
                  <a:lnTo>
                    <a:pt x="17256" y="47726"/>
                  </a:lnTo>
                  <a:lnTo>
                    <a:pt x="17437" y="47786"/>
                  </a:lnTo>
                  <a:lnTo>
                    <a:pt x="17920" y="47786"/>
                  </a:lnTo>
                  <a:lnTo>
                    <a:pt x="18101" y="47726"/>
                  </a:lnTo>
                  <a:lnTo>
                    <a:pt x="18342" y="47605"/>
                  </a:lnTo>
                  <a:lnTo>
                    <a:pt x="18523" y="47484"/>
                  </a:lnTo>
                  <a:lnTo>
                    <a:pt x="18644" y="47303"/>
                  </a:lnTo>
                  <a:lnTo>
                    <a:pt x="18765" y="47062"/>
                  </a:lnTo>
                  <a:lnTo>
                    <a:pt x="18825" y="46881"/>
                  </a:lnTo>
                  <a:lnTo>
                    <a:pt x="18825" y="46640"/>
                  </a:lnTo>
                  <a:lnTo>
                    <a:pt x="18825" y="46398"/>
                  </a:lnTo>
                  <a:lnTo>
                    <a:pt x="18765" y="46217"/>
                  </a:lnTo>
                  <a:lnTo>
                    <a:pt x="18644" y="45976"/>
                  </a:lnTo>
                  <a:lnTo>
                    <a:pt x="18523" y="45795"/>
                  </a:lnTo>
                  <a:lnTo>
                    <a:pt x="18342" y="45674"/>
                  </a:lnTo>
                  <a:lnTo>
                    <a:pt x="18101" y="45554"/>
                  </a:lnTo>
                  <a:lnTo>
                    <a:pt x="17920" y="45493"/>
                  </a:lnTo>
                  <a:close/>
                  <a:moveTo>
                    <a:pt x="23230" y="45493"/>
                  </a:moveTo>
                  <a:lnTo>
                    <a:pt x="23049" y="45554"/>
                  </a:lnTo>
                  <a:lnTo>
                    <a:pt x="22807" y="45674"/>
                  </a:lnTo>
                  <a:lnTo>
                    <a:pt x="22626" y="45795"/>
                  </a:lnTo>
                  <a:lnTo>
                    <a:pt x="22506" y="45976"/>
                  </a:lnTo>
                  <a:lnTo>
                    <a:pt x="22385" y="46217"/>
                  </a:lnTo>
                  <a:lnTo>
                    <a:pt x="22325" y="46398"/>
                  </a:lnTo>
                  <a:lnTo>
                    <a:pt x="22325" y="46640"/>
                  </a:lnTo>
                  <a:lnTo>
                    <a:pt x="22325" y="46881"/>
                  </a:lnTo>
                  <a:lnTo>
                    <a:pt x="22385" y="47062"/>
                  </a:lnTo>
                  <a:lnTo>
                    <a:pt x="22506" y="47303"/>
                  </a:lnTo>
                  <a:lnTo>
                    <a:pt x="22626" y="47484"/>
                  </a:lnTo>
                  <a:lnTo>
                    <a:pt x="22807" y="47605"/>
                  </a:lnTo>
                  <a:lnTo>
                    <a:pt x="23049" y="47726"/>
                  </a:lnTo>
                  <a:lnTo>
                    <a:pt x="23230" y="47786"/>
                  </a:lnTo>
                  <a:lnTo>
                    <a:pt x="23712" y="47786"/>
                  </a:lnTo>
                  <a:lnTo>
                    <a:pt x="23893" y="47726"/>
                  </a:lnTo>
                  <a:lnTo>
                    <a:pt x="24135" y="47605"/>
                  </a:lnTo>
                  <a:lnTo>
                    <a:pt x="24316" y="47484"/>
                  </a:lnTo>
                  <a:lnTo>
                    <a:pt x="24436" y="47303"/>
                  </a:lnTo>
                  <a:lnTo>
                    <a:pt x="24557" y="47062"/>
                  </a:lnTo>
                  <a:lnTo>
                    <a:pt x="24617" y="46881"/>
                  </a:lnTo>
                  <a:lnTo>
                    <a:pt x="24617" y="46640"/>
                  </a:lnTo>
                  <a:lnTo>
                    <a:pt x="24617" y="46398"/>
                  </a:lnTo>
                  <a:lnTo>
                    <a:pt x="24557" y="46217"/>
                  </a:lnTo>
                  <a:lnTo>
                    <a:pt x="24436" y="45976"/>
                  </a:lnTo>
                  <a:lnTo>
                    <a:pt x="24316" y="45795"/>
                  </a:lnTo>
                  <a:lnTo>
                    <a:pt x="24135" y="45674"/>
                  </a:lnTo>
                  <a:lnTo>
                    <a:pt x="23893" y="45554"/>
                  </a:lnTo>
                  <a:lnTo>
                    <a:pt x="23712" y="45493"/>
                  </a:lnTo>
                  <a:close/>
                  <a:moveTo>
                    <a:pt x="29022" y="45493"/>
                  </a:moveTo>
                  <a:lnTo>
                    <a:pt x="28841" y="45554"/>
                  </a:lnTo>
                  <a:lnTo>
                    <a:pt x="28599" y="45674"/>
                  </a:lnTo>
                  <a:lnTo>
                    <a:pt x="28418" y="45795"/>
                  </a:lnTo>
                  <a:lnTo>
                    <a:pt x="28298" y="45976"/>
                  </a:lnTo>
                  <a:lnTo>
                    <a:pt x="28177" y="46217"/>
                  </a:lnTo>
                  <a:lnTo>
                    <a:pt x="28117" y="46398"/>
                  </a:lnTo>
                  <a:lnTo>
                    <a:pt x="28117" y="46640"/>
                  </a:lnTo>
                  <a:lnTo>
                    <a:pt x="28117" y="46881"/>
                  </a:lnTo>
                  <a:lnTo>
                    <a:pt x="28177" y="47062"/>
                  </a:lnTo>
                  <a:lnTo>
                    <a:pt x="28298" y="47303"/>
                  </a:lnTo>
                  <a:lnTo>
                    <a:pt x="28418" y="47484"/>
                  </a:lnTo>
                  <a:lnTo>
                    <a:pt x="28599" y="47605"/>
                  </a:lnTo>
                  <a:lnTo>
                    <a:pt x="28841" y="47726"/>
                  </a:lnTo>
                  <a:lnTo>
                    <a:pt x="29022" y="47786"/>
                  </a:lnTo>
                  <a:lnTo>
                    <a:pt x="29505" y="47786"/>
                  </a:lnTo>
                  <a:lnTo>
                    <a:pt x="29686" y="47726"/>
                  </a:lnTo>
                  <a:lnTo>
                    <a:pt x="29927" y="47605"/>
                  </a:lnTo>
                  <a:lnTo>
                    <a:pt x="30108" y="47484"/>
                  </a:lnTo>
                  <a:lnTo>
                    <a:pt x="30229" y="47303"/>
                  </a:lnTo>
                  <a:lnTo>
                    <a:pt x="30349" y="47062"/>
                  </a:lnTo>
                  <a:lnTo>
                    <a:pt x="30410" y="46881"/>
                  </a:lnTo>
                  <a:lnTo>
                    <a:pt x="30410" y="46640"/>
                  </a:lnTo>
                  <a:lnTo>
                    <a:pt x="30410" y="46398"/>
                  </a:lnTo>
                  <a:lnTo>
                    <a:pt x="30349" y="46217"/>
                  </a:lnTo>
                  <a:lnTo>
                    <a:pt x="30229" y="45976"/>
                  </a:lnTo>
                  <a:lnTo>
                    <a:pt x="30108" y="45795"/>
                  </a:lnTo>
                  <a:lnTo>
                    <a:pt x="29927" y="45674"/>
                  </a:lnTo>
                  <a:lnTo>
                    <a:pt x="29686" y="45554"/>
                  </a:lnTo>
                  <a:lnTo>
                    <a:pt x="29505" y="45493"/>
                  </a:lnTo>
                  <a:close/>
                  <a:moveTo>
                    <a:pt x="34814" y="45493"/>
                  </a:moveTo>
                  <a:lnTo>
                    <a:pt x="34633" y="45554"/>
                  </a:lnTo>
                  <a:lnTo>
                    <a:pt x="34392" y="45674"/>
                  </a:lnTo>
                  <a:lnTo>
                    <a:pt x="34211" y="45795"/>
                  </a:lnTo>
                  <a:lnTo>
                    <a:pt x="34090" y="45976"/>
                  </a:lnTo>
                  <a:lnTo>
                    <a:pt x="33969" y="46217"/>
                  </a:lnTo>
                  <a:lnTo>
                    <a:pt x="33909" y="46398"/>
                  </a:lnTo>
                  <a:lnTo>
                    <a:pt x="33909" y="46640"/>
                  </a:lnTo>
                  <a:lnTo>
                    <a:pt x="33909" y="46881"/>
                  </a:lnTo>
                  <a:lnTo>
                    <a:pt x="33969" y="47062"/>
                  </a:lnTo>
                  <a:lnTo>
                    <a:pt x="34090" y="47303"/>
                  </a:lnTo>
                  <a:lnTo>
                    <a:pt x="34211" y="47484"/>
                  </a:lnTo>
                  <a:lnTo>
                    <a:pt x="34392" y="47605"/>
                  </a:lnTo>
                  <a:lnTo>
                    <a:pt x="34633" y="47726"/>
                  </a:lnTo>
                  <a:lnTo>
                    <a:pt x="34814" y="47786"/>
                  </a:lnTo>
                  <a:lnTo>
                    <a:pt x="35297" y="47786"/>
                  </a:lnTo>
                  <a:lnTo>
                    <a:pt x="35478" y="47726"/>
                  </a:lnTo>
                  <a:lnTo>
                    <a:pt x="35719" y="47605"/>
                  </a:lnTo>
                  <a:lnTo>
                    <a:pt x="35900" y="47484"/>
                  </a:lnTo>
                  <a:lnTo>
                    <a:pt x="36021" y="47303"/>
                  </a:lnTo>
                  <a:lnTo>
                    <a:pt x="36141" y="47062"/>
                  </a:lnTo>
                  <a:lnTo>
                    <a:pt x="36202" y="46881"/>
                  </a:lnTo>
                  <a:lnTo>
                    <a:pt x="36202" y="46640"/>
                  </a:lnTo>
                  <a:lnTo>
                    <a:pt x="36202" y="46398"/>
                  </a:lnTo>
                  <a:lnTo>
                    <a:pt x="36141" y="46217"/>
                  </a:lnTo>
                  <a:lnTo>
                    <a:pt x="36021" y="45976"/>
                  </a:lnTo>
                  <a:lnTo>
                    <a:pt x="35900" y="45795"/>
                  </a:lnTo>
                  <a:lnTo>
                    <a:pt x="35719" y="45674"/>
                  </a:lnTo>
                  <a:lnTo>
                    <a:pt x="35478" y="45554"/>
                  </a:lnTo>
                  <a:lnTo>
                    <a:pt x="35297" y="45493"/>
                  </a:lnTo>
                  <a:close/>
                  <a:moveTo>
                    <a:pt x="40606" y="45493"/>
                  </a:moveTo>
                  <a:lnTo>
                    <a:pt x="40425" y="45554"/>
                  </a:lnTo>
                  <a:lnTo>
                    <a:pt x="40184" y="45674"/>
                  </a:lnTo>
                  <a:lnTo>
                    <a:pt x="40003" y="45795"/>
                  </a:lnTo>
                  <a:lnTo>
                    <a:pt x="39882" y="45976"/>
                  </a:lnTo>
                  <a:lnTo>
                    <a:pt x="39762" y="46217"/>
                  </a:lnTo>
                  <a:lnTo>
                    <a:pt x="39701" y="46398"/>
                  </a:lnTo>
                  <a:lnTo>
                    <a:pt x="39701" y="46640"/>
                  </a:lnTo>
                  <a:lnTo>
                    <a:pt x="39701" y="46881"/>
                  </a:lnTo>
                  <a:lnTo>
                    <a:pt x="39762" y="47062"/>
                  </a:lnTo>
                  <a:lnTo>
                    <a:pt x="39882" y="47303"/>
                  </a:lnTo>
                  <a:lnTo>
                    <a:pt x="40003" y="47484"/>
                  </a:lnTo>
                  <a:lnTo>
                    <a:pt x="40184" y="47605"/>
                  </a:lnTo>
                  <a:lnTo>
                    <a:pt x="40425" y="47726"/>
                  </a:lnTo>
                  <a:lnTo>
                    <a:pt x="40606" y="47786"/>
                  </a:lnTo>
                  <a:lnTo>
                    <a:pt x="41089" y="47786"/>
                  </a:lnTo>
                  <a:lnTo>
                    <a:pt x="41270" y="47726"/>
                  </a:lnTo>
                  <a:lnTo>
                    <a:pt x="41511" y="47605"/>
                  </a:lnTo>
                  <a:lnTo>
                    <a:pt x="41692" y="47484"/>
                  </a:lnTo>
                  <a:lnTo>
                    <a:pt x="41813" y="47303"/>
                  </a:lnTo>
                  <a:lnTo>
                    <a:pt x="41934" y="47062"/>
                  </a:lnTo>
                  <a:lnTo>
                    <a:pt x="41994" y="46881"/>
                  </a:lnTo>
                  <a:lnTo>
                    <a:pt x="41994" y="46640"/>
                  </a:lnTo>
                  <a:lnTo>
                    <a:pt x="41994" y="46398"/>
                  </a:lnTo>
                  <a:lnTo>
                    <a:pt x="41934" y="46217"/>
                  </a:lnTo>
                  <a:lnTo>
                    <a:pt x="41813" y="45976"/>
                  </a:lnTo>
                  <a:lnTo>
                    <a:pt x="41692" y="45795"/>
                  </a:lnTo>
                  <a:lnTo>
                    <a:pt x="41511" y="45674"/>
                  </a:lnTo>
                  <a:lnTo>
                    <a:pt x="41270" y="45554"/>
                  </a:lnTo>
                  <a:lnTo>
                    <a:pt x="41089" y="45493"/>
                  </a:lnTo>
                  <a:close/>
                  <a:moveTo>
                    <a:pt x="46399" y="45493"/>
                  </a:moveTo>
                  <a:lnTo>
                    <a:pt x="46218" y="45554"/>
                  </a:lnTo>
                  <a:lnTo>
                    <a:pt x="45976" y="45674"/>
                  </a:lnTo>
                  <a:lnTo>
                    <a:pt x="45795" y="45795"/>
                  </a:lnTo>
                  <a:lnTo>
                    <a:pt x="45674" y="45976"/>
                  </a:lnTo>
                  <a:lnTo>
                    <a:pt x="45554" y="46217"/>
                  </a:lnTo>
                  <a:lnTo>
                    <a:pt x="45493" y="46398"/>
                  </a:lnTo>
                  <a:lnTo>
                    <a:pt x="45493" y="46640"/>
                  </a:lnTo>
                  <a:lnTo>
                    <a:pt x="45493" y="46881"/>
                  </a:lnTo>
                  <a:lnTo>
                    <a:pt x="45554" y="47062"/>
                  </a:lnTo>
                  <a:lnTo>
                    <a:pt x="45674" y="47303"/>
                  </a:lnTo>
                  <a:lnTo>
                    <a:pt x="45795" y="47484"/>
                  </a:lnTo>
                  <a:lnTo>
                    <a:pt x="45976" y="47605"/>
                  </a:lnTo>
                  <a:lnTo>
                    <a:pt x="46218" y="47726"/>
                  </a:lnTo>
                  <a:lnTo>
                    <a:pt x="46399" y="47786"/>
                  </a:lnTo>
                  <a:lnTo>
                    <a:pt x="46881" y="47786"/>
                  </a:lnTo>
                  <a:lnTo>
                    <a:pt x="47062" y="47726"/>
                  </a:lnTo>
                  <a:lnTo>
                    <a:pt x="47304" y="47605"/>
                  </a:lnTo>
                  <a:lnTo>
                    <a:pt x="47485" y="47484"/>
                  </a:lnTo>
                  <a:lnTo>
                    <a:pt x="47605" y="47303"/>
                  </a:lnTo>
                  <a:lnTo>
                    <a:pt x="47726" y="47062"/>
                  </a:lnTo>
                  <a:lnTo>
                    <a:pt x="47786" y="46881"/>
                  </a:lnTo>
                  <a:lnTo>
                    <a:pt x="47786" y="46640"/>
                  </a:lnTo>
                  <a:lnTo>
                    <a:pt x="47786" y="46398"/>
                  </a:lnTo>
                  <a:lnTo>
                    <a:pt x="47726" y="46217"/>
                  </a:lnTo>
                  <a:lnTo>
                    <a:pt x="47605" y="45976"/>
                  </a:lnTo>
                  <a:lnTo>
                    <a:pt x="47485" y="45795"/>
                  </a:lnTo>
                  <a:lnTo>
                    <a:pt x="47304" y="45674"/>
                  </a:lnTo>
                  <a:lnTo>
                    <a:pt x="47062" y="45554"/>
                  </a:lnTo>
                  <a:lnTo>
                    <a:pt x="46881" y="45493"/>
                  </a:lnTo>
                  <a:close/>
                  <a:moveTo>
                    <a:pt x="52191" y="45493"/>
                  </a:moveTo>
                  <a:lnTo>
                    <a:pt x="52010" y="45554"/>
                  </a:lnTo>
                  <a:lnTo>
                    <a:pt x="51768" y="45674"/>
                  </a:lnTo>
                  <a:lnTo>
                    <a:pt x="51587" y="45795"/>
                  </a:lnTo>
                  <a:lnTo>
                    <a:pt x="51467" y="45976"/>
                  </a:lnTo>
                  <a:lnTo>
                    <a:pt x="51346" y="46217"/>
                  </a:lnTo>
                  <a:lnTo>
                    <a:pt x="51286" y="46398"/>
                  </a:lnTo>
                  <a:lnTo>
                    <a:pt x="51286" y="46640"/>
                  </a:lnTo>
                  <a:lnTo>
                    <a:pt x="51286" y="46881"/>
                  </a:lnTo>
                  <a:lnTo>
                    <a:pt x="51346" y="47062"/>
                  </a:lnTo>
                  <a:lnTo>
                    <a:pt x="51467" y="47303"/>
                  </a:lnTo>
                  <a:lnTo>
                    <a:pt x="51587" y="47484"/>
                  </a:lnTo>
                  <a:lnTo>
                    <a:pt x="51768" y="47605"/>
                  </a:lnTo>
                  <a:lnTo>
                    <a:pt x="52010" y="47726"/>
                  </a:lnTo>
                  <a:lnTo>
                    <a:pt x="52191" y="47786"/>
                  </a:lnTo>
                  <a:lnTo>
                    <a:pt x="52673" y="47786"/>
                  </a:lnTo>
                  <a:lnTo>
                    <a:pt x="52854" y="47726"/>
                  </a:lnTo>
                  <a:lnTo>
                    <a:pt x="53096" y="47605"/>
                  </a:lnTo>
                  <a:lnTo>
                    <a:pt x="53277" y="47484"/>
                  </a:lnTo>
                  <a:lnTo>
                    <a:pt x="53397" y="47303"/>
                  </a:lnTo>
                  <a:lnTo>
                    <a:pt x="53518" y="47062"/>
                  </a:lnTo>
                  <a:lnTo>
                    <a:pt x="53578" y="46881"/>
                  </a:lnTo>
                  <a:lnTo>
                    <a:pt x="53578" y="46640"/>
                  </a:lnTo>
                  <a:lnTo>
                    <a:pt x="53578" y="46398"/>
                  </a:lnTo>
                  <a:lnTo>
                    <a:pt x="53518" y="46217"/>
                  </a:lnTo>
                  <a:lnTo>
                    <a:pt x="53397" y="45976"/>
                  </a:lnTo>
                  <a:lnTo>
                    <a:pt x="53277" y="45795"/>
                  </a:lnTo>
                  <a:lnTo>
                    <a:pt x="53096" y="45674"/>
                  </a:lnTo>
                  <a:lnTo>
                    <a:pt x="52854" y="45554"/>
                  </a:lnTo>
                  <a:lnTo>
                    <a:pt x="52673" y="45493"/>
                  </a:lnTo>
                  <a:close/>
                  <a:moveTo>
                    <a:pt x="57983" y="45493"/>
                  </a:moveTo>
                  <a:lnTo>
                    <a:pt x="57802" y="45554"/>
                  </a:lnTo>
                  <a:lnTo>
                    <a:pt x="57561" y="45674"/>
                  </a:lnTo>
                  <a:lnTo>
                    <a:pt x="57380" y="45795"/>
                  </a:lnTo>
                  <a:lnTo>
                    <a:pt x="57259" y="45976"/>
                  </a:lnTo>
                  <a:lnTo>
                    <a:pt x="57138" y="46217"/>
                  </a:lnTo>
                  <a:lnTo>
                    <a:pt x="57078" y="46398"/>
                  </a:lnTo>
                  <a:lnTo>
                    <a:pt x="57078" y="46640"/>
                  </a:lnTo>
                  <a:lnTo>
                    <a:pt x="57078" y="46881"/>
                  </a:lnTo>
                  <a:lnTo>
                    <a:pt x="57138" y="47062"/>
                  </a:lnTo>
                  <a:lnTo>
                    <a:pt x="57259" y="47303"/>
                  </a:lnTo>
                  <a:lnTo>
                    <a:pt x="57380" y="47484"/>
                  </a:lnTo>
                  <a:lnTo>
                    <a:pt x="57561" y="47605"/>
                  </a:lnTo>
                  <a:lnTo>
                    <a:pt x="57802" y="47726"/>
                  </a:lnTo>
                  <a:lnTo>
                    <a:pt x="57983" y="47786"/>
                  </a:lnTo>
                  <a:lnTo>
                    <a:pt x="58466" y="47786"/>
                  </a:lnTo>
                  <a:lnTo>
                    <a:pt x="58647" y="47726"/>
                  </a:lnTo>
                  <a:lnTo>
                    <a:pt x="58888" y="47605"/>
                  </a:lnTo>
                  <a:lnTo>
                    <a:pt x="59069" y="47484"/>
                  </a:lnTo>
                  <a:lnTo>
                    <a:pt x="59190" y="47303"/>
                  </a:lnTo>
                  <a:lnTo>
                    <a:pt x="59310" y="47062"/>
                  </a:lnTo>
                  <a:lnTo>
                    <a:pt x="59371" y="46881"/>
                  </a:lnTo>
                  <a:lnTo>
                    <a:pt x="59371" y="46640"/>
                  </a:lnTo>
                  <a:lnTo>
                    <a:pt x="59371" y="46398"/>
                  </a:lnTo>
                  <a:lnTo>
                    <a:pt x="59310" y="46217"/>
                  </a:lnTo>
                  <a:lnTo>
                    <a:pt x="59190" y="45976"/>
                  </a:lnTo>
                  <a:lnTo>
                    <a:pt x="59069" y="45795"/>
                  </a:lnTo>
                  <a:lnTo>
                    <a:pt x="58888" y="45674"/>
                  </a:lnTo>
                  <a:lnTo>
                    <a:pt x="58647" y="45554"/>
                  </a:lnTo>
                  <a:lnTo>
                    <a:pt x="58466" y="45493"/>
                  </a:lnTo>
                  <a:close/>
                  <a:moveTo>
                    <a:pt x="63775" y="45493"/>
                  </a:moveTo>
                  <a:lnTo>
                    <a:pt x="63594" y="45554"/>
                  </a:lnTo>
                  <a:lnTo>
                    <a:pt x="63353" y="45674"/>
                  </a:lnTo>
                  <a:lnTo>
                    <a:pt x="63172" y="45795"/>
                  </a:lnTo>
                  <a:lnTo>
                    <a:pt x="63051" y="45976"/>
                  </a:lnTo>
                  <a:lnTo>
                    <a:pt x="62931" y="46217"/>
                  </a:lnTo>
                  <a:lnTo>
                    <a:pt x="62870" y="46398"/>
                  </a:lnTo>
                  <a:lnTo>
                    <a:pt x="62870" y="46640"/>
                  </a:lnTo>
                  <a:lnTo>
                    <a:pt x="62870" y="46881"/>
                  </a:lnTo>
                  <a:lnTo>
                    <a:pt x="62931" y="47062"/>
                  </a:lnTo>
                  <a:lnTo>
                    <a:pt x="63051" y="47303"/>
                  </a:lnTo>
                  <a:lnTo>
                    <a:pt x="63172" y="47484"/>
                  </a:lnTo>
                  <a:lnTo>
                    <a:pt x="63353" y="47605"/>
                  </a:lnTo>
                  <a:lnTo>
                    <a:pt x="63594" y="47726"/>
                  </a:lnTo>
                  <a:lnTo>
                    <a:pt x="63775" y="47786"/>
                  </a:lnTo>
                  <a:lnTo>
                    <a:pt x="64258" y="47786"/>
                  </a:lnTo>
                  <a:lnTo>
                    <a:pt x="64439" y="47726"/>
                  </a:lnTo>
                  <a:lnTo>
                    <a:pt x="64680" y="47605"/>
                  </a:lnTo>
                  <a:lnTo>
                    <a:pt x="64861" y="47484"/>
                  </a:lnTo>
                  <a:lnTo>
                    <a:pt x="64982" y="47303"/>
                  </a:lnTo>
                  <a:lnTo>
                    <a:pt x="65103" y="47062"/>
                  </a:lnTo>
                  <a:lnTo>
                    <a:pt x="65163" y="46881"/>
                  </a:lnTo>
                  <a:lnTo>
                    <a:pt x="65163" y="46640"/>
                  </a:lnTo>
                  <a:lnTo>
                    <a:pt x="65163" y="46398"/>
                  </a:lnTo>
                  <a:lnTo>
                    <a:pt x="65103" y="46217"/>
                  </a:lnTo>
                  <a:lnTo>
                    <a:pt x="64982" y="45976"/>
                  </a:lnTo>
                  <a:lnTo>
                    <a:pt x="64861" y="45795"/>
                  </a:lnTo>
                  <a:lnTo>
                    <a:pt x="64680" y="45674"/>
                  </a:lnTo>
                  <a:lnTo>
                    <a:pt x="64439" y="45554"/>
                  </a:lnTo>
                  <a:lnTo>
                    <a:pt x="64258" y="45493"/>
                  </a:lnTo>
                  <a:close/>
                  <a:moveTo>
                    <a:pt x="69567" y="45493"/>
                  </a:moveTo>
                  <a:lnTo>
                    <a:pt x="69386" y="45554"/>
                  </a:lnTo>
                  <a:lnTo>
                    <a:pt x="69145" y="45674"/>
                  </a:lnTo>
                  <a:lnTo>
                    <a:pt x="68964" y="45795"/>
                  </a:lnTo>
                  <a:lnTo>
                    <a:pt x="68843" y="45976"/>
                  </a:lnTo>
                  <a:lnTo>
                    <a:pt x="68723" y="46217"/>
                  </a:lnTo>
                  <a:lnTo>
                    <a:pt x="68662" y="46398"/>
                  </a:lnTo>
                  <a:lnTo>
                    <a:pt x="68662" y="46640"/>
                  </a:lnTo>
                  <a:lnTo>
                    <a:pt x="68662" y="46881"/>
                  </a:lnTo>
                  <a:lnTo>
                    <a:pt x="68723" y="47062"/>
                  </a:lnTo>
                  <a:lnTo>
                    <a:pt x="68843" y="47303"/>
                  </a:lnTo>
                  <a:lnTo>
                    <a:pt x="68964" y="47484"/>
                  </a:lnTo>
                  <a:lnTo>
                    <a:pt x="69145" y="47605"/>
                  </a:lnTo>
                  <a:lnTo>
                    <a:pt x="69386" y="47726"/>
                  </a:lnTo>
                  <a:lnTo>
                    <a:pt x="69567" y="47786"/>
                  </a:lnTo>
                  <a:lnTo>
                    <a:pt x="70050" y="47786"/>
                  </a:lnTo>
                  <a:lnTo>
                    <a:pt x="70231" y="47726"/>
                  </a:lnTo>
                  <a:lnTo>
                    <a:pt x="70472" y="47605"/>
                  </a:lnTo>
                  <a:lnTo>
                    <a:pt x="70653" y="47484"/>
                  </a:lnTo>
                  <a:lnTo>
                    <a:pt x="70774" y="47303"/>
                  </a:lnTo>
                  <a:lnTo>
                    <a:pt x="70895" y="47062"/>
                  </a:lnTo>
                  <a:lnTo>
                    <a:pt x="70955" y="46881"/>
                  </a:lnTo>
                  <a:lnTo>
                    <a:pt x="70955" y="46640"/>
                  </a:lnTo>
                  <a:lnTo>
                    <a:pt x="70955" y="46398"/>
                  </a:lnTo>
                  <a:lnTo>
                    <a:pt x="70895" y="46217"/>
                  </a:lnTo>
                  <a:lnTo>
                    <a:pt x="70774" y="45976"/>
                  </a:lnTo>
                  <a:lnTo>
                    <a:pt x="70653" y="45795"/>
                  </a:lnTo>
                  <a:lnTo>
                    <a:pt x="70472" y="45674"/>
                  </a:lnTo>
                  <a:lnTo>
                    <a:pt x="70231" y="45554"/>
                  </a:lnTo>
                  <a:lnTo>
                    <a:pt x="70050" y="45493"/>
                  </a:lnTo>
                  <a:close/>
                  <a:moveTo>
                    <a:pt x="2896" y="48389"/>
                  </a:moveTo>
                  <a:lnTo>
                    <a:pt x="2655" y="48510"/>
                  </a:lnTo>
                  <a:lnTo>
                    <a:pt x="2414" y="48691"/>
                  </a:lnTo>
                  <a:lnTo>
                    <a:pt x="2233" y="48872"/>
                  </a:lnTo>
                  <a:lnTo>
                    <a:pt x="2112" y="49174"/>
                  </a:lnTo>
                  <a:lnTo>
                    <a:pt x="2052" y="49536"/>
                  </a:lnTo>
                  <a:lnTo>
                    <a:pt x="2052" y="49777"/>
                  </a:lnTo>
                  <a:lnTo>
                    <a:pt x="2112" y="49958"/>
                  </a:lnTo>
                  <a:lnTo>
                    <a:pt x="2233" y="50200"/>
                  </a:lnTo>
                  <a:lnTo>
                    <a:pt x="2353" y="50381"/>
                  </a:lnTo>
                  <a:lnTo>
                    <a:pt x="2534" y="50501"/>
                  </a:lnTo>
                  <a:lnTo>
                    <a:pt x="2776" y="50622"/>
                  </a:lnTo>
                  <a:lnTo>
                    <a:pt x="2957" y="50682"/>
                  </a:lnTo>
                  <a:lnTo>
                    <a:pt x="3439" y="50682"/>
                  </a:lnTo>
                  <a:lnTo>
                    <a:pt x="3620" y="50622"/>
                  </a:lnTo>
                  <a:lnTo>
                    <a:pt x="3862" y="50501"/>
                  </a:lnTo>
                  <a:lnTo>
                    <a:pt x="4043" y="50381"/>
                  </a:lnTo>
                  <a:lnTo>
                    <a:pt x="4164" y="50200"/>
                  </a:lnTo>
                  <a:lnTo>
                    <a:pt x="4284" y="49958"/>
                  </a:lnTo>
                  <a:lnTo>
                    <a:pt x="4345" y="49777"/>
                  </a:lnTo>
                  <a:lnTo>
                    <a:pt x="4345" y="49536"/>
                  </a:lnTo>
                  <a:lnTo>
                    <a:pt x="4284" y="49174"/>
                  </a:lnTo>
                  <a:lnTo>
                    <a:pt x="4164" y="48872"/>
                  </a:lnTo>
                  <a:lnTo>
                    <a:pt x="3982" y="48691"/>
                  </a:lnTo>
                  <a:lnTo>
                    <a:pt x="3741" y="48510"/>
                  </a:lnTo>
                  <a:lnTo>
                    <a:pt x="3500" y="48389"/>
                  </a:lnTo>
                  <a:close/>
                  <a:moveTo>
                    <a:pt x="8689" y="48389"/>
                  </a:moveTo>
                  <a:lnTo>
                    <a:pt x="8447" y="48510"/>
                  </a:lnTo>
                  <a:lnTo>
                    <a:pt x="8206" y="48691"/>
                  </a:lnTo>
                  <a:lnTo>
                    <a:pt x="8025" y="48872"/>
                  </a:lnTo>
                  <a:lnTo>
                    <a:pt x="7904" y="49174"/>
                  </a:lnTo>
                  <a:lnTo>
                    <a:pt x="7844" y="49536"/>
                  </a:lnTo>
                  <a:lnTo>
                    <a:pt x="7844" y="49777"/>
                  </a:lnTo>
                  <a:lnTo>
                    <a:pt x="7904" y="49958"/>
                  </a:lnTo>
                  <a:lnTo>
                    <a:pt x="8025" y="50200"/>
                  </a:lnTo>
                  <a:lnTo>
                    <a:pt x="8146" y="50381"/>
                  </a:lnTo>
                  <a:lnTo>
                    <a:pt x="8327" y="50501"/>
                  </a:lnTo>
                  <a:lnTo>
                    <a:pt x="8568" y="50622"/>
                  </a:lnTo>
                  <a:lnTo>
                    <a:pt x="8749" y="50682"/>
                  </a:lnTo>
                  <a:lnTo>
                    <a:pt x="9232" y="50682"/>
                  </a:lnTo>
                  <a:lnTo>
                    <a:pt x="9413" y="50622"/>
                  </a:lnTo>
                  <a:lnTo>
                    <a:pt x="9654" y="50501"/>
                  </a:lnTo>
                  <a:lnTo>
                    <a:pt x="9835" y="50381"/>
                  </a:lnTo>
                  <a:lnTo>
                    <a:pt x="9956" y="50200"/>
                  </a:lnTo>
                  <a:lnTo>
                    <a:pt x="10076" y="49958"/>
                  </a:lnTo>
                  <a:lnTo>
                    <a:pt x="10137" y="49777"/>
                  </a:lnTo>
                  <a:lnTo>
                    <a:pt x="10137" y="49536"/>
                  </a:lnTo>
                  <a:lnTo>
                    <a:pt x="10076" y="49174"/>
                  </a:lnTo>
                  <a:lnTo>
                    <a:pt x="9956" y="48872"/>
                  </a:lnTo>
                  <a:lnTo>
                    <a:pt x="9775" y="48691"/>
                  </a:lnTo>
                  <a:lnTo>
                    <a:pt x="9533" y="48510"/>
                  </a:lnTo>
                  <a:lnTo>
                    <a:pt x="9292" y="48389"/>
                  </a:lnTo>
                  <a:close/>
                  <a:moveTo>
                    <a:pt x="14481" y="48389"/>
                  </a:moveTo>
                  <a:lnTo>
                    <a:pt x="14240" y="48510"/>
                  </a:lnTo>
                  <a:lnTo>
                    <a:pt x="13998" y="48691"/>
                  </a:lnTo>
                  <a:lnTo>
                    <a:pt x="13817" y="48872"/>
                  </a:lnTo>
                  <a:lnTo>
                    <a:pt x="13697" y="49174"/>
                  </a:lnTo>
                  <a:lnTo>
                    <a:pt x="13636" y="49536"/>
                  </a:lnTo>
                  <a:lnTo>
                    <a:pt x="13636" y="49777"/>
                  </a:lnTo>
                  <a:lnTo>
                    <a:pt x="13697" y="49958"/>
                  </a:lnTo>
                  <a:lnTo>
                    <a:pt x="13817" y="50200"/>
                  </a:lnTo>
                  <a:lnTo>
                    <a:pt x="13938" y="50381"/>
                  </a:lnTo>
                  <a:lnTo>
                    <a:pt x="14119" y="50501"/>
                  </a:lnTo>
                  <a:lnTo>
                    <a:pt x="14360" y="50622"/>
                  </a:lnTo>
                  <a:lnTo>
                    <a:pt x="14541" y="50682"/>
                  </a:lnTo>
                  <a:lnTo>
                    <a:pt x="15024" y="50682"/>
                  </a:lnTo>
                  <a:lnTo>
                    <a:pt x="15205" y="50622"/>
                  </a:lnTo>
                  <a:lnTo>
                    <a:pt x="15446" y="50501"/>
                  </a:lnTo>
                  <a:lnTo>
                    <a:pt x="15627" y="50381"/>
                  </a:lnTo>
                  <a:lnTo>
                    <a:pt x="15748" y="50200"/>
                  </a:lnTo>
                  <a:lnTo>
                    <a:pt x="15869" y="49958"/>
                  </a:lnTo>
                  <a:lnTo>
                    <a:pt x="15929" y="49777"/>
                  </a:lnTo>
                  <a:lnTo>
                    <a:pt x="15929" y="49536"/>
                  </a:lnTo>
                  <a:lnTo>
                    <a:pt x="15869" y="49174"/>
                  </a:lnTo>
                  <a:lnTo>
                    <a:pt x="15748" y="48872"/>
                  </a:lnTo>
                  <a:lnTo>
                    <a:pt x="15567" y="48691"/>
                  </a:lnTo>
                  <a:lnTo>
                    <a:pt x="15326" y="48510"/>
                  </a:lnTo>
                  <a:lnTo>
                    <a:pt x="15084" y="48389"/>
                  </a:lnTo>
                  <a:close/>
                  <a:moveTo>
                    <a:pt x="20273" y="48389"/>
                  </a:moveTo>
                  <a:lnTo>
                    <a:pt x="20032" y="48510"/>
                  </a:lnTo>
                  <a:lnTo>
                    <a:pt x="19790" y="48691"/>
                  </a:lnTo>
                  <a:lnTo>
                    <a:pt x="19609" y="48872"/>
                  </a:lnTo>
                  <a:lnTo>
                    <a:pt x="19489" y="49174"/>
                  </a:lnTo>
                  <a:lnTo>
                    <a:pt x="19428" y="49536"/>
                  </a:lnTo>
                  <a:lnTo>
                    <a:pt x="19428" y="49777"/>
                  </a:lnTo>
                  <a:lnTo>
                    <a:pt x="19489" y="49958"/>
                  </a:lnTo>
                  <a:lnTo>
                    <a:pt x="19609" y="50200"/>
                  </a:lnTo>
                  <a:lnTo>
                    <a:pt x="19730" y="50381"/>
                  </a:lnTo>
                  <a:lnTo>
                    <a:pt x="19911" y="50501"/>
                  </a:lnTo>
                  <a:lnTo>
                    <a:pt x="20152" y="50622"/>
                  </a:lnTo>
                  <a:lnTo>
                    <a:pt x="20333" y="50682"/>
                  </a:lnTo>
                  <a:lnTo>
                    <a:pt x="20816" y="50682"/>
                  </a:lnTo>
                  <a:lnTo>
                    <a:pt x="20997" y="50622"/>
                  </a:lnTo>
                  <a:lnTo>
                    <a:pt x="21239" y="50501"/>
                  </a:lnTo>
                  <a:lnTo>
                    <a:pt x="21420" y="50381"/>
                  </a:lnTo>
                  <a:lnTo>
                    <a:pt x="21540" y="50200"/>
                  </a:lnTo>
                  <a:lnTo>
                    <a:pt x="21661" y="49958"/>
                  </a:lnTo>
                  <a:lnTo>
                    <a:pt x="21721" y="49777"/>
                  </a:lnTo>
                  <a:lnTo>
                    <a:pt x="21721" y="49536"/>
                  </a:lnTo>
                  <a:lnTo>
                    <a:pt x="21661" y="49174"/>
                  </a:lnTo>
                  <a:lnTo>
                    <a:pt x="21540" y="48872"/>
                  </a:lnTo>
                  <a:lnTo>
                    <a:pt x="21359" y="48691"/>
                  </a:lnTo>
                  <a:lnTo>
                    <a:pt x="21118" y="48510"/>
                  </a:lnTo>
                  <a:lnTo>
                    <a:pt x="20876" y="48389"/>
                  </a:lnTo>
                  <a:close/>
                  <a:moveTo>
                    <a:pt x="26065" y="48389"/>
                  </a:moveTo>
                  <a:lnTo>
                    <a:pt x="25824" y="48510"/>
                  </a:lnTo>
                  <a:lnTo>
                    <a:pt x="25583" y="48691"/>
                  </a:lnTo>
                  <a:lnTo>
                    <a:pt x="25402" y="48872"/>
                  </a:lnTo>
                  <a:lnTo>
                    <a:pt x="25281" y="49174"/>
                  </a:lnTo>
                  <a:lnTo>
                    <a:pt x="25221" y="49536"/>
                  </a:lnTo>
                  <a:lnTo>
                    <a:pt x="25221" y="49777"/>
                  </a:lnTo>
                  <a:lnTo>
                    <a:pt x="25281" y="49958"/>
                  </a:lnTo>
                  <a:lnTo>
                    <a:pt x="25402" y="50200"/>
                  </a:lnTo>
                  <a:lnTo>
                    <a:pt x="25522" y="50381"/>
                  </a:lnTo>
                  <a:lnTo>
                    <a:pt x="25703" y="50501"/>
                  </a:lnTo>
                  <a:lnTo>
                    <a:pt x="25945" y="50622"/>
                  </a:lnTo>
                  <a:lnTo>
                    <a:pt x="26126" y="50682"/>
                  </a:lnTo>
                  <a:lnTo>
                    <a:pt x="26608" y="50682"/>
                  </a:lnTo>
                  <a:lnTo>
                    <a:pt x="26789" y="50622"/>
                  </a:lnTo>
                  <a:lnTo>
                    <a:pt x="27031" y="50501"/>
                  </a:lnTo>
                  <a:lnTo>
                    <a:pt x="27212" y="50381"/>
                  </a:lnTo>
                  <a:lnTo>
                    <a:pt x="27332" y="50200"/>
                  </a:lnTo>
                  <a:lnTo>
                    <a:pt x="27453" y="49958"/>
                  </a:lnTo>
                  <a:lnTo>
                    <a:pt x="27513" y="49777"/>
                  </a:lnTo>
                  <a:lnTo>
                    <a:pt x="27513" y="49536"/>
                  </a:lnTo>
                  <a:lnTo>
                    <a:pt x="27453" y="49174"/>
                  </a:lnTo>
                  <a:lnTo>
                    <a:pt x="27332" y="48872"/>
                  </a:lnTo>
                  <a:lnTo>
                    <a:pt x="27151" y="48691"/>
                  </a:lnTo>
                  <a:lnTo>
                    <a:pt x="26910" y="48510"/>
                  </a:lnTo>
                  <a:lnTo>
                    <a:pt x="26669" y="48389"/>
                  </a:lnTo>
                  <a:close/>
                  <a:moveTo>
                    <a:pt x="31858" y="48389"/>
                  </a:moveTo>
                  <a:lnTo>
                    <a:pt x="31616" y="48510"/>
                  </a:lnTo>
                  <a:lnTo>
                    <a:pt x="31375" y="48691"/>
                  </a:lnTo>
                  <a:lnTo>
                    <a:pt x="31194" y="48872"/>
                  </a:lnTo>
                  <a:lnTo>
                    <a:pt x="31073" y="49174"/>
                  </a:lnTo>
                  <a:lnTo>
                    <a:pt x="31013" y="49536"/>
                  </a:lnTo>
                  <a:lnTo>
                    <a:pt x="31013" y="49777"/>
                  </a:lnTo>
                  <a:lnTo>
                    <a:pt x="31073" y="49958"/>
                  </a:lnTo>
                  <a:lnTo>
                    <a:pt x="31194" y="50200"/>
                  </a:lnTo>
                  <a:lnTo>
                    <a:pt x="31315" y="50381"/>
                  </a:lnTo>
                  <a:lnTo>
                    <a:pt x="31496" y="50501"/>
                  </a:lnTo>
                  <a:lnTo>
                    <a:pt x="31737" y="50622"/>
                  </a:lnTo>
                  <a:lnTo>
                    <a:pt x="31918" y="50682"/>
                  </a:lnTo>
                  <a:lnTo>
                    <a:pt x="32401" y="50682"/>
                  </a:lnTo>
                  <a:lnTo>
                    <a:pt x="32582" y="50622"/>
                  </a:lnTo>
                  <a:lnTo>
                    <a:pt x="32823" y="50501"/>
                  </a:lnTo>
                  <a:lnTo>
                    <a:pt x="33004" y="50381"/>
                  </a:lnTo>
                  <a:lnTo>
                    <a:pt x="33125" y="50200"/>
                  </a:lnTo>
                  <a:lnTo>
                    <a:pt x="33245" y="49958"/>
                  </a:lnTo>
                  <a:lnTo>
                    <a:pt x="33306" y="49777"/>
                  </a:lnTo>
                  <a:lnTo>
                    <a:pt x="33306" y="49536"/>
                  </a:lnTo>
                  <a:lnTo>
                    <a:pt x="33245" y="49174"/>
                  </a:lnTo>
                  <a:lnTo>
                    <a:pt x="33125" y="48872"/>
                  </a:lnTo>
                  <a:lnTo>
                    <a:pt x="32944" y="48691"/>
                  </a:lnTo>
                  <a:lnTo>
                    <a:pt x="32702" y="48510"/>
                  </a:lnTo>
                  <a:lnTo>
                    <a:pt x="32461" y="48389"/>
                  </a:lnTo>
                  <a:close/>
                  <a:moveTo>
                    <a:pt x="37650" y="48389"/>
                  </a:moveTo>
                  <a:lnTo>
                    <a:pt x="37408" y="48510"/>
                  </a:lnTo>
                  <a:lnTo>
                    <a:pt x="37167" y="48691"/>
                  </a:lnTo>
                  <a:lnTo>
                    <a:pt x="36986" y="48872"/>
                  </a:lnTo>
                  <a:lnTo>
                    <a:pt x="36865" y="49174"/>
                  </a:lnTo>
                  <a:lnTo>
                    <a:pt x="36805" y="49536"/>
                  </a:lnTo>
                  <a:lnTo>
                    <a:pt x="36805" y="49777"/>
                  </a:lnTo>
                  <a:lnTo>
                    <a:pt x="36865" y="49958"/>
                  </a:lnTo>
                  <a:lnTo>
                    <a:pt x="36986" y="50200"/>
                  </a:lnTo>
                  <a:lnTo>
                    <a:pt x="37107" y="50381"/>
                  </a:lnTo>
                  <a:lnTo>
                    <a:pt x="37288" y="50501"/>
                  </a:lnTo>
                  <a:lnTo>
                    <a:pt x="37529" y="50622"/>
                  </a:lnTo>
                  <a:lnTo>
                    <a:pt x="37710" y="50682"/>
                  </a:lnTo>
                  <a:lnTo>
                    <a:pt x="38193" y="50682"/>
                  </a:lnTo>
                  <a:lnTo>
                    <a:pt x="38374" y="50622"/>
                  </a:lnTo>
                  <a:lnTo>
                    <a:pt x="38615" y="50501"/>
                  </a:lnTo>
                  <a:lnTo>
                    <a:pt x="38796" y="50381"/>
                  </a:lnTo>
                  <a:lnTo>
                    <a:pt x="38917" y="50200"/>
                  </a:lnTo>
                  <a:lnTo>
                    <a:pt x="39038" y="49958"/>
                  </a:lnTo>
                  <a:lnTo>
                    <a:pt x="39098" y="49777"/>
                  </a:lnTo>
                  <a:lnTo>
                    <a:pt x="39098" y="49536"/>
                  </a:lnTo>
                  <a:lnTo>
                    <a:pt x="39038" y="49174"/>
                  </a:lnTo>
                  <a:lnTo>
                    <a:pt x="38917" y="48872"/>
                  </a:lnTo>
                  <a:lnTo>
                    <a:pt x="38736" y="48691"/>
                  </a:lnTo>
                  <a:lnTo>
                    <a:pt x="38495" y="48510"/>
                  </a:lnTo>
                  <a:lnTo>
                    <a:pt x="38253" y="48389"/>
                  </a:lnTo>
                  <a:close/>
                  <a:moveTo>
                    <a:pt x="43442" y="48389"/>
                  </a:moveTo>
                  <a:lnTo>
                    <a:pt x="43201" y="48510"/>
                  </a:lnTo>
                  <a:lnTo>
                    <a:pt x="42959" y="48691"/>
                  </a:lnTo>
                  <a:lnTo>
                    <a:pt x="42778" y="48872"/>
                  </a:lnTo>
                  <a:lnTo>
                    <a:pt x="42658" y="49174"/>
                  </a:lnTo>
                  <a:lnTo>
                    <a:pt x="42597" y="49536"/>
                  </a:lnTo>
                  <a:lnTo>
                    <a:pt x="42597" y="49777"/>
                  </a:lnTo>
                  <a:lnTo>
                    <a:pt x="42658" y="49958"/>
                  </a:lnTo>
                  <a:lnTo>
                    <a:pt x="42778" y="50200"/>
                  </a:lnTo>
                  <a:lnTo>
                    <a:pt x="42899" y="50381"/>
                  </a:lnTo>
                  <a:lnTo>
                    <a:pt x="43080" y="50501"/>
                  </a:lnTo>
                  <a:lnTo>
                    <a:pt x="43321" y="50622"/>
                  </a:lnTo>
                  <a:lnTo>
                    <a:pt x="43502" y="50682"/>
                  </a:lnTo>
                  <a:lnTo>
                    <a:pt x="43985" y="50682"/>
                  </a:lnTo>
                  <a:lnTo>
                    <a:pt x="44166" y="50622"/>
                  </a:lnTo>
                  <a:lnTo>
                    <a:pt x="44407" y="50501"/>
                  </a:lnTo>
                  <a:lnTo>
                    <a:pt x="44588" y="50381"/>
                  </a:lnTo>
                  <a:lnTo>
                    <a:pt x="44709" y="50200"/>
                  </a:lnTo>
                  <a:lnTo>
                    <a:pt x="44830" y="49958"/>
                  </a:lnTo>
                  <a:lnTo>
                    <a:pt x="44890" y="49777"/>
                  </a:lnTo>
                  <a:lnTo>
                    <a:pt x="44890" y="49536"/>
                  </a:lnTo>
                  <a:lnTo>
                    <a:pt x="44830" y="49174"/>
                  </a:lnTo>
                  <a:lnTo>
                    <a:pt x="44709" y="48872"/>
                  </a:lnTo>
                  <a:lnTo>
                    <a:pt x="44528" y="48691"/>
                  </a:lnTo>
                  <a:lnTo>
                    <a:pt x="44287" y="48510"/>
                  </a:lnTo>
                  <a:lnTo>
                    <a:pt x="44045" y="48389"/>
                  </a:lnTo>
                  <a:close/>
                  <a:moveTo>
                    <a:pt x="49234" y="48389"/>
                  </a:moveTo>
                  <a:lnTo>
                    <a:pt x="48993" y="48510"/>
                  </a:lnTo>
                  <a:lnTo>
                    <a:pt x="48752" y="48691"/>
                  </a:lnTo>
                  <a:lnTo>
                    <a:pt x="48571" y="48872"/>
                  </a:lnTo>
                  <a:lnTo>
                    <a:pt x="48450" y="49174"/>
                  </a:lnTo>
                  <a:lnTo>
                    <a:pt x="48390" y="49536"/>
                  </a:lnTo>
                  <a:lnTo>
                    <a:pt x="48390" y="49777"/>
                  </a:lnTo>
                  <a:lnTo>
                    <a:pt x="48450" y="49958"/>
                  </a:lnTo>
                  <a:lnTo>
                    <a:pt x="48571" y="50200"/>
                  </a:lnTo>
                  <a:lnTo>
                    <a:pt x="48691" y="50381"/>
                  </a:lnTo>
                  <a:lnTo>
                    <a:pt x="48872" y="50501"/>
                  </a:lnTo>
                  <a:lnTo>
                    <a:pt x="49114" y="50622"/>
                  </a:lnTo>
                  <a:lnTo>
                    <a:pt x="49295" y="50682"/>
                  </a:lnTo>
                  <a:lnTo>
                    <a:pt x="49777" y="50682"/>
                  </a:lnTo>
                  <a:lnTo>
                    <a:pt x="49958" y="50622"/>
                  </a:lnTo>
                  <a:lnTo>
                    <a:pt x="50200" y="50501"/>
                  </a:lnTo>
                  <a:lnTo>
                    <a:pt x="50381" y="50381"/>
                  </a:lnTo>
                  <a:lnTo>
                    <a:pt x="50501" y="50200"/>
                  </a:lnTo>
                  <a:lnTo>
                    <a:pt x="50622" y="49958"/>
                  </a:lnTo>
                  <a:lnTo>
                    <a:pt x="50682" y="49777"/>
                  </a:lnTo>
                  <a:lnTo>
                    <a:pt x="50682" y="49536"/>
                  </a:lnTo>
                  <a:lnTo>
                    <a:pt x="50622" y="49174"/>
                  </a:lnTo>
                  <a:lnTo>
                    <a:pt x="50501" y="48872"/>
                  </a:lnTo>
                  <a:lnTo>
                    <a:pt x="50320" y="48691"/>
                  </a:lnTo>
                  <a:lnTo>
                    <a:pt x="50079" y="48510"/>
                  </a:lnTo>
                  <a:lnTo>
                    <a:pt x="49838" y="48389"/>
                  </a:lnTo>
                  <a:close/>
                  <a:moveTo>
                    <a:pt x="55027" y="48389"/>
                  </a:moveTo>
                  <a:lnTo>
                    <a:pt x="54785" y="48510"/>
                  </a:lnTo>
                  <a:lnTo>
                    <a:pt x="54544" y="48691"/>
                  </a:lnTo>
                  <a:lnTo>
                    <a:pt x="54363" y="48872"/>
                  </a:lnTo>
                  <a:lnTo>
                    <a:pt x="54242" y="49174"/>
                  </a:lnTo>
                  <a:lnTo>
                    <a:pt x="54182" y="49536"/>
                  </a:lnTo>
                  <a:lnTo>
                    <a:pt x="54182" y="49777"/>
                  </a:lnTo>
                  <a:lnTo>
                    <a:pt x="54242" y="49958"/>
                  </a:lnTo>
                  <a:lnTo>
                    <a:pt x="54363" y="50200"/>
                  </a:lnTo>
                  <a:lnTo>
                    <a:pt x="54483" y="50381"/>
                  </a:lnTo>
                  <a:lnTo>
                    <a:pt x="54665" y="50501"/>
                  </a:lnTo>
                  <a:lnTo>
                    <a:pt x="54906" y="50622"/>
                  </a:lnTo>
                  <a:lnTo>
                    <a:pt x="55087" y="50682"/>
                  </a:lnTo>
                  <a:lnTo>
                    <a:pt x="55570" y="50682"/>
                  </a:lnTo>
                  <a:lnTo>
                    <a:pt x="55751" y="50622"/>
                  </a:lnTo>
                  <a:lnTo>
                    <a:pt x="55992" y="50501"/>
                  </a:lnTo>
                  <a:lnTo>
                    <a:pt x="56173" y="50381"/>
                  </a:lnTo>
                  <a:lnTo>
                    <a:pt x="56294" y="50200"/>
                  </a:lnTo>
                  <a:lnTo>
                    <a:pt x="56414" y="49958"/>
                  </a:lnTo>
                  <a:lnTo>
                    <a:pt x="56475" y="49777"/>
                  </a:lnTo>
                  <a:lnTo>
                    <a:pt x="56475" y="49536"/>
                  </a:lnTo>
                  <a:lnTo>
                    <a:pt x="56414" y="49174"/>
                  </a:lnTo>
                  <a:lnTo>
                    <a:pt x="56294" y="48872"/>
                  </a:lnTo>
                  <a:lnTo>
                    <a:pt x="56113" y="48691"/>
                  </a:lnTo>
                  <a:lnTo>
                    <a:pt x="55871" y="48510"/>
                  </a:lnTo>
                  <a:lnTo>
                    <a:pt x="55630" y="48389"/>
                  </a:lnTo>
                  <a:close/>
                  <a:moveTo>
                    <a:pt x="60819" y="48389"/>
                  </a:moveTo>
                  <a:lnTo>
                    <a:pt x="60577" y="48510"/>
                  </a:lnTo>
                  <a:lnTo>
                    <a:pt x="60336" y="48691"/>
                  </a:lnTo>
                  <a:lnTo>
                    <a:pt x="60155" y="48872"/>
                  </a:lnTo>
                  <a:lnTo>
                    <a:pt x="60034" y="49174"/>
                  </a:lnTo>
                  <a:lnTo>
                    <a:pt x="59974" y="49536"/>
                  </a:lnTo>
                  <a:lnTo>
                    <a:pt x="59974" y="49777"/>
                  </a:lnTo>
                  <a:lnTo>
                    <a:pt x="60034" y="49958"/>
                  </a:lnTo>
                  <a:lnTo>
                    <a:pt x="60155" y="50200"/>
                  </a:lnTo>
                  <a:lnTo>
                    <a:pt x="60276" y="50381"/>
                  </a:lnTo>
                  <a:lnTo>
                    <a:pt x="60457" y="50501"/>
                  </a:lnTo>
                  <a:lnTo>
                    <a:pt x="60698" y="50622"/>
                  </a:lnTo>
                  <a:lnTo>
                    <a:pt x="60879" y="50682"/>
                  </a:lnTo>
                  <a:lnTo>
                    <a:pt x="61362" y="50682"/>
                  </a:lnTo>
                  <a:lnTo>
                    <a:pt x="61543" y="50622"/>
                  </a:lnTo>
                  <a:lnTo>
                    <a:pt x="61784" y="50501"/>
                  </a:lnTo>
                  <a:lnTo>
                    <a:pt x="61965" y="50381"/>
                  </a:lnTo>
                  <a:lnTo>
                    <a:pt x="62086" y="50200"/>
                  </a:lnTo>
                  <a:lnTo>
                    <a:pt x="62206" y="49958"/>
                  </a:lnTo>
                  <a:lnTo>
                    <a:pt x="62267" y="49777"/>
                  </a:lnTo>
                  <a:lnTo>
                    <a:pt x="62267" y="49536"/>
                  </a:lnTo>
                  <a:lnTo>
                    <a:pt x="62206" y="49174"/>
                  </a:lnTo>
                  <a:lnTo>
                    <a:pt x="62086" y="48872"/>
                  </a:lnTo>
                  <a:lnTo>
                    <a:pt x="61905" y="48691"/>
                  </a:lnTo>
                  <a:lnTo>
                    <a:pt x="61663" y="48510"/>
                  </a:lnTo>
                  <a:lnTo>
                    <a:pt x="61422" y="48389"/>
                  </a:lnTo>
                  <a:close/>
                  <a:moveTo>
                    <a:pt x="66611" y="48389"/>
                  </a:moveTo>
                  <a:lnTo>
                    <a:pt x="66370" y="48510"/>
                  </a:lnTo>
                  <a:lnTo>
                    <a:pt x="66128" y="48691"/>
                  </a:lnTo>
                  <a:lnTo>
                    <a:pt x="65947" y="48872"/>
                  </a:lnTo>
                  <a:lnTo>
                    <a:pt x="65827" y="49174"/>
                  </a:lnTo>
                  <a:lnTo>
                    <a:pt x="65766" y="49536"/>
                  </a:lnTo>
                  <a:lnTo>
                    <a:pt x="65766" y="49777"/>
                  </a:lnTo>
                  <a:lnTo>
                    <a:pt x="65827" y="49958"/>
                  </a:lnTo>
                  <a:lnTo>
                    <a:pt x="65947" y="50200"/>
                  </a:lnTo>
                  <a:lnTo>
                    <a:pt x="66068" y="50381"/>
                  </a:lnTo>
                  <a:lnTo>
                    <a:pt x="66249" y="50501"/>
                  </a:lnTo>
                  <a:lnTo>
                    <a:pt x="66490" y="50622"/>
                  </a:lnTo>
                  <a:lnTo>
                    <a:pt x="66671" y="50682"/>
                  </a:lnTo>
                  <a:lnTo>
                    <a:pt x="67154" y="50682"/>
                  </a:lnTo>
                  <a:lnTo>
                    <a:pt x="67335" y="50622"/>
                  </a:lnTo>
                  <a:lnTo>
                    <a:pt x="67576" y="50501"/>
                  </a:lnTo>
                  <a:lnTo>
                    <a:pt x="67757" y="50381"/>
                  </a:lnTo>
                  <a:lnTo>
                    <a:pt x="67878" y="50200"/>
                  </a:lnTo>
                  <a:lnTo>
                    <a:pt x="67999" y="49958"/>
                  </a:lnTo>
                  <a:lnTo>
                    <a:pt x="68059" y="49777"/>
                  </a:lnTo>
                  <a:lnTo>
                    <a:pt x="68059" y="49536"/>
                  </a:lnTo>
                  <a:lnTo>
                    <a:pt x="67999" y="49174"/>
                  </a:lnTo>
                  <a:lnTo>
                    <a:pt x="67878" y="48872"/>
                  </a:lnTo>
                  <a:lnTo>
                    <a:pt x="67697" y="48691"/>
                  </a:lnTo>
                  <a:lnTo>
                    <a:pt x="67456" y="48510"/>
                  </a:lnTo>
                  <a:lnTo>
                    <a:pt x="67214" y="48389"/>
                  </a:lnTo>
                  <a:close/>
                  <a:moveTo>
                    <a:pt x="72403" y="48389"/>
                  </a:moveTo>
                  <a:lnTo>
                    <a:pt x="72162" y="48510"/>
                  </a:lnTo>
                  <a:lnTo>
                    <a:pt x="71921" y="48691"/>
                  </a:lnTo>
                  <a:lnTo>
                    <a:pt x="71740" y="48872"/>
                  </a:lnTo>
                  <a:lnTo>
                    <a:pt x="71619" y="49174"/>
                  </a:lnTo>
                  <a:lnTo>
                    <a:pt x="71559" y="49536"/>
                  </a:lnTo>
                  <a:lnTo>
                    <a:pt x="71559" y="49777"/>
                  </a:lnTo>
                  <a:lnTo>
                    <a:pt x="71619" y="49958"/>
                  </a:lnTo>
                  <a:lnTo>
                    <a:pt x="71740" y="50200"/>
                  </a:lnTo>
                  <a:lnTo>
                    <a:pt x="71860" y="50381"/>
                  </a:lnTo>
                  <a:lnTo>
                    <a:pt x="72041" y="50501"/>
                  </a:lnTo>
                  <a:lnTo>
                    <a:pt x="72283" y="50622"/>
                  </a:lnTo>
                  <a:lnTo>
                    <a:pt x="72464" y="50682"/>
                  </a:lnTo>
                  <a:lnTo>
                    <a:pt x="72946" y="50682"/>
                  </a:lnTo>
                  <a:lnTo>
                    <a:pt x="73127" y="50622"/>
                  </a:lnTo>
                  <a:lnTo>
                    <a:pt x="73369" y="50501"/>
                  </a:lnTo>
                  <a:lnTo>
                    <a:pt x="73550" y="50381"/>
                  </a:lnTo>
                  <a:lnTo>
                    <a:pt x="73670" y="50200"/>
                  </a:lnTo>
                  <a:lnTo>
                    <a:pt x="73791" y="49958"/>
                  </a:lnTo>
                  <a:lnTo>
                    <a:pt x="73851" y="49777"/>
                  </a:lnTo>
                  <a:lnTo>
                    <a:pt x="73851" y="49536"/>
                  </a:lnTo>
                  <a:lnTo>
                    <a:pt x="73791" y="49174"/>
                  </a:lnTo>
                  <a:lnTo>
                    <a:pt x="73670" y="48872"/>
                  </a:lnTo>
                  <a:lnTo>
                    <a:pt x="73489" y="48691"/>
                  </a:lnTo>
                  <a:lnTo>
                    <a:pt x="73248" y="48510"/>
                  </a:lnTo>
                  <a:lnTo>
                    <a:pt x="73007" y="48389"/>
                  </a:lnTo>
                  <a:close/>
                  <a:moveTo>
                    <a:pt x="5853" y="51286"/>
                  </a:moveTo>
                  <a:lnTo>
                    <a:pt x="5672" y="51346"/>
                  </a:lnTo>
                  <a:lnTo>
                    <a:pt x="5431" y="51467"/>
                  </a:lnTo>
                  <a:lnTo>
                    <a:pt x="5250" y="51587"/>
                  </a:lnTo>
                  <a:lnTo>
                    <a:pt x="5129" y="51768"/>
                  </a:lnTo>
                  <a:lnTo>
                    <a:pt x="5008" y="52010"/>
                  </a:lnTo>
                  <a:lnTo>
                    <a:pt x="4948" y="52191"/>
                  </a:lnTo>
                  <a:lnTo>
                    <a:pt x="4948" y="52432"/>
                  </a:lnTo>
                  <a:lnTo>
                    <a:pt x="4948" y="52673"/>
                  </a:lnTo>
                  <a:lnTo>
                    <a:pt x="5008" y="52854"/>
                  </a:lnTo>
                  <a:lnTo>
                    <a:pt x="5129" y="53096"/>
                  </a:lnTo>
                  <a:lnTo>
                    <a:pt x="5250" y="53277"/>
                  </a:lnTo>
                  <a:lnTo>
                    <a:pt x="5431" y="53397"/>
                  </a:lnTo>
                  <a:lnTo>
                    <a:pt x="5672" y="53518"/>
                  </a:lnTo>
                  <a:lnTo>
                    <a:pt x="5853" y="53578"/>
                  </a:lnTo>
                  <a:lnTo>
                    <a:pt x="6336" y="53578"/>
                  </a:lnTo>
                  <a:lnTo>
                    <a:pt x="6517" y="53518"/>
                  </a:lnTo>
                  <a:lnTo>
                    <a:pt x="6758" y="53397"/>
                  </a:lnTo>
                  <a:lnTo>
                    <a:pt x="6939" y="53277"/>
                  </a:lnTo>
                  <a:lnTo>
                    <a:pt x="7060" y="53096"/>
                  </a:lnTo>
                  <a:lnTo>
                    <a:pt x="7180" y="52854"/>
                  </a:lnTo>
                  <a:lnTo>
                    <a:pt x="7241" y="52673"/>
                  </a:lnTo>
                  <a:lnTo>
                    <a:pt x="7241" y="52432"/>
                  </a:lnTo>
                  <a:lnTo>
                    <a:pt x="7241" y="52191"/>
                  </a:lnTo>
                  <a:lnTo>
                    <a:pt x="7180" y="52010"/>
                  </a:lnTo>
                  <a:lnTo>
                    <a:pt x="7060" y="51768"/>
                  </a:lnTo>
                  <a:lnTo>
                    <a:pt x="6939" y="51587"/>
                  </a:lnTo>
                  <a:lnTo>
                    <a:pt x="6758" y="51467"/>
                  </a:lnTo>
                  <a:lnTo>
                    <a:pt x="6517" y="51346"/>
                  </a:lnTo>
                  <a:lnTo>
                    <a:pt x="6336" y="51286"/>
                  </a:lnTo>
                  <a:close/>
                  <a:moveTo>
                    <a:pt x="11645" y="51286"/>
                  </a:moveTo>
                  <a:lnTo>
                    <a:pt x="11464" y="51346"/>
                  </a:lnTo>
                  <a:lnTo>
                    <a:pt x="11223" y="51467"/>
                  </a:lnTo>
                  <a:lnTo>
                    <a:pt x="11042" y="51587"/>
                  </a:lnTo>
                  <a:lnTo>
                    <a:pt x="10921" y="51768"/>
                  </a:lnTo>
                  <a:lnTo>
                    <a:pt x="10800" y="52010"/>
                  </a:lnTo>
                  <a:lnTo>
                    <a:pt x="10740" y="52191"/>
                  </a:lnTo>
                  <a:lnTo>
                    <a:pt x="10740" y="52432"/>
                  </a:lnTo>
                  <a:lnTo>
                    <a:pt x="10740" y="52673"/>
                  </a:lnTo>
                  <a:lnTo>
                    <a:pt x="10800" y="52854"/>
                  </a:lnTo>
                  <a:lnTo>
                    <a:pt x="10921" y="53096"/>
                  </a:lnTo>
                  <a:lnTo>
                    <a:pt x="11042" y="53277"/>
                  </a:lnTo>
                  <a:lnTo>
                    <a:pt x="11223" y="53397"/>
                  </a:lnTo>
                  <a:lnTo>
                    <a:pt x="11464" y="53518"/>
                  </a:lnTo>
                  <a:lnTo>
                    <a:pt x="11645" y="53578"/>
                  </a:lnTo>
                  <a:lnTo>
                    <a:pt x="12128" y="53578"/>
                  </a:lnTo>
                  <a:lnTo>
                    <a:pt x="12309" y="53518"/>
                  </a:lnTo>
                  <a:lnTo>
                    <a:pt x="12550" y="53397"/>
                  </a:lnTo>
                  <a:lnTo>
                    <a:pt x="12731" y="53277"/>
                  </a:lnTo>
                  <a:lnTo>
                    <a:pt x="12852" y="53096"/>
                  </a:lnTo>
                  <a:lnTo>
                    <a:pt x="12973" y="52854"/>
                  </a:lnTo>
                  <a:lnTo>
                    <a:pt x="13033" y="52673"/>
                  </a:lnTo>
                  <a:lnTo>
                    <a:pt x="13033" y="52432"/>
                  </a:lnTo>
                  <a:lnTo>
                    <a:pt x="13033" y="52191"/>
                  </a:lnTo>
                  <a:lnTo>
                    <a:pt x="12973" y="52010"/>
                  </a:lnTo>
                  <a:lnTo>
                    <a:pt x="12852" y="51768"/>
                  </a:lnTo>
                  <a:lnTo>
                    <a:pt x="12731" y="51587"/>
                  </a:lnTo>
                  <a:lnTo>
                    <a:pt x="12550" y="51467"/>
                  </a:lnTo>
                  <a:lnTo>
                    <a:pt x="12309" y="51346"/>
                  </a:lnTo>
                  <a:lnTo>
                    <a:pt x="12128" y="51286"/>
                  </a:lnTo>
                  <a:close/>
                  <a:moveTo>
                    <a:pt x="17437" y="51286"/>
                  </a:moveTo>
                  <a:lnTo>
                    <a:pt x="17256" y="51346"/>
                  </a:lnTo>
                  <a:lnTo>
                    <a:pt x="17015" y="51467"/>
                  </a:lnTo>
                  <a:lnTo>
                    <a:pt x="16834" y="51587"/>
                  </a:lnTo>
                  <a:lnTo>
                    <a:pt x="16713" y="51768"/>
                  </a:lnTo>
                  <a:lnTo>
                    <a:pt x="16593" y="52010"/>
                  </a:lnTo>
                  <a:lnTo>
                    <a:pt x="16532" y="52191"/>
                  </a:lnTo>
                  <a:lnTo>
                    <a:pt x="16532" y="52432"/>
                  </a:lnTo>
                  <a:lnTo>
                    <a:pt x="16532" y="52673"/>
                  </a:lnTo>
                  <a:lnTo>
                    <a:pt x="16593" y="52854"/>
                  </a:lnTo>
                  <a:lnTo>
                    <a:pt x="16713" y="53096"/>
                  </a:lnTo>
                  <a:lnTo>
                    <a:pt x="16834" y="53277"/>
                  </a:lnTo>
                  <a:lnTo>
                    <a:pt x="17015" y="53397"/>
                  </a:lnTo>
                  <a:lnTo>
                    <a:pt x="17256" y="53518"/>
                  </a:lnTo>
                  <a:lnTo>
                    <a:pt x="17437" y="53578"/>
                  </a:lnTo>
                  <a:lnTo>
                    <a:pt x="17920" y="53578"/>
                  </a:lnTo>
                  <a:lnTo>
                    <a:pt x="18101" y="53518"/>
                  </a:lnTo>
                  <a:lnTo>
                    <a:pt x="18342" y="53397"/>
                  </a:lnTo>
                  <a:lnTo>
                    <a:pt x="18523" y="53277"/>
                  </a:lnTo>
                  <a:lnTo>
                    <a:pt x="18644" y="53096"/>
                  </a:lnTo>
                  <a:lnTo>
                    <a:pt x="18765" y="52854"/>
                  </a:lnTo>
                  <a:lnTo>
                    <a:pt x="18825" y="52673"/>
                  </a:lnTo>
                  <a:lnTo>
                    <a:pt x="18825" y="52432"/>
                  </a:lnTo>
                  <a:lnTo>
                    <a:pt x="18825" y="52191"/>
                  </a:lnTo>
                  <a:lnTo>
                    <a:pt x="18765" y="52010"/>
                  </a:lnTo>
                  <a:lnTo>
                    <a:pt x="18644" y="51768"/>
                  </a:lnTo>
                  <a:lnTo>
                    <a:pt x="18523" y="51587"/>
                  </a:lnTo>
                  <a:lnTo>
                    <a:pt x="18342" y="51467"/>
                  </a:lnTo>
                  <a:lnTo>
                    <a:pt x="18101" y="51346"/>
                  </a:lnTo>
                  <a:lnTo>
                    <a:pt x="17920" y="51286"/>
                  </a:lnTo>
                  <a:close/>
                  <a:moveTo>
                    <a:pt x="23230" y="51286"/>
                  </a:moveTo>
                  <a:lnTo>
                    <a:pt x="23049" y="51346"/>
                  </a:lnTo>
                  <a:lnTo>
                    <a:pt x="22807" y="51467"/>
                  </a:lnTo>
                  <a:lnTo>
                    <a:pt x="22626" y="51587"/>
                  </a:lnTo>
                  <a:lnTo>
                    <a:pt x="22506" y="51768"/>
                  </a:lnTo>
                  <a:lnTo>
                    <a:pt x="22385" y="52010"/>
                  </a:lnTo>
                  <a:lnTo>
                    <a:pt x="22325" y="52191"/>
                  </a:lnTo>
                  <a:lnTo>
                    <a:pt x="22325" y="52432"/>
                  </a:lnTo>
                  <a:lnTo>
                    <a:pt x="22325" y="52673"/>
                  </a:lnTo>
                  <a:lnTo>
                    <a:pt x="22385" y="52854"/>
                  </a:lnTo>
                  <a:lnTo>
                    <a:pt x="22506" y="53096"/>
                  </a:lnTo>
                  <a:lnTo>
                    <a:pt x="22626" y="53277"/>
                  </a:lnTo>
                  <a:lnTo>
                    <a:pt x="22807" y="53397"/>
                  </a:lnTo>
                  <a:lnTo>
                    <a:pt x="23049" y="53518"/>
                  </a:lnTo>
                  <a:lnTo>
                    <a:pt x="23230" y="53578"/>
                  </a:lnTo>
                  <a:lnTo>
                    <a:pt x="23712" y="53578"/>
                  </a:lnTo>
                  <a:lnTo>
                    <a:pt x="23893" y="53518"/>
                  </a:lnTo>
                  <a:lnTo>
                    <a:pt x="24135" y="53397"/>
                  </a:lnTo>
                  <a:lnTo>
                    <a:pt x="24316" y="53277"/>
                  </a:lnTo>
                  <a:lnTo>
                    <a:pt x="24436" y="53096"/>
                  </a:lnTo>
                  <a:lnTo>
                    <a:pt x="24557" y="52854"/>
                  </a:lnTo>
                  <a:lnTo>
                    <a:pt x="24617" y="52673"/>
                  </a:lnTo>
                  <a:lnTo>
                    <a:pt x="24617" y="52432"/>
                  </a:lnTo>
                  <a:lnTo>
                    <a:pt x="24617" y="52191"/>
                  </a:lnTo>
                  <a:lnTo>
                    <a:pt x="24557" y="52010"/>
                  </a:lnTo>
                  <a:lnTo>
                    <a:pt x="24436" y="51768"/>
                  </a:lnTo>
                  <a:lnTo>
                    <a:pt x="24316" y="51587"/>
                  </a:lnTo>
                  <a:lnTo>
                    <a:pt x="24135" y="51467"/>
                  </a:lnTo>
                  <a:lnTo>
                    <a:pt x="23893" y="51346"/>
                  </a:lnTo>
                  <a:lnTo>
                    <a:pt x="23712" y="51286"/>
                  </a:lnTo>
                  <a:close/>
                  <a:moveTo>
                    <a:pt x="29022" y="51286"/>
                  </a:moveTo>
                  <a:lnTo>
                    <a:pt x="28841" y="51346"/>
                  </a:lnTo>
                  <a:lnTo>
                    <a:pt x="28599" y="51467"/>
                  </a:lnTo>
                  <a:lnTo>
                    <a:pt x="28418" y="51587"/>
                  </a:lnTo>
                  <a:lnTo>
                    <a:pt x="28298" y="51768"/>
                  </a:lnTo>
                  <a:lnTo>
                    <a:pt x="28177" y="52010"/>
                  </a:lnTo>
                  <a:lnTo>
                    <a:pt x="28117" y="52191"/>
                  </a:lnTo>
                  <a:lnTo>
                    <a:pt x="28117" y="52432"/>
                  </a:lnTo>
                  <a:lnTo>
                    <a:pt x="28117" y="52673"/>
                  </a:lnTo>
                  <a:lnTo>
                    <a:pt x="28177" y="52854"/>
                  </a:lnTo>
                  <a:lnTo>
                    <a:pt x="28298" y="53096"/>
                  </a:lnTo>
                  <a:lnTo>
                    <a:pt x="28418" y="53277"/>
                  </a:lnTo>
                  <a:lnTo>
                    <a:pt x="28599" y="53397"/>
                  </a:lnTo>
                  <a:lnTo>
                    <a:pt x="28841" y="53518"/>
                  </a:lnTo>
                  <a:lnTo>
                    <a:pt x="29022" y="53578"/>
                  </a:lnTo>
                  <a:lnTo>
                    <a:pt x="29505" y="53578"/>
                  </a:lnTo>
                  <a:lnTo>
                    <a:pt x="29686" y="53518"/>
                  </a:lnTo>
                  <a:lnTo>
                    <a:pt x="29927" y="53397"/>
                  </a:lnTo>
                  <a:lnTo>
                    <a:pt x="30108" y="53277"/>
                  </a:lnTo>
                  <a:lnTo>
                    <a:pt x="30229" y="53096"/>
                  </a:lnTo>
                  <a:lnTo>
                    <a:pt x="30349" y="52854"/>
                  </a:lnTo>
                  <a:lnTo>
                    <a:pt x="30410" y="52673"/>
                  </a:lnTo>
                  <a:lnTo>
                    <a:pt x="30410" y="52432"/>
                  </a:lnTo>
                  <a:lnTo>
                    <a:pt x="30410" y="52191"/>
                  </a:lnTo>
                  <a:lnTo>
                    <a:pt x="30349" y="52010"/>
                  </a:lnTo>
                  <a:lnTo>
                    <a:pt x="30229" y="51768"/>
                  </a:lnTo>
                  <a:lnTo>
                    <a:pt x="30108" y="51587"/>
                  </a:lnTo>
                  <a:lnTo>
                    <a:pt x="29927" y="51467"/>
                  </a:lnTo>
                  <a:lnTo>
                    <a:pt x="29686" y="51346"/>
                  </a:lnTo>
                  <a:lnTo>
                    <a:pt x="29505" y="51286"/>
                  </a:lnTo>
                  <a:close/>
                  <a:moveTo>
                    <a:pt x="34814" y="51286"/>
                  </a:moveTo>
                  <a:lnTo>
                    <a:pt x="34633" y="51346"/>
                  </a:lnTo>
                  <a:lnTo>
                    <a:pt x="34392" y="51467"/>
                  </a:lnTo>
                  <a:lnTo>
                    <a:pt x="34211" y="51587"/>
                  </a:lnTo>
                  <a:lnTo>
                    <a:pt x="34090" y="51768"/>
                  </a:lnTo>
                  <a:lnTo>
                    <a:pt x="33969" y="52010"/>
                  </a:lnTo>
                  <a:lnTo>
                    <a:pt x="33909" y="52191"/>
                  </a:lnTo>
                  <a:lnTo>
                    <a:pt x="33909" y="52432"/>
                  </a:lnTo>
                  <a:lnTo>
                    <a:pt x="33909" y="52673"/>
                  </a:lnTo>
                  <a:lnTo>
                    <a:pt x="33969" y="52854"/>
                  </a:lnTo>
                  <a:lnTo>
                    <a:pt x="34090" y="53096"/>
                  </a:lnTo>
                  <a:lnTo>
                    <a:pt x="34211" y="53277"/>
                  </a:lnTo>
                  <a:lnTo>
                    <a:pt x="34392" y="53397"/>
                  </a:lnTo>
                  <a:lnTo>
                    <a:pt x="34633" y="53518"/>
                  </a:lnTo>
                  <a:lnTo>
                    <a:pt x="34814" y="53578"/>
                  </a:lnTo>
                  <a:lnTo>
                    <a:pt x="35297" y="53578"/>
                  </a:lnTo>
                  <a:lnTo>
                    <a:pt x="35478" y="53518"/>
                  </a:lnTo>
                  <a:lnTo>
                    <a:pt x="35719" y="53397"/>
                  </a:lnTo>
                  <a:lnTo>
                    <a:pt x="35900" y="53277"/>
                  </a:lnTo>
                  <a:lnTo>
                    <a:pt x="36021" y="53096"/>
                  </a:lnTo>
                  <a:lnTo>
                    <a:pt x="36141" y="52854"/>
                  </a:lnTo>
                  <a:lnTo>
                    <a:pt x="36202" y="52673"/>
                  </a:lnTo>
                  <a:lnTo>
                    <a:pt x="36202" y="52432"/>
                  </a:lnTo>
                  <a:lnTo>
                    <a:pt x="36202" y="52191"/>
                  </a:lnTo>
                  <a:lnTo>
                    <a:pt x="36141" y="52010"/>
                  </a:lnTo>
                  <a:lnTo>
                    <a:pt x="36021" y="51768"/>
                  </a:lnTo>
                  <a:lnTo>
                    <a:pt x="35900" y="51587"/>
                  </a:lnTo>
                  <a:lnTo>
                    <a:pt x="35719" y="51467"/>
                  </a:lnTo>
                  <a:lnTo>
                    <a:pt x="35478" y="51346"/>
                  </a:lnTo>
                  <a:lnTo>
                    <a:pt x="35297" y="51286"/>
                  </a:lnTo>
                  <a:close/>
                  <a:moveTo>
                    <a:pt x="40606" y="51286"/>
                  </a:moveTo>
                  <a:lnTo>
                    <a:pt x="40425" y="51346"/>
                  </a:lnTo>
                  <a:lnTo>
                    <a:pt x="40184" y="51467"/>
                  </a:lnTo>
                  <a:lnTo>
                    <a:pt x="40003" y="51587"/>
                  </a:lnTo>
                  <a:lnTo>
                    <a:pt x="39882" y="51768"/>
                  </a:lnTo>
                  <a:lnTo>
                    <a:pt x="39762" y="52010"/>
                  </a:lnTo>
                  <a:lnTo>
                    <a:pt x="39701" y="52191"/>
                  </a:lnTo>
                  <a:lnTo>
                    <a:pt x="39701" y="52432"/>
                  </a:lnTo>
                  <a:lnTo>
                    <a:pt x="39701" y="52673"/>
                  </a:lnTo>
                  <a:lnTo>
                    <a:pt x="39762" y="52854"/>
                  </a:lnTo>
                  <a:lnTo>
                    <a:pt x="39882" y="53096"/>
                  </a:lnTo>
                  <a:lnTo>
                    <a:pt x="40003" y="53277"/>
                  </a:lnTo>
                  <a:lnTo>
                    <a:pt x="40184" y="53397"/>
                  </a:lnTo>
                  <a:lnTo>
                    <a:pt x="40425" y="53518"/>
                  </a:lnTo>
                  <a:lnTo>
                    <a:pt x="40606" y="53578"/>
                  </a:lnTo>
                  <a:lnTo>
                    <a:pt x="41089" y="53578"/>
                  </a:lnTo>
                  <a:lnTo>
                    <a:pt x="41270" y="53518"/>
                  </a:lnTo>
                  <a:lnTo>
                    <a:pt x="41511" y="53397"/>
                  </a:lnTo>
                  <a:lnTo>
                    <a:pt x="41692" y="53277"/>
                  </a:lnTo>
                  <a:lnTo>
                    <a:pt x="41813" y="53096"/>
                  </a:lnTo>
                  <a:lnTo>
                    <a:pt x="41934" y="52854"/>
                  </a:lnTo>
                  <a:lnTo>
                    <a:pt x="41994" y="52673"/>
                  </a:lnTo>
                  <a:lnTo>
                    <a:pt x="41994" y="52432"/>
                  </a:lnTo>
                  <a:lnTo>
                    <a:pt x="41994" y="52191"/>
                  </a:lnTo>
                  <a:lnTo>
                    <a:pt x="41934" y="52010"/>
                  </a:lnTo>
                  <a:lnTo>
                    <a:pt x="41813" y="51768"/>
                  </a:lnTo>
                  <a:lnTo>
                    <a:pt x="41692" y="51587"/>
                  </a:lnTo>
                  <a:lnTo>
                    <a:pt x="41511" y="51467"/>
                  </a:lnTo>
                  <a:lnTo>
                    <a:pt x="41270" y="51346"/>
                  </a:lnTo>
                  <a:lnTo>
                    <a:pt x="41089" y="51286"/>
                  </a:lnTo>
                  <a:close/>
                  <a:moveTo>
                    <a:pt x="46399" y="51286"/>
                  </a:moveTo>
                  <a:lnTo>
                    <a:pt x="46218" y="51346"/>
                  </a:lnTo>
                  <a:lnTo>
                    <a:pt x="45976" y="51467"/>
                  </a:lnTo>
                  <a:lnTo>
                    <a:pt x="45795" y="51587"/>
                  </a:lnTo>
                  <a:lnTo>
                    <a:pt x="45674" y="51768"/>
                  </a:lnTo>
                  <a:lnTo>
                    <a:pt x="45554" y="52010"/>
                  </a:lnTo>
                  <a:lnTo>
                    <a:pt x="45493" y="52191"/>
                  </a:lnTo>
                  <a:lnTo>
                    <a:pt x="45493" y="52432"/>
                  </a:lnTo>
                  <a:lnTo>
                    <a:pt x="45493" y="52673"/>
                  </a:lnTo>
                  <a:lnTo>
                    <a:pt x="45554" y="52854"/>
                  </a:lnTo>
                  <a:lnTo>
                    <a:pt x="45674" y="53096"/>
                  </a:lnTo>
                  <a:lnTo>
                    <a:pt x="45795" y="53277"/>
                  </a:lnTo>
                  <a:lnTo>
                    <a:pt x="45976" y="53397"/>
                  </a:lnTo>
                  <a:lnTo>
                    <a:pt x="46218" y="53518"/>
                  </a:lnTo>
                  <a:lnTo>
                    <a:pt x="46399" y="53578"/>
                  </a:lnTo>
                  <a:lnTo>
                    <a:pt x="46881" y="53578"/>
                  </a:lnTo>
                  <a:lnTo>
                    <a:pt x="47062" y="53518"/>
                  </a:lnTo>
                  <a:lnTo>
                    <a:pt x="47304" y="53397"/>
                  </a:lnTo>
                  <a:lnTo>
                    <a:pt x="47485" y="53277"/>
                  </a:lnTo>
                  <a:lnTo>
                    <a:pt x="47605" y="53096"/>
                  </a:lnTo>
                  <a:lnTo>
                    <a:pt x="47726" y="52854"/>
                  </a:lnTo>
                  <a:lnTo>
                    <a:pt x="47786" y="52673"/>
                  </a:lnTo>
                  <a:lnTo>
                    <a:pt x="47786" y="52432"/>
                  </a:lnTo>
                  <a:lnTo>
                    <a:pt x="47786" y="52191"/>
                  </a:lnTo>
                  <a:lnTo>
                    <a:pt x="47726" y="52010"/>
                  </a:lnTo>
                  <a:lnTo>
                    <a:pt x="47605" y="51768"/>
                  </a:lnTo>
                  <a:lnTo>
                    <a:pt x="47485" y="51587"/>
                  </a:lnTo>
                  <a:lnTo>
                    <a:pt x="47304" y="51467"/>
                  </a:lnTo>
                  <a:lnTo>
                    <a:pt x="47062" y="51346"/>
                  </a:lnTo>
                  <a:lnTo>
                    <a:pt x="46881" y="51286"/>
                  </a:lnTo>
                  <a:close/>
                  <a:moveTo>
                    <a:pt x="52191" y="51286"/>
                  </a:moveTo>
                  <a:lnTo>
                    <a:pt x="52010" y="51346"/>
                  </a:lnTo>
                  <a:lnTo>
                    <a:pt x="51768" y="51467"/>
                  </a:lnTo>
                  <a:lnTo>
                    <a:pt x="51587" y="51587"/>
                  </a:lnTo>
                  <a:lnTo>
                    <a:pt x="51467" y="51768"/>
                  </a:lnTo>
                  <a:lnTo>
                    <a:pt x="51346" y="52010"/>
                  </a:lnTo>
                  <a:lnTo>
                    <a:pt x="51286" y="52191"/>
                  </a:lnTo>
                  <a:lnTo>
                    <a:pt x="51286" y="52432"/>
                  </a:lnTo>
                  <a:lnTo>
                    <a:pt x="51286" y="52673"/>
                  </a:lnTo>
                  <a:lnTo>
                    <a:pt x="51346" y="52854"/>
                  </a:lnTo>
                  <a:lnTo>
                    <a:pt x="51467" y="53096"/>
                  </a:lnTo>
                  <a:lnTo>
                    <a:pt x="51587" y="53277"/>
                  </a:lnTo>
                  <a:lnTo>
                    <a:pt x="51768" y="53397"/>
                  </a:lnTo>
                  <a:lnTo>
                    <a:pt x="52010" y="53518"/>
                  </a:lnTo>
                  <a:lnTo>
                    <a:pt x="52191" y="53578"/>
                  </a:lnTo>
                  <a:lnTo>
                    <a:pt x="52673" y="53578"/>
                  </a:lnTo>
                  <a:lnTo>
                    <a:pt x="52854" y="53518"/>
                  </a:lnTo>
                  <a:lnTo>
                    <a:pt x="53096" y="53397"/>
                  </a:lnTo>
                  <a:lnTo>
                    <a:pt x="53277" y="53277"/>
                  </a:lnTo>
                  <a:lnTo>
                    <a:pt x="53397" y="53096"/>
                  </a:lnTo>
                  <a:lnTo>
                    <a:pt x="53518" y="52854"/>
                  </a:lnTo>
                  <a:lnTo>
                    <a:pt x="53578" y="52673"/>
                  </a:lnTo>
                  <a:lnTo>
                    <a:pt x="53578" y="52432"/>
                  </a:lnTo>
                  <a:lnTo>
                    <a:pt x="53578" y="52191"/>
                  </a:lnTo>
                  <a:lnTo>
                    <a:pt x="53518" y="52010"/>
                  </a:lnTo>
                  <a:lnTo>
                    <a:pt x="53397" y="51768"/>
                  </a:lnTo>
                  <a:lnTo>
                    <a:pt x="53277" y="51587"/>
                  </a:lnTo>
                  <a:lnTo>
                    <a:pt x="53096" y="51467"/>
                  </a:lnTo>
                  <a:lnTo>
                    <a:pt x="52854" y="51346"/>
                  </a:lnTo>
                  <a:lnTo>
                    <a:pt x="52673" y="51286"/>
                  </a:lnTo>
                  <a:close/>
                  <a:moveTo>
                    <a:pt x="57983" y="51286"/>
                  </a:moveTo>
                  <a:lnTo>
                    <a:pt x="57802" y="51346"/>
                  </a:lnTo>
                  <a:lnTo>
                    <a:pt x="57561" y="51467"/>
                  </a:lnTo>
                  <a:lnTo>
                    <a:pt x="57380" y="51587"/>
                  </a:lnTo>
                  <a:lnTo>
                    <a:pt x="57259" y="51768"/>
                  </a:lnTo>
                  <a:lnTo>
                    <a:pt x="57138" y="52010"/>
                  </a:lnTo>
                  <a:lnTo>
                    <a:pt x="57078" y="52191"/>
                  </a:lnTo>
                  <a:lnTo>
                    <a:pt x="57078" y="52432"/>
                  </a:lnTo>
                  <a:lnTo>
                    <a:pt x="57078" y="52673"/>
                  </a:lnTo>
                  <a:lnTo>
                    <a:pt x="57138" y="52854"/>
                  </a:lnTo>
                  <a:lnTo>
                    <a:pt x="57259" y="53096"/>
                  </a:lnTo>
                  <a:lnTo>
                    <a:pt x="57380" y="53277"/>
                  </a:lnTo>
                  <a:lnTo>
                    <a:pt x="57561" y="53397"/>
                  </a:lnTo>
                  <a:lnTo>
                    <a:pt x="57802" y="53518"/>
                  </a:lnTo>
                  <a:lnTo>
                    <a:pt x="57983" y="53578"/>
                  </a:lnTo>
                  <a:lnTo>
                    <a:pt x="58466" y="53578"/>
                  </a:lnTo>
                  <a:lnTo>
                    <a:pt x="58647" y="53518"/>
                  </a:lnTo>
                  <a:lnTo>
                    <a:pt x="58888" y="53397"/>
                  </a:lnTo>
                  <a:lnTo>
                    <a:pt x="59069" y="53277"/>
                  </a:lnTo>
                  <a:lnTo>
                    <a:pt x="59190" y="53096"/>
                  </a:lnTo>
                  <a:lnTo>
                    <a:pt x="59310" y="52854"/>
                  </a:lnTo>
                  <a:lnTo>
                    <a:pt x="59371" y="52673"/>
                  </a:lnTo>
                  <a:lnTo>
                    <a:pt x="59371" y="52432"/>
                  </a:lnTo>
                  <a:lnTo>
                    <a:pt x="59371" y="52191"/>
                  </a:lnTo>
                  <a:lnTo>
                    <a:pt x="59310" y="52010"/>
                  </a:lnTo>
                  <a:lnTo>
                    <a:pt x="59190" y="51768"/>
                  </a:lnTo>
                  <a:lnTo>
                    <a:pt x="59069" y="51587"/>
                  </a:lnTo>
                  <a:lnTo>
                    <a:pt x="58888" y="51467"/>
                  </a:lnTo>
                  <a:lnTo>
                    <a:pt x="58647" y="51346"/>
                  </a:lnTo>
                  <a:lnTo>
                    <a:pt x="58466" y="51286"/>
                  </a:lnTo>
                  <a:close/>
                  <a:moveTo>
                    <a:pt x="63775" y="51286"/>
                  </a:moveTo>
                  <a:lnTo>
                    <a:pt x="63594" y="51346"/>
                  </a:lnTo>
                  <a:lnTo>
                    <a:pt x="63353" y="51467"/>
                  </a:lnTo>
                  <a:lnTo>
                    <a:pt x="63172" y="51587"/>
                  </a:lnTo>
                  <a:lnTo>
                    <a:pt x="63051" y="51768"/>
                  </a:lnTo>
                  <a:lnTo>
                    <a:pt x="62931" y="52010"/>
                  </a:lnTo>
                  <a:lnTo>
                    <a:pt x="62870" y="52191"/>
                  </a:lnTo>
                  <a:lnTo>
                    <a:pt x="62870" y="52432"/>
                  </a:lnTo>
                  <a:lnTo>
                    <a:pt x="62870" y="52673"/>
                  </a:lnTo>
                  <a:lnTo>
                    <a:pt x="62931" y="52854"/>
                  </a:lnTo>
                  <a:lnTo>
                    <a:pt x="63051" y="53096"/>
                  </a:lnTo>
                  <a:lnTo>
                    <a:pt x="63172" y="53277"/>
                  </a:lnTo>
                  <a:lnTo>
                    <a:pt x="63353" y="53397"/>
                  </a:lnTo>
                  <a:lnTo>
                    <a:pt x="63594" y="53518"/>
                  </a:lnTo>
                  <a:lnTo>
                    <a:pt x="63775" y="53578"/>
                  </a:lnTo>
                  <a:lnTo>
                    <a:pt x="64258" y="53578"/>
                  </a:lnTo>
                  <a:lnTo>
                    <a:pt x="64439" y="53518"/>
                  </a:lnTo>
                  <a:lnTo>
                    <a:pt x="64680" y="53397"/>
                  </a:lnTo>
                  <a:lnTo>
                    <a:pt x="64861" y="53277"/>
                  </a:lnTo>
                  <a:lnTo>
                    <a:pt x="64982" y="53096"/>
                  </a:lnTo>
                  <a:lnTo>
                    <a:pt x="65103" y="52854"/>
                  </a:lnTo>
                  <a:lnTo>
                    <a:pt x="65163" y="52673"/>
                  </a:lnTo>
                  <a:lnTo>
                    <a:pt x="65163" y="52432"/>
                  </a:lnTo>
                  <a:lnTo>
                    <a:pt x="65163" y="52191"/>
                  </a:lnTo>
                  <a:lnTo>
                    <a:pt x="65103" y="52010"/>
                  </a:lnTo>
                  <a:lnTo>
                    <a:pt x="64982" y="51768"/>
                  </a:lnTo>
                  <a:lnTo>
                    <a:pt x="64861" y="51587"/>
                  </a:lnTo>
                  <a:lnTo>
                    <a:pt x="64680" y="51467"/>
                  </a:lnTo>
                  <a:lnTo>
                    <a:pt x="64439" y="51346"/>
                  </a:lnTo>
                  <a:lnTo>
                    <a:pt x="64258" y="51286"/>
                  </a:lnTo>
                  <a:close/>
                  <a:moveTo>
                    <a:pt x="69567" y="51286"/>
                  </a:moveTo>
                  <a:lnTo>
                    <a:pt x="69386" y="51346"/>
                  </a:lnTo>
                  <a:lnTo>
                    <a:pt x="69145" y="51467"/>
                  </a:lnTo>
                  <a:lnTo>
                    <a:pt x="68964" y="51587"/>
                  </a:lnTo>
                  <a:lnTo>
                    <a:pt x="68843" y="51768"/>
                  </a:lnTo>
                  <a:lnTo>
                    <a:pt x="68723" y="52010"/>
                  </a:lnTo>
                  <a:lnTo>
                    <a:pt x="68662" y="52191"/>
                  </a:lnTo>
                  <a:lnTo>
                    <a:pt x="68662" y="52432"/>
                  </a:lnTo>
                  <a:lnTo>
                    <a:pt x="68662" y="52673"/>
                  </a:lnTo>
                  <a:lnTo>
                    <a:pt x="68723" y="52854"/>
                  </a:lnTo>
                  <a:lnTo>
                    <a:pt x="68843" y="53096"/>
                  </a:lnTo>
                  <a:lnTo>
                    <a:pt x="68964" y="53277"/>
                  </a:lnTo>
                  <a:lnTo>
                    <a:pt x="69145" y="53397"/>
                  </a:lnTo>
                  <a:lnTo>
                    <a:pt x="69386" y="53518"/>
                  </a:lnTo>
                  <a:lnTo>
                    <a:pt x="69567" y="53578"/>
                  </a:lnTo>
                  <a:lnTo>
                    <a:pt x="70050" y="53578"/>
                  </a:lnTo>
                  <a:lnTo>
                    <a:pt x="70231" y="53518"/>
                  </a:lnTo>
                  <a:lnTo>
                    <a:pt x="70472" y="53397"/>
                  </a:lnTo>
                  <a:lnTo>
                    <a:pt x="70653" y="53277"/>
                  </a:lnTo>
                  <a:lnTo>
                    <a:pt x="70774" y="53096"/>
                  </a:lnTo>
                  <a:lnTo>
                    <a:pt x="70895" y="52854"/>
                  </a:lnTo>
                  <a:lnTo>
                    <a:pt x="70955" y="52673"/>
                  </a:lnTo>
                  <a:lnTo>
                    <a:pt x="70955" y="52432"/>
                  </a:lnTo>
                  <a:lnTo>
                    <a:pt x="70955" y="52191"/>
                  </a:lnTo>
                  <a:lnTo>
                    <a:pt x="70895" y="52010"/>
                  </a:lnTo>
                  <a:lnTo>
                    <a:pt x="70774" y="51768"/>
                  </a:lnTo>
                  <a:lnTo>
                    <a:pt x="70653" y="51587"/>
                  </a:lnTo>
                  <a:lnTo>
                    <a:pt x="70472" y="51467"/>
                  </a:lnTo>
                  <a:lnTo>
                    <a:pt x="70231" y="51346"/>
                  </a:lnTo>
                  <a:lnTo>
                    <a:pt x="70050" y="51286"/>
                  </a:lnTo>
                  <a:close/>
                  <a:moveTo>
                    <a:pt x="3620" y="54242"/>
                  </a:moveTo>
                  <a:lnTo>
                    <a:pt x="4284" y="55630"/>
                  </a:lnTo>
                  <a:lnTo>
                    <a:pt x="4345" y="55328"/>
                  </a:lnTo>
                  <a:lnTo>
                    <a:pt x="4284" y="54966"/>
                  </a:lnTo>
                  <a:lnTo>
                    <a:pt x="4164" y="54664"/>
                  </a:lnTo>
                  <a:lnTo>
                    <a:pt x="3922" y="54423"/>
                  </a:lnTo>
                  <a:lnTo>
                    <a:pt x="3620" y="54242"/>
                  </a:lnTo>
                  <a:close/>
                  <a:moveTo>
                    <a:pt x="72283" y="54242"/>
                  </a:moveTo>
                  <a:lnTo>
                    <a:pt x="71981" y="54423"/>
                  </a:lnTo>
                  <a:lnTo>
                    <a:pt x="71740" y="54664"/>
                  </a:lnTo>
                  <a:lnTo>
                    <a:pt x="71619" y="54966"/>
                  </a:lnTo>
                  <a:lnTo>
                    <a:pt x="71559" y="55328"/>
                  </a:lnTo>
                  <a:lnTo>
                    <a:pt x="71619" y="55630"/>
                  </a:lnTo>
                  <a:lnTo>
                    <a:pt x="72283" y="54242"/>
                  </a:lnTo>
                  <a:close/>
                  <a:moveTo>
                    <a:pt x="8749" y="54182"/>
                  </a:moveTo>
                  <a:lnTo>
                    <a:pt x="8568" y="54242"/>
                  </a:lnTo>
                  <a:lnTo>
                    <a:pt x="8327" y="54363"/>
                  </a:lnTo>
                  <a:lnTo>
                    <a:pt x="8146" y="54483"/>
                  </a:lnTo>
                  <a:lnTo>
                    <a:pt x="8025" y="54664"/>
                  </a:lnTo>
                  <a:lnTo>
                    <a:pt x="7904" y="54906"/>
                  </a:lnTo>
                  <a:lnTo>
                    <a:pt x="7844" y="55087"/>
                  </a:lnTo>
                  <a:lnTo>
                    <a:pt x="7844" y="55328"/>
                  </a:lnTo>
                  <a:lnTo>
                    <a:pt x="7844" y="55569"/>
                  </a:lnTo>
                  <a:lnTo>
                    <a:pt x="7904" y="55750"/>
                  </a:lnTo>
                  <a:lnTo>
                    <a:pt x="8025" y="55992"/>
                  </a:lnTo>
                  <a:lnTo>
                    <a:pt x="8146" y="56173"/>
                  </a:lnTo>
                  <a:lnTo>
                    <a:pt x="8327" y="56293"/>
                  </a:lnTo>
                  <a:lnTo>
                    <a:pt x="8568" y="56414"/>
                  </a:lnTo>
                  <a:lnTo>
                    <a:pt x="8749" y="56474"/>
                  </a:lnTo>
                  <a:lnTo>
                    <a:pt x="9232" y="56474"/>
                  </a:lnTo>
                  <a:lnTo>
                    <a:pt x="9413" y="56414"/>
                  </a:lnTo>
                  <a:lnTo>
                    <a:pt x="9654" y="56293"/>
                  </a:lnTo>
                  <a:lnTo>
                    <a:pt x="9835" y="56173"/>
                  </a:lnTo>
                  <a:lnTo>
                    <a:pt x="9956" y="55992"/>
                  </a:lnTo>
                  <a:lnTo>
                    <a:pt x="10076" y="55750"/>
                  </a:lnTo>
                  <a:lnTo>
                    <a:pt x="10137" y="55569"/>
                  </a:lnTo>
                  <a:lnTo>
                    <a:pt x="10137" y="55328"/>
                  </a:lnTo>
                  <a:lnTo>
                    <a:pt x="10137" y="55087"/>
                  </a:lnTo>
                  <a:lnTo>
                    <a:pt x="10076" y="54906"/>
                  </a:lnTo>
                  <a:lnTo>
                    <a:pt x="9956" y="54664"/>
                  </a:lnTo>
                  <a:lnTo>
                    <a:pt x="9835" y="54483"/>
                  </a:lnTo>
                  <a:lnTo>
                    <a:pt x="9654" y="54363"/>
                  </a:lnTo>
                  <a:lnTo>
                    <a:pt x="9413" y="54242"/>
                  </a:lnTo>
                  <a:lnTo>
                    <a:pt x="9232" y="54182"/>
                  </a:lnTo>
                  <a:close/>
                  <a:moveTo>
                    <a:pt x="14541" y="54182"/>
                  </a:moveTo>
                  <a:lnTo>
                    <a:pt x="14360" y="54242"/>
                  </a:lnTo>
                  <a:lnTo>
                    <a:pt x="14119" y="54363"/>
                  </a:lnTo>
                  <a:lnTo>
                    <a:pt x="13938" y="54483"/>
                  </a:lnTo>
                  <a:lnTo>
                    <a:pt x="13817" y="54664"/>
                  </a:lnTo>
                  <a:lnTo>
                    <a:pt x="13697" y="54906"/>
                  </a:lnTo>
                  <a:lnTo>
                    <a:pt x="13636" y="55087"/>
                  </a:lnTo>
                  <a:lnTo>
                    <a:pt x="13636" y="55328"/>
                  </a:lnTo>
                  <a:lnTo>
                    <a:pt x="13636" y="55569"/>
                  </a:lnTo>
                  <a:lnTo>
                    <a:pt x="13697" y="55750"/>
                  </a:lnTo>
                  <a:lnTo>
                    <a:pt x="13817" y="55992"/>
                  </a:lnTo>
                  <a:lnTo>
                    <a:pt x="13938" y="56173"/>
                  </a:lnTo>
                  <a:lnTo>
                    <a:pt x="14119" y="56293"/>
                  </a:lnTo>
                  <a:lnTo>
                    <a:pt x="14360" y="56414"/>
                  </a:lnTo>
                  <a:lnTo>
                    <a:pt x="14541" y="56474"/>
                  </a:lnTo>
                  <a:lnTo>
                    <a:pt x="15024" y="56474"/>
                  </a:lnTo>
                  <a:lnTo>
                    <a:pt x="15205" y="56414"/>
                  </a:lnTo>
                  <a:lnTo>
                    <a:pt x="15446" y="56293"/>
                  </a:lnTo>
                  <a:lnTo>
                    <a:pt x="15627" y="56173"/>
                  </a:lnTo>
                  <a:lnTo>
                    <a:pt x="15748" y="55992"/>
                  </a:lnTo>
                  <a:lnTo>
                    <a:pt x="15869" y="55750"/>
                  </a:lnTo>
                  <a:lnTo>
                    <a:pt x="15929" y="55569"/>
                  </a:lnTo>
                  <a:lnTo>
                    <a:pt x="15929" y="55328"/>
                  </a:lnTo>
                  <a:lnTo>
                    <a:pt x="15929" y="55087"/>
                  </a:lnTo>
                  <a:lnTo>
                    <a:pt x="15869" y="54906"/>
                  </a:lnTo>
                  <a:lnTo>
                    <a:pt x="15748" y="54664"/>
                  </a:lnTo>
                  <a:lnTo>
                    <a:pt x="15627" y="54483"/>
                  </a:lnTo>
                  <a:lnTo>
                    <a:pt x="15446" y="54363"/>
                  </a:lnTo>
                  <a:lnTo>
                    <a:pt x="15205" y="54242"/>
                  </a:lnTo>
                  <a:lnTo>
                    <a:pt x="15024" y="54182"/>
                  </a:lnTo>
                  <a:close/>
                  <a:moveTo>
                    <a:pt x="20333" y="54182"/>
                  </a:moveTo>
                  <a:lnTo>
                    <a:pt x="20152" y="54242"/>
                  </a:lnTo>
                  <a:lnTo>
                    <a:pt x="19911" y="54363"/>
                  </a:lnTo>
                  <a:lnTo>
                    <a:pt x="19730" y="54483"/>
                  </a:lnTo>
                  <a:lnTo>
                    <a:pt x="19609" y="54664"/>
                  </a:lnTo>
                  <a:lnTo>
                    <a:pt x="19489" y="54906"/>
                  </a:lnTo>
                  <a:lnTo>
                    <a:pt x="19428" y="55087"/>
                  </a:lnTo>
                  <a:lnTo>
                    <a:pt x="19428" y="55328"/>
                  </a:lnTo>
                  <a:lnTo>
                    <a:pt x="19428" y="55569"/>
                  </a:lnTo>
                  <a:lnTo>
                    <a:pt x="19489" y="55750"/>
                  </a:lnTo>
                  <a:lnTo>
                    <a:pt x="19609" y="55992"/>
                  </a:lnTo>
                  <a:lnTo>
                    <a:pt x="19730" y="56173"/>
                  </a:lnTo>
                  <a:lnTo>
                    <a:pt x="19911" y="56293"/>
                  </a:lnTo>
                  <a:lnTo>
                    <a:pt x="20152" y="56414"/>
                  </a:lnTo>
                  <a:lnTo>
                    <a:pt x="20333" y="56474"/>
                  </a:lnTo>
                  <a:lnTo>
                    <a:pt x="20816" y="56474"/>
                  </a:lnTo>
                  <a:lnTo>
                    <a:pt x="20997" y="56414"/>
                  </a:lnTo>
                  <a:lnTo>
                    <a:pt x="21239" y="56293"/>
                  </a:lnTo>
                  <a:lnTo>
                    <a:pt x="21420" y="56173"/>
                  </a:lnTo>
                  <a:lnTo>
                    <a:pt x="21540" y="55992"/>
                  </a:lnTo>
                  <a:lnTo>
                    <a:pt x="21661" y="55750"/>
                  </a:lnTo>
                  <a:lnTo>
                    <a:pt x="21721" y="55569"/>
                  </a:lnTo>
                  <a:lnTo>
                    <a:pt x="21721" y="55328"/>
                  </a:lnTo>
                  <a:lnTo>
                    <a:pt x="21721" y="55087"/>
                  </a:lnTo>
                  <a:lnTo>
                    <a:pt x="21661" y="54906"/>
                  </a:lnTo>
                  <a:lnTo>
                    <a:pt x="21540" y="54664"/>
                  </a:lnTo>
                  <a:lnTo>
                    <a:pt x="21420" y="54483"/>
                  </a:lnTo>
                  <a:lnTo>
                    <a:pt x="21239" y="54363"/>
                  </a:lnTo>
                  <a:lnTo>
                    <a:pt x="20997" y="54242"/>
                  </a:lnTo>
                  <a:lnTo>
                    <a:pt x="20816" y="54182"/>
                  </a:lnTo>
                  <a:close/>
                  <a:moveTo>
                    <a:pt x="26126" y="54182"/>
                  </a:moveTo>
                  <a:lnTo>
                    <a:pt x="25945" y="54242"/>
                  </a:lnTo>
                  <a:lnTo>
                    <a:pt x="25703" y="54363"/>
                  </a:lnTo>
                  <a:lnTo>
                    <a:pt x="25522" y="54483"/>
                  </a:lnTo>
                  <a:lnTo>
                    <a:pt x="25402" y="54664"/>
                  </a:lnTo>
                  <a:lnTo>
                    <a:pt x="25281" y="54906"/>
                  </a:lnTo>
                  <a:lnTo>
                    <a:pt x="25221" y="55087"/>
                  </a:lnTo>
                  <a:lnTo>
                    <a:pt x="25221" y="55328"/>
                  </a:lnTo>
                  <a:lnTo>
                    <a:pt x="25221" y="55569"/>
                  </a:lnTo>
                  <a:lnTo>
                    <a:pt x="25281" y="55750"/>
                  </a:lnTo>
                  <a:lnTo>
                    <a:pt x="25402" y="55992"/>
                  </a:lnTo>
                  <a:lnTo>
                    <a:pt x="25522" y="56173"/>
                  </a:lnTo>
                  <a:lnTo>
                    <a:pt x="25703" y="56293"/>
                  </a:lnTo>
                  <a:lnTo>
                    <a:pt x="25945" y="56414"/>
                  </a:lnTo>
                  <a:lnTo>
                    <a:pt x="26126" y="56474"/>
                  </a:lnTo>
                  <a:lnTo>
                    <a:pt x="26608" y="56474"/>
                  </a:lnTo>
                  <a:lnTo>
                    <a:pt x="26789" y="56414"/>
                  </a:lnTo>
                  <a:lnTo>
                    <a:pt x="27031" y="56293"/>
                  </a:lnTo>
                  <a:lnTo>
                    <a:pt x="27212" y="56173"/>
                  </a:lnTo>
                  <a:lnTo>
                    <a:pt x="27332" y="55992"/>
                  </a:lnTo>
                  <a:lnTo>
                    <a:pt x="27453" y="55750"/>
                  </a:lnTo>
                  <a:lnTo>
                    <a:pt x="27513" y="55569"/>
                  </a:lnTo>
                  <a:lnTo>
                    <a:pt x="27513" y="55328"/>
                  </a:lnTo>
                  <a:lnTo>
                    <a:pt x="27513" y="55087"/>
                  </a:lnTo>
                  <a:lnTo>
                    <a:pt x="27453" y="54906"/>
                  </a:lnTo>
                  <a:lnTo>
                    <a:pt x="27332" y="54664"/>
                  </a:lnTo>
                  <a:lnTo>
                    <a:pt x="27212" y="54483"/>
                  </a:lnTo>
                  <a:lnTo>
                    <a:pt x="27031" y="54363"/>
                  </a:lnTo>
                  <a:lnTo>
                    <a:pt x="26789" y="54242"/>
                  </a:lnTo>
                  <a:lnTo>
                    <a:pt x="26608" y="54182"/>
                  </a:lnTo>
                  <a:close/>
                  <a:moveTo>
                    <a:pt x="31918" y="54182"/>
                  </a:moveTo>
                  <a:lnTo>
                    <a:pt x="31737" y="54242"/>
                  </a:lnTo>
                  <a:lnTo>
                    <a:pt x="31496" y="54363"/>
                  </a:lnTo>
                  <a:lnTo>
                    <a:pt x="31315" y="54483"/>
                  </a:lnTo>
                  <a:lnTo>
                    <a:pt x="31194" y="54664"/>
                  </a:lnTo>
                  <a:lnTo>
                    <a:pt x="31073" y="54906"/>
                  </a:lnTo>
                  <a:lnTo>
                    <a:pt x="31013" y="55087"/>
                  </a:lnTo>
                  <a:lnTo>
                    <a:pt x="31013" y="55328"/>
                  </a:lnTo>
                  <a:lnTo>
                    <a:pt x="31013" y="55569"/>
                  </a:lnTo>
                  <a:lnTo>
                    <a:pt x="31073" y="55750"/>
                  </a:lnTo>
                  <a:lnTo>
                    <a:pt x="31194" y="55992"/>
                  </a:lnTo>
                  <a:lnTo>
                    <a:pt x="31315" y="56173"/>
                  </a:lnTo>
                  <a:lnTo>
                    <a:pt x="31496" y="56293"/>
                  </a:lnTo>
                  <a:lnTo>
                    <a:pt x="31737" y="56414"/>
                  </a:lnTo>
                  <a:lnTo>
                    <a:pt x="31918" y="56474"/>
                  </a:lnTo>
                  <a:lnTo>
                    <a:pt x="32401" y="56474"/>
                  </a:lnTo>
                  <a:lnTo>
                    <a:pt x="32582" y="56414"/>
                  </a:lnTo>
                  <a:lnTo>
                    <a:pt x="32823" y="56293"/>
                  </a:lnTo>
                  <a:lnTo>
                    <a:pt x="33004" y="56173"/>
                  </a:lnTo>
                  <a:lnTo>
                    <a:pt x="33125" y="55992"/>
                  </a:lnTo>
                  <a:lnTo>
                    <a:pt x="33245" y="55750"/>
                  </a:lnTo>
                  <a:lnTo>
                    <a:pt x="33306" y="55569"/>
                  </a:lnTo>
                  <a:lnTo>
                    <a:pt x="33306" y="55328"/>
                  </a:lnTo>
                  <a:lnTo>
                    <a:pt x="33306" y="55087"/>
                  </a:lnTo>
                  <a:lnTo>
                    <a:pt x="33245" y="54906"/>
                  </a:lnTo>
                  <a:lnTo>
                    <a:pt x="33125" y="54664"/>
                  </a:lnTo>
                  <a:lnTo>
                    <a:pt x="33004" y="54483"/>
                  </a:lnTo>
                  <a:lnTo>
                    <a:pt x="32823" y="54363"/>
                  </a:lnTo>
                  <a:lnTo>
                    <a:pt x="32582" y="54242"/>
                  </a:lnTo>
                  <a:lnTo>
                    <a:pt x="32401" y="54182"/>
                  </a:lnTo>
                  <a:close/>
                  <a:moveTo>
                    <a:pt x="37710" y="54182"/>
                  </a:moveTo>
                  <a:lnTo>
                    <a:pt x="37529" y="54242"/>
                  </a:lnTo>
                  <a:lnTo>
                    <a:pt x="37288" y="54363"/>
                  </a:lnTo>
                  <a:lnTo>
                    <a:pt x="37107" y="54483"/>
                  </a:lnTo>
                  <a:lnTo>
                    <a:pt x="36986" y="54664"/>
                  </a:lnTo>
                  <a:lnTo>
                    <a:pt x="36865" y="54906"/>
                  </a:lnTo>
                  <a:lnTo>
                    <a:pt x="36805" y="55087"/>
                  </a:lnTo>
                  <a:lnTo>
                    <a:pt x="36805" y="55328"/>
                  </a:lnTo>
                  <a:lnTo>
                    <a:pt x="36805" y="55569"/>
                  </a:lnTo>
                  <a:lnTo>
                    <a:pt x="36865" y="55750"/>
                  </a:lnTo>
                  <a:lnTo>
                    <a:pt x="36986" y="55992"/>
                  </a:lnTo>
                  <a:lnTo>
                    <a:pt x="37107" y="56173"/>
                  </a:lnTo>
                  <a:lnTo>
                    <a:pt x="37288" y="56293"/>
                  </a:lnTo>
                  <a:lnTo>
                    <a:pt x="37529" y="56414"/>
                  </a:lnTo>
                  <a:lnTo>
                    <a:pt x="37710" y="56474"/>
                  </a:lnTo>
                  <a:lnTo>
                    <a:pt x="38193" y="56474"/>
                  </a:lnTo>
                  <a:lnTo>
                    <a:pt x="38374" y="56414"/>
                  </a:lnTo>
                  <a:lnTo>
                    <a:pt x="38615" y="56293"/>
                  </a:lnTo>
                  <a:lnTo>
                    <a:pt x="38796" y="56173"/>
                  </a:lnTo>
                  <a:lnTo>
                    <a:pt x="38917" y="55992"/>
                  </a:lnTo>
                  <a:lnTo>
                    <a:pt x="39038" y="55750"/>
                  </a:lnTo>
                  <a:lnTo>
                    <a:pt x="39098" y="55569"/>
                  </a:lnTo>
                  <a:lnTo>
                    <a:pt x="39098" y="55328"/>
                  </a:lnTo>
                  <a:lnTo>
                    <a:pt x="39098" y="55087"/>
                  </a:lnTo>
                  <a:lnTo>
                    <a:pt x="39038" y="54906"/>
                  </a:lnTo>
                  <a:lnTo>
                    <a:pt x="38917" y="54664"/>
                  </a:lnTo>
                  <a:lnTo>
                    <a:pt x="38796" y="54483"/>
                  </a:lnTo>
                  <a:lnTo>
                    <a:pt x="38615" y="54363"/>
                  </a:lnTo>
                  <a:lnTo>
                    <a:pt x="38374" y="54242"/>
                  </a:lnTo>
                  <a:lnTo>
                    <a:pt x="38193" y="54182"/>
                  </a:lnTo>
                  <a:close/>
                  <a:moveTo>
                    <a:pt x="43502" y="54182"/>
                  </a:moveTo>
                  <a:lnTo>
                    <a:pt x="43321" y="54242"/>
                  </a:lnTo>
                  <a:lnTo>
                    <a:pt x="43080" y="54363"/>
                  </a:lnTo>
                  <a:lnTo>
                    <a:pt x="42899" y="54483"/>
                  </a:lnTo>
                  <a:lnTo>
                    <a:pt x="42778" y="54664"/>
                  </a:lnTo>
                  <a:lnTo>
                    <a:pt x="42658" y="54906"/>
                  </a:lnTo>
                  <a:lnTo>
                    <a:pt x="42597" y="55087"/>
                  </a:lnTo>
                  <a:lnTo>
                    <a:pt x="42597" y="55328"/>
                  </a:lnTo>
                  <a:lnTo>
                    <a:pt x="42597" y="55569"/>
                  </a:lnTo>
                  <a:lnTo>
                    <a:pt x="42658" y="55750"/>
                  </a:lnTo>
                  <a:lnTo>
                    <a:pt x="42778" y="55992"/>
                  </a:lnTo>
                  <a:lnTo>
                    <a:pt x="42899" y="56173"/>
                  </a:lnTo>
                  <a:lnTo>
                    <a:pt x="43080" y="56293"/>
                  </a:lnTo>
                  <a:lnTo>
                    <a:pt x="43321" y="56414"/>
                  </a:lnTo>
                  <a:lnTo>
                    <a:pt x="43502" y="56474"/>
                  </a:lnTo>
                  <a:lnTo>
                    <a:pt x="43985" y="56474"/>
                  </a:lnTo>
                  <a:lnTo>
                    <a:pt x="44166" y="56414"/>
                  </a:lnTo>
                  <a:lnTo>
                    <a:pt x="44407" y="56293"/>
                  </a:lnTo>
                  <a:lnTo>
                    <a:pt x="44588" y="56173"/>
                  </a:lnTo>
                  <a:lnTo>
                    <a:pt x="44709" y="55992"/>
                  </a:lnTo>
                  <a:lnTo>
                    <a:pt x="44830" y="55750"/>
                  </a:lnTo>
                  <a:lnTo>
                    <a:pt x="44890" y="55569"/>
                  </a:lnTo>
                  <a:lnTo>
                    <a:pt x="44890" y="55328"/>
                  </a:lnTo>
                  <a:lnTo>
                    <a:pt x="44890" y="55087"/>
                  </a:lnTo>
                  <a:lnTo>
                    <a:pt x="44830" y="54906"/>
                  </a:lnTo>
                  <a:lnTo>
                    <a:pt x="44709" y="54664"/>
                  </a:lnTo>
                  <a:lnTo>
                    <a:pt x="44588" y="54483"/>
                  </a:lnTo>
                  <a:lnTo>
                    <a:pt x="44407" y="54363"/>
                  </a:lnTo>
                  <a:lnTo>
                    <a:pt x="44166" y="54242"/>
                  </a:lnTo>
                  <a:lnTo>
                    <a:pt x="43985" y="54182"/>
                  </a:lnTo>
                  <a:close/>
                  <a:moveTo>
                    <a:pt x="49295" y="54182"/>
                  </a:moveTo>
                  <a:lnTo>
                    <a:pt x="49114" y="54242"/>
                  </a:lnTo>
                  <a:lnTo>
                    <a:pt x="48872" y="54363"/>
                  </a:lnTo>
                  <a:lnTo>
                    <a:pt x="48691" y="54483"/>
                  </a:lnTo>
                  <a:lnTo>
                    <a:pt x="48571" y="54664"/>
                  </a:lnTo>
                  <a:lnTo>
                    <a:pt x="48450" y="54906"/>
                  </a:lnTo>
                  <a:lnTo>
                    <a:pt x="48390" y="55087"/>
                  </a:lnTo>
                  <a:lnTo>
                    <a:pt x="48390" y="55328"/>
                  </a:lnTo>
                  <a:lnTo>
                    <a:pt x="48390" y="55569"/>
                  </a:lnTo>
                  <a:lnTo>
                    <a:pt x="48450" y="55750"/>
                  </a:lnTo>
                  <a:lnTo>
                    <a:pt x="48571" y="55992"/>
                  </a:lnTo>
                  <a:lnTo>
                    <a:pt x="48691" y="56173"/>
                  </a:lnTo>
                  <a:lnTo>
                    <a:pt x="48872" y="56293"/>
                  </a:lnTo>
                  <a:lnTo>
                    <a:pt x="49114" y="56414"/>
                  </a:lnTo>
                  <a:lnTo>
                    <a:pt x="49295" y="56474"/>
                  </a:lnTo>
                  <a:lnTo>
                    <a:pt x="49777" y="56474"/>
                  </a:lnTo>
                  <a:lnTo>
                    <a:pt x="49958" y="56414"/>
                  </a:lnTo>
                  <a:lnTo>
                    <a:pt x="50200" y="56293"/>
                  </a:lnTo>
                  <a:lnTo>
                    <a:pt x="50381" y="56173"/>
                  </a:lnTo>
                  <a:lnTo>
                    <a:pt x="50501" y="55992"/>
                  </a:lnTo>
                  <a:lnTo>
                    <a:pt x="50622" y="55750"/>
                  </a:lnTo>
                  <a:lnTo>
                    <a:pt x="50682" y="55569"/>
                  </a:lnTo>
                  <a:lnTo>
                    <a:pt x="50682" y="55328"/>
                  </a:lnTo>
                  <a:lnTo>
                    <a:pt x="50682" y="55087"/>
                  </a:lnTo>
                  <a:lnTo>
                    <a:pt x="50622" y="54906"/>
                  </a:lnTo>
                  <a:lnTo>
                    <a:pt x="50501" y="54664"/>
                  </a:lnTo>
                  <a:lnTo>
                    <a:pt x="50381" y="54483"/>
                  </a:lnTo>
                  <a:lnTo>
                    <a:pt x="50200" y="54363"/>
                  </a:lnTo>
                  <a:lnTo>
                    <a:pt x="49958" y="54242"/>
                  </a:lnTo>
                  <a:lnTo>
                    <a:pt x="49777" y="54182"/>
                  </a:lnTo>
                  <a:close/>
                  <a:moveTo>
                    <a:pt x="55087" y="54182"/>
                  </a:moveTo>
                  <a:lnTo>
                    <a:pt x="54906" y="54242"/>
                  </a:lnTo>
                  <a:lnTo>
                    <a:pt x="54665" y="54363"/>
                  </a:lnTo>
                  <a:lnTo>
                    <a:pt x="54483" y="54483"/>
                  </a:lnTo>
                  <a:lnTo>
                    <a:pt x="54363" y="54664"/>
                  </a:lnTo>
                  <a:lnTo>
                    <a:pt x="54242" y="54906"/>
                  </a:lnTo>
                  <a:lnTo>
                    <a:pt x="54182" y="55087"/>
                  </a:lnTo>
                  <a:lnTo>
                    <a:pt x="54182" y="55328"/>
                  </a:lnTo>
                  <a:lnTo>
                    <a:pt x="54182" y="55569"/>
                  </a:lnTo>
                  <a:lnTo>
                    <a:pt x="54242" y="55750"/>
                  </a:lnTo>
                  <a:lnTo>
                    <a:pt x="54363" y="55992"/>
                  </a:lnTo>
                  <a:lnTo>
                    <a:pt x="54483" y="56173"/>
                  </a:lnTo>
                  <a:lnTo>
                    <a:pt x="54665" y="56293"/>
                  </a:lnTo>
                  <a:lnTo>
                    <a:pt x="54906" y="56414"/>
                  </a:lnTo>
                  <a:lnTo>
                    <a:pt x="55087" y="56474"/>
                  </a:lnTo>
                  <a:lnTo>
                    <a:pt x="55570" y="56474"/>
                  </a:lnTo>
                  <a:lnTo>
                    <a:pt x="55751" y="56414"/>
                  </a:lnTo>
                  <a:lnTo>
                    <a:pt x="55992" y="56293"/>
                  </a:lnTo>
                  <a:lnTo>
                    <a:pt x="56173" y="56173"/>
                  </a:lnTo>
                  <a:lnTo>
                    <a:pt x="56294" y="55992"/>
                  </a:lnTo>
                  <a:lnTo>
                    <a:pt x="56414" y="55750"/>
                  </a:lnTo>
                  <a:lnTo>
                    <a:pt x="56475" y="55569"/>
                  </a:lnTo>
                  <a:lnTo>
                    <a:pt x="56475" y="55328"/>
                  </a:lnTo>
                  <a:lnTo>
                    <a:pt x="56475" y="55087"/>
                  </a:lnTo>
                  <a:lnTo>
                    <a:pt x="56414" y="54906"/>
                  </a:lnTo>
                  <a:lnTo>
                    <a:pt x="56294" y="54664"/>
                  </a:lnTo>
                  <a:lnTo>
                    <a:pt x="56173" y="54483"/>
                  </a:lnTo>
                  <a:lnTo>
                    <a:pt x="55992" y="54363"/>
                  </a:lnTo>
                  <a:lnTo>
                    <a:pt x="55751" y="54242"/>
                  </a:lnTo>
                  <a:lnTo>
                    <a:pt x="55570" y="54182"/>
                  </a:lnTo>
                  <a:close/>
                  <a:moveTo>
                    <a:pt x="60879" y="54182"/>
                  </a:moveTo>
                  <a:lnTo>
                    <a:pt x="60698" y="54242"/>
                  </a:lnTo>
                  <a:lnTo>
                    <a:pt x="60457" y="54363"/>
                  </a:lnTo>
                  <a:lnTo>
                    <a:pt x="60276" y="54483"/>
                  </a:lnTo>
                  <a:lnTo>
                    <a:pt x="60155" y="54664"/>
                  </a:lnTo>
                  <a:lnTo>
                    <a:pt x="60034" y="54906"/>
                  </a:lnTo>
                  <a:lnTo>
                    <a:pt x="59974" y="55087"/>
                  </a:lnTo>
                  <a:lnTo>
                    <a:pt x="59974" y="55328"/>
                  </a:lnTo>
                  <a:lnTo>
                    <a:pt x="59974" y="55569"/>
                  </a:lnTo>
                  <a:lnTo>
                    <a:pt x="60034" y="55750"/>
                  </a:lnTo>
                  <a:lnTo>
                    <a:pt x="60155" y="55992"/>
                  </a:lnTo>
                  <a:lnTo>
                    <a:pt x="60276" y="56173"/>
                  </a:lnTo>
                  <a:lnTo>
                    <a:pt x="60457" y="56293"/>
                  </a:lnTo>
                  <a:lnTo>
                    <a:pt x="60698" y="56414"/>
                  </a:lnTo>
                  <a:lnTo>
                    <a:pt x="60879" y="56474"/>
                  </a:lnTo>
                  <a:lnTo>
                    <a:pt x="61362" y="56474"/>
                  </a:lnTo>
                  <a:lnTo>
                    <a:pt x="61543" y="56414"/>
                  </a:lnTo>
                  <a:lnTo>
                    <a:pt x="61784" y="56293"/>
                  </a:lnTo>
                  <a:lnTo>
                    <a:pt x="61965" y="56173"/>
                  </a:lnTo>
                  <a:lnTo>
                    <a:pt x="62086" y="55992"/>
                  </a:lnTo>
                  <a:lnTo>
                    <a:pt x="62206" y="55750"/>
                  </a:lnTo>
                  <a:lnTo>
                    <a:pt x="62267" y="55569"/>
                  </a:lnTo>
                  <a:lnTo>
                    <a:pt x="62267" y="55328"/>
                  </a:lnTo>
                  <a:lnTo>
                    <a:pt x="62267" y="55087"/>
                  </a:lnTo>
                  <a:lnTo>
                    <a:pt x="62206" y="54906"/>
                  </a:lnTo>
                  <a:lnTo>
                    <a:pt x="62086" y="54664"/>
                  </a:lnTo>
                  <a:lnTo>
                    <a:pt x="61965" y="54483"/>
                  </a:lnTo>
                  <a:lnTo>
                    <a:pt x="61784" y="54363"/>
                  </a:lnTo>
                  <a:lnTo>
                    <a:pt x="61543" y="54242"/>
                  </a:lnTo>
                  <a:lnTo>
                    <a:pt x="61362" y="54182"/>
                  </a:lnTo>
                  <a:close/>
                  <a:moveTo>
                    <a:pt x="66671" y="54182"/>
                  </a:moveTo>
                  <a:lnTo>
                    <a:pt x="66490" y="54242"/>
                  </a:lnTo>
                  <a:lnTo>
                    <a:pt x="66249" y="54363"/>
                  </a:lnTo>
                  <a:lnTo>
                    <a:pt x="66068" y="54483"/>
                  </a:lnTo>
                  <a:lnTo>
                    <a:pt x="65947" y="54664"/>
                  </a:lnTo>
                  <a:lnTo>
                    <a:pt x="65827" y="54906"/>
                  </a:lnTo>
                  <a:lnTo>
                    <a:pt x="65766" y="55087"/>
                  </a:lnTo>
                  <a:lnTo>
                    <a:pt x="65766" y="55328"/>
                  </a:lnTo>
                  <a:lnTo>
                    <a:pt x="65766" y="55569"/>
                  </a:lnTo>
                  <a:lnTo>
                    <a:pt x="65827" y="55750"/>
                  </a:lnTo>
                  <a:lnTo>
                    <a:pt x="65947" y="55992"/>
                  </a:lnTo>
                  <a:lnTo>
                    <a:pt x="66068" y="56173"/>
                  </a:lnTo>
                  <a:lnTo>
                    <a:pt x="66249" y="56293"/>
                  </a:lnTo>
                  <a:lnTo>
                    <a:pt x="66490" y="56414"/>
                  </a:lnTo>
                  <a:lnTo>
                    <a:pt x="66671" y="56474"/>
                  </a:lnTo>
                  <a:lnTo>
                    <a:pt x="67154" y="56474"/>
                  </a:lnTo>
                  <a:lnTo>
                    <a:pt x="67335" y="56414"/>
                  </a:lnTo>
                  <a:lnTo>
                    <a:pt x="67576" y="56293"/>
                  </a:lnTo>
                  <a:lnTo>
                    <a:pt x="67757" y="56173"/>
                  </a:lnTo>
                  <a:lnTo>
                    <a:pt x="67878" y="55992"/>
                  </a:lnTo>
                  <a:lnTo>
                    <a:pt x="67999" y="55750"/>
                  </a:lnTo>
                  <a:lnTo>
                    <a:pt x="68059" y="55569"/>
                  </a:lnTo>
                  <a:lnTo>
                    <a:pt x="68059" y="55328"/>
                  </a:lnTo>
                  <a:lnTo>
                    <a:pt x="68059" y="55087"/>
                  </a:lnTo>
                  <a:lnTo>
                    <a:pt x="67999" y="54906"/>
                  </a:lnTo>
                  <a:lnTo>
                    <a:pt x="67878" y="54664"/>
                  </a:lnTo>
                  <a:lnTo>
                    <a:pt x="67757" y="54483"/>
                  </a:lnTo>
                  <a:lnTo>
                    <a:pt x="67576" y="54363"/>
                  </a:lnTo>
                  <a:lnTo>
                    <a:pt x="67335" y="54242"/>
                  </a:lnTo>
                  <a:lnTo>
                    <a:pt x="67154" y="54182"/>
                  </a:lnTo>
                  <a:close/>
                  <a:moveTo>
                    <a:pt x="5853" y="57078"/>
                  </a:moveTo>
                  <a:lnTo>
                    <a:pt x="5672" y="57138"/>
                  </a:lnTo>
                  <a:lnTo>
                    <a:pt x="5431" y="57259"/>
                  </a:lnTo>
                  <a:lnTo>
                    <a:pt x="5310" y="57379"/>
                  </a:lnTo>
                  <a:lnTo>
                    <a:pt x="6517" y="59310"/>
                  </a:lnTo>
                  <a:lnTo>
                    <a:pt x="6818" y="59129"/>
                  </a:lnTo>
                  <a:lnTo>
                    <a:pt x="7060" y="58888"/>
                  </a:lnTo>
                  <a:lnTo>
                    <a:pt x="7180" y="58586"/>
                  </a:lnTo>
                  <a:lnTo>
                    <a:pt x="7241" y="58224"/>
                  </a:lnTo>
                  <a:lnTo>
                    <a:pt x="7241" y="57983"/>
                  </a:lnTo>
                  <a:lnTo>
                    <a:pt x="7180" y="57802"/>
                  </a:lnTo>
                  <a:lnTo>
                    <a:pt x="7060" y="57560"/>
                  </a:lnTo>
                  <a:lnTo>
                    <a:pt x="6939" y="57379"/>
                  </a:lnTo>
                  <a:lnTo>
                    <a:pt x="6758" y="57259"/>
                  </a:lnTo>
                  <a:lnTo>
                    <a:pt x="6517" y="57138"/>
                  </a:lnTo>
                  <a:lnTo>
                    <a:pt x="6336" y="57078"/>
                  </a:lnTo>
                  <a:close/>
                  <a:moveTo>
                    <a:pt x="69567" y="57078"/>
                  </a:moveTo>
                  <a:lnTo>
                    <a:pt x="69386" y="57138"/>
                  </a:lnTo>
                  <a:lnTo>
                    <a:pt x="69145" y="57259"/>
                  </a:lnTo>
                  <a:lnTo>
                    <a:pt x="68964" y="57379"/>
                  </a:lnTo>
                  <a:lnTo>
                    <a:pt x="68843" y="57560"/>
                  </a:lnTo>
                  <a:lnTo>
                    <a:pt x="68723" y="57802"/>
                  </a:lnTo>
                  <a:lnTo>
                    <a:pt x="68662" y="57983"/>
                  </a:lnTo>
                  <a:lnTo>
                    <a:pt x="68662" y="58224"/>
                  </a:lnTo>
                  <a:lnTo>
                    <a:pt x="68723" y="58586"/>
                  </a:lnTo>
                  <a:lnTo>
                    <a:pt x="68843" y="58888"/>
                  </a:lnTo>
                  <a:lnTo>
                    <a:pt x="69085" y="59129"/>
                  </a:lnTo>
                  <a:lnTo>
                    <a:pt x="69386" y="59310"/>
                  </a:lnTo>
                  <a:lnTo>
                    <a:pt x="70593" y="57379"/>
                  </a:lnTo>
                  <a:lnTo>
                    <a:pt x="70472" y="57259"/>
                  </a:lnTo>
                  <a:lnTo>
                    <a:pt x="70231" y="57138"/>
                  </a:lnTo>
                  <a:lnTo>
                    <a:pt x="70050" y="57078"/>
                  </a:lnTo>
                  <a:close/>
                  <a:moveTo>
                    <a:pt x="11645" y="57078"/>
                  </a:moveTo>
                  <a:lnTo>
                    <a:pt x="11464" y="57138"/>
                  </a:lnTo>
                  <a:lnTo>
                    <a:pt x="11223" y="57259"/>
                  </a:lnTo>
                  <a:lnTo>
                    <a:pt x="11042" y="57379"/>
                  </a:lnTo>
                  <a:lnTo>
                    <a:pt x="10921" y="57560"/>
                  </a:lnTo>
                  <a:lnTo>
                    <a:pt x="10800" y="57802"/>
                  </a:lnTo>
                  <a:lnTo>
                    <a:pt x="10740" y="57983"/>
                  </a:lnTo>
                  <a:lnTo>
                    <a:pt x="10740" y="58224"/>
                  </a:lnTo>
                  <a:lnTo>
                    <a:pt x="10740" y="58466"/>
                  </a:lnTo>
                  <a:lnTo>
                    <a:pt x="10800" y="58647"/>
                  </a:lnTo>
                  <a:lnTo>
                    <a:pt x="10921" y="58888"/>
                  </a:lnTo>
                  <a:lnTo>
                    <a:pt x="11042" y="59069"/>
                  </a:lnTo>
                  <a:lnTo>
                    <a:pt x="11223" y="59190"/>
                  </a:lnTo>
                  <a:lnTo>
                    <a:pt x="11464" y="59310"/>
                  </a:lnTo>
                  <a:lnTo>
                    <a:pt x="11645" y="59371"/>
                  </a:lnTo>
                  <a:lnTo>
                    <a:pt x="12128" y="59371"/>
                  </a:lnTo>
                  <a:lnTo>
                    <a:pt x="12309" y="59310"/>
                  </a:lnTo>
                  <a:lnTo>
                    <a:pt x="12550" y="59190"/>
                  </a:lnTo>
                  <a:lnTo>
                    <a:pt x="12731" y="59069"/>
                  </a:lnTo>
                  <a:lnTo>
                    <a:pt x="12852" y="58888"/>
                  </a:lnTo>
                  <a:lnTo>
                    <a:pt x="12973" y="58647"/>
                  </a:lnTo>
                  <a:lnTo>
                    <a:pt x="13033" y="58466"/>
                  </a:lnTo>
                  <a:lnTo>
                    <a:pt x="13033" y="58224"/>
                  </a:lnTo>
                  <a:lnTo>
                    <a:pt x="13033" y="57983"/>
                  </a:lnTo>
                  <a:lnTo>
                    <a:pt x="12973" y="57802"/>
                  </a:lnTo>
                  <a:lnTo>
                    <a:pt x="12852" y="57560"/>
                  </a:lnTo>
                  <a:lnTo>
                    <a:pt x="12731" y="57379"/>
                  </a:lnTo>
                  <a:lnTo>
                    <a:pt x="12550" y="57259"/>
                  </a:lnTo>
                  <a:lnTo>
                    <a:pt x="12309" y="57138"/>
                  </a:lnTo>
                  <a:lnTo>
                    <a:pt x="12128" y="57078"/>
                  </a:lnTo>
                  <a:close/>
                  <a:moveTo>
                    <a:pt x="17437" y="57078"/>
                  </a:moveTo>
                  <a:lnTo>
                    <a:pt x="17256" y="57138"/>
                  </a:lnTo>
                  <a:lnTo>
                    <a:pt x="17015" y="57259"/>
                  </a:lnTo>
                  <a:lnTo>
                    <a:pt x="16834" y="57379"/>
                  </a:lnTo>
                  <a:lnTo>
                    <a:pt x="16713" y="57560"/>
                  </a:lnTo>
                  <a:lnTo>
                    <a:pt x="16593" y="57802"/>
                  </a:lnTo>
                  <a:lnTo>
                    <a:pt x="16532" y="57983"/>
                  </a:lnTo>
                  <a:lnTo>
                    <a:pt x="16532" y="58224"/>
                  </a:lnTo>
                  <a:lnTo>
                    <a:pt x="16532" y="58466"/>
                  </a:lnTo>
                  <a:lnTo>
                    <a:pt x="16593" y="58647"/>
                  </a:lnTo>
                  <a:lnTo>
                    <a:pt x="16713" y="58888"/>
                  </a:lnTo>
                  <a:lnTo>
                    <a:pt x="16834" y="59069"/>
                  </a:lnTo>
                  <a:lnTo>
                    <a:pt x="17015" y="59190"/>
                  </a:lnTo>
                  <a:lnTo>
                    <a:pt x="17256" y="59310"/>
                  </a:lnTo>
                  <a:lnTo>
                    <a:pt x="17437" y="59371"/>
                  </a:lnTo>
                  <a:lnTo>
                    <a:pt x="17920" y="59371"/>
                  </a:lnTo>
                  <a:lnTo>
                    <a:pt x="18101" y="59310"/>
                  </a:lnTo>
                  <a:lnTo>
                    <a:pt x="18342" y="59190"/>
                  </a:lnTo>
                  <a:lnTo>
                    <a:pt x="18523" y="59069"/>
                  </a:lnTo>
                  <a:lnTo>
                    <a:pt x="18644" y="58888"/>
                  </a:lnTo>
                  <a:lnTo>
                    <a:pt x="18765" y="58647"/>
                  </a:lnTo>
                  <a:lnTo>
                    <a:pt x="18825" y="58466"/>
                  </a:lnTo>
                  <a:lnTo>
                    <a:pt x="18825" y="58224"/>
                  </a:lnTo>
                  <a:lnTo>
                    <a:pt x="18825" y="57983"/>
                  </a:lnTo>
                  <a:lnTo>
                    <a:pt x="18765" y="57802"/>
                  </a:lnTo>
                  <a:lnTo>
                    <a:pt x="18644" y="57560"/>
                  </a:lnTo>
                  <a:lnTo>
                    <a:pt x="18523" y="57379"/>
                  </a:lnTo>
                  <a:lnTo>
                    <a:pt x="18342" y="57259"/>
                  </a:lnTo>
                  <a:lnTo>
                    <a:pt x="18101" y="57138"/>
                  </a:lnTo>
                  <a:lnTo>
                    <a:pt x="17920" y="57078"/>
                  </a:lnTo>
                  <a:close/>
                  <a:moveTo>
                    <a:pt x="23230" y="57078"/>
                  </a:moveTo>
                  <a:lnTo>
                    <a:pt x="23049" y="57138"/>
                  </a:lnTo>
                  <a:lnTo>
                    <a:pt x="22807" y="57259"/>
                  </a:lnTo>
                  <a:lnTo>
                    <a:pt x="22626" y="57379"/>
                  </a:lnTo>
                  <a:lnTo>
                    <a:pt x="22506" y="57560"/>
                  </a:lnTo>
                  <a:lnTo>
                    <a:pt x="22385" y="57802"/>
                  </a:lnTo>
                  <a:lnTo>
                    <a:pt x="22325" y="57983"/>
                  </a:lnTo>
                  <a:lnTo>
                    <a:pt x="22325" y="58224"/>
                  </a:lnTo>
                  <a:lnTo>
                    <a:pt x="22325" y="58466"/>
                  </a:lnTo>
                  <a:lnTo>
                    <a:pt x="22385" y="58647"/>
                  </a:lnTo>
                  <a:lnTo>
                    <a:pt x="22506" y="58888"/>
                  </a:lnTo>
                  <a:lnTo>
                    <a:pt x="22626" y="59069"/>
                  </a:lnTo>
                  <a:lnTo>
                    <a:pt x="22807" y="59190"/>
                  </a:lnTo>
                  <a:lnTo>
                    <a:pt x="23049" y="59310"/>
                  </a:lnTo>
                  <a:lnTo>
                    <a:pt x="23230" y="59371"/>
                  </a:lnTo>
                  <a:lnTo>
                    <a:pt x="23712" y="59371"/>
                  </a:lnTo>
                  <a:lnTo>
                    <a:pt x="23893" y="59310"/>
                  </a:lnTo>
                  <a:lnTo>
                    <a:pt x="24135" y="59190"/>
                  </a:lnTo>
                  <a:lnTo>
                    <a:pt x="24316" y="59069"/>
                  </a:lnTo>
                  <a:lnTo>
                    <a:pt x="24436" y="58888"/>
                  </a:lnTo>
                  <a:lnTo>
                    <a:pt x="24557" y="58647"/>
                  </a:lnTo>
                  <a:lnTo>
                    <a:pt x="24617" y="58466"/>
                  </a:lnTo>
                  <a:lnTo>
                    <a:pt x="24617" y="58224"/>
                  </a:lnTo>
                  <a:lnTo>
                    <a:pt x="24617" y="57983"/>
                  </a:lnTo>
                  <a:lnTo>
                    <a:pt x="24557" y="57802"/>
                  </a:lnTo>
                  <a:lnTo>
                    <a:pt x="24436" y="57560"/>
                  </a:lnTo>
                  <a:lnTo>
                    <a:pt x="24316" y="57379"/>
                  </a:lnTo>
                  <a:lnTo>
                    <a:pt x="24135" y="57259"/>
                  </a:lnTo>
                  <a:lnTo>
                    <a:pt x="23893" y="57138"/>
                  </a:lnTo>
                  <a:lnTo>
                    <a:pt x="23712" y="57078"/>
                  </a:lnTo>
                  <a:close/>
                  <a:moveTo>
                    <a:pt x="29022" y="57078"/>
                  </a:moveTo>
                  <a:lnTo>
                    <a:pt x="28841" y="57138"/>
                  </a:lnTo>
                  <a:lnTo>
                    <a:pt x="28599" y="57259"/>
                  </a:lnTo>
                  <a:lnTo>
                    <a:pt x="28418" y="57379"/>
                  </a:lnTo>
                  <a:lnTo>
                    <a:pt x="28298" y="57560"/>
                  </a:lnTo>
                  <a:lnTo>
                    <a:pt x="28177" y="57802"/>
                  </a:lnTo>
                  <a:lnTo>
                    <a:pt x="28117" y="57983"/>
                  </a:lnTo>
                  <a:lnTo>
                    <a:pt x="28117" y="58224"/>
                  </a:lnTo>
                  <a:lnTo>
                    <a:pt x="28117" y="58466"/>
                  </a:lnTo>
                  <a:lnTo>
                    <a:pt x="28177" y="58647"/>
                  </a:lnTo>
                  <a:lnTo>
                    <a:pt x="28298" y="58888"/>
                  </a:lnTo>
                  <a:lnTo>
                    <a:pt x="28418" y="59069"/>
                  </a:lnTo>
                  <a:lnTo>
                    <a:pt x="28599" y="59190"/>
                  </a:lnTo>
                  <a:lnTo>
                    <a:pt x="28841" y="59310"/>
                  </a:lnTo>
                  <a:lnTo>
                    <a:pt x="29022" y="59371"/>
                  </a:lnTo>
                  <a:lnTo>
                    <a:pt x="29505" y="59371"/>
                  </a:lnTo>
                  <a:lnTo>
                    <a:pt x="29686" y="59310"/>
                  </a:lnTo>
                  <a:lnTo>
                    <a:pt x="29927" y="59190"/>
                  </a:lnTo>
                  <a:lnTo>
                    <a:pt x="30108" y="59069"/>
                  </a:lnTo>
                  <a:lnTo>
                    <a:pt x="30229" y="58888"/>
                  </a:lnTo>
                  <a:lnTo>
                    <a:pt x="30349" y="58647"/>
                  </a:lnTo>
                  <a:lnTo>
                    <a:pt x="30410" y="58466"/>
                  </a:lnTo>
                  <a:lnTo>
                    <a:pt x="30410" y="58224"/>
                  </a:lnTo>
                  <a:lnTo>
                    <a:pt x="30410" y="57983"/>
                  </a:lnTo>
                  <a:lnTo>
                    <a:pt x="30349" y="57802"/>
                  </a:lnTo>
                  <a:lnTo>
                    <a:pt x="30229" y="57560"/>
                  </a:lnTo>
                  <a:lnTo>
                    <a:pt x="30108" y="57379"/>
                  </a:lnTo>
                  <a:lnTo>
                    <a:pt x="29927" y="57259"/>
                  </a:lnTo>
                  <a:lnTo>
                    <a:pt x="29686" y="57138"/>
                  </a:lnTo>
                  <a:lnTo>
                    <a:pt x="29505" y="57078"/>
                  </a:lnTo>
                  <a:close/>
                  <a:moveTo>
                    <a:pt x="34814" y="57078"/>
                  </a:moveTo>
                  <a:lnTo>
                    <a:pt x="34633" y="57138"/>
                  </a:lnTo>
                  <a:lnTo>
                    <a:pt x="34392" y="57259"/>
                  </a:lnTo>
                  <a:lnTo>
                    <a:pt x="34211" y="57379"/>
                  </a:lnTo>
                  <a:lnTo>
                    <a:pt x="34090" y="57560"/>
                  </a:lnTo>
                  <a:lnTo>
                    <a:pt x="33969" y="57802"/>
                  </a:lnTo>
                  <a:lnTo>
                    <a:pt x="33909" y="57983"/>
                  </a:lnTo>
                  <a:lnTo>
                    <a:pt x="33909" y="58224"/>
                  </a:lnTo>
                  <a:lnTo>
                    <a:pt x="33909" y="58466"/>
                  </a:lnTo>
                  <a:lnTo>
                    <a:pt x="33969" y="58647"/>
                  </a:lnTo>
                  <a:lnTo>
                    <a:pt x="34090" y="58888"/>
                  </a:lnTo>
                  <a:lnTo>
                    <a:pt x="34211" y="59069"/>
                  </a:lnTo>
                  <a:lnTo>
                    <a:pt x="34392" y="59190"/>
                  </a:lnTo>
                  <a:lnTo>
                    <a:pt x="34633" y="59310"/>
                  </a:lnTo>
                  <a:lnTo>
                    <a:pt x="34814" y="59371"/>
                  </a:lnTo>
                  <a:lnTo>
                    <a:pt x="35297" y="59371"/>
                  </a:lnTo>
                  <a:lnTo>
                    <a:pt x="35478" y="59310"/>
                  </a:lnTo>
                  <a:lnTo>
                    <a:pt x="35719" y="59190"/>
                  </a:lnTo>
                  <a:lnTo>
                    <a:pt x="35900" y="59069"/>
                  </a:lnTo>
                  <a:lnTo>
                    <a:pt x="36021" y="58888"/>
                  </a:lnTo>
                  <a:lnTo>
                    <a:pt x="36141" y="58647"/>
                  </a:lnTo>
                  <a:lnTo>
                    <a:pt x="36202" y="58466"/>
                  </a:lnTo>
                  <a:lnTo>
                    <a:pt x="36202" y="58224"/>
                  </a:lnTo>
                  <a:lnTo>
                    <a:pt x="36202" y="57983"/>
                  </a:lnTo>
                  <a:lnTo>
                    <a:pt x="36141" y="57802"/>
                  </a:lnTo>
                  <a:lnTo>
                    <a:pt x="36021" y="57560"/>
                  </a:lnTo>
                  <a:lnTo>
                    <a:pt x="35900" y="57379"/>
                  </a:lnTo>
                  <a:lnTo>
                    <a:pt x="35719" y="57259"/>
                  </a:lnTo>
                  <a:lnTo>
                    <a:pt x="35478" y="57138"/>
                  </a:lnTo>
                  <a:lnTo>
                    <a:pt x="35297" y="57078"/>
                  </a:lnTo>
                  <a:close/>
                  <a:moveTo>
                    <a:pt x="40606" y="57078"/>
                  </a:moveTo>
                  <a:lnTo>
                    <a:pt x="40425" y="57138"/>
                  </a:lnTo>
                  <a:lnTo>
                    <a:pt x="40184" y="57259"/>
                  </a:lnTo>
                  <a:lnTo>
                    <a:pt x="40003" y="57379"/>
                  </a:lnTo>
                  <a:lnTo>
                    <a:pt x="39882" y="57560"/>
                  </a:lnTo>
                  <a:lnTo>
                    <a:pt x="39762" y="57802"/>
                  </a:lnTo>
                  <a:lnTo>
                    <a:pt x="39701" y="57983"/>
                  </a:lnTo>
                  <a:lnTo>
                    <a:pt x="39701" y="58224"/>
                  </a:lnTo>
                  <a:lnTo>
                    <a:pt x="39701" y="58466"/>
                  </a:lnTo>
                  <a:lnTo>
                    <a:pt x="39762" y="58647"/>
                  </a:lnTo>
                  <a:lnTo>
                    <a:pt x="39882" y="58888"/>
                  </a:lnTo>
                  <a:lnTo>
                    <a:pt x="40003" y="59069"/>
                  </a:lnTo>
                  <a:lnTo>
                    <a:pt x="40184" y="59190"/>
                  </a:lnTo>
                  <a:lnTo>
                    <a:pt x="40425" y="59310"/>
                  </a:lnTo>
                  <a:lnTo>
                    <a:pt x="40606" y="59371"/>
                  </a:lnTo>
                  <a:lnTo>
                    <a:pt x="41089" y="59371"/>
                  </a:lnTo>
                  <a:lnTo>
                    <a:pt x="41270" y="59310"/>
                  </a:lnTo>
                  <a:lnTo>
                    <a:pt x="41511" y="59190"/>
                  </a:lnTo>
                  <a:lnTo>
                    <a:pt x="41692" y="59069"/>
                  </a:lnTo>
                  <a:lnTo>
                    <a:pt x="41813" y="58888"/>
                  </a:lnTo>
                  <a:lnTo>
                    <a:pt x="41934" y="58647"/>
                  </a:lnTo>
                  <a:lnTo>
                    <a:pt x="41994" y="58466"/>
                  </a:lnTo>
                  <a:lnTo>
                    <a:pt x="41994" y="58224"/>
                  </a:lnTo>
                  <a:lnTo>
                    <a:pt x="41994" y="57983"/>
                  </a:lnTo>
                  <a:lnTo>
                    <a:pt x="41934" y="57802"/>
                  </a:lnTo>
                  <a:lnTo>
                    <a:pt x="41813" y="57560"/>
                  </a:lnTo>
                  <a:lnTo>
                    <a:pt x="41692" y="57379"/>
                  </a:lnTo>
                  <a:lnTo>
                    <a:pt x="41511" y="57259"/>
                  </a:lnTo>
                  <a:lnTo>
                    <a:pt x="41270" y="57138"/>
                  </a:lnTo>
                  <a:lnTo>
                    <a:pt x="41089" y="57078"/>
                  </a:lnTo>
                  <a:close/>
                  <a:moveTo>
                    <a:pt x="46399" y="57078"/>
                  </a:moveTo>
                  <a:lnTo>
                    <a:pt x="46218" y="57138"/>
                  </a:lnTo>
                  <a:lnTo>
                    <a:pt x="45976" y="57259"/>
                  </a:lnTo>
                  <a:lnTo>
                    <a:pt x="45795" y="57379"/>
                  </a:lnTo>
                  <a:lnTo>
                    <a:pt x="45674" y="57560"/>
                  </a:lnTo>
                  <a:lnTo>
                    <a:pt x="45554" y="57802"/>
                  </a:lnTo>
                  <a:lnTo>
                    <a:pt x="45493" y="57983"/>
                  </a:lnTo>
                  <a:lnTo>
                    <a:pt x="45493" y="58224"/>
                  </a:lnTo>
                  <a:lnTo>
                    <a:pt x="45493" y="58466"/>
                  </a:lnTo>
                  <a:lnTo>
                    <a:pt x="45554" y="58647"/>
                  </a:lnTo>
                  <a:lnTo>
                    <a:pt x="45674" y="58888"/>
                  </a:lnTo>
                  <a:lnTo>
                    <a:pt x="45795" y="59069"/>
                  </a:lnTo>
                  <a:lnTo>
                    <a:pt x="45976" y="59190"/>
                  </a:lnTo>
                  <a:lnTo>
                    <a:pt x="46218" y="59310"/>
                  </a:lnTo>
                  <a:lnTo>
                    <a:pt x="46399" y="59371"/>
                  </a:lnTo>
                  <a:lnTo>
                    <a:pt x="46881" y="59371"/>
                  </a:lnTo>
                  <a:lnTo>
                    <a:pt x="47062" y="59310"/>
                  </a:lnTo>
                  <a:lnTo>
                    <a:pt x="47304" y="59190"/>
                  </a:lnTo>
                  <a:lnTo>
                    <a:pt x="47485" y="59069"/>
                  </a:lnTo>
                  <a:lnTo>
                    <a:pt x="47605" y="58888"/>
                  </a:lnTo>
                  <a:lnTo>
                    <a:pt x="47726" y="58647"/>
                  </a:lnTo>
                  <a:lnTo>
                    <a:pt x="47786" y="58466"/>
                  </a:lnTo>
                  <a:lnTo>
                    <a:pt x="47786" y="58224"/>
                  </a:lnTo>
                  <a:lnTo>
                    <a:pt x="47786" y="57983"/>
                  </a:lnTo>
                  <a:lnTo>
                    <a:pt x="47726" y="57802"/>
                  </a:lnTo>
                  <a:lnTo>
                    <a:pt x="47605" y="57560"/>
                  </a:lnTo>
                  <a:lnTo>
                    <a:pt x="47485" y="57379"/>
                  </a:lnTo>
                  <a:lnTo>
                    <a:pt x="47304" y="57259"/>
                  </a:lnTo>
                  <a:lnTo>
                    <a:pt x="47062" y="57138"/>
                  </a:lnTo>
                  <a:lnTo>
                    <a:pt x="46881" y="57078"/>
                  </a:lnTo>
                  <a:close/>
                  <a:moveTo>
                    <a:pt x="52191" y="57078"/>
                  </a:moveTo>
                  <a:lnTo>
                    <a:pt x="52010" y="57138"/>
                  </a:lnTo>
                  <a:lnTo>
                    <a:pt x="51768" y="57259"/>
                  </a:lnTo>
                  <a:lnTo>
                    <a:pt x="51587" y="57379"/>
                  </a:lnTo>
                  <a:lnTo>
                    <a:pt x="51467" y="57560"/>
                  </a:lnTo>
                  <a:lnTo>
                    <a:pt x="51346" y="57802"/>
                  </a:lnTo>
                  <a:lnTo>
                    <a:pt x="51286" y="57983"/>
                  </a:lnTo>
                  <a:lnTo>
                    <a:pt x="51286" y="58224"/>
                  </a:lnTo>
                  <a:lnTo>
                    <a:pt x="51286" y="58466"/>
                  </a:lnTo>
                  <a:lnTo>
                    <a:pt x="51346" y="58647"/>
                  </a:lnTo>
                  <a:lnTo>
                    <a:pt x="51467" y="58888"/>
                  </a:lnTo>
                  <a:lnTo>
                    <a:pt x="51587" y="59069"/>
                  </a:lnTo>
                  <a:lnTo>
                    <a:pt x="51768" y="59190"/>
                  </a:lnTo>
                  <a:lnTo>
                    <a:pt x="52010" y="59310"/>
                  </a:lnTo>
                  <a:lnTo>
                    <a:pt x="52191" y="59371"/>
                  </a:lnTo>
                  <a:lnTo>
                    <a:pt x="52673" y="59371"/>
                  </a:lnTo>
                  <a:lnTo>
                    <a:pt x="52854" y="59310"/>
                  </a:lnTo>
                  <a:lnTo>
                    <a:pt x="53096" y="59190"/>
                  </a:lnTo>
                  <a:lnTo>
                    <a:pt x="53277" y="59069"/>
                  </a:lnTo>
                  <a:lnTo>
                    <a:pt x="53397" y="58888"/>
                  </a:lnTo>
                  <a:lnTo>
                    <a:pt x="53518" y="58647"/>
                  </a:lnTo>
                  <a:lnTo>
                    <a:pt x="53578" y="58466"/>
                  </a:lnTo>
                  <a:lnTo>
                    <a:pt x="53578" y="58224"/>
                  </a:lnTo>
                  <a:lnTo>
                    <a:pt x="53578" y="57983"/>
                  </a:lnTo>
                  <a:lnTo>
                    <a:pt x="53518" y="57802"/>
                  </a:lnTo>
                  <a:lnTo>
                    <a:pt x="53397" y="57560"/>
                  </a:lnTo>
                  <a:lnTo>
                    <a:pt x="53277" y="57379"/>
                  </a:lnTo>
                  <a:lnTo>
                    <a:pt x="53096" y="57259"/>
                  </a:lnTo>
                  <a:lnTo>
                    <a:pt x="52854" y="57138"/>
                  </a:lnTo>
                  <a:lnTo>
                    <a:pt x="52673" y="57078"/>
                  </a:lnTo>
                  <a:close/>
                  <a:moveTo>
                    <a:pt x="57983" y="57078"/>
                  </a:moveTo>
                  <a:lnTo>
                    <a:pt x="57802" y="57138"/>
                  </a:lnTo>
                  <a:lnTo>
                    <a:pt x="57561" y="57259"/>
                  </a:lnTo>
                  <a:lnTo>
                    <a:pt x="57380" y="57379"/>
                  </a:lnTo>
                  <a:lnTo>
                    <a:pt x="57259" y="57560"/>
                  </a:lnTo>
                  <a:lnTo>
                    <a:pt x="57138" y="57802"/>
                  </a:lnTo>
                  <a:lnTo>
                    <a:pt x="57078" y="57983"/>
                  </a:lnTo>
                  <a:lnTo>
                    <a:pt x="57078" y="58224"/>
                  </a:lnTo>
                  <a:lnTo>
                    <a:pt x="57078" y="58466"/>
                  </a:lnTo>
                  <a:lnTo>
                    <a:pt x="57138" y="58647"/>
                  </a:lnTo>
                  <a:lnTo>
                    <a:pt x="57259" y="58888"/>
                  </a:lnTo>
                  <a:lnTo>
                    <a:pt x="57380" y="59069"/>
                  </a:lnTo>
                  <a:lnTo>
                    <a:pt x="57561" y="59190"/>
                  </a:lnTo>
                  <a:lnTo>
                    <a:pt x="57802" y="59310"/>
                  </a:lnTo>
                  <a:lnTo>
                    <a:pt x="57983" y="59371"/>
                  </a:lnTo>
                  <a:lnTo>
                    <a:pt x="58466" y="59371"/>
                  </a:lnTo>
                  <a:lnTo>
                    <a:pt x="58647" y="59310"/>
                  </a:lnTo>
                  <a:lnTo>
                    <a:pt x="58888" y="59190"/>
                  </a:lnTo>
                  <a:lnTo>
                    <a:pt x="59069" y="59069"/>
                  </a:lnTo>
                  <a:lnTo>
                    <a:pt x="59190" y="58888"/>
                  </a:lnTo>
                  <a:lnTo>
                    <a:pt x="59310" y="58647"/>
                  </a:lnTo>
                  <a:lnTo>
                    <a:pt x="59371" y="58466"/>
                  </a:lnTo>
                  <a:lnTo>
                    <a:pt x="59371" y="58224"/>
                  </a:lnTo>
                  <a:lnTo>
                    <a:pt x="59371" y="57983"/>
                  </a:lnTo>
                  <a:lnTo>
                    <a:pt x="59310" y="57802"/>
                  </a:lnTo>
                  <a:lnTo>
                    <a:pt x="59190" y="57560"/>
                  </a:lnTo>
                  <a:lnTo>
                    <a:pt x="59069" y="57379"/>
                  </a:lnTo>
                  <a:lnTo>
                    <a:pt x="58888" y="57259"/>
                  </a:lnTo>
                  <a:lnTo>
                    <a:pt x="58647" y="57138"/>
                  </a:lnTo>
                  <a:lnTo>
                    <a:pt x="58466" y="57078"/>
                  </a:lnTo>
                  <a:close/>
                  <a:moveTo>
                    <a:pt x="63775" y="57078"/>
                  </a:moveTo>
                  <a:lnTo>
                    <a:pt x="63594" y="57138"/>
                  </a:lnTo>
                  <a:lnTo>
                    <a:pt x="63353" y="57259"/>
                  </a:lnTo>
                  <a:lnTo>
                    <a:pt x="63172" y="57379"/>
                  </a:lnTo>
                  <a:lnTo>
                    <a:pt x="63051" y="57560"/>
                  </a:lnTo>
                  <a:lnTo>
                    <a:pt x="62931" y="57802"/>
                  </a:lnTo>
                  <a:lnTo>
                    <a:pt x="62870" y="57983"/>
                  </a:lnTo>
                  <a:lnTo>
                    <a:pt x="62870" y="58224"/>
                  </a:lnTo>
                  <a:lnTo>
                    <a:pt x="62870" y="58466"/>
                  </a:lnTo>
                  <a:lnTo>
                    <a:pt x="62931" y="58647"/>
                  </a:lnTo>
                  <a:lnTo>
                    <a:pt x="63051" y="58888"/>
                  </a:lnTo>
                  <a:lnTo>
                    <a:pt x="63172" y="59069"/>
                  </a:lnTo>
                  <a:lnTo>
                    <a:pt x="63353" y="59190"/>
                  </a:lnTo>
                  <a:lnTo>
                    <a:pt x="63594" y="59310"/>
                  </a:lnTo>
                  <a:lnTo>
                    <a:pt x="63775" y="59371"/>
                  </a:lnTo>
                  <a:lnTo>
                    <a:pt x="64258" y="59371"/>
                  </a:lnTo>
                  <a:lnTo>
                    <a:pt x="64439" y="59310"/>
                  </a:lnTo>
                  <a:lnTo>
                    <a:pt x="64680" y="59190"/>
                  </a:lnTo>
                  <a:lnTo>
                    <a:pt x="64861" y="59069"/>
                  </a:lnTo>
                  <a:lnTo>
                    <a:pt x="64982" y="58888"/>
                  </a:lnTo>
                  <a:lnTo>
                    <a:pt x="65103" y="58647"/>
                  </a:lnTo>
                  <a:lnTo>
                    <a:pt x="65163" y="58466"/>
                  </a:lnTo>
                  <a:lnTo>
                    <a:pt x="65163" y="58224"/>
                  </a:lnTo>
                  <a:lnTo>
                    <a:pt x="65163" y="57983"/>
                  </a:lnTo>
                  <a:lnTo>
                    <a:pt x="65103" y="57802"/>
                  </a:lnTo>
                  <a:lnTo>
                    <a:pt x="64982" y="57560"/>
                  </a:lnTo>
                  <a:lnTo>
                    <a:pt x="64861" y="57379"/>
                  </a:lnTo>
                  <a:lnTo>
                    <a:pt x="64680" y="57259"/>
                  </a:lnTo>
                  <a:lnTo>
                    <a:pt x="64439" y="57138"/>
                  </a:lnTo>
                  <a:lnTo>
                    <a:pt x="64258" y="57078"/>
                  </a:lnTo>
                  <a:close/>
                  <a:moveTo>
                    <a:pt x="8689" y="59974"/>
                  </a:moveTo>
                  <a:lnTo>
                    <a:pt x="8447" y="60095"/>
                  </a:lnTo>
                  <a:lnTo>
                    <a:pt x="8206" y="60276"/>
                  </a:lnTo>
                  <a:lnTo>
                    <a:pt x="8025" y="60457"/>
                  </a:lnTo>
                  <a:lnTo>
                    <a:pt x="7904" y="60758"/>
                  </a:lnTo>
                  <a:lnTo>
                    <a:pt x="7844" y="61120"/>
                  </a:lnTo>
                  <a:lnTo>
                    <a:pt x="8689" y="62267"/>
                  </a:lnTo>
                  <a:lnTo>
                    <a:pt x="9232" y="62267"/>
                  </a:lnTo>
                  <a:lnTo>
                    <a:pt x="9413" y="62206"/>
                  </a:lnTo>
                  <a:lnTo>
                    <a:pt x="9654" y="62086"/>
                  </a:lnTo>
                  <a:lnTo>
                    <a:pt x="9835" y="61965"/>
                  </a:lnTo>
                  <a:lnTo>
                    <a:pt x="9956" y="61784"/>
                  </a:lnTo>
                  <a:lnTo>
                    <a:pt x="10076" y="61543"/>
                  </a:lnTo>
                  <a:lnTo>
                    <a:pt x="10137" y="61362"/>
                  </a:lnTo>
                  <a:lnTo>
                    <a:pt x="10137" y="61120"/>
                  </a:lnTo>
                  <a:lnTo>
                    <a:pt x="10076" y="60758"/>
                  </a:lnTo>
                  <a:lnTo>
                    <a:pt x="9956" y="60457"/>
                  </a:lnTo>
                  <a:lnTo>
                    <a:pt x="9775" y="60276"/>
                  </a:lnTo>
                  <a:lnTo>
                    <a:pt x="9533" y="60095"/>
                  </a:lnTo>
                  <a:lnTo>
                    <a:pt x="9292" y="59974"/>
                  </a:lnTo>
                  <a:close/>
                  <a:moveTo>
                    <a:pt x="14481" y="59974"/>
                  </a:moveTo>
                  <a:lnTo>
                    <a:pt x="14240" y="60095"/>
                  </a:lnTo>
                  <a:lnTo>
                    <a:pt x="13998" y="60276"/>
                  </a:lnTo>
                  <a:lnTo>
                    <a:pt x="13817" y="60457"/>
                  </a:lnTo>
                  <a:lnTo>
                    <a:pt x="13697" y="60758"/>
                  </a:lnTo>
                  <a:lnTo>
                    <a:pt x="13636" y="61120"/>
                  </a:lnTo>
                  <a:lnTo>
                    <a:pt x="13636" y="61362"/>
                  </a:lnTo>
                  <a:lnTo>
                    <a:pt x="13697" y="61543"/>
                  </a:lnTo>
                  <a:lnTo>
                    <a:pt x="13817" y="61784"/>
                  </a:lnTo>
                  <a:lnTo>
                    <a:pt x="13938" y="61965"/>
                  </a:lnTo>
                  <a:lnTo>
                    <a:pt x="14119" y="62086"/>
                  </a:lnTo>
                  <a:lnTo>
                    <a:pt x="14360" y="62206"/>
                  </a:lnTo>
                  <a:lnTo>
                    <a:pt x="14541" y="62267"/>
                  </a:lnTo>
                  <a:lnTo>
                    <a:pt x="15024" y="62267"/>
                  </a:lnTo>
                  <a:lnTo>
                    <a:pt x="15205" y="62206"/>
                  </a:lnTo>
                  <a:lnTo>
                    <a:pt x="15446" y="62086"/>
                  </a:lnTo>
                  <a:lnTo>
                    <a:pt x="15627" y="61965"/>
                  </a:lnTo>
                  <a:lnTo>
                    <a:pt x="15748" y="61784"/>
                  </a:lnTo>
                  <a:lnTo>
                    <a:pt x="15869" y="61543"/>
                  </a:lnTo>
                  <a:lnTo>
                    <a:pt x="15929" y="61362"/>
                  </a:lnTo>
                  <a:lnTo>
                    <a:pt x="15929" y="61120"/>
                  </a:lnTo>
                  <a:lnTo>
                    <a:pt x="15869" y="60758"/>
                  </a:lnTo>
                  <a:lnTo>
                    <a:pt x="15748" y="60457"/>
                  </a:lnTo>
                  <a:lnTo>
                    <a:pt x="15567" y="60276"/>
                  </a:lnTo>
                  <a:lnTo>
                    <a:pt x="15326" y="60095"/>
                  </a:lnTo>
                  <a:lnTo>
                    <a:pt x="15084" y="59974"/>
                  </a:lnTo>
                  <a:close/>
                  <a:moveTo>
                    <a:pt x="20273" y="59974"/>
                  </a:moveTo>
                  <a:lnTo>
                    <a:pt x="20032" y="60095"/>
                  </a:lnTo>
                  <a:lnTo>
                    <a:pt x="19790" y="60276"/>
                  </a:lnTo>
                  <a:lnTo>
                    <a:pt x="19609" y="60457"/>
                  </a:lnTo>
                  <a:lnTo>
                    <a:pt x="19489" y="60758"/>
                  </a:lnTo>
                  <a:lnTo>
                    <a:pt x="19428" y="61120"/>
                  </a:lnTo>
                  <a:lnTo>
                    <a:pt x="19428" y="61362"/>
                  </a:lnTo>
                  <a:lnTo>
                    <a:pt x="19489" y="61543"/>
                  </a:lnTo>
                  <a:lnTo>
                    <a:pt x="19609" y="61784"/>
                  </a:lnTo>
                  <a:lnTo>
                    <a:pt x="19730" y="61965"/>
                  </a:lnTo>
                  <a:lnTo>
                    <a:pt x="19911" y="62086"/>
                  </a:lnTo>
                  <a:lnTo>
                    <a:pt x="20152" y="62206"/>
                  </a:lnTo>
                  <a:lnTo>
                    <a:pt x="20333" y="62267"/>
                  </a:lnTo>
                  <a:lnTo>
                    <a:pt x="20816" y="62267"/>
                  </a:lnTo>
                  <a:lnTo>
                    <a:pt x="20997" y="62206"/>
                  </a:lnTo>
                  <a:lnTo>
                    <a:pt x="21239" y="62086"/>
                  </a:lnTo>
                  <a:lnTo>
                    <a:pt x="21420" y="61965"/>
                  </a:lnTo>
                  <a:lnTo>
                    <a:pt x="21540" y="61784"/>
                  </a:lnTo>
                  <a:lnTo>
                    <a:pt x="21661" y="61543"/>
                  </a:lnTo>
                  <a:lnTo>
                    <a:pt x="21721" y="61362"/>
                  </a:lnTo>
                  <a:lnTo>
                    <a:pt x="21721" y="61120"/>
                  </a:lnTo>
                  <a:lnTo>
                    <a:pt x="21661" y="60758"/>
                  </a:lnTo>
                  <a:lnTo>
                    <a:pt x="21540" y="60457"/>
                  </a:lnTo>
                  <a:lnTo>
                    <a:pt x="21359" y="60276"/>
                  </a:lnTo>
                  <a:lnTo>
                    <a:pt x="21118" y="60095"/>
                  </a:lnTo>
                  <a:lnTo>
                    <a:pt x="20876" y="59974"/>
                  </a:lnTo>
                  <a:close/>
                  <a:moveTo>
                    <a:pt x="26065" y="59974"/>
                  </a:moveTo>
                  <a:lnTo>
                    <a:pt x="25824" y="60095"/>
                  </a:lnTo>
                  <a:lnTo>
                    <a:pt x="25583" y="60276"/>
                  </a:lnTo>
                  <a:lnTo>
                    <a:pt x="25402" y="60457"/>
                  </a:lnTo>
                  <a:lnTo>
                    <a:pt x="25281" y="60758"/>
                  </a:lnTo>
                  <a:lnTo>
                    <a:pt x="25221" y="61120"/>
                  </a:lnTo>
                  <a:lnTo>
                    <a:pt x="25221" y="61362"/>
                  </a:lnTo>
                  <a:lnTo>
                    <a:pt x="25281" y="61543"/>
                  </a:lnTo>
                  <a:lnTo>
                    <a:pt x="25402" y="61784"/>
                  </a:lnTo>
                  <a:lnTo>
                    <a:pt x="25522" y="61965"/>
                  </a:lnTo>
                  <a:lnTo>
                    <a:pt x="25703" y="62086"/>
                  </a:lnTo>
                  <a:lnTo>
                    <a:pt x="25945" y="62206"/>
                  </a:lnTo>
                  <a:lnTo>
                    <a:pt x="26126" y="62267"/>
                  </a:lnTo>
                  <a:lnTo>
                    <a:pt x="26608" y="62267"/>
                  </a:lnTo>
                  <a:lnTo>
                    <a:pt x="26789" y="62206"/>
                  </a:lnTo>
                  <a:lnTo>
                    <a:pt x="27031" y="62086"/>
                  </a:lnTo>
                  <a:lnTo>
                    <a:pt x="27212" y="61965"/>
                  </a:lnTo>
                  <a:lnTo>
                    <a:pt x="27332" y="61784"/>
                  </a:lnTo>
                  <a:lnTo>
                    <a:pt x="27453" y="61543"/>
                  </a:lnTo>
                  <a:lnTo>
                    <a:pt x="27513" y="61362"/>
                  </a:lnTo>
                  <a:lnTo>
                    <a:pt x="27513" y="61120"/>
                  </a:lnTo>
                  <a:lnTo>
                    <a:pt x="27453" y="60758"/>
                  </a:lnTo>
                  <a:lnTo>
                    <a:pt x="27332" y="60457"/>
                  </a:lnTo>
                  <a:lnTo>
                    <a:pt x="27151" y="60276"/>
                  </a:lnTo>
                  <a:lnTo>
                    <a:pt x="26910" y="60095"/>
                  </a:lnTo>
                  <a:lnTo>
                    <a:pt x="26669" y="59974"/>
                  </a:lnTo>
                  <a:close/>
                  <a:moveTo>
                    <a:pt x="31858" y="59974"/>
                  </a:moveTo>
                  <a:lnTo>
                    <a:pt x="31616" y="60095"/>
                  </a:lnTo>
                  <a:lnTo>
                    <a:pt x="31375" y="60276"/>
                  </a:lnTo>
                  <a:lnTo>
                    <a:pt x="31194" y="60457"/>
                  </a:lnTo>
                  <a:lnTo>
                    <a:pt x="31073" y="60758"/>
                  </a:lnTo>
                  <a:lnTo>
                    <a:pt x="31013" y="61120"/>
                  </a:lnTo>
                  <a:lnTo>
                    <a:pt x="31013" y="61362"/>
                  </a:lnTo>
                  <a:lnTo>
                    <a:pt x="31073" y="61543"/>
                  </a:lnTo>
                  <a:lnTo>
                    <a:pt x="31194" y="61784"/>
                  </a:lnTo>
                  <a:lnTo>
                    <a:pt x="31315" y="61965"/>
                  </a:lnTo>
                  <a:lnTo>
                    <a:pt x="31496" y="62086"/>
                  </a:lnTo>
                  <a:lnTo>
                    <a:pt x="31737" y="62206"/>
                  </a:lnTo>
                  <a:lnTo>
                    <a:pt x="31918" y="62267"/>
                  </a:lnTo>
                  <a:lnTo>
                    <a:pt x="32401" y="62267"/>
                  </a:lnTo>
                  <a:lnTo>
                    <a:pt x="32582" y="62206"/>
                  </a:lnTo>
                  <a:lnTo>
                    <a:pt x="32823" y="62086"/>
                  </a:lnTo>
                  <a:lnTo>
                    <a:pt x="33004" y="61965"/>
                  </a:lnTo>
                  <a:lnTo>
                    <a:pt x="33125" y="61784"/>
                  </a:lnTo>
                  <a:lnTo>
                    <a:pt x="33245" y="61543"/>
                  </a:lnTo>
                  <a:lnTo>
                    <a:pt x="33306" y="61362"/>
                  </a:lnTo>
                  <a:lnTo>
                    <a:pt x="33306" y="61120"/>
                  </a:lnTo>
                  <a:lnTo>
                    <a:pt x="33245" y="60758"/>
                  </a:lnTo>
                  <a:lnTo>
                    <a:pt x="33125" y="60457"/>
                  </a:lnTo>
                  <a:lnTo>
                    <a:pt x="32944" y="60276"/>
                  </a:lnTo>
                  <a:lnTo>
                    <a:pt x="32702" y="60095"/>
                  </a:lnTo>
                  <a:lnTo>
                    <a:pt x="32461" y="59974"/>
                  </a:lnTo>
                  <a:close/>
                  <a:moveTo>
                    <a:pt x="37650" y="59974"/>
                  </a:moveTo>
                  <a:lnTo>
                    <a:pt x="37408" y="60095"/>
                  </a:lnTo>
                  <a:lnTo>
                    <a:pt x="37167" y="60276"/>
                  </a:lnTo>
                  <a:lnTo>
                    <a:pt x="36986" y="60457"/>
                  </a:lnTo>
                  <a:lnTo>
                    <a:pt x="36865" y="60758"/>
                  </a:lnTo>
                  <a:lnTo>
                    <a:pt x="36805" y="61120"/>
                  </a:lnTo>
                  <a:lnTo>
                    <a:pt x="36805" y="61362"/>
                  </a:lnTo>
                  <a:lnTo>
                    <a:pt x="36865" y="61543"/>
                  </a:lnTo>
                  <a:lnTo>
                    <a:pt x="36986" y="61784"/>
                  </a:lnTo>
                  <a:lnTo>
                    <a:pt x="37107" y="61965"/>
                  </a:lnTo>
                  <a:lnTo>
                    <a:pt x="37288" y="62086"/>
                  </a:lnTo>
                  <a:lnTo>
                    <a:pt x="37529" y="62206"/>
                  </a:lnTo>
                  <a:lnTo>
                    <a:pt x="37710" y="62267"/>
                  </a:lnTo>
                  <a:lnTo>
                    <a:pt x="38193" y="62267"/>
                  </a:lnTo>
                  <a:lnTo>
                    <a:pt x="38374" y="62206"/>
                  </a:lnTo>
                  <a:lnTo>
                    <a:pt x="38615" y="62086"/>
                  </a:lnTo>
                  <a:lnTo>
                    <a:pt x="38796" y="61965"/>
                  </a:lnTo>
                  <a:lnTo>
                    <a:pt x="38917" y="61784"/>
                  </a:lnTo>
                  <a:lnTo>
                    <a:pt x="39038" y="61543"/>
                  </a:lnTo>
                  <a:lnTo>
                    <a:pt x="39098" y="61362"/>
                  </a:lnTo>
                  <a:lnTo>
                    <a:pt x="39098" y="61120"/>
                  </a:lnTo>
                  <a:lnTo>
                    <a:pt x="39038" y="60758"/>
                  </a:lnTo>
                  <a:lnTo>
                    <a:pt x="38917" y="60457"/>
                  </a:lnTo>
                  <a:lnTo>
                    <a:pt x="38736" y="60276"/>
                  </a:lnTo>
                  <a:lnTo>
                    <a:pt x="38495" y="60095"/>
                  </a:lnTo>
                  <a:lnTo>
                    <a:pt x="38253" y="59974"/>
                  </a:lnTo>
                  <a:close/>
                  <a:moveTo>
                    <a:pt x="43442" y="59974"/>
                  </a:moveTo>
                  <a:lnTo>
                    <a:pt x="43201" y="60095"/>
                  </a:lnTo>
                  <a:lnTo>
                    <a:pt x="42959" y="60276"/>
                  </a:lnTo>
                  <a:lnTo>
                    <a:pt x="42778" y="60457"/>
                  </a:lnTo>
                  <a:lnTo>
                    <a:pt x="42658" y="60758"/>
                  </a:lnTo>
                  <a:lnTo>
                    <a:pt x="42597" y="61120"/>
                  </a:lnTo>
                  <a:lnTo>
                    <a:pt x="42597" y="61362"/>
                  </a:lnTo>
                  <a:lnTo>
                    <a:pt x="42658" y="61543"/>
                  </a:lnTo>
                  <a:lnTo>
                    <a:pt x="42778" y="61784"/>
                  </a:lnTo>
                  <a:lnTo>
                    <a:pt x="42899" y="61965"/>
                  </a:lnTo>
                  <a:lnTo>
                    <a:pt x="43080" y="62086"/>
                  </a:lnTo>
                  <a:lnTo>
                    <a:pt x="43321" y="62206"/>
                  </a:lnTo>
                  <a:lnTo>
                    <a:pt x="43502" y="62267"/>
                  </a:lnTo>
                  <a:lnTo>
                    <a:pt x="43985" y="62267"/>
                  </a:lnTo>
                  <a:lnTo>
                    <a:pt x="44166" y="62206"/>
                  </a:lnTo>
                  <a:lnTo>
                    <a:pt x="44407" y="62086"/>
                  </a:lnTo>
                  <a:lnTo>
                    <a:pt x="44588" y="61965"/>
                  </a:lnTo>
                  <a:lnTo>
                    <a:pt x="44709" y="61784"/>
                  </a:lnTo>
                  <a:lnTo>
                    <a:pt x="44830" y="61543"/>
                  </a:lnTo>
                  <a:lnTo>
                    <a:pt x="44890" y="61362"/>
                  </a:lnTo>
                  <a:lnTo>
                    <a:pt x="44890" y="61120"/>
                  </a:lnTo>
                  <a:lnTo>
                    <a:pt x="44830" y="60758"/>
                  </a:lnTo>
                  <a:lnTo>
                    <a:pt x="44709" y="60457"/>
                  </a:lnTo>
                  <a:lnTo>
                    <a:pt x="44528" y="60276"/>
                  </a:lnTo>
                  <a:lnTo>
                    <a:pt x="44287" y="60095"/>
                  </a:lnTo>
                  <a:lnTo>
                    <a:pt x="44045" y="59974"/>
                  </a:lnTo>
                  <a:close/>
                  <a:moveTo>
                    <a:pt x="49234" y="59974"/>
                  </a:moveTo>
                  <a:lnTo>
                    <a:pt x="48993" y="60095"/>
                  </a:lnTo>
                  <a:lnTo>
                    <a:pt x="48752" y="60276"/>
                  </a:lnTo>
                  <a:lnTo>
                    <a:pt x="48571" y="60457"/>
                  </a:lnTo>
                  <a:lnTo>
                    <a:pt x="48450" y="60758"/>
                  </a:lnTo>
                  <a:lnTo>
                    <a:pt x="48390" y="61120"/>
                  </a:lnTo>
                  <a:lnTo>
                    <a:pt x="48390" y="61362"/>
                  </a:lnTo>
                  <a:lnTo>
                    <a:pt x="48450" y="61543"/>
                  </a:lnTo>
                  <a:lnTo>
                    <a:pt x="48571" y="61784"/>
                  </a:lnTo>
                  <a:lnTo>
                    <a:pt x="48691" y="61965"/>
                  </a:lnTo>
                  <a:lnTo>
                    <a:pt x="48872" y="62086"/>
                  </a:lnTo>
                  <a:lnTo>
                    <a:pt x="49114" y="62206"/>
                  </a:lnTo>
                  <a:lnTo>
                    <a:pt x="49295" y="62267"/>
                  </a:lnTo>
                  <a:lnTo>
                    <a:pt x="49777" y="62267"/>
                  </a:lnTo>
                  <a:lnTo>
                    <a:pt x="49958" y="62206"/>
                  </a:lnTo>
                  <a:lnTo>
                    <a:pt x="50200" y="62086"/>
                  </a:lnTo>
                  <a:lnTo>
                    <a:pt x="50381" y="61965"/>
                  </a:lnTo>
                  <a:lnTo>
                    <a:pt x="50501" y="61784"/>
                  </a:lnTo>
                  <a:lnTo>
                    <a:pt x="50622" y="61543"/>
                  </a:lnTo>
                  <a:lnTo>
                    <a:pt x="50682" y="61362"/>
                  </a:lnTo>
                  <a:lnTo>
                    <a:pt x="50682" y="61120"/>
                  </a:lnTo>
                  <a:lnTo>
                    <a:pt x="50622" y="60758"/>
                  </a:lnTo>
                  <a:lnTo>
                    <a:pt x="50501" y="60457"/>
                  </a:lnTo>
                  <a:lnTo>
                    <a:pt x="50320" y="60276"/>
                  </a:lnTo>
                  <a:lnTo>
                    <a:pt x="50079" y="60095"/>
                  </a:lnTo>
                  <a:lnTo>
                    <a:pt x="49838" y="59974"/>
                  </a:lnTo>
                  <a:close/>
                  <a:moveTo>
                    <a:pt x="55027" y="59974"/>
                  </a:moveTo>
                  <a:lnTo>
                    <a:pt x="54785" y="60095"/>
                  </a:lnTo>
                  <a:lnTo>
                    <a:pt x="54544" y="60276"/>
                  </a:lnTo>
                  <a:lnTo>
                    <a:pt x="54363" y="60457"/>
                  </a:lnTo>
                  <a:lnTo>
                    <a:pt x="54242" y="60758"/>
                  </a:lnTo>
                  <a:lnTo>
                    <a:pt x="54182" y="61120"/>
                  </a:lnTo>
                  <a:lnTo>
                    <a:pt x="54182" y="61362"/>
                  </a:lnTo>
                  <a:lnTo>
                    <a:pt x="54242" y="61543"/>
                  </a:lnTo>
                  <a:lnTo>
                    <a:pt x="54363" y="61784"/>
                  </a:lnTo>
                  <a:lnTo>
                    <a:pt x="54483" y="61965"/>
                  </a:lnTo>
                  <a:lnTo>
                    <a:pt x="54665" y="62086"/>
                  </a:lnTo>
                  <a:lnTo>
                    <a:pt x="54906" y="62206"/>
                  </a:lnTo>
                  <a:lnTo>
                    <a:pt x="55087" y="62267"/>
                  </a:lnTo>
                  <a:lnTo>
                    <a:pt x="55570" y="62267"/>
                  </a:lnTo>
                  <a:lnTo>
                    <a:pt x="55751" y="62206"/>
                  </a:lnTo>
                  <a:lnTo>
                    <a:pt x="55992" y="62086"/>
                  </a:lnTo>
                  <a:lnTo>
                    <a:pt x="56173" y="61965"/>
                  </a:lnTo>
                  <a:lnTo>
                    <a:pt x="56294" y="61784"/>
                  </a:lnTo>
                  <a:lnTo>
                    <a:pt x="56414" y="61543"/>
                  </a:lnTo>
                  <a:lnTo>
                    <a:pt x="56475" y="61362"/>
                  </a:lnTo>
                  <a:lnTo>
                    <a:pt x="56475" y="61120"/>
                  </a:lnTo>
                  <a:lnTo>
                    <a:pt x="56414" y="60758"/>
                  </a:lnTo>
                  <a:lnTo>
                    <a:pt x="56294" y="60457"/>
                  </a:lnTo>
                  <a:lnTo>
                    <a:pt x="56113" y="60276"/>
                  </a:lnTo>
                  <a:lnTo>
                    <a:pt x="55871" y="60095"/>
                  </a:lnTo>
                  <a:lnTo>
                    <a:pt x="55630" y="59974"/>
                  </a:lnTo>
                  <a:close/>
                  <a:moveTo>
                    <a:pt x="60819" y="59974"/>
                  </a:moveTo>
                  <a:lnTo>
                    <a:pt x="60577" y="60095"/>
                  </a:lnTo>
                  <a:lnTo>
                    <a:pt x="60336" y="60276"/>
                  </a:lnTo>
                  <a:lnTo>
                    <a:pt x="60155" y="60457"/>
                  </a:lnTo>
                  <a:lnTo>
                    <a:pt x="60034" y="60758"/>
                  </a:lnTo>
                  <a:lnTo>
                    <a:pt x="59974" y="61120"/>
                  </a:lnTo>
                  <a:lnTo>
                    <a:pt x="59974" y="61362"/>
                  </a:lnTo>
                  <a:lnTo>
                    <a:pt x="60034" y="61543"/>
                  </a:lnTo>
                  <a:lnTo>
                    <a:pt x="60155" y="61784"/>
                  </a:lnTo>
                  <a:lnTo>
                    <a:pt x="60276" y="61965"/>
                  </a:lnTo>
                  <a:lnTo>
                    <a:pt x="60457" y="62086"/>
                  </a:lnTo>
                  <a:lnTo>
                    <a:pt x="60698" y="62206"/>
                  </a:lnTo>
                  <a:lnTo>
                    <a:pt x="60879" y="62267"/>
                  </a:lnTo>
                  <a:lnTo>
                    <a:pt x="61362" y="62267"/>
                  </a:lnTo>
                  <a:lnTo>
                    <a:pt x="61543" y="62206"/>
                  </a:lnTo>
                  <a:lnTo>
                    <a:pt x="61784" y="62086"/>
                  </a:lnTo>
                  <a:lnTo>
                    <a:pt x="61965" y="61965"/>
                  </a:lnTo>
                  <a:lnTo>
                    <a:pt x="62086" y="61784"/>
                  </a:lnTo>
                  <a:lnTo>
                    <a:pt x="62206" y="61543"/>
                  </a:lnTo>
                  <a:lnTo>
                    <a:pt x="62267" y="61362"/>
                  </a:lnTo>
                  <a:lnTo>
                    <a:pt x="62267" y="61120"/>
                  </a:lnTo>
                  <a:lnTo>
                    <a:pt x="62206" y="60758"/>
                  </a:lnTo>
                  <a:lnTo>
                    <a:pt x="62086" y="60457"/>
                  </a:lnTo>
                  <a:lnTo>
                    <a:pt x="61905" y="60276"/>
                  </a:lnTo>
                  <a:lnTo>
                    <a:pt x="61663" y="60095"/>
                  </a:lnTo>
                  <a:lnTo>
                    <a:pt x="61422" y="59974"/>
                  </a:lnTo>
                  <a:close/>
                  <a:moveTo>
                    <a:pt x="66611" y="59974"/>
                  </a:moveTo>
                  <a:lnTo>
                    <a:pt x="66370" y="60095"/>
                  </a:lnTo>
                  <a:lnTo>
                    <a:pt x="66128" y="60276"/>
                  </a:lnTo>
                  <a:lnTo>
                    <a:pt x="65947" y="60457"/>
                  </a:lnTo>
                  <a:lnTo>
                    <a:pt x="65827" y="60758"/>
                  </a:lnTo>
                  <a:lnTo>
                    <a:pt x="65766" y="61120"/>
                  </a:lnTo>
                  <a:lnTo>
                    <a:pt x="65766" y="61362"/>
                  </a:lnTo>
                  <a:lnTo>
                    <a:pt x="65827" y="61543"/>
                  </a:lnTo>
                  <a:lnTo>
                    <a:pt x="65947" y="61784"/>
                  </a:lnTo>
                  <a:lnTo>
                    <a:pt x="66068" y="61965"/>
                  </a:lnTo>
                  <a:lnTo>
                    <a:pt x="66249" y="62086"/>
                  </a:lnTo>
                  <a:lnTo>
                    <a:pt x="66490" y="62206"/>
                  </a:lnTo>
                  <a:lnTo>
                    <a:pt x="66671" y="62267"/>
                  </a:lnTo>
                  <a:lnTo>
                    <a:pt x="67214" y="62267"/>
                  </a:lnTo>
                  <a:lnTo>
                    <a:pt x="68059" y="61120"/>
                  </a:lnTo>
                  <a:lnTo>
                    <a:pt x="67999" y="60758"/>
                  </a:lnTo>
                  <a:lnTo>
                    <a:pt x="67878" y="60457"/>
                  </a:lnTo>
                  <a:lnTo>
                    <a:pt x="67697" y="60276"/>
                  </a:lnTo>
                  <a:lnTo>
                    <a:pt x="67456" y="60095"/>
                  </a:lnTo>
                  <a:lnTo>
                    <a:pt x="67214" y="59974"/>
                  </a:lnTo>
                  <a:close/>
                  <a:moveTo>
                    <a:pt x="11645" y="62870"/>
                  </a:moveTo>
                  <a:lnTo>
                    <a:pt x="11464" y="62930"/>
                  </a:lnTo>
                  <a:lnTo>
                    <a:pt x="11223" y="63051"/>
                  </a:lnTo>
                  <a:lnTo>
                    <a:pt x="11042" y="63172"/>
                  </a:lnTo>
                  <a:lnTo>
                    <a:pt x="10921" y="63353"/>
                  </a:lnTo>
                  <a:lnTo>
                    <a:pt x="10800" y="63594"/>
                  </a:lnTo>
                  <a:lnTo>
                    <a:pt x="10740" y="63775"/>
                  </a:lnTo>
                  <a:lnTo>
                    <a:pt x="10740" y="64016"/>
                  </a:lnTo>
                  <a:lnTo>
                    <a:pt x="10740" y="64197"/>
                  </a:lnTo>
                  <a:lnTo>
                    <a:pt x="10800" y="64439"/>
                  </a:lnTo>
                  <a:lnTo>
                    <a:pt x="10981" y="64740"/>
                  </a:lnTo>
                  <a:lnTo>
                    <a:pt x="11162" y="64921"/>
                  </a:lnTo>
                  <a:lnTo>
                    <a:pt x="11464" y="65102"/>
                  </a:lnTo>
                  <a:lnTo>
                    <a:pt x="11705" y="65163"/>
                  </a:lnTo>
                  <a:lnTo>
                    <a:pt x="12128" y="65163"/>
                  </a:lnTo>
                  <a:lnTo>
                    <a:pt x="12309" y="65102"/>
                  </a:lnTo>
                  <a:lnTo>
                    <a:pt x="12550" y="64982"/>
                  </a:lnTo>
                  <a:lnTo>
                    <a:pt x="12731" y="64861"/>
                  </a:lnTo>
                  <a:lnTo>
                    <a:pt x="12852" y="64680"/>
                  </a:lnTo>
                  <a:lnTo>
                    <a:pt x="12973" y="64439"/>
                  </a:lnTo>
                  <a:lnTo>
                    <a:pt x="13033" y="64258"/>
                  </a:lnTo>
                  <a:lnTo>
                    <a:pt x="13033" y="64016"/>
                  </a:lnTo>
                  <a:lnTo>
                    <a:pt x="13033" y="63775"/>
                  </a:lnTo>
                  <a:lnTo>
                    <a:pt x="12973" y="63594"/>
                  </a:lnTo>
                  <a:lnTo>
                    <a:pt x="12852" y="63353"/>
                  </a:lnTo>
                  <a:lnTo>
                    <a:pt x="12731" y="63172"/>
                  </a:lnTo>
                  <a:lnTo>
                    <a:pt x="12550" y="63051"/>
                  </a:lnTo>
                  <a:lnTo>
                    <a:pt x="12309" y="62930"/>
                  </a:lnTo>
                  <a:lnTo>
                    <a:pt x="12128" y="62870"/>
                  </a:lnTo>
                  <a:close/>
                  <a:moveTo>
                    <a:pt x="17437" y="62870"/>
                  </a:moveTo>
                  <a:lnTo>
                    <a:pt x="17256" y="62930"/>
                  </a:lnTo>
                  <a:lnTo>
                    <a:pt x="17015" y="63051"/>
                  </a:lnTo>
                  <a:lnTo>
                    <a:pt x="16834" y="63172"/>
                  </a:lnTo>
                  <a:lnTo>
                    <a:pt x="16713" y="63353"/>
                  </a:lnTo>
                  <a:lnTo>
                    <a:pt x="16593" y="63594"/>
                  </a:lnTo>
                  <a:lnTo>
                    <a:pt x="16532" y="63775"/>
                  </a:lnTo>
                  <a:lnTo>
                    <a:pt x="16532" y="64016"/>
                  </a:lnTo>
                  <a:lnTo>
                    <a:pt x="16532" y="64258"/>
                  </a:lnTo>
                  <a:lnTo>
                    <a:pt x="16593" y="64439"/>
                  </a:lnTo>
                  <a:lnTo>
                    <a:pt x="16713" y="64680"/>
                  </a:lnTo>
                  <a:lnTo>
                    <a:pt x="16834" y="64861"/>
                  </a:lnTo>
                  <a:lnTo>
                    <a:pt x="17015" y="64982"/>
                  </a:lnTo>
                  <a:lnTo>
                    <a:pt x="17256" y="65102"/>
                  </a:lnTo>
                  <a:lnTo>
                    <a:pt x="17437" y="65163"/>
                  </a:lnTo>
                  <a:lnTo>
                    <a:pt x="17920" y="65163"/>
                  </a:lnTo>
                  <a:lnTo>
                    <a:pt x="18101" y="65102"/>
                  </a:lnTo>
                  <a:lnTo>
                    <a:pt x="18342" y="64982"/>
                  </a:lnTo>
                  <a:lnTo>
                    <a:pt x="18523" y="64861"/>
                  </a:lnTo>
                  <a:lnTo>
                    <a:pt x="18644" y="64680"/>
                  </a:lnTo>
                  <a:lnTo>
                    <a:pt x="18765" y="64439"/>
                  </a:lnTo>
                  <a:lnTo>
                    <a:pt x="18825" y="64258"/>
                  </a:lnTo>
                  <a:lnTo>
                    <a:pt x="18825" y="64016"/>
                  </a:lnTo>
                  <a:lnTo>
                    <a:pt x="18825" y="63775"/>
                  </a:lnTo>
                  <a:lnTo>
                    <a:pt x="18765" y="63594"/>
                  </a:lnTo>
                  <a:lnTo>
                    <a:pt x="18644" y="63353"/>
                  </a:lnTo>
                  <a:lnTo>
                    <a:pt x="18523" y="63172"/>
                  </a:lnTo>
                  <a:lnTo>
                    <a:pt x="18342" y="63051"/>
                  </a:lnTo>
                  <a:lnTo>
                    <a:pt x="18101" y="62930"/>
                  </a:lnTo>
                  <a:lnTo>
                    <a:pt x="17920" y="62870"/>
                  </a:lnTo>
                  <a:close/>
                  <a:moveTo>
                    <a:pt x="23230" y="62870"/>
                  </a:moveTo>
                  <a:lnTo>
                    <a:pt x="23049" y="62930"/>
                  </a:lnTo>
                  <a:lnTo>
                    <a:pt x="22807" y="63051"/>
                  </a:lnTo>
                  <a:lnTo>
                    <a:pt x="22626" y="63172"/>
                  </a:lnTo>
                  <a:lnTo>
                    <a:pt x="22506" y="63353"/>
                  </a:lnTo>
                  <a:lnTo>
                    <a:pt x="22385" y="63594"/>
                  </a:lnTo>
                  <a:lnTo>
                    <a:pt x="22325" y="63775"/>
                  </a:lnTo>
                  <a:lnTo>
                    <a:pt x="22325" y="64016"/>
                  </a:lnTo>
                  <a:lnTo>
                    <a:pt x="22325" y="64258"/>
                  </a:lnTo>
                  <a:lnTo>
                    <a:pt x="22385" y="64439"/>
                  </a:lnTo>
                  <a:lnTo>
                    <a:pt x="22506" y="64680"/>
                  </a:lnTo>
                  <a:lnTo>
                    <a:pt x="22626" y="64861"/>
                  </a:lnTo>
                  <a:lnTo>
                    <a:pt x="22807" y="64982"/>
                  </a:lnTo>
                  <a:lnTo>
                    <a:pt x="23049" y="65102"/>
                  </a:lnTo>
                  <a:lnTo>
                    <a:pt x="23230" y="65163"/>
                  </a:lnTo>
                  <a:lnTo>
                    <a:pt x="23712" y="65163"/>
                  </a:lnTo>
                  <a:lnTo>
                    <a:pt x="23893" y="65102"/>
                  </a:lnTo>
                  <a:lnTo>
                    <a:pt x="24135" y="64982"/>
                  </a:lnTo>
                  <a:lnTo>
                    <a:pt x="24316" y="64861"/>
                  </a:lnTo>
                  <a:lnTo>
                    <a:pt x="24436" y="64680"/>
                  </a:lnTo>
                  <a:lnTo>
                    <a:pt x="24557" y="64439"/>
                  </a:lnTo>
                  <a:lnTo>
                    <a:pt x="24617" y="64258"/>
                  </a:lnTo>
                  <a:lnTo>
                    <a:pt x="24617" y="64016"/>
                  </a:lnTo>
                  <a:lnTo>
                    <a:pt x="24617" y="63775"/>
                  </a:lnTo>
                  <a:lnTo>
                    <a:pt x="24557" y="63594"/>
                  </a:lnTo>
                  <a:lnTo>
                    <a:pt x="24436" y="63353"/>
                  </a:lnTo>
                  <a:lnTo>
                    <a:pt x="24316" y="63172"/>
                  </a:lnTo>
                  <a:lnTo>
                    <a:pt x="24135" y="63051"/>
                  </a:lnTo>
                  <a:lnTo>
                    <a:pt x="23893" y="62930"/>
                  </a:lnTo>
                  <a:lnTo>
                    <a:pt x="23712" y="62870"/>
                  </a:lnTo>
                  <a:close/>
                  <a:moveTo>
                    <a:pt x="29022" y="62870"/>
                  </a:moveTo>
                  <a:lnTo>
                    <a:pt x="28841" y="62930"/>
                  </a:lnTo>
                  <a:lnTo>
                    <a:pt x="28599" y="63051"/>
                  </a:lnTo>
                  <a:lnTo>
                    <a:pt x="28418" y="63172"/>
                  </a:lnTo>
                  <a:lnTo>
                    <a:pt x="28298" y="63353"/>
                  </a:lnTo>
                  <a:lnTo>
                    <a:pt x="28177" y="63594"/>
                  </a:lnTo>
                  <a:lnTo>
                    <a:pt x="28117" y="63775"/>
                  </a:lnTo>
                  <a:lnTo>
                    <a:pt x="28117" y="64016"/>
                  </a:lnTo>
                  <a:lnTo>
                    <a:pt x="28117" y="64258"/>
                  </a:lnTo>
                  <a:lnTo>
                    <a:pt x="28177" y="64439"/>
                  </a:lnTo>
                  <a:lnTo>
                    <a:pt x="28298" y="64680"/>
                  </a:lnTo>
                  <a:lnTo>
                    <a:pt x="28418" y="64861"/>
                  </a:lnTo>
                  <a:lnTo>
                    <a:pt x="28599" y="64982"/>
                  </a:lnTo>
                  <a:lnTo>
                    <a:pt x="28841" y="65102"/>
                  </a:lnTo>
                  <a:lnTo>
                    <a:pt x="29022" y="65163"/>
                  </a:lnTo>
                  <a:lnTo>
                    <a:pt x="29505" y="65163"/>
                  </a:lnTo>
                  <a:lnTo>
                    <a:pt x="29686" y="65102"/>
                  </a:lnTo>
                  <a:lnTo>
                    <a:pt x="29927" y="64982"/>
                  </a:lnTo>
                  <a:lnTo>
                    <a:pt x="30108" y="64861"/>
                  </a:lnTo>
                  <a:lnTo>
                    <a:pt x="30229" y="64680"/>
                  </a:lnTo>
                  <a:lnTo>
                    <a:pt x="30349" y="64439"/>
                  </a:lnTo>
                  <a:lnTo>
                    <a:pt x="30410" y="64258"/>
                  </a:lnTo>
                  <a:lnTo>
                    <a:pt x="30410" y="64016"/>
                  </a:lnTo>
                  <a:lnTo>
                    <a:pt x="30410" y="63775"/>
                  </a:lnTo>
                  <a:lnTo>
                    <a:pt x="30349" y="63594"/>
                  </a:lnTo>
                  <a:lnTo>
                    <a:pt x="30229" y="63353"/>
                  </a:lnTo>
                  <a:lnTo>
                    <a:pt x="30108" y="63172"/>
                  </a:lnTo>
                  <a:lnTo>
                    <a:pt x="29927" y="63051"/>
                  </a:lnTo>
                  <a:lnTo>
                    <a:pt x="29686" y="62930"/>
                  </a:lnTo>
                  <a:lnTo>
                    <a:pt x="29505" y="62870"/>
                  </a:lnTo>
                  <a:close/>
                  <a:moveTo>
                    <a:pt x="34814" y="62870"/>
                  </a:moveTo>
                  <a:lnTo>
                    <a:pt x="34633" y="62930"/>
                  </a:lnTo>
                  <a:lnTo>
                    <a:pt x="34392" y="63051"/>
                  </a:lnTo>
                  <a:lnTo>
                    <a:pt x="34211" y="63172"/>
                  </a:lnTo>
                  <a:lnTo>
                    <a:pt x="34090" y="63353"/>
                  </a:lnTo>
                  <a:lnTo>
                    <a:pt x="33969" y="63594"/>
                  </a:lnTo>
                  <a:lnTo>
                    <a:pt x="33909" y="63775"/>
                  </a:lnTo>
                  <a:lnTo>
                    <a:pt x="33909" y="64016"/>
                  </a:lnTo>
                  <a:lnTo>
                    <a:pt x="33909" y="64258"/>
                  </a:lnTo>
                  <a:lnTo>
                    <a:pt x="33969" y="64439"/>
                  </a:lnTo>
                  <a:lnTo>
                    <a:pt x="34090" y="64680"/>
                  </a:lnTo>
                  <a:lnTo>
                    <a:pt x="34211" y="64861"/>
                  </a:lnTo>
                  <a:lnTo>
                    <a:pt x="34392" y="64982"/>
                  </a:lnTo>
                  <a:lnTo>
                    <a:pt x="34633" y="65102"/>
                  </a:lnTo>
                  <a:lnTo>
                    <a:pt x="34814" y="65163"/>
                  </a:lnTo>
                  <a:lnTo>
                    <a:pt x="35297" y="65163"/>
                  </a:lnTo>
                  <a:lnTo>
                    <a:pt x="35478" y="65102"/>
                  </a:lnTo>
                  <a:lnTo>
                    <a:pt x="35719" y="64982"/>
                  </a:lnTo>
                  <a:lnTo>
                    <a:pt x="35900" y="64861"/>
                  </a:lnTo>
                  <a:lnTo>
                    <a:pt x="36021" y="64680"/>
                  </a:lnTo>
                  <a:lnTo>
                    <a:pt x="36141" y="64439"/>
                  </a:lnTo>
                  <a:lnTo>
                    <a:pt x="36202" y="64258"/>
                  </a:lnTo>
                  <a:lnTo>
                    <a:pt x="36202" y="64016"/>
                  </a:lnTo>
                  <a:lnTo>
                    <a:pt x="36202" y="63775"/>
                  </a:lnTo>
                  <a:lnTo>
                    <a:pt x="36141" y="63594"/>
                  </a:lnTo>
                  <a:lnTo>
                    <a:pt x="36021" y="63353"/>
                  </a:lnTo>
                  <a:lnTo>
                    <a:pt x="35900" y="63172"/>
                  </a:lnTo>
                  <a:lnTo>
                    <a:pt x="35719" y="63051"/>
                  </a:lnTo>
                  <a:lnTo>
                    <a:pt x="35478" y="62930"/>
                  </a:lnTo>
                  <a:lnTo>
                    <a:pt x="35297" y="62870"/>
                  </a:lnTo>
                  <a:close/>
                  <a:moveTo>
                    <a:pt x="40606" y="62870"/>
                  </a:moveTo>
                  <a:lnTo>
                    <a:pt x="40425" y="62930"/>
                  </a:lnTo>
                  <a:lnTo>
                    <a:pt x="40184" y="63051"/>
                  </a:lnTo>
                  <a:lnTo>
                    <a:pt x="40003" y="63172"/>
                  </a:lnTo>
                  <a:lnTo>
                    <a:pt x="39882" y="63353"/>
                  </a:lnTo>
                  <a:lnTo>
                    <a:pt x="39762" y="63594"/>
                  </a:lnTo>
                  <a:lnTo>
                    <a:pt x="39701" y="63775"/>
                  </a:lnTo>
                  <a:lnTo>
                    <a:pt x="39701" y="64016"/>
                  </a:lnTo>
                  <a:lnTo>
                    <a:pt x="39701" y="64258"/>
                  </a:lnTo>
                  <a:lnTo>
                    <a:pt x="39762" y="64439"/>
                  </a:lnTo>
                  <a:lnTo>
                    <a:pt x="39882" y="64680"/>
                  </a:lnTo>
                  <a:lnTo>
                    <a:pt x="40003" y="64861"/>
                  </a:lnTo>
                  <a:lnTo>
                    <a:pt x="40184" y="64982"/>
                  </a:lnTo>
                  <a:lnTo>
                    <a:pt x="40425" y="65102"/>
                  </a:lnTo>
                  <a:lnTo>
                    <a:pt x="40606" y="65163"/>
                  </a:lnTo>
                  <a:lnTo>
                    <a:pt x="41089" y="65163"/>
                  </a:lnTo>
                  <a:lnTo>
                    <a:pt x="41270" y="65102"/>
                  </a:lnTo>
                  <a:lnTo>
                    <a:pt x="41511" y="64982"/>
                  </a:lnTo>
                  <a:lnTo>
                    <a:pt x="41692" y="64861"/>
                  </a:lnTo>
                  <a:lnTo>
                    <a:pt x="41813" y="64680"/>
                  </a:lnTo>
                  <a:lnTo>
                    <a:pt x="41934" y="64439"/>
                  </a:lnTo>
                  <a:lnTo>
                    <a:pt x="41994" y="64258"/>
                  </a:lnTo>
                  <a:lnTo>
                    <a:pt x="41994" y="64016"/>
                  </a:lnTo>
                  <a:lnTo>
                    <a:pt x="41994" y="63775"/>
                  </a:lnTo>
                  <a:lnTo>
                    <a:pt x="41934" y="63594"/>
                  </a:lnTo>
                  <a:lnTo>
                    <a:pt x="41813" y="63353"/>
                  </a:lnTo>
                  <a:lnTo>
                    <a:pt x="41692" y="63172"/>
                  </a:lnTo>
                  <a:lnTo>
                    <a:pt x="41511" y="63051"/>
                  </a:lnTo>
                  <a:lnTo>
                    <a:pt x="41270" y="62930"/>
                  </a:lnTo>
                  <a:lnTo>
                    <a:pt x="41089" y="62870"/>
                  </a:lnTo>
                  <a:close/>
                  <a:moveTo>
                    <a:pt x="46399" y="62870"/>
                  </a:moveTo>
                  <a:lnTo>
                    <a:pt x="46218" y="62930"/>
                  </a:lnTo>
                  <a:lnTo>
                    <a:pt x="45976" y="63051"/>
                  </a:lnTo>
                  <a:lnTo>
                    <a:pt x="45795" y="63172"/>
                  </a:lnTo>
                  <a:lnTo>
                    <a:pt x="45674" y="63353"/>
                  </a:lnTo>
                  <a:lnTo>
                    <a:pt x="45554" y="63594"/>
                  </a:lnTo>
                  <a:lnTo>
                    <a:pt x="45493" y="63775"/>
                  </a:lnTo>
                  <a:lnTo>
                    <a:pt x="45493" y="64016"/>
                  </a:lnTo>
                  <a:lnTo>
                    <a:pt x="45493" y="64258"/>
                  </a:lnTo>
                  <a:lnTo>
                    <a:pt x="45554" y="64439"/>
                  </a:lnTo>
                  <a:lnTo>
                    <a:pt x="45674" y="64680"/>
                  </a:lnTo>
                  <a:lnTo>
                    <a:pt x="45795" y="64861"/>
                  </a:lnTo>
                  <a:lnTo>
                    <a:pt x="45976" y="64982"/>
                  </a:lnTo>
                  <a:lnTo>
                    <a:pt x="46218" y="65102"/>
                  </a:lnTo>
                  <a:lnTo>
                    <a:pt x="46399" y="65163"/>
                  </a:lnTo>
                  <a:lnTo>
                    <a:pt x="46881" y="65163"/>
                  </a:lnTo>
                  <a:lnTo>
                    <a:pt x="47062" y="65102"/>
                  </a:lnTo>
                  <a:lnTo>
                    <a:pt x="47304" y="64982"/>
                  </a:lnTo>
                  <a:lnTo>
                    <a:pt x="47485" y="64861"/>
                  </a:lnTo>
                  <a:lnTo>
                    <a:pt x="47605" y="64680"/>
                  </a:lnTo>
                  <a:lnTo>
                    <a:pt x="47726" y="64439"/>
                  </a:lnTo>
                  <a:lnTo>
                    <a:pt x="47786" y="64258"/>
                  </a:lnTo>
                  <a:lnTo>
                    <a:pt x="47786" y="64016"/>
                  </a:lnTo>
                  <a:lnTo>
                    <a:pt x="47786" y="63775"/>
                  </a:lnTo>
                  <a:lnTo>
                    <a:pt x="47726" y="63594"/>
                  </a:lnTo>
                  <a:lnTo>
                    <a:pt x="47605" y="63353"/>
                  </a:lnTo>
                  <a:lnTo>
                    <a:pt x="47485" y="63172"/>
                  </a:lnTo>
                  <a:lnTo>
                    <a:pt x="47304" y="63051"/>
                  </a:lnTo>
                  <a:lnTo>
                    <a:pt x="47062" y="62930"/>
                  </a:lnTo>
                  <a:lnTo>
                    <a:pt x="46881" y="62870"/>
                  </a:lnTo>
                  <a:close/>
                  <a:moveTo>
                    <a:pt x="52191" y="62870"/>
                  </a:moveTo>
                  <a:lnTo>
                    <a:pt x="52010" y="62930"/>
                  </a:lnTo>
                  <a:lnTo>
                    <a:pt x="51768" y="63051"/>
                  </a:lnTo>
                  <a:lnTo>
                    <a:pt x="51587" y="63172"/>
                  </a:lnTo>
                  <a:lnTo>
                    <a:pt x="51467" y="63353"/>
                  </a:lnTo>
                  <a:lnTo>
                    <a:pt x="51346" y="63594"/>
                  </a:lnTo>
                  <a:lnTo>
                    <a:pt x="51286" y="63775"/>
                  </a:lnTo>
                  <a:lnTo>
                    <a:pt x="51286" y="64016"/>
                  </a:lnTo>
                  <a:lnTo>
                    <a:pt x="51286" y="64258"/>
                  </a:lnTo>
                  <a:lnTo>
                    <a:pt x="51346" y="64439"/>
                  </a:lnTo>
                  <a:lnTo>
                    <a:pt x="51467" y="64680"/>
                  </a:lnTo>
                  <a:lnTo>
                    <a:pt x="51587" y="64861"/>
                  </a:lnTo>
                  <a:lnTo>
                    <a:pt x="51768" y="64982"/>
                  </a:lnTo>
                  <a:lnTo>
                    <a:pt x="52010" y="65102"/>
                  </a:lnTo>
                  <a:lnTo>
                    <a:pt x="52191" y="65163"/>
                  </a:lnTo>
                  <a:lnTo>
                    <a:pt x="52673" y="65163"/>
                  </a:lnTo>
                  <a:lnTo>
                    <a:pt x="52854" y="65102"/>
                  </a:lnTo>
                  <a:lnTo>
                    <a:pt x="53096" y="64982"/>
                  </a:lnTo>
                  <a:lnTo>
                    <a:pt x="53277" y="64861"/>
                  </a:lnTo>
                  <a:lnTo>
                    <a:pt x="53397" y="64680"/>
                  </a:lnTo>
                  <a:lnTo>
                    <a:pt x="53518" y="64439"/>
                  </a:lnTo>
                  <a:lnTo>
                    <a:pt x="53578" y="64258"/>
                  </a:lnTo>
                  <a:lnTo>
                    <a:pt x="53578" y="64016"/>
                  </a:lnTo>
                  <a:lnTo>
                    <a:pt x="53578" y="63775"/>
                  </a:lnTo>
                  <a:lnTo>
                    <a:pt x="53518" y="63594"/>
                  </a:lnTo>
                  <a:lnTo>
                    <a:pt x="53397" y="63353"/>
                  </a:lnTo>
                  <a:lnTo>
                    <a:pt x="53277" y="63172"/>
                  </a:lnTo>
                  <a:lnTo>
                    <a:pt x="53096" y="63051"/>
                  </a:lnTo>
                  <a:lnTo>
                    <a:pt x="52854" y="62930"/>
                  </a:lnTo>
                  <a:lnTo>
                    <a:pt x="52673" y="62870"/>
                  </a:lnTo>
                  <a:close/>
                  <a:moveTo>
                    <a:pt x="57983" y="62870"/>
                  </a:moveTo>
                  <a:lnTo>
                    <a:pt x="57802" y="62930"/>
                  </a:lnTo>
                  <a:lnTo>
                    <a:pt x="57561" y="63051"/>
                  </a:lnTo>
                  <a:lnTo>
                    <a:pt x="57380" y="63172"/>
                  </a:lnTo>
                  <a:lnTo>
                    <a:pt x="57259" y="63353"/>
                  </a:lnTo>
                  <a:lnTo>
                    <a:pt x="57138" y="63594"/>
                  </a:lnTo>
                  <a:lnTo>
                    <a:pt x="57078" y="63775"/>
                  </a:lnTo>
                  <a:lnTo>
                    <a:pt x="57078" y="64016"/>
                  </a:lnTo>
                  <a:lnTo>
                    <a:pt x="57078" y="64258"/>
                  </a:lnTo>
                  <a:lnTo>
                    <a:pt x="57138" y="64439"/>
                  </a:lnTo>
                  <a:lnTo>
                    <a:pt x="57259" y="64680"/>
                  </a:lnTo>
                  <a:lnTo>
                    <a:pt x="57380" y="64861"/>
                  </a:lnTo>
                  <a:lnTo>
                    <a:pt x="57561" y="64982"/>
                  </a:lnTo>
                  <a:lnTo>
                    <a:pt x="57802" y="65102"/>
                  </a:lnTo>
                  <a:lnTo>
                    <a:pt x="57983" y="65163"/>
                  </a:lnTo>
                  <a:lnTo>
                    <a:pt x="58466" y="65163"/>
                  </a:lnTo>
                  <a:lnTo>
                    <a:pt x="58647" y="65102"/>
                  </a:lnTo>
                  <a:lnTo>
                    <a:pt x="58888" y="64982"/>
                  </a:lnTo>
                  <a:lnTo>
                    <a:pt x="59069" y="64861"/>
                  </a:lnTo>
                  <a:lnTo>
                    <a:pt x="59190" y="64680"/>
                  </a:lnTo>
                  <a:lnTo>
                    <a:pt x="59310" y="64439"/>
                  </a:lnTo>
                  <a:lnTo>
                    <a:pt x="59371" y="64258"/>
                  </a:lnTo>
                  <a:lnTo>
                    <a:pt x="59371" y="64016"/>
                  </a:lnTo>
                  <a:lnTo>
                    <a:pt x="59371" y="63775"/>
                  </a:lnTo>
                  <a:lnTo>
                    <a:pt x="59310" y="63594"/>
                  </a:lnTo>
                  <a:lnTo>
                    <a:pt x="59190" y="63353"/>
                  </a:lnTo>
                  <a:lnTo>
                    <a:pt x="59069" y="63172"/>
                  </a:lnTo>
                  <a:lnTo>
                    <a:pt x="58888" y="63051"/>
                  </a:lnTo>
                  <a:lnTo>
                    <a:pt x="58647" y="62930"/>
                  </a:lnTo>
                  <a:lnTo>
                    <a:pt x="58466" y="62870"/>
                  </a:lnTo>
                  <a:close/>
                  <a:moveTo>
                    <a:pt x="63775" y="62870"/>
                  </a:moveTo>
                  <a:lnTo>
                    <a:pt x="63594" y="62930"/>
                  </a:lnTo>
                  <a:lnTo>
                    <a:pt x="63353" y="63051"/>
                  </a:lnTo>
                  <a:lnTo>
                    <a:pt x="63172" y="63172"/>
                  </a:lnTo>
                  <a:lnTo>
                    <a:pt x="63051" y="63353"/>
                  </a:lnTo>
                  <a:lnTo>
                    <a:pt x="62931" y="63594"/>
                  </a:lnTo>
                  <a:lnTo>
                    <a:pt x="62870" y="63775"/>
                  </a:lnTo>
                  <a:lnTo>
                    <a:pt x="62870" y="64016"/>
                  </a:lnTo>
                  <a:lnTo>
                    <a:pt x="62870" y="64258"/>
                  </a:lnTo>
                  <a:lnTo>
                    <a:pt x="62931" y="64439"/>
                  </a:lnTo>
                  <a:lnTo>
                    <a:pt x="63051" y="64680"/>
                  </a:lnTo>
                  <a:lnTo>
                    <a:pt x="63172" y="64861"/>
                  </a:lnTo>
                  <a:lnTo>
                    <a:pt x="63353" y="64982"/>
                  </a:lnTo>
                  <a:lnTo>
                    <a:pt x="63594" y="65102"/>
                  </a:lnTo>
                  <a:lnTo>
                    <a:pt x="63775" y="65163"/>
                  </a:lnTo>
                  <a:lnTo>
                    <a:pt x="64198" y="65163"/>
                  </a:lnTo>
                  <a:lnTo>
                    <a:pt x="64439" y="65102"/>
                  </a:lnTo>
                  <a:lnTo>
                    <a:pt x="64741" y="64921"/>
                  </a:lnTo>
                  <a:lnTo>
                    <a:pt x="64922" y="64740"/>
                  </a:lnTo>
                  <a:lnTo>
                    <a:pt x="65103" y="64439"/>
                  </a:lnTo>
                  <a:lnTo>
                    <a:pt x="65163" y="64197"/>
                  </a:lnTo>
                  <a:lnTo>
                    <a:pt x="65163" y="64016"/>
                  </a:lnTo>
                  <a:lnTo>
                    <a:pt x="65163" y="63775"/>
                  </a:lnTo>
                  <a:lnTo>
                    <a:pt x="65103" y="63594"/>
                  </a:lnTo>
                  <a:lnTo>
                    <a:pt x="64982" y="63353"/>
                  </a:lnTo>
                  <a:lnTo>
                    <a:pt x="64861" y="63172"/>
                  </a:lnTo>
                  <a:lnTo>
                    <a:pt x="64680" y="63051"/>
                  </a:lnTo>
                  <a:lnTo>
                    <a:pt x="64439" y="62930"/>
                  </a:lnTo>
                  <a:lnTo>
                    <a:pt x="64258" y="62870"/>
                  </a:lnTo>
                  <a:close/>
                  <a:moveTo>
                    <a:pt x="14541" y="65766"/>
                  </a:moveTo>
                  <a:lnTo>
                    <a:pt x="14360" y="65826"/>
                  </a:lnTo>
                  <a:lnTo>
                    <a:pt x="14119" y="65947"/>
                  </a:lnTo>
                  <a:lnTo>
                    <a:pt x="13938" y="66068"/>
                  </a:lnTo>
                  <a:lnTo>
                    <a:pt x="13817" y="66249"/>
                  </a:lnTo>
                  <a:lnTo>
                    <a:pt x="13697" y="66490"/>
                  </a:lnTo>
                  <a:lnTo>
                    <a:pt x="13636" y="66671"/>
                  </a:lnTo>
                  <a:lnTo>
                    <a:pt x="13636" y="66912"/>
                  </a:lnTo>
                  <a:lnTo>
                    <a:pt x="13636" y="67214"/>
                  </a:lnTo>
                  <a:lnTo>
                    <a:pt x="14783" y="68059"/>
                  </a:lnTo>
                  <a:lnTo>
                    <a:pt x="15024" y="68059"/>
                  </a:lnTo>
                  <a:lnTo>
                    <a:pt x="15205" y="67999"/>
                  </a:lnTo>
                  <a:lnTo>
                    <a:pt x="15446" y="67878"/>
                  </a:lnTo>
                  <a:lnTo>
                    <a:pt x="15627" y="67757"/>
                  </a:lnTo>
                  <a:lnTo>
                    <a:pt x="15748" y="67576"/>
                  </a:lnTo>
                  <a:lnTo>
                    <a:pt x="15869" y="67335"/>
                  </a:lnTo>
                  <a:lnTo>
                    <a:pt x="15929" y="67154"/>
                  </a:lnTo>
                  <a:lnTo>
                    <a:pt x="15929" y="66912"/>
                  </a:lnTo>
                  <a:lnTo>
                    <a:pt x="15929" y="66671"/>
                  </a:lnTo>
                  <a:lnTo>
                    <a:pt x="15869" y="66490"/>
                  </a:lnTo>
                  <a:lnTo>
                    <a:pt x="15748" y="66249"/>
                  </a:lnTo>
                  <a:lnTo>
                    <a:pt x="15627" y="66068"/>
                  </a:lnTo>
                  <a:lnTo>
                    <a:pt x="15446" y="65947"/>
                  </a:lnTo>
                  <a:lnTo>
                    <a:pt x="15205" y="65826"/>
                  </a:lnTo>
                  <a:lnTo>
                    <a:pt x="15024" y="65766"/>
                  </a:lnTo>
                  <a:close/>
                  <a:moveTo>
                    <a:pt x="20333" y="65766"/>
                  </a:moveTo>
                  <a:lnTo>
                    <a:pt x="20152" y="65826"/>
                  </a:lnTo>
                  <a:lnTo>
                    <a:pt x="19911" y="65947"/>
                  </a:lnTo>
                  <a:lnTo>
                    <a:pt x="19730" y="66068"/>
                  </a:lnTo>
                  <a:lnTo>
                    <a:pt x="19609" y="66249"/>
                  </a:lnTo>
                  <a:lnTo>
                    <a:pt x="19489" y="66490"/>
                  </a:lnTo>
                  <a:lnTo>
                    <a:pt x="19428" y="66671"/>
                  </a:lnTo>
                  <a:lnTo>
                    <a:pt x="19428" y="66912"/>
                  </a:lnTo>
                  <a:lnTo>
                    <a:pt x="19428" y="67154"/>
                  </a:lnTo>
                  <a:lnTo>
                    <a:pt x="19489" y="67335"/>
                  </a:lnTo>
                  <a:lnTo>
                    <a:pt x="19609" y="67576"/>
                  </a:lnTo>
                  <a:lnTo>
                    <a:pt x="19730" y="67757"/>
                  </a:lnTo>
                  <a:lnTo>
                    <a:pt x="19911" y="67878"/>
                  </a:lnTo>
                  <a:lnTo>
                    <a:pt x="20152" y="67999"/>
                  </a:lnTo>
                  <a:lnTo>
                    <a:pt x="20333" y="68059"/>
                  </a:lnTo>
                  <a:lnTo>
                    <a:pt x="20816" y="68059"/>
                  </a:lnTo>
                  <a:lnTo>
                    <a:pt x="20997" y="67999"/>
                  </a:lnTo>
                  <a:lnTo>
                    <a:pt x="21239" y="67878"/>
                  </a:lnTo>
                  <a:lnTo>
                    <a:pt x="21420" y="67757"/>
                  </a:lnTo>
                  <a:lnTo>
                    <a:pt x="21540" y="67576"/>
                  </a:lnTo>
                  <a:lnTo>
                    <a:pt x="21661" y="67335"/>
                  </a:lnTo>
                  <a:lnTo>
                    <a:pt x="21721" y="67154"/>
                  </a:lnTo>
                  <a:lnTo>
                    <a:pt x="21721" y="66912"/>
                  </a:lnTo>
                  <a:lnTo>
                    <a:pt x="21721" y="66671"/>
                  </a:lnTo>
                  <a:lnTo>
                    <a:pt x="21661" y="66490"/>
                  </a:lnTo>
                  <a:lnTo>
                    <a:pt x="21540" y="66249"/>
                  </a:lnTo>
                  <a:lnTo>
                    <a:pt x="21420" y="66068"/>
                  </a:lnTo>
                  <a:lnTo>
                    <a:pt x="21239" y="65947"/>
                  </a:lnTo>
                  <a:lnTo>
                    <a:pt x="20997" y="65826"/>
                  </a:lnTo>
                  <a:lnTo>
                    <a:pt x="20816" y="65766"/>
                  </a:lnTo>
                  <a:close/>
                  <a:moveTo>
                    <a:pt x="26126" y="65766"/>
                  </a:moveTo>
                  <a:lnTo>
                    <a:pt x="25945" y="65826"/>
                  </a:lnTo>
                  <a:lnTo>
                    <a:pt x="25703" y="65947"/>
                  </a:lnTo>
                  <a:lnTo>
                    <a:pt x="25522" y="66068"/>
                  </a:lnTo>
                  <a:lnTo>
                    <a:pt x="25402" y="66249"/>
                  </a:lnTo>
                  <a:lnTo>
                    <a:pt x="25281" y="66490"/>
                  </a:lnTo>
                  <a:lnTo>
                    <a:pt x="25221" y="66671"/>
                  </a:lnTo>
                  <a:lnTo>
                    <a:pt x="25221" y="66912"/>
                  </a:lnTo>
                  <a:lnTo>
                    <a:pt x="25221" y="67154"/>
                  </a:lnTo>
                  <a:lnTo>
                    <a:pt x="25281" y="67335"/>
                  </a:lnTo>
                  <a:lnTo>
                    <a:pt x="25402" y="67576"/>
                  </a:lnTo>
                  <a:lnTo>
                    <a:pt x="25522" y="67757"/>
                  </a:lnTo>
                  <a:lnTo>
                    <a:pt x="25703" y="67878"/>
                  </a:lnTo>
                  <a:lnTo>
                    <a:pt x="25945" y="67999"/>
                  </a:lnTo>
                  <a:lnTo>
                    <a:pt x="26126" y="68059"/>
                  </a:lnTo>
                  <a:lnTo>
                    <a:pt x="26608" y="68059"/>
                  </a:lnTo>
                  <a:lnTo>
                    <a:pt x="26789" y="67999"/>
                  </a:lnTo>
                  <a:lnTo>
                    <a:pt x="27031" y="67878"/>
                  </a:lnTo>
                  <a:lnTo>
                    <a:pt x="27212" y="67757"/>
                  </a:lnTo>
                  <a:lnTo>
                    <a:pt x="27332" y="67576"/>
                  </a:lnTo>
                  <a:lnTo>
                    <a:pt x="27453" y="67335"/>
                  </a:lnTo>
                  <a:lnTo>
                    <a:pt x="27513" y="67154"/>
                  </a:lnTo>
                  <a:lnTo>
                    <a:pt x="27513" y="66912"/>
                  </a:lnTo>
                  <a:lnTo>
                    <a:pt x="27513" y="66671"/>
                  </a:lnTo>
                  <a:lnTo>
                    <a:pt x="27453" y="66490"/>
                  </a:lnTo>
                  <a:lnTo>
                    <a:pt x="27332" y="66249"/>
                  </a:lnTo>
                  <a:lnTo>
                    <a:pt x="27212" y="66068"/>
                  </a:lnTo>
                  <a:lnTo>
                    <a:pt x="27031" y="65947"/>
                  </a:lnTo>
                  <a:lnTo>
                    <a:pt x="26789" y="65826"/>
                  </a:lnTo>
                  <a:lnTo>
                    <a:pt x="26608" y="65766"/>
                  </a:lnTo>
                  <a:close/>
                  <a:moveTo>
                    <a:pt x="31918" y="65766"/>
                  </a:moveTo>
                  <a:lnTo>
                    <a:pt x="31737" y="65826"/>
                  </a:lnTo>
                  <a:lnTo>
                    <a:pt x="31496" y="65947"/>
                  </a:lnTo>
                  <a:lnTo>
                    <a:pt x="31315" y="66068"/>
                  </a:lnTo>
                  <a:lnTo>
                    <a:pt x="31194" y="66249"/>
                  </a:lnTo>
                  <a:lnTo>
                    <a:pt x="31073" y="66490"/>
                  </a:lnTo>
                  <a:lnTo>
                    <a:pt x="31013" y="66671"/>
                  </a:lnTo>
                  <a:lnTo>
                    <a:pt x="31013" y="66912"/>
                  </a:lnTo>
                  <a:lnTo>
                    <a:pt x="31013" y="67154"/>
                  </a:lnTo>
                  <a:lnTo>
                    <a:pt x="31073" y="67335"/>
                  </a:lnTo>
                  <a:lnTo>
                    <a:pt x="31194" y="67576"/>
                  </a:lnTo>
                  <a:lnTo>
                    <a:pt x="31315" y="67757"/>
                  </a:lnTo>
                  <a:lnTo>
                    <a:pt x="31496" y="67878"/>
                  </a:lnTo>
                  <a:lnTo>
                    <a:pt x="31737" y="67999"/>
                  </a:lnTo>
                  <a:lnTo>
                    <a:pt x="31918" y="68059"/>
                  </a:lnTo>
                  <a:lnTo>
                    <a:pt x="32401" y="68059"/>
                  </a:lnTo>
                  <a:lnTo>
                    <a:pt x="32582" y="67999"/>
                  </a:lnTo>
                  <a:lnTo>
                    <a:pt x="32823" y="67878"/>
                  </a:lnTo>
                  <a:lnTo>
                    <a:pt x="33004" y="67757"/>
                  </a:lnTo>
                  <a:lnTo>
                    <a:pt x="33125" y="67576"/>
                  </a:lnTo>
                  <a:lnTo>
                    <a:pt x="33245" y="67335"/>
                  </a:lnTo>
                  <a:lnTo>
                    <a:pt x="33306" y="67154"/>
                  </a:lnTo>
                  <a:lnTo>
                    <a:pt x="33306" y="66912"/>
                  </a:lnTo>
                  <a:lnTo>
                    <a:pt x="33306" y="66671"/>
                  </a:lnTo>
                  <a:lnTo>
                    <a:pt x="33245" y="66490"/>
                  </a:lnTo>
                  <a:lnTo>
                    <a:pt x="33125" y="66249"/>
                  </a:lnTo>
                  <a:lnTo>
                    <a:pt x="33004" y="66068"/>
                  </a:lnTo>
                  <a:lnTo>
                    <a:pt x="32823" y="65947"/>
                  </a:lnTo>
                  <a:lnTo>
                    <a:pt x="32582" y="65826"/>
                  </a:lnTo>
                  <a:lnTo>
                    <a:pt x="32401" y="65766"/>
                  </a:lnTo>
                  <a:close/>
                  <a:moveTo>
                    <a:pt x="37710" y="65766"/>
                  </a:moveTo>
                  <a:lnTo>
                    <a:pt x="37529" y="65826"/>
                  </a:lnTo>
                  <a:lnTo>
                    <a:pt x="37288" y="65947"/>
                  </a:lnTo>
                  <a:lnTo>
                    <a:pt x="37107" y="66068"/>
                  </a:lnTo>
                  <a:lnTo>
                    <a:pt x="36986" y="66249"/>
                  </a:lnTo>
                  <a:lnTo>
                    <a:pt x="36865" y="66490"/>
                  </a:lnTo>
                  <a:lnTo>
                    <a:pt x="36805" y="66671"/>
                  </a:lnTo>
                  <a:lnTo>
                    <a:pt x="36805" y="66912"/>
                  </a:lnTo>
                  <a:lnTo>
                    <a:pt x="36805" y="67154"/>
                  </a:lnTo>
                  <a:lnTo>
                    <a:pt x="36865" y="67335"/>
                  </a:lnTo>
                  <a:lnTo>
                    <a:pt x="36986" y="67576"/>
                  </a:lnTo>
                  <a:lnTo>
                    <a:pt x="37107" y="67757"/>
                  </a:lnTo>
                  <a:lnTo>
                    <a:pt x="37288" y="67878"/>
                  </a:lnTo>
                  <a:lnTo>
                    <a:pt x="37529" y="67999"/>
                  </a:lnTo>
                  <a:lnTo>
                    <a:pt x="37710" y="68059"/>
                  </a:lnTo>
                  <a:lnTo>
                    <a:pt x="38193" y="68059"/>
                  </a:lnTo>
                  <a:lnTo>
                    <a:pt x="38374" y="67999"/>
                  </a:lnTo>
                  <a:lnTo>
                    <a:pt x="38615" y="67878"/>
                  </a:lnTo>
                  <a:lnTo>
                    <a:pt x="38796" y="67757"/>
                  </a:lnTo>
                  <a:lnTo>
                    <a:pt x="38917" y="67576"/>
                  </a:lnTo>
                  <a:lnTo>
                    <a:pt x="39038" y="67335"/>
                  </a:lnTo>
                  <a:lnTo>
                    <a:pt x="39098" y="67154"/>
                  </a:lnTo>
                  <a:lnTo>
                    <a:pt x="39098" y="66912"/>
                  </a:lnTo>
                  <a:lnTo>
                    <a:pt x="39098" y="66671"/>
                  </a:lnTo>
                  <a:lnTo>
                    <a:pt x="39038" y="66490"/>
                  </a:lnTo>
                  <a:lnTo>
                    <a:pt x="38917" y="66249"/>
                  </a:lnTo>
                  <a:lnTo>
                    <a:pt x="38796" y="66068"/>
                  </a:lnTo>
                  <a:lnTo>
                    <a:pt x="38615" y="65947"/>
                  </a:lnTo>
                  <a:lnTo>
                    <a:pt x="38374" y="65826"/>
                  </a:lnTo>
                  <a:lnTo>
                    <a:pt x="38193" y="65766"/>
                  </a:lnTo>
                  <a:close/>
                  <a:moveTo>
                    <a:pt x="43502" y="65766"/>
                  </a:moveTo>
                  <a:lnTo>
                    <a:pt x="43321" y="65826"/>
                  </a:lnTo>
                  <a:lnTo>
                    <a:pt x="43080" y="65947"/>
                  </a:lnTo>
                  <a:lnTo>
                    <a:pt x="42899" y="66068"/>
                  </a:lnTo>
                  <a:lnTo>
                    <a:pt x="42778" y="66249"/>
                  </a:lnTo>
                  <a:lnTo>
                    <a:pt x="42658" y="66490"/>
                  </a:lnTo>
                  <a:lnTo>
                    <a:pt x="42597" y="66671"/>
                  </a:lnTo>
                  <a:lnTo>
                    <a:pt x="42597" y="66912"/>
                  </a:lnTo>
                  <a:lnTo>
                    <a:pt x="42597" y="67154"/>
                  </a:lnTo>
                  <a:lnTo>
                    <a:pt x="42658" y="67335"/>
                  </a:lnTo>
                  <a:lnTo>
                    <a:pt x="42778" y="67576"/>
                  </a:lnTo>
                  <a:lnTo>
                    <a:pt x="42899" y="67757"/>
                  </a:lnTo>
                  <a:lnTo>
                    <a:pt x="43080" y="67878"/>
                  </a:lnTo>
                  <a:lnTo>
                    <a:pt x="43321" y="67999"/>
                  </a:lnTo>
                  <a:lnTo>
                    <a:pt x="43502" y="68059"/>
                  </a:lnTo>
                  <a:lnTo>
                    <a:pt x="43985" y="68059"/>
                  </a:lnTo>
                  <a:lnTo>
                    <a:pt x="44166" y="67999"/>
                  </a:lnTo>
                  <a:lnTo>
                    <a:pt x="44407" y="67878"/>
                  </a:lnTo>
                  <a:lnTo>
                    <a:pt x="44588" y="67757"/>
                  </a:lnTo>
                  <a:lnTo>
                    <a:pt x="44709" y="67576"/>
                  </a:lnTo>
                  <a:lnTo>
                    <a:pt x="44830" y="67335"/>
                  </a:lnTo>
                  <a:lnTo>
                    <a:pt x="44890" y="67154"/>
                  </a:lnTo>
                  <a:lnTo>
                    <a:pt x="44890" y="66912"/>
                  </a:lnTo>
                  <a:lnTo>
                    <a:pt x="44890" y="66671"/>
                  </a:lnTo>
                  <a:lnTo>
                    <a:pt x="44830" y="66490"/>
                  </a:lnTo>
                  <a:lnTo>
                    <a:pt x="44709" y="66249"/>
                  </a:lnTo>
                  <a:lnTo>
                    <a:pt x="44588" y="66068"/>
                  </a:lnTo>
                  <a:lnTo>
                    <a:pt x="44407" y="65947"/>
                  </a:lnTo>
                  <a:lnTo>
                    <a:pt x="44166" y="65826"/>
                  </a:lnTo>
                  <a:lnTo>
                    <a:pt x="43985" y="65766"/>
                  </a:lnTo>
                  <a:close/>
                  <a:moveTo>
                    <a:pt x="49295" y="65766"/>
                  </a:moveTo>
                  <a:lnTo>
                    <a:pt x="49114" y="65826"/>
                  </a:lnTo>
                  <a:lnTo>
                    <a:pt x="48872" y="65947"/>
                  </a:lnTo>
                  <a:lnTo>
                    <a:pt x="48691" y="66068"/>
                  </a:lnTo>
                  <a:lnTo>
                    <a:pt x="48571" y="66249"/>
                  </a:lnTo>
                  <a:lnTo>
                    <a:pt x="48450" y="66490"/>
                  </a:lnTo>
                  <a:lnTo>
                    <a:pt x="48390" y="66671"/>
                  </a:lnTo>
                  <a:lnTo>
                    <a:pt x="48390" y="66912"/>
                  </a:lnTo>
                  <a:lnTo>
                    <a:pt x="48390" y="67154"/>
                  </a:lnTo>
                  <a:lnTo>
                    <a:pt x="48450" y="67335"/>
                  </a:lnTo>
                  <a:lnTo>
                    <a:pt x="48571" y="67576"/>
                  </a:lnTo>
                  <a:lnTo>
                    <a:pt x="48691" y="67757"/>
                  </a:lnTo>
                  <a:lnTo>
                    <a:pt x="48872" y="67878"/>
                  </a:lnTo>
                  <a:lnTo>
                    <a:pt x="49114" y="67999"/>
                  </a:lnTo>
                  <a:lnTo>
                    <a:pt x="49295" y="68059"/>
                  </a:lnTo>
                  <a:lnTo>
                    <a:pt x="49777" y="68059"/>
                  </a:lnTo>
                  <a:lnTo>
                    <a:pt x="49958" y="67999"/>
                  </a:lnTo>
                  <a:lnTo>
                    <a:pt x="50200" y="67878"/>
                  </a:lnTo>
                  <a:lnTo>
                    <a:pt x="50381" y="67757"/>
                  </a:lnTo>
                  <a:lnTo>
                    <a:pt x="50501" y="67576"/>
                  </a:lnTo>
                  <a:lnTo>
                    <a:pt x="50622" y="67335"/>
                  </a:lnTo>
                  <a:lnTo>
                    <a:pt x="50682" y="67154"/>
                  </a:lnTo>
                  <a:lnTo>
                    <a:pt x="50682" y="66912"/>
                  </a:lnTo>
                  <a:lnTo>
                    <a:pt x="50682" y="66671"/>
                  </a:lnTo>
                  <a:lnTo>
                    <a:pt x="50622" y="66490"/>
                  </a:lnTo>
                  <a:lnTo>
                    <a:pt x="50501" y="66249"/>
                  </a:lnTo>
                  <a:lnTo>
                    <a:pt x="50381" y="66068"/>
                  </a:lnTo>
                  <a:lnTo>
                    <a:pt x="50200" y="65947"/>
                  </a:lnTo>
                  <a:lnTo>
                    <a:pt x="49958" y="65826"/>
                  </a:lnTo>
                  <a:lnTo>
                    <a:pt x="49777" y="65766"/>
                  </a:lnTo>
                  <a:close/>
                  <a:moveTo>
                    <a:pt x="55087" y="65766"/>
                  </a:moveTo>
                  <a:lnTo>
                    <a:pt x="54906" y="65826"/>
                  </a:lnTo>
                  <a:lnTo>
                    <a:pt x="54665" y="65947"/>
                  </a:lnTo>
                  <a:lnTo>
                    <a:pt x="54483" y="66068"/>
                  </a:lnTo>
                  <a:lnTo>
                    <a:pt x="54363" y="66249"/>
                  </a:lnTo>
                  <a:lnTo>
                    <a:pt x="54242" y="66490"/>
                  </a:lnTo>
                  <a:lnTo>
                    <a:pt x="54182" y="66671"/>
                  </a:lnTo>
                  <a:lnTo>
                    <a:pt x="54182" y="66912"/>
                  </a:lnTo>
                  <a:lnTo>
                    <a:pt x="54182" y="67154"/>
                  </a:lnTo>
                  <a:lnTo>
                    <a:pt x="54242" y="67335"/>
                  </a:lnTo>
                  <a:lnTo>
                    <a:pt x="54363" y="67576"/>
                  </a:lnTo>
                  <a:lnTo>
                    <a:pt x="54483" y="67757"/>
                  </a:lnTo>
                  <a:lnTo>
                    <a:pt x="54665" y="67878"/>
                  </a:lnTo>
                  <a:lnTo>
                    <a:pt x="54906" y="67999"/>
                  </a:lnTo>
                  <a:lnTo>
                    <a:pt x="55087" y="68059"/>
                  </a:lnTo>
                  <a:lnTo>
                    <a:pt x="55570" y="68059"/>
                  </a:lnTo>
                  <a:lnTo>
                    <a:pt x="55751" y="67999"/>
                  </a:lnTo>
                  <a:lnTo>
                    <a:pt x="55992" y="67878"/>
                  </a:lnTo>
                  <a:lnTo>
                    <a:pt x="56173" y="67757"/>
                  </a:lnTo>
                  <a:lnTo>
                    <a:pt x="56294" y="67576"/>
                  </a:lnTo>
                  <a:lnTo>
                    <a:pt x="56414" y="67335"/>
                  </a:lnTo>
                  <a:lnTo>
                    <a:pt x="56475" y="67154"/>
                  </a:lnTo>
                  <a:lnTo>
                    <a:pt x="56475" y="66912"/>
                  </a:lnTo>
                  <a:lnTo>
                    <a:pt x="56475" y="66671"/>
                  </a:lnTo>
                  <a:lnTo>
                    <a:pt x="56414" y="66490"/>
                  </a:lnTo>
                  <a:lnTo>
                    <a:pt x="56294" y="66249"/>
                  </a:lnTo>
                  <a:lnTo>
                    <a:pt x="56173" y="66068"/>
                  </a:lnTo>
                  <a:lnTo>
                    <a:pt x="55992" y="65947"/>
                  </a:lnTo>
                  <a:lnTo>
                    <a:pt x="55751" y="65826"/>
                  </a:lnTo>
                  <a:lnTo>
                    <a:pt x="55570" y="65766"/>
                  </a:lnTo>
                  <a:close/>
                  <a:moveTo>
                    <a:pt x="60879" y="65766"/>
                  </a:moveTo>
                  <a:lnTo>
                    <a:pt x="60698" y="65826"/>
                  </a:lnTo>
                  <a:lnTo>
                    <a:pt x="60457" y="65947"/>
                  </a:lnTo>
                  <a:lnTo>
                    <a:pt x="60276" y="66068"/>
                  </a:lnTo>
                  <a:lnTo>
                    <a:pt x="60155" y="66249"/>
                  </a:lnTo>
                  <a:lnTo>
                    <a:pt x="60034" y="66490"/>
                  </a:lnTo>
                  <a:lnTo>
                    <a:pt x="59974" y="66671"/>
                  </a:lnTo>
                  <a:lnTo>
                    <a:pt x="59974" y="66912"/>
                  </a:lnTo>
                  <a:lnTo>
                    <a:pt x="59974" y="67154"/>
                  </a:lnTo>
                  <a:lnTo>
                    <a:pt x="60034" y="67335"/>
                  </a:lnTo>
                  <a:lnTo>
                    <a:pt x="60155" y="67576"/>
                  </a:lnTo>
                  <a:lnTo>
                    <a:pt x="60276" y="67757"/>
                  </a:lnTo>
                  <a:lnTo>
                    <a:pt x="60457" y="67878"/>
                  </a:lnTo>
                  <a:lnTo>
                    <a:pt x="60698" y="67999"/>
                  </a:lnTo>
                  <a:lnTo>
                    <a:pt x="60879" y="68059"/>
                  </a:lnTo>
                  <a:lnTo>
                    <a:pt x="61120" y="68059"/>
                  </a:lnTo>
                  <a:lnTo>
                    <a:pt x="62267" y="67214"/>
                  </a:lnTo>
                  <a:lnTo>
                    <a:pt x="62267" y="66912"/>
                  </a:lnTo>
                  <a:lnTo>
                    <a:pt x="62267" y="66671"/>
                  </a:lnTo>
                  <a:lnTo>
                    <a:pt x="62206" y="66490"/>
                  </a:lnTo>
                  <a:lnTo>
                    <a:pt x="62086" y="66249"/>
                  </a:lnTo>
                  <a:lnTo>
                    <a:pt x="61965" y="66068"/>
                  </a:lnTo>
                  <a:lnTo>
                    <a:pt x="61784" y="65947"/>
                  </a:lnTo>
                  <a:lnTo>
                    <a:pt x="61543" y="65826"/>
                  </a:lnTo>
                  <a:lnTo>
                    <a:pt x="61362" y="65766"/>
                  </a:lnTo>
                  <a:close/>
                  <a:moveTo>
                    <a:pt x="17679" y="68662"/>
                  </a:moveTo>
                  <a:lnTo>
                    <a:pt x="17317" y="68723"/>
                  </a:lnTo>
                  <a:lnTo>
                    <a:pt x="17015" y="68843"/>
                  </a:lnTo>
                  <a:lnTo>
                    <a:pt x="16774" y="69085"/>
                  </a:lnTo>
                  <a:lnTo>
                    <a:pt x="16593" y="69386"/>
                  </a:lnTo>
                  <a:lnTo>
                    <a:pt x="18523" y="70593"/>
                  </a:lnTo>
                  <a:lnTo>
                    <a:pt x="18644" y="70472"/>
                  </a:lnTo>
                  <a:lnTo>
                    <a:pt x="18765" y="70231"/>
                  </a:lnTo>
                  <a:lnTo>
                    <a:pt x="18825" y="70050"/>
                  </a:lnTo>
                  <a:lnTo>
                    <a:pt x="18825" y="69809"/>
                  </a:lnTo>
                  <a:lnTo>
                    <a:pt x="18825" y="69567"/>
                  </a:lnTo>
                  <a:lnTo>
                    <a:pt x="18765" y="69386"/>
                  </a:lnTo>
                  <a:lnTo>
                    <a:pt x="18644" y="69145"/>
                  </a:lnTo>
                  <a:lnTo>
                    <a:pt x="18523" y="68964"/>
                  </a:lnTo>
                  <a:lnTo>
                    <a:pt x="18342" y="68843"/>
                  </a:lnTo>
                  <a:lnTo>
                    <a:pt x="18101" y="68723"/>
                  </a:lnTo>
                  <a:lnTo>
                    <a:pt x="17920" y="68662"/>
                  </a:lnTo>
                  <a:close/>
                  <a:moveTo>
                    <a:pt x="57983" y="68662"/>
                  </a:moveTo>
                  <a:lnTo>
                    <a:pt x="57802" y="68723"/>
                  </a:lnTo>
                  <a:lnTo>
                    <a:pt x="57561" y="68843"/>
                  </a:lnTo>
                  <a:lnTo>
                    <a:pt x="57380" y="68964"/>
                  </a:lnTo>
                  <a:lnTo>
                    <a:pt x="57259" y="69145"/>
                  </a:lnTo>
                  <a:lnTo>
                    <a:pt x="57138" y="69386"/>
                  </a:lnTo>
                  <a:lnTo>
                    <a:pt x="57078" y="69567"/>
                  </a:lnTo>
                  <a:lnTo>
                    <a:pt x="57078" y="69809"/>
                  </a:lnTo>
                  <a:lnTo>
                    <a:pt x="57078" y="70050"/>
                  </a:lnTo>
                  <a:lnTo>
                    <a:pt x="57138" y="70231"/>
                  </a:lnTo>
                  <a:lnTo>
                    <a:pt x="57259" y="70472"/>
                  </a:lnTo>
                  <a:lnTo>
                    <a:pt x="57380" y="70593"/>
                  </a:lnTo>
                  <a:lnTo>
                    <a:pt x="59310" y="69386"/>
                  </a:lnTo>
                  <a:lnTo>
                    <a:pt x="59129" y="69085"/>
                  </a:lnTo>
                  <a:lnTo>
                    <a:pt x="58888" y="68843"/>
                  </a:lnTo>
                  <a:lnTo>
                    <a:pt x="58586" y="68723"/>
                  </a:lnTo>
                  <a:lnTo>
                    <a:pt x="58224" y="68662"/>
                  </a:lnTo>
                  <a:close/>
                  <a:moveTo>
                    <a:pt x="23230" y="68662"/>
                  </a:moveTo>
                  <a:lnTo>
                    <a:pt x="23049" y="68723"/>
                  </a:lnTo>
                  <a:lnTo>
                    <a:pt x="22807" y="68843"/>
                  </a:lnTo>
                  <a:lnTo>
                    <a:pt x="22626" y="68964"/>
                  </a:lnTo>
                  <a:lnTo>
                    <a:pt x="22506" y="69145"/>
                  </a:lnTo>
                  <a:lnTo>
                    <a:pt x="22385" y="69386"/>
                  </a:lnTo>
                  <a:lnTo>
                    <a:pt x="22325" y="69567"/>
                  </a:lnTo>
                  <a:lnTo>
                    <a:pt x="22325" y="69809"/>
                  </a:lnTo>
                  <a:lnTo>
                    <a:pt x="22325" y="70050"/>
                  </a:lnTo>
                  <a:lnTo>
                    <a:pt x="22385" y="70231"/>
                  </a:lnTo>
                  <a:lnTo>
                    <a:pt x="22506" y="70472"/>
                  </a:lnTo>
                  <a:lnTo>
                    <a:pt x="22626" y="70653"/>
                  </a:lnTo>
                  <a:lnTo>
                    <a:pt x="22807" y="70774"/>
                  </a:lnTo>
                  <a:lnTo>
                    <a:pt x="23049" y="70895"/>
                  </a:lnTo>
                  <a:lnTo>
                    <a:pt x="23230" y="70955"/>
                  </a:lnTo>
                  <a:lnTo>
                    <a:pt x="23712" y="70955"/>
                  </a:lnTo>
                  <a:lnTo>
                    <a:pt x="23893" y="70895"/>
                  </a:lnTo>
                  <a:lnTo>
                    <a:pt x="24135" y="70774"/>
                  </a:lnTo>
                  <a:lnTo>
                    <a:pt x="24316" y="70653"/>
                  </a:lnTo>
                  <a:lnTo>
                    <a:pt x="24436" y="70472"/>
                  </a:lnTo>
                  <a:lnTo>
                    <a:pt x="24557" y="70231"/>
                  </a:lnTo>
                  <a:lnTo>
                    <a:pt x="24617" y="70050"/>
                  </a:lnTo>
                  <a:lnTo>
                    <a:pt x="24617" y="69809"/>
                  </a:lnTo>
                  <a:lnTo>
                    <a:pt x="24617" y="69567"/>
                  </a:lnTo>
                  <a:lnTo>
                    <a:pt x="24557" y="69386"/>
                  </a:lnTo>
                  <a:lnTo>
                    <a:pt x="24436" y="69145"/>
                  </a:lnTo>
                  <a:lnTo>
                    <a:pt x="24316" y="68964"/>
                  </a:lnTo>
                  <a:lnTo>
                    <a:pt x="24135" y="68843"/>
                  </a:lnTo>
                  <a:lnTo>
                    <a:pt x="23893" y="68723"/>
                  </a:lnTo>
                  <a:lnTo>
                    <a:pt x="23712" y="68662"/>
                  </a:lnTo>
                  <a:close/>
                  <a:moveTo>
                    <a:pt x="29022" y="68662"/>
                  </a:moveTo>
                  <a:lnTo>
                    <a:pt x="28841" y="68723"/>
                  </a:lnTo>
                  <a:lnTo>
                    <a:pt x="28599" y="68843"/>
                  </a:lnTo>
                  <a:lnTo>
                    <a:pt x="28418" y="68964"/>
                  </a:lnTo>
                  <a:lnTo>
                    <a:pt x="28298" y="69145"/>
                  </a:lnTo>
                  <a:lnTo>
                    <a:pt x="28177" y="69386"/>
                  </a:lnTo>
                  <a:lnTo>
                    <a:pt x="28117" y="69567"/>
                  </a:lnTo>
                  <a:lnTo>
                    <a:pt x="28117" y="69809"/>
                  </a:lnTo>
                  <a:lnTo>
                    <a:pt x="28117" y="70050"/>
                  </a:lnTo>
                  <a:lnTo>
                    <a:pt x="28177" y="70231"/>
                  </a:lnTo>
                  <a:lnTo>
                    <a:pt x="28298" y="70472"/>
                  </a:lnTo>
                  <a:lnTo>
                    <a:pt x="28418" y="70653"/>
                  </a:lnTo>
                  <a:lnTo>
                    <a:pt x="28599" y="70774"/>
                  </a:lnTo>
                  <a:lnTo>
                    <a:pt x="28841" y="70895"/>
                  </a:lnTo>
                  <a:lnTo>
                    <a:pt x="29022" y="70955"/>
                  </a:lnTo>
                  <a:lnTo>
                    <a:pt x="29505" y="70955"/>
                  </a:lnTo>
                  <a:lnTo>
                    <a:pt x="29686" y="70895"/>
                  </a:lnTo>
                  <a:lnTo>
                    <a:pt x="29927" y="70774"/>
                  </a:lnTo>
                  <a:lnTo>
                    <a:pt x="30108" y="70653"/>
                  </a:lnTo>
                  <a:lnTo>
                    <a:pt x="30229" y="70472"/>
                  </a:lnTo>
                  <a:lnTo>
                    <a:pt x="30349" y="70231"/>
                  </a:lnTo>
                  <a:lnTo>
                    <a:pt x="30410" y="70050"/>
                  </a:lnTo>
                  <a:lnTo>
                    <a:pt x="30410" y="69809"/>
                  </a:lnTo>
                  <a:lnTo>
                    <a:pt x="30410" y="69567"/>
                  </a:lnTo>
                  <a:lnTo>
                    <a:pt x="30349" y="69386"/>
                  </a:lnTo>
                  <a:lnTo>
                    <a:pt x="30229" y="69145"/>
                  </a:lnTo>
                  <a:lnTo>
                    <a:pt x="30108" y="68964"/>
                  </a:lnTo>
                  <a:lnTo>
                    <a:pt x="29927" y="68843"/>
                  </a:lnTo>
                  <a:lnTo>
                    <a:pt x="29686" y="68723"/>
                  </a:lnTo>
                  <a:lnTo>
                    <a:pt x="29505" y="68662"/>
                  </a:lnTo>
                  <a:close/>
                  <a:moveTo>
                    <a:pt x="34814" y="68662"/>
                  </a:moveTo>
                  <a:lnTo>
                    <a:pt x="34633" y="68723"/>
                  </a:lnTo>
                  <a:lnTo>
                    <a:pt x="34392" y="68843"/>
                  </a:lnTo>
                  <a:lnTo>
                    <a:pt x="34211" y="68964"/>
                  </a:lnTo>
                  <a:lnTo>
                    <a:pt x="34090" y="69145"/>
                  </a:lnTo>
                  <a:lnTo>
                    <a:pt x="33969" y="69386"/>
                  </a:lnTo>
                  <a:lnTo>
                    <a:pt x="33909" y="69567"/>
                  </a:lnTo>
                  <a:lnTo>
                    <a:pt x="33909" y="69809"/>
                  </a:lnTo>
                  <a:lnTo>
                    <a:pt x="33909" y="70050"/>
                  </a:lnTo>
                  <a:lnTo>
                    <a:pt x="33969" y="70231"/>
                  </a:lnTo>
                  <a:lnTo>
                    <a:pt x="34090" y="70472"/>
                  </a:lnTo>
                  <a:lnTo>
                    <a:pt x="34211" y="70653"/>
                  </a:lnTo>
                  <a:lnTo>
                    <a:pt x="34392" y="70774"/>
                  </a:lnTo>
                  <a:lnTo>
                    <a:pt x="34633" y="70895"/>
                  </a:lnTo>
                  <a:lnTo>
                    <a:pt x="34814" y="70955"/>
                  </a:lnTo>
                  <a:lnTo>
                    <a:pt x="35297" y="70955"/>
                  </a:lnTo>
                  <a:lnTo>
                    <a:pt x="35478" y="70895"/>
                  </a:lnTo>
                  <a:lnTo>
                    <a:pt x="35719" y="70774"/>
                  </a:lnTo>
                  <a:lnTo>
                    <a:pt x="35900" y="70653"/>
                  </a:lnTo>
                  <a:lnTo>
                    <a:pt x="36021" y="70472"/>
                  </a:lnTo>
                  <a:lnTo>
                    <a:pt x="36141" y="70231"/>
                  </a:lnTo>
                  <a:lnTo>
                    <a:pt x="36202" y="70050"/>
                  </a:lnTo>
                  <a:lnTo>
                    <a:pt x="36202" y="69809"/>
                  </a:lnTo>
                  <a:lnTo>
                    <a:pt x="36202" y="69567"/>
                  </a:lnTo>
                  <a:lnTo>
                    <a:pt x="36141" y="69386"/>
                  </a:lnTo>
                  <a:lnTo>
                    <a:pt x="36021" y="69145"/>
                  </a:lnTo>
                  <a:lnTo>
                    <a:pt x="35900" y="68964"/>
                  </a:lnTo>
                  <a:lnTo>
                    <a:pt x="35719" y="68843"/>
                  </a:lnTo>
                  <a:lnTo>
                    <a:pt x="35478" y="68723"/>
                  </a:lnTo>
                  <a:lnTo>
                    <a:pt x="35297" y="68662"/>
                  </a:lnTo>
                  <a:close/>
                  <a:moveTo>
                    <a:pt x="40606" y="68662"/>
                  </a:moveTo>
                  <a:lnTo>
                    <a:pt x="40425" y="68723"/>
                  </a:lnTo>
                  <a:lnTo>
                    <a:pt x="40184" y="68843"/>
                  </a:lnTo>
                  <a:lnTo>
                    <a:pt x="40003" y="68964"/>
                  </a:lnTo>
                  <a:lnTo>
                    <a:pt x="39882" y="69145"/>
                  </a:lnTo>
                  <a:lnTo>
                    <a:pt x="39762" y="69386"/>
                  </a:lnTo>
                  <a:lnTo>
                    <a:pt x="39701" y="69567"/>
                  </a:lnTo>
                  <a:lnTo>
                    <a:pt x="39701" y="69809"/>
                  </a:lnTo>
                  <a:lnTo>
                    <a:pt x="39701" y="70050"/>
                  </a:lnTo>
                  <a:lnTo>
                    <a:pt x="39762" y="70231"/>
                  </a:lnTo>
                  <a:lnTo>
                    <a:pt x="39882" y="70472"/>
                  </a:lnTo>
                  <a:lnTo>
                    <a:pt x="40003" y="70653"/>
                  </a:lnTo>
                  <a:lnTo>
                    <a:pt x="40184" y="70774"/>
                  </a:lnTo>
                  <a:lnTo>
                    <a:pt x="40425" y="70895"/>
                  </a:lnTo>
                  <a:lnTo>
                    <a:pt x="40606" y="70955"/>
                  </a:lnTo>
                  <a:lnTo>
                    <a:pt x="41089" y="70955"/>
                  </a:lnTo>
                  <a:lnTo>
                    <a:pt x="41270" y="70895"/>
                  </a:lnTo>
                  <a:lnTo>
                    <a:pt x="41511" y="70774"/>
                  </a:lnTo>
                  <a:lnTo>
                    <a:pt x="41692" y="70653"/>
                  </a:lnTo>
                  <a:lnTo>
                    <a:pt x="41813" y="70472"/>
                  </a:lnTo>
                  <a:lnTo>
                    <a:pt x="41934" y="70231"/>
                  </a:lnTo>
                  <a:lnTo>
                    <a:pt x="41994" y="70050"/>
                  </a:lnTo>
                  <a:lnTo>
                    <a:pt x="41994" y="69809"/>
                  </a:lnTo>
                  <a:lnTo>
                    <a:pt x="41994" y="69567"/>
                  </a:lnTo>
                  <a:lnTo>
                    <a:pt x="41934" y="69386"/>
                  </a:lnTo>
                  <a:lnTo>
                    <a:pt x="41813" y="69145"/>
                  </a:lnTo>
                  <a:lnTo>
                    <a:pt x="41692" y="68964"/>
                  </a:lnTo>
                  <a:lnTo>
                    <a:pt x="41511" y="68843"/>
                  </a:lnTo>
                  <a:lnTo>
                    <a:pt x="41270" y="68723"/>
                  </a:lnTo>
                  <a:lnTo>
                    <a:pt x="41089" y="68662"/>
                  </a:lnTo>
                  <a:close/>
                  <a:moveTo>
                    <a:pt x="46399" y="68662"/>
                  </a:moveTo>
                  <a:lnTo>
                    <a:pt x="46218" y="68723"/>
                  </a:lnTo>
                  <a:lnTo>
                    <a:pt x="45976" y="68843"/>
                  </a:lnTo>
                  <a:lnTo>
                    <a:pt x="45795" y="68964"/>
                  </a:lnTo>
                  <a:lnTo>
                    <a:pt x="45674" y="69145"/>
                  </a:lnTo>
                  <a:lnTo>
                    <a:pt x="45554" y="69386"/>
                  </a:lnTo>
                  <a:lnTo>
                    <a:pt x="45493" y="69567"/>
                  </a:lnTo>
                  <a:lnTo>
                    <a:pt x="45493" y="69809"/>
                  </a:lnTo>
                  <a:lnTo>
                    <a:pt x="45493" y="70050"/>
                  </a:lnTo>
                  <a:lnTo>
                    <a:pt x="45554" y="70231"/>
                  </a:lnTo>
                  <a:lnTo>
                    <a:pt x="45674" y="70472"/>
                  </a:lnTo>
                  <a:lnTo>
                    <a:pt x="45795" y="70653"/>
                  </a:lnTo>
                  <a:lnTo>
                    <a:pt x="45976" y="70774"/>
                  </a:lnTo>
                  <a:lnTo>
                    <a:pt x="46218" y="70895"/>
                  </a:lnTo>
                  <a:lnTo>
                    <a:pt x="46399" y="70955"/>
                  </a:lnTo>
                  <a:lnTo>
                    <a:pt x="46881" y="70955"/>
                  </a:lnTo>
                  <a:lnTo>
                    <a:pt x="47062" y="70895"/>
                  </a:lnTo>
                  <a:lnTo>
                    <a:pt x="47304" y="70774"/>
                  </a:lnTo>
                  <a:lnTo>
                    <a:pt x="47485" y="70653"/>
                  </a:lnTo>
                  <a:lnTo>
                    <a:pt x="47605" y="70472"/>
                  </a:lnTo>
                  <a:lnTo>
                    <a:pt x="47726" y="70231"/>
                  </a:lnTo>
                  <a:lnTo>
                    <a:pt x="47786" y="70050"/>
                  </a:lnTo>
                  <a:lnTo>
                    <a:pt x="47786" y="69809"/>
                  </a:lnTo>
                  <a:lnTo>
                    <a:pt x="47786" y="69567"/>
                  </a:lnTo>
                  <a:lnTo>
                    <a:pt x="47726" y="69386"/>
                  </a:lnTo>
                  <a:lnTo>
                    <a:pt x="47605" y="69145"/>
                  </a:lnTo>
                  <a:lnTo>
                    <a:pt x="47485" y="68964"/>
                  </a:lnTo>
                  <a:lnTo>
                    <a:pt x="47304" y="68843"/>
                  </a:lnTo>
                  <a:lnTo>
                    <a:pt x="47062" y="68723"/>
                  </a:lnTo>
                  <a:lnTo>
                    <a:pt x="46881" y="68662"/>
                  </a:lnTo>
                  <a:close/>
                  <a:moveTo>
                    <a:pt x="52191" y="68662"/>
                  </a:moveTo>
                  <a:lnTo>
                    <a:pt x="52010" y="68723"/>
                  </a:lnTo>
                  <a:lnTo>
                    <a:pt x="51768" y="68843"/>
                  </a:lnTo>
                  <a:lnTo>
                    <a:pt x="51587" y="68964"/>
                  </a:lnTo>
                  <a:lnTo>
                    <a:pt x="51467" y="69145"/>
                  </a:lnTo>
                  <a:lnTo>
                    <a:pt x="51346" y="69386"/>
                  </a:lnTo>
                  <a:lnTo>
                    <a:pt x="51286" y="69567"/>
                  </a:lnTo>
                  <a:lnTo>
                    <a:pt x="51286" y="69809"/>
                  </a:lnTo>
                  <a:lnTo>
                    <a:pt x="51286" y="70050"/>
                  </a:lnTo>
                  <a:lnTo>
                    <a:pt x="51346" y="70231"/>
                  </a:lnTo>
                  <a:lnTo>
                    <a:pt x="51467" y="70472"/>
                  </a:lnTo>
                  <a:lnTo>
                    <a:pt x="51587" y="70653"/>
                  </a:lnTo>
                  <a:lnTo>
                    <a:pt x="51768" y="70774"/>
                  </a:lnTo>
                  <a:lnTo>
                    <a:pt x="52010" y="70895"/>
                  </a:lnTo>
                  <a:lnTo>
                    <a:pt x="52191" y="70955"/>
                  </a:lnTo>
                  <a:lnTo>
                    <a:pt x="52673" y="70955"/>
                  </a:lnTo>
                  <a:lnTo>
                    <a:pt x="52854" y="70895"/>
                  </a:lnTo>
                  <a:lnTo>
                    <a:pt x="53096" y="70774"/>
                  </a:lnTo>
                  <a:lnTo>
                    <a:pt x="53277" y="70653"/>
                  </a:lnTo>
                  <a:lnTo>
                    <a:pt x="53397" y="70472"/>
                  </a:lnTo>
                  <a:lnTo>
                    <a:pt x="53518" y="70231"/>
                  </a:lnTo>
                  <a:lnTo>
                    <a:pt x="53578" y="70050"/>
                  </a:lnTo>
                  <a:lnTo>
                    <a:pt x="53578" y="69809"/>
                  </a:lnTo>
                  <a:lnTo>
                    <a:pt x="53578" y="69567"/>
                  </a:lnTo>
                  <a:lnTo>
                    <a:pt x="53518" y="69386"/>
                  </a:lnTo>
                  <a:lnTo>
                    <a:pt x="53397" y="69145"/>
                  </a:lnTo>
                  <a:lnTo>
                    <a:pt x="53277" y="68964"/>
                  </a:lnTo>
                  <a:lnTo>
                    <a:pt x="53096" y="68843"/>
                  </a:lnTo>
                  <a:lnTo>
                    <a:pt x="52854" y="68723"/>
                  </a:lnTo>
                  <a:lnTo>
                    <a:pt x="52673" y="68662"/>
                  </a:lnTo>
                  <a:close/>
                  <a:moveTo>
                    <a:pt x="20575" y="71558"/>
                  </a:moveTo>
                  <a:lnTo>
                    <a:pt x="20273" y="71619"/>
                  </a:lnTo>
                  <a:lnTo>
                    <a:pt x="21661" y="72282"/>
                  </a:lnTo>
                  <a:lnTo>
                    <a:pt x="21540" y="72041"/>
                  </a:lnTo>
                  <a:lnTo>
                    <a:pt x="21359" y="71860"/>
                  </a:lnTo>
                  <a:lnTo>
                    <a:pt x="21118" y="71679"/>
                  </a:lnTo>
                  <a:lnTo>
                    <a:pt x="20876" y="71558"/>
                  </a:lnTo>
                  <a:close/>
                  <a:moveTo>
                    <a:pt x="55027" y="71558"/>
                  </a:moveTo>
                  <a:lnTo>
                    <a:pt x="54785" y="71679"/>
                  </a:lnTo>
                  <a:lnTo>
                    <a:pt x="54544" y="71860"/>
                  </a:lnTo>
                  <a:lnTo>
                    <a:pt x="54363" y="72041"/>
                  </a:lnTo>
                  <a:lnTo>
                    <a:pt x="54242" y="72282"/>
                  </a:lnTo>
                  <a:lnTo>
                    <a:pt x="55630" y="71619"/>
                  </a:lnTo>
                  <a:lnTo>
                    <a:pt x="55328" y="71558"/>
                  </a:lnTo>
                  <a:close/>
                  <a:moveTo>
                    <a:pt x="26065" y="71558"/>
                  </a:moveTo>
                  <a:lnTo>
                    <a:pt x="25824" y="71679"/>
                  </a:lnTo>
                  <a:lnTo>
                    <a:pt x="25583" y="71860"/>
                  </a:lnTo>
                  <a:lnTo>
                    <a:pt x="25402" y="72041"/>
                  </a:lnTo>
                  <a:lnTo>
                    <a:pt x="25281" y="72343"/>
                  </a:lnTo>
                  <a:lnTo>
                    <a:pt x="25221" y="72705"/>
                  </a:lnTo>
                  <a:lnTo>
                    <a:pt x="25221" y="72946"/>
                  </a:lnTo>
                  <a:lnTo>
                    <a:pt x="25281" y="73127"/>
                  </a:lnTo>
                  <a:lnTo>
                    <a:pt x="25402" y="73368"/>
                  </a:lnTo>
                  <a:lnTo>
                    <a:pt x="25522" y="73549"/>
                  </a:lnTo>
                  <a:lnTo>
                    <a:pt x="25703" y="73670"/>
                  </a:lnTo>
                  <a:lnTo>
                    <a:pt x="25945" y="73791"/>
                  </a:lnTo>
                  <a:lnTo>
                    <a:pt x="26126" y="73851"/>
                  </a:lnTo>
                  <a:lnTo>
                    <a:pt x="26608" y="73851"/>
                  </a:lnTo>
                  <a:lnTo>
                    <a:pt x="26789" y="73791"/>
                  </a:lnTo>
                  <a:lnTo>
                    <a:pt x="27031" y="73670"/>
                  </a:lnTo>
                  <a:lnTo>
                    <a:pt x="27212" y="73549"/>
                  </a:lnTo>
                  <a:lnTo>
                    <a:pt x="27332" y="73368"/>
                  </a:lnTo>
                  <a:lnTo>
                    <a:pt x="27453" y="73127"/>
                  </a:lnTo>
                  <a:lnTo>
                    <a:pt x="27513" y="72946"/>
                  </a:lnTo>
                  <a:lnTo>
                    <a:pt x="27513" y="72705"/>
                  </a:lnTo>
                  <a:lnTo>
                    <a:pt x="27453" y="72343"/>
                  </a:lnTo>
                  <a:lnTo>
                    <a:pt x="27332" y="72041"/>
                  </a:lnTo>
                  <a:lnTo>
                    <a:pt x="27151" y="71860"/>
                  </a:lnTo>
                  <a:lnTo>
                    <a:pt x="26910" y="71679"/>
                  </a:lnTo>
                  <a:lnTo>
                    <a:pt x="26669" y="71558"/>
                  </a:lnTo>
                  <a:close/>
                  <a:moveTo>
                    <a:pt x="31858" y="71558"/>
                  </a:moveTo>
                  <a:lnTo>
                    <a:pt x="31616" y="71679"/>
                  </a:lnTo>
                  <a:lnTo>
                    <a:pt x="31375" y="71860"/>
                  </a:lnTo>
                  <a:lnTo>
                    <a:pt x="31194" y="72041"/>
                  </a:lnTo>
                  <a:lnTo>
                    <a:pt x="31073" y="72343"/>
                  </a:lnTo>
                  <a:lnTo>
                    <a:pt x="31013" y="72705"/>
                  </a:lnTo>
                  <a:lnTo>
                    <a:pt x="31013" y="72946"/>
                  </a:lnTo>
                  <a:lnTo>
                    <a:pt x="31073" y="73127"/>
                  </a:lnTo>
                  <a:lnTo>
                    <a:pt x="31194" y="73368"/>
                  </a:lnTo>
                  <a:lnTo>
                    <a:pt x="31315" y="73549"/>
                  </a:lnTo>
                  <a:lnTo>
                    <a:pt x="31496" y="73670"/>
                  </a:lnTo>
                  <a:lnTo>
                    <a:pt x="31737" y="73791"/>
                  </a:lnTo>
                  <a:lnTo>
                    <a:pt x="31918" y="73851"/>
                  </a:lnTo>
                  <a:lnTo>
                    <a:pt x="32401" y="73851"/>
                  </a:lnTo>
                  <a:lnTo>
                    <a:pt x="32582" y="73791"/>
                  </a:lnTo>
                  <a:lnTo>
                    <a:pt x="32823" y="73670"/>
                  </a:lnTo>
                  <a:lnTo>
                    <a:pt x="33004" y="73549"/>
                  </a:lnTo>
                  <a:lnTo>
                    <a:pt x="33125" y="73368"/>
                  </a:lnTo>
                  <a:lnTo>
                    <a:pt x="33245" y="73127"/>
                  </a:lnTo>
                  <a:lnTo>
                    <a:pt x="33306" y="72946"/>
                  </a:lnTo>
                  <a:lnTo>
                    <a:pt x="33306" y="72705"/>
                  </a:lnTo>
                  <a:lnTo>
                    <a:pt x="33245" y="72343"/>
                  </a:lnTo>
                  <a:lnTo>
                    <a:pt x="33125" y="72041"/>
                  </a:lnTo>
                  <a:lnTo>
                    <a:pt x="32944" y="71860"/>
                  </a:lnTo>
                  <a:lnTo>
                    <a:pt x="32702" y="71679"/>
                  </a:lnTo>
                  <a:lnTo>
                    <a:pt x="32461" y="71558"/>
                  </a:lnTo>
                  <a:close/>
                  <a:moveTo>
                    <a:pt x="37650" y="71558"/>
                  </a:moveTo>
                  <a:lnTo>
                    <a:pt x="37408" y="71679"/>
                  </a:lnTo>
                  <a:lnTo>
                    <a:pt x="37167" y="71860"/>
                  </a:lnTo>
                  <a:lnTo>
                    <a:pt x="36986" y="72041"/>
                  </a:lnTo>
                  <a:lnTo>
                    <a:pt x="36865" y="72343"/>
                  </a:lnTo>
                  <a:lnTo>
                    <a:pt x="36805" y="72705"/>
                  </a:lnTo>
                  <a:lnTo>
                    <a:pt x="36805" y="72946"/>
                  </a:lnTo>
                  <a:lnTo>
                    <a:pt x="36865" y="73127"/>
                  </a:lnTo>
                  <a:lnTo>
                    <a:pt x="36986" y="73368"/>
                  </a:lnTo>
                  <a:lnTo>
                    <a:pt x="37107" y="73549"/>
                  </a:lnTo>
                  <a:lnTo>
                    <a:pt x="37288" y="73670"/>
                  </a:lnTo>
                  <a:lnTo>
                    <a:pt x="37529" y="73791"/>
                  </a:lnTo>
                  <a:lnTo>
                    <a:pt x="37710" y="73851"/>
                  </a:lnTo>
                  <a:lnTo>
                    <a:pt x="38193" y="73851"/>
                  </a:lnTo>
                  <a:lnTo>
                    <a:pt x="38374" y="73791"/>
                  </a:lnTo>
                  <a:lnTo>
                    <a:pt x="38615" y="73670"/>
                  </a:lnTo>
                  <a:lnTo>
                    <a:pt x="38796" y="73549"/>
                  </a:lnTo>
                  <a:lnTo>
                    <a:pt x="38917" y="73368"/>
                  </a:lnTo>
                  <a:lnTo>
                    <a:pt x="39038" y="73127"/>
                  </a:lnTo>
                  <a:lnTo>
                    <a:pt x="39098" y="72946"/>
                  </a:lnTo>
                  <a:lnTo>
                    <a:pt x="39098" y="72705"/>
                  </a:lnTo>
                  <a:lnTo>
                    <a:pt x="39038" y="72343"/>
                  </a:lnTo>
                  <a:lnTo>
                    <a:pt x="38917" y="72041"/>
                  </a:lnTo>
                  <a:lnTo>
                    <a:pt x="38736" y="71860"/>
                  </a:lnTo>
                  <a:lnTo>
                    <a:pt x="38495" y="71679"/>
                  </a:lnTo>
                  <a:lnTo>
                    <a:pt x="38253" y="71558"/>
                  </a:lnTo>
                  <a:close/>
                  <a:moveTo>
                    <a:pt x="43442" y="71558"/>
                  </a:moveTo>
                  <a:lnTo>
                    <a:pt x="43201" y="71679"/>
                  </a:lnTo>
                  <a:lnTo>
                    <a:pt x="42959" y="71860"/>
                  </a:lnTo>
                  <a:lnTo>
                    <a:pt x="42778" y="72041"/>
                  </a:lnTo>
                  <a:lnTo>
                    <a:pt x="42658" y="72343"/>
                  </a:lnTo>
                  <a:lnTo>
                    <a:pt x="42597" y="72705"/>
                  </a:lnTo>
                  <a:lnTo>
                    <a:pt x="42597" y="72946"/>
                  </a:lnTo>
                  <a:lnTo>
                    <a:pt x="42658" y="73127"/>
                  </a:lnTo>
                  <a:lnTo>
                    <a:pt x="42778" y="73368"/>
                  </a:lnTo>
                  <a:lnTo>
                    <a:pt x="42899" y="73549"/>
                  </a:lnTo>
                  <a:lnTo>
                    <a:pt x="43080" y="73670"/>
                  </a:lnTo>
                  <a:lnTo>
                    <a:pt x="43321" y="73791"/>
                  </a:lnTo>
                  <a:lnTo>
                    <a:pt x="43502" y="73851"/>
                  </a:lnTo>
                  <a:lnTo>
                    <a:pt x="43985" y="73851"/>
                  </a:lnTo>
                  <a:lnTo>
                    <a:pt x="44166" y="73791"/>
                  </a:lnTo>
                  <a:lnTo>
                    <a:pt x="44407" y="73670"/>
                  </a:lnTo>
                  <a:lnTo>
                    <a:pt x="44588" y="73549"/>
                  </a:lnTo>
                  <a:lnTo>
                    <a:pt x="44709" y="73368"/>
                  </a:lnTo>
                  <a:lnTo>
                    <a:pt x="44830" y="73127"/>
                  </a:lnTo>
                  <a:lnTo>
                    <a:pt x="44890" y="72946"/>
                  </a:lnTo>
                  <a:lnTo>
                    <a:pt x="44890" y="72705"/>
                  </a:lnTo>
                  <a:lnTo>
                    <a:pt x="44830" y="72343"/>
                  </a:lnTo>
                  <a:lnTo>
                    <a:pt x="44709" y="72041"/>
                  </a:lnTo>
                  <a:lnTo>
                    <a:pt x="44528" y="71860"/>
                  </a:lnTo>
                  <a:lnTo>
                    <a:pt x="44287" y="71679"/>
                  </a:lnTo>
                  <a:lnTo>
                    <a:pt x="44045" y="71558"/>
                  </a:lnTo>
                  <a:close/>
                  <a:moveTo>
                    <a:pt x="49234" y="71558"/>
                  </a:moveTo>
                  <a:lnTo>
                    <a:pt x="48993" y="71679"/>
                  </a:lnTo>
                  <a:lnTo>
                    <a:pt x="48752" y="71860"/>
                  </a:lnTo>
                  <a:lnTo>
                    <a:pt x="48571" y="72041"/>
                  </a:lnTo>
                  <a:lnTo>
                    <a:pt x="48450" y="72343"/>
                  </a:lnTo>
                  <a:lnTo>
                    <a:pt x="48390" y="72705"/>
                  </a:lnTo>
                  <a:lnTo>
                    <a:pt x="48390" y="72946"/>
                  </a:lnTo>
                  <a:lnTo>
                    <a:pt x="48450" y="73127"/>
                  </a:lnTo>
                  <a:lnTo>
                    <a:pt x="48571" y="73368"/>
                  </a:lnTo>
                  <a:lnTo>
                    <a:pt x="48691" y="73549"/>
                  </a:lnTo>
                  <a:lnTo>
                    <a:pt x="48872" y="73670"/>
                  </a:lnTo>
                  <a:lnTo>
                    <a:pt x="49114" y="73791"/>
                  </a:lnTo>
                  <a:lnTo>
                    <a:pt x="49295" y="73851"/>
                  </a:lnTo>
                  <a:lnTo>
                    <a:pt x="49777" y="73851"/>
                  </a:lnTo>
                  <a:lnTo>
                    <a:pt x="49958" y="73791"/>
                  </a:lnTo>
                  <a:lnTo>
                    <a:pt x="50200" y="73670"/>
                  </a:lnTo>
                  <a:lnTo>
                    <a:pt x="50381" y="73549"/>
                  </a:lnTo>
                  <a:lnTo>
                    <a:pt x="50501" y="73368"/>
                  </a:lnTo>
                  <a:lnTo>
                    <a:pt x="50622" y="73127"/>
                  </a:lnTo>
                  <a:lnTo>
                    <a:pt x="50682" y="72946"/>
                  </a:lnTo>
                  <a:lnTo>
                    <a:pt x="50682" y="72705"/>
                  </a:lnTo>
                  <a:lnTo>
                    <a:pt x="50622" y="72343"/>
                  </a:lnTo>
                  <a:lnTo>
                    <a:pt x="50501" y="72041"/>
                  </a:lnTo>
                  <a:lnTo>
                    <a:pt x="50320" y="71860"/>
                  </a:lnTo>
                  <a:lnTo>
                    <a:pt x="50079" y="71679"/>
                  </a:lnTo>
                  <a:lnTo>
                    <a:pt x="49838" y="71558"/>
                  </a:lnTo>
                  <a:close/>
                  <a:moveTo>
                    <a:pt x="29022" y="74454"/>
                  </a:moveTo>
                  <a:lnTo>
                    <a:pt x="28841" y="74515"/>
                  </a:lnTo>
                  <a:lnTo>
                    <a:pt x="28660" y="74635"/>
                  </a:lnTo>
                  <a:lnTo>
                    <a:pt x="28479" y="74756"/>
                  </a:lnTo>
                  <a:lnTo>
                    <a:pt x="30349" y="75178"/>
                  </a:lnTo>
                  <a:lnTo>
                    <a:pt x="30349" y="75178"/>
                  </a:lnTo>
                  <a:lnTo>
                    <a:pt x="30168" y="74877"/>
                  </a:lnTo>
                  <a:lnTo>
                    <a:pt x="29927" y="74635"/>
                  </a:lnTo>
                  <a:lnTo>
                    <a:pt x="29625" y="74515"/>
                  </a:lnTo>
                  <a:lnTo>
                    <a:pt x="29263" y="74454"/>
                  </a:lnTo>
                  <a:close/>
                  <a:moveTo>
                    <a:pt x="46640" y="74454"/>
                  </a:moveTo>
                  <a:lnTo>
                    <a:pt x="46278" y="74515"/>
                  </a:lnTo>
                  <a:lnTo>
                    <a:pt x="45976" y="74635"/>
                  </a:lnTo>
                  <a:lnTo>
                    <a:pt x="45735" y="74877"/>
                  </a:lnTo>
                  <a:lnTo>
                    <a:pt x="45554" y="75178"/>
                  </a:lnTo>
                  <a:lnTo>
                    <a:pt x="45554" y="75178"/>
                  </a:lnTo>
                  <a:lnTo>
                    <a:pt x="47424" y="74756"/>
                  </a:lnTo>
                  <a:lnTo>
                    <a:pt x="47243" y="74635"/>
                  </a:lnTo>
                  <a:lnTo>
                    <a:pt x="47062" y="74515"/>
                  </a:lnTo>
                  <a:lnTo>
                    <a:pt x="46881" y="74454"/>
                  </a:lnTo>
                  <a:close/>
                  <a:moveTo>
                    <a:pt x="34814" y="74454"/>
                  </a:moveTo>
                  <a:lnTo>
                    <a:pt x="34633" y="74515"/>
                  </a:lnTo>
                  <a:lnTo>
                    <a:pt x="34392" y="74635"/>
                  </a:lnTo>
                  <a:lnTo>
                    <a:pt x="34211" y="74756"/>
                  </a:lnTo>
                  <a:lnTo>
                    <a:pt x="34090" y="74937"/>
                  </a:lnTo>
                  <a:lnTo>
                    <a:pt x="33969" y="75178"/>
                  </a:lnTo>
                  <a:lnTo>
                    <a:pt x="33909" y="75359"/>
                  </a:lnTo>
                  <a:lnTo>
                    <a:pt x="33909" y="75601"/>
                  </a:lnTo>
                  <a:lnTo>
                    <a:pt x="33909" y="75721"/>
                  </a:lnTo>
                  <a:lnTo>
                    <a:pt x="36141" y="75903"/>
                  </a:lnTo>
                  <a:lnTo>
                    <a:pt x="36202" y="75601"/>
                  </a:lnTo>
                  <a:lnTo>
                    <a:pt x="36202" y="75359"/>
                  </a:lnTo>
                  <a:lnTo>
                    <a:pt x="36141" y="75178"/>
                  </a:lnTo>
                  <a:lnTo>
                    <a:pt x="36021" y="74937"/>
                  </a:lnTo>
                  <a:lnTo>
                    <a:pt x="35900" y="74756"/>
                  </a:lnTo>
                  <a:lnTo>
                    <a:pt x="35719" y="74635"/>
                  </a:lnTo>
                  <a:lnTo>
                    <a:pt x="35478" y="74515"/>
                  </a:lnTo>
                  <a:lnTo>
                    <a:pt x="35297" y="74454"/>
                  </a:lnTo>
                  <a:close/>
                  <a:moveTo>
                    <a:pt x="40606" y="74454"/>
                  </a:moveTo>
                  <a:lnTo>
                    <a:pt x="40425" y="74515"/>
                  </a:lnTo>
                  <a:lnTo>
                    <a:pt x="40184" y="74635"/>
                  </a:lnTo>
                  <a:lnTo>
                    <a:pt x="40003" y="74756"/>
                  </a:lnTo>
                  <a:lnTo>
                    <a:pt x="39882" y="74937"/>
                  </a:lnTo>
                  <a:lnTo>
                    <a:pt x="39762" y="75178"/>
                  </a:lnTo>
                  <a:lnTo>
                    <a:pt x="39701" y="75359"/>
                  </a:lnTo>
                  <a:lnTo>
                    <a:pt x="39701" y="75601"/>
                  </a:lnTo>
                  <a:lnTo>
                    <a:pt x="39762" y="75903"/>
                  </a:lnTo>
                  <a:lnTo>
                    <a:pt x="41994" y="75721"/>
                  </a:lnTo>
                  <a:lnTo>
                    <a:pt x="41994" y="75601"/>
                  </a:lnTo>
                  <a:lnTo>
                    <a:pt x="41994" y="75359"/>
                  </a:lnTo>
                  <a:lnTo>
                    <a:pt x="41934" y="75178"/>
                  </a:lnTo>
                  <a:lnTo>
                    <a:pt x="41813" y="74937"/>
                  </a:lnTo>
                  <a:lnTo>
                    <a:pt x="41692" y="74756"/>
                  </a:lnTo>
                  <a:lnTo>
                    <a:pt x="41511" y="74635"/>
                  </a:lnTo>
                  <a:lnTo>
                    <a:pt x="41270" y="74515"/>
                  </a:lnTo>
                  <a:lnTo>
                    <a:pt x="41089" y="74454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61" name="Google Shape;161;p7"/>
            <p:cNvSpPr/>
            <p:nvPr/>
          </p:nvSpPr>
          <p:spPr>
            <a:xfrm rot="10800000">
              <a:off x="4456350" y="1058785"/>
              <a:ext cx="231300" cy="200100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162" name="Google Shape;162;p7"/>
          <p:cNvSpPr txBox="1">
            <a:spLocks noGrp="1"/>
          </p:cNvSpPr>
          <p:nvPr>
            <p:ph type="title"/>
          </p:nvPr>
        </p:nvSpPr>
        <p:spPr>
          <a:xfrm>
            <a:off x="2730600" y="0"/>
            <a:ext cx="6730800" cy="15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7"/>
          <p:cNvSpPr txBox="1">
            <a:spLocks noGrp="1"/>
          </p:cNvSpPr>
          <p:nvPr>
            <p:ph type="body" idx="1"/>
          </p:nvPr>
        </p:nvSpPr>
        <p:spPr>
          <a:xfrm>
            <a:off x="1068433" y="2027967"/>
            <a:ext cx="3213600" cy="41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 rtl="0">
              <a:spcBef>
                <a:spcPts val="800"/>
              </a:spcBef>
              <a:spcAft>
                <a:spcPts val="0"/>
              </a:spcAft>
              <a:buSzPts val="1400"/>
              <a:buChar char="◍"/>
              <a:defRPr sz="1865"/>
            </a:lvl1pPr>
            <a:lvl2pPr marL="1219200" lvl="1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9pPr>
          </a:lstStyle>
          <a:p>
            <a:endParaRPr/>
          </a:p>
        </p:txBody>
      </p:sp>
      <p:sp>
        <p:nvSpPr>
          <p:cNvPr id="164" name="Google Shape;164;p7"/>
          <p:cNvSpPr txBox="1">
            <a:spLocks noGrp="1"/>
          </p:cNvSpPr>
          <p:nvPr>
            <p:ph type="body" idx="2"/>
          </p:nvPr>
        </p:nvSpPr>
        <p:spPr>
          <a:xfrm>
            <a:off x="4446515" y="2027967"/>
            <a:ext cx="3213600" cy="41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 rtl="0">
              <a:spcBef>
                <a:spcPts val="800"/>
              </a:spcBef>
              <a:spcAft>
                <a:spcPts val="0"/>
              </a:spcAft>
              <a:buSzPts val="1400"/>
              <a:buChar char="◍"/>
              <a:defRPr sz="1865"/>
            </a:lvl1pPr>
            <a:lvl2pPr marL="1219200" lvl="1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9pPr>
          </a:lstStyle>
          <a:p>
            <a:endParaRPr/>
          </a:p>
        </p:txBody>
      </p:sp>
      <p:sp>
        <p:nvSpPr>
          <p:cNvPr id="165" name="Google Shape;165;p7"/>
          <p:cNvSpPr txBox="1">
            <a:spLocks noGrp="1"/>
          </p:cNvSpPr>
          <p:nvPr>
            <p:ph type="body" idx="3"/>
          </p:nvPr>
        </p:nvSpPr>
        <p:spPr>
          <a:xfrm>
            <a:off x="7824596" y="2027967"/>
            <a:ext cx="3213600" cy="41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 rtl="0">
              <a:spcBef>
                <a:spcPts val="800"/>
              </a:spcBef>
              <a:spcAft>
                <a:spcPts val="0"/>
              </a:spcAft>
              <a:buSzPts val="1400"/>
              <a:buChar char="◍"/>
              <a:defRPr sz="1865"/>
            </a:lvl1pPr>
            <a:lvl2pPr marL="1219200" lvl="1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865"/>
            </a:lvl9pPr>
          </a:lstStyle>
          <a:p>
            <a:endParaRPr/>
          </a:p>
        </p:txBody>
      </p:sp>
      <p:sp>
        <p:nvSpPr>
          <p:cNvPr id="166" name="Google Shape;166;p7"/>
          <p:cNvSpPr txBox="1">
            <a:spLocks noGrp="1"/>
          </p:cNvSpPr>
          <p:nvPr>
            <p:ph type="sldNum" idx="12"/>
          </p:nvPr>
        </p:nvSpPr>
        <p:spPr>
          <a:xfrm>
            <a:off x="5730200" y="6371667"/>
            <a:ext cx="731600" cy="4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8"/>
          <p:cNvGrpSpPr/>
          <p:nvPr/>
        </p:nvGrpSpPr>
        <p:grpSpPr>
          <a:xfrm>
            <a:off x="-102405" y="-485475"/>
            <a:ext cx="12656288" cy="7819892"/>
            <a:chOff x="-76804" y="-364106"/>
            <a:chExt cx="9492216" cy="5864919"/>
          </a:xfrm>
        </p:grpSpPr>
        <p:sp>
          <p:nvSpPr>
            <p:cNvPr id="169" name="Google Shape;169;p8"/>
            <p:cNvSpPr/>
            <p:nvPr/>
          </p:nvSpPr>
          <p:spPr>
            <a:xfrm>
              <a:off x="0" y="0"/>
              <a:ext cx="9144000" cy="1147800"/>
            </a:xfrm>
            <a:prstGeom prst="rect">
              <a:avLst/>
            </a:prstGeom>
            <a:solidFill>
              <a:srgbClr val="0E00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0" name="Google Shape;170;p8"/>
            <p:cNvSpPr/>
            <p:nvPr/>
          </p:nvSpPr>
          <p:spPr>
            <a:xfrm>
              <a:off x="4343698" y="910730"/>
              <a:ext cx="456600" cy="456600"/>
            </a:xfrm>
            <a:prstGeom prst="ellipse">
              <a:avLst/>
            </a:prstGeom>
            <a:noFill/>
            <a:ln w="9525" cap="flat" cmpd="sng">
              <a:solidFill>
                <a:srgbClr val="6D9EEB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1" name="Google Shape;171;p8"/>
            <p:cNvSpPr/>
            <p:nvPr/>
          </p:nvSpPr>
          <p:spPr>
            <a:xfrm>
              <a:off x="8312875" y="-85400"/>
              <a:ext cx="542100" cy="542100"/>
            </a:xfrm>
            <a:prstGeom prst="ellipse">
              <a:avLst/>
            </a:prstGeom>
            <a:solidFill>
              <a:srgbClr val="432E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2" name="Google Shape;172;p8"/>
            <p:cNvSpPr/>
            <p:nvPr/>
          </p:nvSpPr>
          <p:spPr>
            <a:xfrm rot="-899646">
              <a:off x="776862" y="-262199"/>
              <a:ext cx="900976" cy="856085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432E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3" name="Google Shape;173;p8"/>
            <p:cNvSpPr/>
            <p:nvPr/>
          </p:nvSpPr>
          <p:spPr>
            <a:xfrm rot="1763">
              <a:off x="8737998" y="3634823"/>
              <a:ext cx="585000" cy="556500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4" name="Google Shape;174;p8"/>
            <p:cNvSpPr/>
            <p:nvPr/>
          </p:nvSpPr>
          <p:spPr>
            <a:xfrm rot="10800000">
              <a:off x="90420" y="4650313"/>
              <a:ext cx="983100" cy="850500"/>
            </a:xfrm>
            <a:prstGeom prst="triangle">
              <a:avLst>
                <a:gd name="adj" fmla="val 50000"/>
              </a:avLst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5" name="Google Shape;175;p8"/>
            <p:cNvSpPr/>
            <p:nvPr/>
          </p:nvSpPr>
          <p:spPr>
            <a:xfrm>
              <a:off x="8578650" y="858649"/>
              <a:ext cx="836762" cy="836762"/>
            </a:xfrm>
            <a:custGeom>
              <a:avLst/>
              <a:gdLst/>
              <a:ahLst/>
              <a:cxnLst/>
              <a:rect l="l" t="t" r="r" b="b"/>
              <a:pathLst>
                <a:path w="73610" h="73610" extrusionOk="0">
                  <a:moveTo>
                    <a:pt x="43502" y="603"/>
                  </a:moveTo>
                  <a:lnTo>
                    <a:pt x="64801" y="12851"/>
                  </a:lnTo>
                  <a:lnTo>
                    <a:pt x="63775" y="11705"/>
                  </a:lnTo>
                  <a:lnTo>
                    <a:pt x="62689" y="10619"/>
                  </a:lnTo>
                  <a:lnTo>
                    <a:pt x="61542" y="9533"/>
                  </a:lnTo>
                  <a:lnTo>
                    <a:pt x="60396" y="8507"/>
                  </a:lnTo>
                  <a:lnTo>
                    <a:pt x="59189" y="7542"/>
                  </a:lnTo>
                  <a:lnTo>
                    <a:pt x="57922" y="6637"/>
                  </a:lnTo>
                  <a:lnTo>
                    <a:pt x="56655" y="5792"/>
                  </a:lnTo>
                  <a:lnTo>
                    <a:pt x="55328" y="4948"/>
                  </a:lnTo>
                  <a:lnTo>
                    <a:pt x="53940" y="4223"/>
                  </a:lnTo>
                  <a:lnTo>
                    <a:pt x="52552" y="3499"/>
                  </a:lnTo>
                  <a:lnTo>
                    <a:pt x="51104" y="2896"/>
                  </a:lnTo>
                  <a:lnTo>
                    <a:pt x="49656" y="2293"/>
                  </a:lnTo>
                  <a:lnTo>
                    <a:pt x="48148" y="1750"/>
                  </a:lnTo>
                  <a:lnTo>
                    <a:pt x="46640" y="1327"/>
                  </a:lnTo>
                  <a:lnTo>
                    <a:pt x="45131" y="905"/>
                  </a:lnTo>
                  <a:lnTo>
                    <a:pt x="43502" y="603"/>
                  </a:lnTo>
                  <a:close/>
                  <a:moveTo>
                    <a:pt x="36805" y="0"/>
                  </a:moveTo>
                  <a:lnTo>
                    <a:pt x="34693" y="60"/>
                  </a:lnTo>
                  <a:lnTo>
                    <a:pt x="32642" y="241"/>
                  </a:lnTo>
                  <a:lnTo>
                    <a:pt x="70593" y="22143"/>
                  </a:lnTo>
                  <a:lnTo>
                    <a:pt x="70593" y="22143"/>
                  </a:lnTo>
                  <a:lnTo>
                    <a:pt x="69688" y="20212"/>
                  </a:lnTo>
                  <a:lnTo>
                    <a:pt x="68662" y="18342"/>
                  </a:lnTo>
                  <a:lnTo>
                    <a:pt x="36865" y="0"/>
                  </a:lnTo>
                  <a:close/>
                  <a:moveTo>
                    <a:pt x="28358" y="965"/>
                  </a:moveTo>
                  <a:lnTo>
                    <a:pt x="26789" y="1388"/>
                  </a:lnTo>
                  <a:lnTo>
                    <a:pt x="25220" y="1870"/>
                  </a:lnTo>
                  <a:lnTo>
                    <a:pt x="72886" y="29383"/>
                  </a:lnTo>
                  <a:lnTo>
                    <a:pt x="72524" y="27754"/>
                  </a:lnTo>
                  <a:lnTo>
                    <a:pt x="72101" y="26186"/>
                  </a:lnTo>
                  <a:lnTo>
                    <a:pt x="28358" y="965"/>
                  </a:lnTo>
                  <a:close/>
                  <a:moveTo>
                    <a:pt x="21842" y="3137"/>
                  </a:moveTo>
                  <a:lnTo>
                    <a:pt x="20574" y="3741"/>
                  </a:lnTo>
                  <a:lnTo>
                    <a:pt x="19368" y="4344"/>
                  </a:lnTo>
                  <a:lnTo>
                    <a:pt x="73610" y="35719"/>
                  </a:lnTo>
                  <a:lnTo>
                    <a:pt x="73549" y="34271"/>
                  </a:lnTo>
                  <a:lnTo>
                    <a:pt x="73429" y="32883"/>
                  </a:lnTo>
                  <a:lnTo>
                    <a:pt x="21842" y="3137"/>
                  </a:lnTo>
                  <a:close/>
                  <a:moveTo>
                    <a:pt x="16592" y="6034"/>
                  </a:moveTo>
                  <a:lnTo>
                    <a:pt x="15567" y="6758"/>
                  </a:lnTo>
                  <a:lnTo>
                    <a:pt x="14541" y="7482"/>
                  </a:lnTo>
                  <a:lnTo>
                    <a:pt x="73308" y="41451"/>
                  </a:lnTo>
                  <a:lnTo>
                    <a:pt x="73489" y="40184"/>
                  </a:lnTo>
                  <a:lnTo>
                    <a:pt x="73549" y="38916"/>
                  </a:lnTo>
                  <a:lnTo>
                    <a:pt x="16592" y="6034"/>
                  </a:lnTo>
                  <a:close/>
                  <a:moveTo>
                    <a:pt x="12188" y="9412"/>
                  </a:moveTo>
                  <a:lnTo>
                    <a:pt x="11343" y="10197"/>
                  </a:lnTo>
                  <a:lnTo>
                    <a:pt x="10438" y="11041"/>
                  </a:lnTo>
                  <a:lnTo>
                    <a:pt x="72282" y="46760"/>
                  </a:lnTo>
                  <a:lnTo>
                    <a:pt x="72584" y="45553"/>
                  </a:lnTo>
                  <a:lnTo>
                    <a:pt x="72825" y="44407"/>
                  </a:lnTo>
                  <a:lnTo>
                    <a:pt x="12188" y="9412"/>
                  </a:lnTo>
                  <a:close/>
                  <a:moveTo>
                    <a:pt x="8568" y="13214"/>
                  </a:moveTo>
                  <a:lnTo>
                    <a:pt x="7783" y="14119"/>
                  </a:lnTo>
                  <a:lnTo>
                    <a:pt x="7120" y="15024"/>
                  </a:lnTo>
                  <a:lnTo>
                    <a:pt x="70532" y="51647"/>
                  </a:lnTo>
                  <a:lnTo>
                    <a:pt x="70955" y="50561"/>
                  </a:lnTo>
                  <a:lnTo>
                    <a:pt x="71377" y="49475"/>
                  </a:lnTo>
                  <a:lnTo>
                    <a:pt x="8568" y="13214"/>
                  </a:lnTo>
                  <a:close/>
                  <a:moveTo>
                    <a:pt x="5551" y="17377"/>
                  </a:moveTo>
                  <a:lnTo>
                    <a:pt x="4948" y="18342"/>
                  </a:lnTo>
                  <a:lnTo>
                    <a:pt x="4344" y="19368"/>
                  </a:lnTo>
                  <a:lnTo>
                    <a:pt x="68119" y="56172"/>
                  </a:lnTo>
                  <a:lnTo>
                    <a:pt x="68722" y="55207"/>
                  </a:lnTo>
                  <a:lnTo>
                    <a:pt x="69265" y="54181"/>
                  </a:lnTo>
                  <a:lnTo>
                    <a:pt x="5551" y="17377"/>
                  </a:lnTo>
                  <a:close/>
                  <a:moveTo>
                    <a:pt x="3137" y="21902"/>
                  </a:moveTo>
                  <a:lnTo>
                    <a:pt x="2655" y="22988"/>
                  </a:lnTo>
                  <a:lnTo>
                    <a:pt x="2232" y="24074"/>
                  </a:lnTo>
                  <a:lnTo>
                    <a:pt x="65102" y="60336"/>
                  </a:lnTo>
                  <a:lnTo>
                    <a:pt x="65826" y="59431"/>
                  </a:lnTo>
                  <a:lnTo>
                    <a:pt x="66550" y="58526"/>
                  </a:lnTo>
                  <a:lnTo>
                    <a:pt x="3137" y="21902"/>
                  </a:lnTo>
                  <a:close/>
                  <a:moveTo>
                    <a:pt x="1388" y="26789"/>
                  </a:moveTo>
                  <a:lnTo>
                    <a:pt x="1026" y="27935"/>
                  </a:lnTo>
                  <a:lnTo>
                    <a:pt x="784" y="29142"/>
                  </a:lnTo>
                  <a:lnTo>
                    <a:pt x="61422" y="64137"/>
                  </a:lnTo>
                  <a:lnTo>
                    <a:pt x="62327" y="63352"/>
                  </a:lnTo>
                  <a:lnTo>
                    <a:pt x="63172" y="62447"/>
                  </a:lnTo>
                  <a:lnTo>
                    <a:pt x="1388" y="26789"/>
                  </a:lnTo>
                  <a:close/>
                  <a:moveTo>
                    <a:pt x="302" y="32038"/>
                  </a:moveTo>
                  <a:lnTo>
                    <a:pt x="121" y="33366"/>
                  </a:lnTo>
                  <a:lnTo>
                    <a:pt x="60" y="34633"/>
                  </a:lnTo>
                  <a:lnTo>
                    <a:pt x="57078" y="67516"/>
                  </a:lnTo>
                  <a:lnTo>
                    <a:pt x="58103" y="66792"/>
                  </a:lnTo>
                  <a:lnTo>
                    <a:pt x="59189" y="66068"/>
                  </a:lnTo>
                  <a:lnTo>
                    <a:pt x="302" y="32038"/>
                  </a:lnTo>
                  <a:close/>
                  <a:moveTo>
                    <a:pt x="0" y="37830"/>
                  </a:moveTo>
                  <a:lnTo>
                    <a:pt x="60" y="39218"/>
                  </a:lnTo>
                  <a:lnTo>
                    <a:pt x="181" y="40606"/>
                  </a:lnTo>
                  <a:lnTo>
                    <a:pt x="51828" y="70412"/>
                  </a:lnTo>
                  <a:lnTo>
                    <a:pt x="53095" y="69808"/>
                  </a:lnTo>
                  <a:lnTo>
                    <a:pt x="54362" y="69205"/>
                  </a:lnTo>
                  <a:lnTo>
                    <a:pt x="0" y="37830"/>
                  </a:lnTo>
                  <a:close/>
                  <a:moveTo>
                    <a:pt x="724" y="44166"/>
                  </a:moveTo>
                  <a:lnTo>
                    <a:pt x="1086" y="45734"/>
                  </a:lnTo>
                  <a:lnTo>
                    <a:pt x="1508" y="47303"/>
                  </a:lnTo>
                  <a:lnTo>
                    <a:pt x="45372" y="72644"/>
                  </a:lnTo>
                  <a:lnTo>
                    <a:pt x="46941" y="72222"/>
                  </a:lnTo>
                  <a:lnTo>
                    <a:pt x="48510" y="71739"/>
                  </a:lnTo>
                  <a:lnTo>
                    <a:pt x="724" y="44166"/>
                  </a:lnTo>
                  <a:close/>
                  <a:moveTo>
                    <a:pt x="8688" y="60577"/>
                  </a:moveTo>
                  <a:lnTo>
                    <a:pt x="9714" y="61723"/>
                  </a:lnTo>
                  <a:lnTo>
                    <a:pt x="10800" y="62870"/>
                  </a:lnTo>
                  <a:lnTo>
                    <a:pt x="11946" y="63956"/>
                  </a:lnTo>
                  <a:lnTo>
                    <a:pt x="13153" y="64981"/>
                  </a:lnTo>
                  <a:lnTo>
                    <a:pt x="14360" y="66007"/>
                  </a:lnTo>
                  <a:lnTo>
                    <a:pt x="15627" y="66912"/>
                  </a:lnTo>
                  <a:lnTo>
                    <a:pt x="16954" y="67817"/>
                  </a:lnTo>
                  <a:lnTo>
                    <a:pt x="18282" y="68662"/>
                  </a:lnTo>
                  <a:lnTo>
                    <a:pt x="19669" y="69386"/>
                  </a:lnTo>
                  <a:lnTo>
                    <a:pt x="21118" y="70110"/>
                  </a:lnTo>
                  <a:lnTo>
                    <a:pt x="22566" y="70774"/>
                  </a:lnTo>
                  <a:lnTo>
                    <a:pt x="24074" y="71377"/>
                  </a:lnTo>
                  <a:lnTo>
                    <a:pt x="25582" y="71860"/>
                  </a:lnTo>
                  <a:lnTo>
                    <a:pt x="27151" y="72342"/>
                  </a:lnTo>
                  <a:lnTo>
                    <a:pt x="28720" y="72704"/>
                  </a:lnTo>
                  <a:lnTo>
                    <a:pt x="30289" y="73066"/>
                  </a:lnTo>
                  <a:lnTo>
                    <a:pt x="8688" y="60577"/>
                  </a:lnTo>
                  <a:close/>
                  <a:moveTo>
                    <a:pt x="2956" y="51346"/>
                  </a:moveTo>
                  <a:lnTo>
                    <a:pt x="3861" y="53276"/>
                  </a:lnTo>
                  <a:lnTo>
                    <a:pt x="4887" y="55147"/>
                  </a:lnTo>
                  <a:lnTo>
                    <a:pt x="36865" y="73609"/>
                  </a:lnTo>
                  <a:lnTo>
                    <a:pt x="38977" y="73549"/>
                  </a:lnTo>
                  <a:lnTo>
                    <a:pt x="41089" y="73368"/>
                  </a:lnTo>
                  <a:lnTo>
                    <a:pt x="2956" y="51346"/>
                  </a:lnTo>
                  <a:close/>
                </a:path>
              </a:pathLst>
            </a:cu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>
                <a:solidFill>
                  <a:srgbClr val="00B4C2"/>
                </a:solidFill>
              </a:endParaRPr>
            </a:p>
          </p:txBody>
        </p:sp>
        <p:sp>
          <p:nvSpPr>
            <p:cNvPr id="176" name="Google Shape;176;p8"/>
            <p:cNvSpPr/>
            <p:nvPr/>
          </p:nvSpPr>
          <p:spPr>
            <a:xfrm>
              <a:off x="588219" y="-85402"/>
              <a:ext cx="421500" cy="421500"/>
            </a:xfrm>
            <a:prstGeom prst="ellipse">
              <a:avLst/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7" name="Google Shape;177;p8"/>
            <p:cNvSpPr/>
            <p:nvPr/>
          </p:nvSpPr>
          <p:spPr>
            <a:xfrm rot="10800000">
              <a:off x="-76796" y="3768356"/>
              <a:ext cx="393900" cy="3744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76200" cap="flat" cmpd="sng">
              <a:solidFill>
                <a:srgbClr val="6D9EE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8" name="Google Shape;178;p8"/>
            <p:cNvSpPr/>
            <p:nvPr/>
          </p:nvSpPr>
          <p:spPr>
            <a:xfrm>
              <a:off x="8092376" y="131852"/>
              <a:ext cx="983100" cy="983100"/>
            </a:xfrm>
            <a:prstGeom prst="ellipse">
              <a:avLst/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79" name="Google Shape;179;p8"/>
            <p:cNvSpPr/>
            <p:nvPr/>
          </p:nvSpPr>
          <p:spPr>
            <a:xfrm>
              <a:off x="100477" y="456711"/>
              <a:ext cx="885029" cy="885029"/>
            </a:xfrm>
            <a:custGeom>
              <a:avLst/>
              <a:gdLst/>
              <a:ahLst/>
              <a:cxnLst/>
              <a:rect l="l" t="t" r="r" b="b"/>
              <a:pathLst>
                <a:path w="75903" h="75903" extrusionOk="0">
                  <a:moveTo>
                    <a:pt x="30349" y="724"/>
                  </a:moveTo>
                  <a:lnTo>
                    <a:pt x="28479" y="1147"/>
                  </a:lnTo>
                  <a:lnTo>
                    <a:pt x="28599" y="1267"/>
                  </a:lnTo>
                  <a:lnTo>
                    <a:pt x="28841" y="1388"/>
                  </a:lnTo>
                  <a:lnTo>
                    <a:pt x="29022" y="1448"/>
                  </a:lnTo>
                  <a:lnTo>
                    <a:pt x="29263" y="1448"/>
                  </a:lnTo>
                  <a:lnTo>
                    <a:pt x="29625" y="1388"/>
                  </a:lnTo>
                  <a:lnTo>
                    <a:pt x="29927" y="1267"/>
                  </a:lnTo>
                  <a:lnTo>
                    <a:pt x="30168" y="1026"/>
                  </a:lnTo>
                  <a:lnTo>
                    <a:pt x="30349" y="724"/>
                  </a:lnTo>
                  <a:close/>
                  <a:moveTo>
                    <a:pt x="36141" y="0"/>
                  </a:moveTo>
                  <a:lnTo>
                    <a:pt x="33909" y="181"/>
                  </a:lnTo>
                  <a:lnTo>
                    <a:pt x="33909" y="302"/>
                  </a:lnTo>
                  <a:lnTo>
                    <a:pt x="33909" y="543"/>
                  </a:lnTo>
                  <a:lnTo>
                    <a:pt x="33969" y="724"/>
                  </a:lnTo>
                  <a:lnTo>
                    <a:pt x="34090" y="966"/>
                  </a:lnTo>
                  <a:lnTo>
                    <a:pt x="34211" y="1147"/>
                  </a:lnTo>
                  <a:lnTo>
                    <a:pt x="34392" y="1267"/>
                  </a:lnTo>
                  <a:lnTo>
                    <a:pt x="34633" y="1388"/>
                  </a:lnTo>
                  <a:lnTo>
                    <a:pt x="34814" y="1448"/>
                  </a:lnTo>
                  <a:lnTo>
                    <a:pt x="35297" y="1448"/>
                  </a:lnTo>
                  <a:lnTo>
                    <a:pt x="35478" y="1388"/>
                  </a:lnTo>
                  <a:lnTo>
                    <a:pt x="35719" y="1267"/>
                  </a:lnTo>
                  <a:lnTo>
                    <a:pt x="35900" y="1147"/>
                  </a:lnTo>
                  <a:lnTo>
                    <a:pt x="36021" y="966"/>
                  </a:lnTo>
                  <a:lnTo>
                    <a:pt x="36141" y="724"/>
                  </a:lnTo>
                  <a:lnTo>
                    <a:pt x="36202" y="543"/>
                  </a:lnTo>
                  <a:lnTo>
                    <a:pt x="36202" y="302"/>
                  </a:lnTo>
                  <a:lnTo>
                    <a:pt x="36141" y="0"/>
                  </a:lnTo>
                  <a:close/>
                  <a:moveTo>
                    <a:pt x="39762" y="0"/>
                  </a:moveTo>
                  <a:lnTo>
                    <a:pt x="39701" y="302"/>
                  </a:lnTo>
                  <a:lnTo>
                    <a:pt x="39701" y="543"/>
                  </a:lnTo>
                  <a:lnTo>
                    <a:pt x="39762" y="724"/>
                  </a:lnTo>
                  <a:lnTo>
                    <a:pt x="39882" y="966"/>
                  </a:lnTo>
                  <a:lnTo>
                    <a:pt x="40003" y="1147"/>
                  </a:lnTo>
                  <a:lnTo>
                    <a:pt x="40184" y="1267"/>
                  </a:lnTo>
                  <a:lnTo>
                    <a:pt x="40425" y="1388"/>
                  </a:lnTo>
                  <a:lnTo>
                    <a:pt x="40606" y="1448"/>
                  </a:lnTo>
                  <a:lnTo>
                    <a:pt x="41089" y="1448"/>
                  </a:lnTo>
                  <a:lnTo>
                    <a:pt x="41270" y="1388"/>
                  </a:lnTo>
                  <a:lnTo>
                    <a:pt x="41511" y="1267"/>
                  </a:lnTo>
                  <a:lnTo>
                    <a:pt x="41692" y="1147"/>
                  </a:lnTo>
                  <a:lnTo>
                    <a:pt x="41813" y="966"/>
                  </a:lnTo>
                  <a:lnTo>
                    <a:pt x="41934" y="724"/>
                  </a:lnTo>
                  <a:lnTo>
                    <a:pt x="41994" y="543"/>
                  </a:lnTo>
                  <a:lnTo>
                    <a:pt x="41994" y="302"/>
                  </a:lnTo>
                  <a:lnTo>
                    <a:pt x="41994" y="181"/>
                  </a:lnTo>
                  <a:lnTo>
                    <a:pt x="39762" y="0"/>
                  </a:lnTo>
                  <a:close/>
                  <a:moveTo>
                    <a:pt x="45554" y="724"/>
                  </a:moveTo>
                  <a:lnTo>
                    <a:pt x="45735" y="1026"/>
                  </a:lnTo>
                  <a:lnTo>
                    <a:pt x="45976" y="1267"/>
                  </a:lnTo>
                  <a:lnTo>
                    <a:pt x="46278" y="1388"/>
                  </a:lnTo>
                  <a:lnTo>
                    <a:pt x="46640" y="1448"/>
                  </a:lnTo>
                  <a:lnTo>
                    <a:pt x="46881" y="1448"/>
                  </a:lnTo>
                  <a:lnTo>
                    <a:pt x="47062" y="1388"/>
                  </a:lnTo>
                  <a:lnTo>
                    <a:pt x="47243" y="1267"/>
                  </a:lnTo>
                  <a:lnTo>
                    <a:pt x="47424" y="1147"/>
                  </a:lnTo>
                  <a:lnTo>
                    <a:pt x="45554" y="724"/>
                  </a:lnTo>
                  <a:close/>
                  <a:moveTo>
                    <a:pt x="21661" y="3620"/>
                  </a:moveTo>
                  <a:lnTo>
                    <a:pt x="20273" y="4284"/>
                  </a:lnTo>
                  <a:lnTo>
                    <a:pt x="20575" y="4344"/>
                  </a:lnTo>
                  <a:lnTo>
                    <a:pt x="20937" y="4284"/>
                  </a:lnTo>
                  <a:lnTo>
                    <a:pt x="21239" y="4163"/>
                  </a:lnTo>
                  <a:lnTo>
                    <a:pt x="21480" y="3922"/>
                  </a:lnTo>
                  <a:lnTo>
                    <a:pt x="21661" y="3620"/>
                  </a:lnTo>
                  <a:close/>
                  <a:moveTo>
                    <a:pt x="26065" y="2052"/>
                  </a:moveTo>
                  <a:lnTo>
                    <a:pt x="25824" y="2172"/>
                  </a:lnTo>
                  <a:lnTo>
                    <a:pt x="25583" y="2353"/>
                  </a:lnTo>
                  <a:lnTo>
                    <a:pt x="25402" y="2534"/>
                  </a:lnTo>
                  <a:lnTo>
                    <a:pt x="25281" y="2836"/>
                  </a:lnTo>
                  <a:lnTo>
                    <a:pt x="25221" y="3198"/>
                  </a:lnTo>
                  <a:lnTo>
                    <a:pt x="25221" y="3439"/>
                  </a:lnTo>
                  <a:lnTo>
                    <a:pt x="25281" y="3620"/>
                  </a:lnTo>
                  <a:lnTo>
                    <a:pt x="25402" y="3862"/>
                  </a:lnTo>
                  <a:lnTo>
                    <a:pt x="25522" y="4043"/>
                  </a:lnTo>
                  <a:lnTo>
                    <a:pt x="25703" y="4163"/>
                  </a:lnTo>
                  <a:lnTo>
                    <a:pt x="25945" y="4284"/>
                  </a:lnTo>
                  <a:lnTo>
                    <a:pt x="26126" y="4344"/>
                  </a:lnTo>
                  <a:lnTo>
                    <a:pt x="26608" y="4344"/>
                  </a:lnTo>
                  <a:lnTo>
                    <a:pt x="26789" y="4284"/>
                  </a:lnTo>
                  <a:lnTo>
                    <a:pt x="27031" y="4163"/>
                  </a:lnTo>
                  <a:lnTo>
                    <a:pt x="27212" y="4043"/>
                  </a:lnTo>
                  <a:lnTo>
                    <a:pt x="27332" y="3862"/>
                  </a:lnTo>
                  <a:lnTo>
                    <a:pt x="27453" y="3620"/>
                  </a:lnTo>
                  <a:lnTo>
                    <a:pt x="27513" y="3439"/>
                  </a:lnTo>
                  <a:lnTo>
                    <a:pt x="27513" y="3198"/>
                  </a:lnTo>
                  <a:lnTo>
                    <a:pt x="27453" y="2836"/>
                  </a:lnTo>
                  <a:lnTo>
                    <a:pt x="27332" y="2534"/>
                  </a:lnTo>
                  <a:lnTo>
                    <a:pt x="27151" y="2353"/>
                  </a:lnTo>
                  <a:lnTo>
                    <a:pt x="26910" y="2172"/>
                  </a:lnTo>
                  <a:lnTo>
                    <a:pt x="26669" y="2052"/>
                  </a:lnTo>
                  <a:close/>
                  <a:moveTo>
                    <a:pt x="31858" y="2052"/>
                  </a:moveTo>
                  <a:lnTo>
                    <a:pt x="31616" y="2172"/>
                  </a:lnTo>
                  <a:lnTo>
                    <a:pt x="31375" y="2353"/>
                  </a:lnTo>
                  <a:lnTo>
                    <a:pt x="31194" y="2534"/>
                  </a:lnTo>
                  <a:lnTo>
                    <a:pt x="31073" y="2836"/>
                  </a:lnTo>
                  <a:lnTo>
                    <a:pt x="31013" y="3198"/>
                  </a:lnTo>
                  <a:lnTo>
                    <a:pt x="31013" y="3439"/>
                  </a:lnTo>
                  <a:lnTo>
                    <a:pt x="31073" y="3620"/>
                  </a:lnTo>
                  <a:lnTo>
                    <a:pt x="31194" y="3862"/>
                  </a:lnTo>
                  <a:lnTo>
                    <a:pt x="31315" y="4043"/>
                  </a:lnTo>
                  <a:lnTo>
                    <a:pt x="31496" y="4163"/>
                  </a:lnTo>
                  <a:lnTo>
                    <a:pt x="31737" y="4284"/>
                  </a:lnTo>
                  <a:lnTo>
                    <a:pt x="31918" y="4344"/>
                  </a:lnTo>
                  <a:lnTo>
                    <a:pt x="32401" y="4344"/>
                  </a:lnTo>
                  <a:lnTo>
                    <a:pt x="32582" y="4284"/>
                  </a:lnTo>
                  <a:lnTo>
                    <a:pt x="32823" y="4163"/>
                  </a:lnTo>
                  <a:lnTo>
                    <a:pt x="33004" y="4043"/>
                  </a:lnTo>
                  <a:lnTo>
                    <a:pt x="33125" y="3862"/>
                  </a:lnTo>
                  <a:lnTo>
                    <a:pt x="33245" y="3620"/>
                  </a:lnTo>
                  <a:lnTo>
                    <a:pt x="33306" y="3439"/>
                  </a:lnTo>
                  <a:lnTo>
                    <a:pt x="33306" y="3198"/>
                  </a:lnTo>
                  <a:lnTo>
                    <a:pt x="33245" y="2836"/>
                  </a:lnTo>
                  <a:lnTo>
                    <a:pt x="33125" y="2534"/>
                  </a:lnTo>
                  <a:lnTo>
                    <a:pt x="32944" y="2353"/>
                  </a:lnTo>
                  <a:lnTo>
                    <a:pt x="32702" y="2172"/>
                  </a:lnTo>
                  <a:lnTo>
                    <a:pt x="32461" y="2052"/>
                  </a:lnTo>
                  <a:close/>
                  <a:moveTo>
                    <a:pt x="37650" y="2052"/>
                  </a:moveTo>
                  <a:lnTo>
                    <a:pt x="37408" y="2172"/>
                  </a:lnTo>
                  <a:lnTo>
                    <a:pt x="37167" y="2353"/>
                  </a:lnTo>
                  <a:lnTo>
                    <a:pt x="36986" y="2534"/>
                  </a:lnTo>
                  <a:lnTo>
                    <a:pt x="36865" y="2836"/>
                  </a:lnTo>
                  <a:lnTo>
                    <a:pt x="36805" y="3198"/>
                  </a:lnTo>
                  <a:lnTo>
                    <a:pt x="36805" y="3439"/>
                  </a:lnTo>
                  <a:lnTo>
                    <a:pt x="36865" y="3620"/>
                  </a:lnTo>
                  <a:lnTo>
                    <a:pt x="36986" y="3862"/>
                  </a:lnTo>
                  <a:lnTo>
                    <a:pt x="37107" y="4043"/>
                  </a:lnTo>
                  <a:lnTo>
                    <a:pt x="37288" y="4163"/>
                  </a:lnTo>
                  <a:lnTo>
                    <a:pt x="37529" y="4284"/>
                  </a:lnTo>
                  <a:lnTo>
                    <a:pt x="37710" y="4344"/>
                  </a:lnTo>
                  <a:lnTo>
                    <a:pt x="38193" y="4344"/>
                  </a:lnTo>
                  <a:lnTo>
                    <a:pt x="38374" y="4284"/>
                  </a:lnTo>
                  <a:lnTo>
                    <a:pt x="38615" y="4163"/>
                  </a:lnTo>
                  <a:lnTo>
                    <a:pt x="38796" y="4043"/>
                  </a:lnTo>
                  <a:lnTo>
                    <a:pt x="38917" y="3862"/>
                  </a:lnTo>
                  <a:lnTo>
                    <a:pt x="39038" y="3620"/>
                  </a:lnTo>
                  <a:lnTo>
                    <a:pt x="39098" y="3439"/>
                  </a:lnTo>
                  <a:lnTo>
                    <a:pt x="39098" y="3198"/>
                  </a:lnTo>
                  <a:lnTo>
                    <a:pt x="39038" y="2836"/>
                  </a:lnTo>
                  <a:lnTo>
                    <a:pt x="38917" y="2534"/>
                  </a:lnTo>
                  <a:lnTo>
                    <a:pt x="38736" y="2353"/>
                  </a:lnTo>
                  <a:lnTo>
                    <a:pt x="38495" y="2172"/>
                  </a:lnTo>
                  <a:lnTo>
                    <a:pt x="38253" y="2052"/>
                  </a:lnTo>
                  <a:close/>
                  <a:moveTo>
                    <a:pt x="43442" y="2052"/>
                  </a:moveTo>
                  <a:lnTo>
                    <a:pt x="43201" y="2172"/>
                  </a:lnTo>
                  <a:lnTo>
                    <a:pt x="42959" y="2353"/>
                  </a:lnTo>
                  <a:lnTo>
                    <a:pt x="42778" y="2534"/>
                  </a:lnTo>
                  <a:lnTo>
                    <a:pt x="42658" y="2836"/>
                  </a:lnTo>
                  <a:lnTo>
                    <a:pt x="42597" y="3198"/>
                  </a:lnTo>
                  <a:lnTo>
                    <a:pt x="42597" y="3439"/>
                  </a:lnTo>
                  <a:lnTo>
                    <a:pt x="42658" y="3620"/>
                  </a:lnTo>
                  <a:lnTo>
                    <a:pt x="42778" y="3862"/>
                  </a:lnTo>
                  <a:lnTo>
                    <a:pt x="42899" y="4043"/>
                  </a:lnTo>
                  <a:lnTo>
                    <a:pt x="43080" y="4163"/>
                  </a:lnTo>
                  <a:lnTo>
                    <a:pt x="43321" y="4284"/>
                  </a:lnTo>
                  <a:lnTo>
                    <a:pt x="43502" y="4344"/>
                  </a:lnTo>
                  <a:lnTo>
                    <a:pt x="43985" y="4344"/>
                  </a:lnTo>
                  <a:lnTo>
                    <a:pt x="44166" y="4284"/>
                  </a:lnTo>
                  <a:lnTo>
                    <a:pt x="44407" y="4163"/>
                  </a:lnTo>
                  <a:lnTo>
                    <a:pt x="44588" y="4043"/>
                  </a:lnTo>
                  <a:lnTo>
                    <a:pt x="44709" y="3862"/>
                  </a:lnTo>
                  <a:lnTo>
                    <a:pt x="44830" y="3620"/>
                  </a:lnTo>
                  <a:lnTo>
                    <a:pt x="44890" y="3439"/>
                  </a:lnTo>
                  <a:lnTo>
                    <a:pt x="44890" y="3198"/>
                  </a:lnTo>
                  <a:lnTo>
                    <a:pt x="44830" y="2836"/>
                  </a:lnTo>
                  <a:lnTo>
                    <a:pt x="44709" y="2534"/>
                  </a:lnTo>
                  <a:lnTo>
                    <a:pt x="44528" y="2353"/>
                  </a:lnTo>
                  <a:lnTo>
                    <a:pt x="44287" y="2172"/>
                  </a:lnTo>
                  <a:lnTo>
                    <a:pt x="44045" y="2052"/>
                  </a:lnTo>
                  <a:close/>
                  <a:moveTo>
                    <a:pt x="49234" y="2052"/>
                  </a:moveTo>
                  <a:lnTo>
                    <a:pt x="48993" y="2172"/>
                  </a:lnTo>
                  <a:lnTo>
                    <a:pt x="48752" y="2353"/>
                  </a:lnTo>
                  <a:lnTo>
                    <a:pt x="48571" y="2534"/>
                  </a:lnTo>
                  <a:lnTo>
                    <a:pt x="48450" y="2836"/>
                  </a:lnTo>
                  <a:lnTo>
                    <a:pt x="48390" y="3198"/>
                  </a:lnTo>
                  <a:lnTo>
                    <a:pt x="48390" y="3439"/>
                  </a:lnTo>
                  <a:lnTo>
                    <a:pt x="48450" y="3620"/>
                  </a:lnTo>
                  <a:lnTo>
                    <a:pt x="48571" y="3862"/>
                  </a:lnTo>
                  <a:lnTo>
                    <a:pt x="48691" y="4043"/>
                  </a:lnTo>
                  <a:lnTo>
                    <a:pt x="48872" y="4163"/>
                  </a:lnTo>
                  <a:lnTo>
                    <a:pt x="49114" y="4284"/>
                  </a:lnTo>
                  <a:lnTo>
                    <a:pt x="49295" y="4344"/>
                  </a:lnTo>
                  <a:lnTo>
                    <a:pt x="49777" y="4344"/>
                  </a:lnTo>
                  <a:lnTo>
                    <a:pt x="49958" y="4284"/>
                  </a:lnTo>
                  <a:lnTo>
                    <a:pt x="50200" y="4163"/>
                  </a:lnTo>
                  <a:lnTo>
                    <a:pt x="50381" y="4043"/>
                  </a:lnTo>
                  <a:lnTo>
                    <a:pt x="50501" y="3862"/>
                  </a:lnTo>
                  <a:lnTo>
                    <a:pt x="50622" y="3620"/>
                  </a:lnTo>
                  <a:lnTo>
                    <a:pt x="50682" y="3439"/>
                  </a:lnTo>
                  <a:lnTo>
                    <a:pt x="50682" y="3198"/>
                  </a:lnTo>
                  <a:lnTo>
                    <a:pt x="50622" y="2836"/>
                  </a:lnTo>
                  <a:lnTo>
                    <a:pt x="50501" y="2534"/>
                  </a:lnTo>
                  <a:lnTo>
                    <a:pt x="50320" y="2353"/>
                  </a:lnTo>
                  <a:lnTo>
                    <a:pt x="50079" y="2172"/>
                  </a:lnTo>
                  <a:lnTo>
                    <a:pt x="49838" y="2052"/>
                  </a:lnTo>
                  <a:close/>
                  <a:moveTo>
                    <a:pt x="54242" y="3620"/>
                  </a:moveTo>
                  <a:lnTo>
                    <a:pt x="54423" y="3922"/>
                  </a:lnTo>
                  <a:lnTo>
                    <a:pt x="54665" y="4163"/>
                  </a:lnTo>
                  <a:lnTo>
                    <a:pt x="54966" y="4284"/>
                  </a:lnTo>
                  <a:lnTo>
                    <a:pt x="55328" y="4344"/>
                  </a:lnTo>
                  <a:lnTo>
                    <a:pt x="55630" y="4284"/>
                  </a:lnTo>
                  <a:lnTo>
                    <a:pt x="54242" y="3620"/>
                  </a:lnTo>
                  <a:close/>
                  <a:moveTo>
                    <a:pt x="18523" y="5310"/>
                  </a:moveTo>
                  <a:lnTo>
                    <a:pt x="16593" y="6517"/>
                  </a:lnTo>
                  <a:lnTo>
                    <a:pt x="16774" y="6818"/>
                  </a:lnTo>
                  <a:lnTo>
                    <a:pt x="17015" y="7060"/>
                  </a:lnTo>
                  <a:lnTo>
                    <a:pt x="17317" y="7180"/>
                  </a:lnTo>
                  <a:lnTo>
                    <a:pt x="17679" y="7241"/>
                  </a:lnTo>
                  <a:lnTo>
                    <a:pt x="17920" y="7241"/>
                  </a:lnTo>
                  <a:lnTo>
                    <a:pt x="18101" y="7180"/>
                  </a:lnTo>
                  <a:lnTo>
                    <a:pt x="18342" y="7060"/>
                  </a:lnTo>
                  <a:lnTo>
                    <a:pt x="18523" y="6939"/>
                  </a:lnTo>
                  <a:lnTo>
                    <a:pt x="18644" y="6758"/>
                  </a:lnTo>
                  <a:lnTo>
                    <a:pt x="18765" y="6517"/>
                  </a:lnTo>
                  <a:lnTo>
                    <a:pt x="18825" y="6336"/>
                  </a:lnTo>
                  <a:lnTo>
                    <a:pt x="18825" y="6094"/>
                  </a:lnTo>
                  <a:lnTo>
                    <a:pt x="18825" y="5853"/>
                  </a:lnTo>
                  <a:lnTo>
                    <a:pt x="18765" y="5672"/>
                  </a:lnTo>
                  <a:lnTo>
                    <a:pt x="18644" y="5430"/>
                  </a:lnTo>
                  <a:lnTo>
                    <a:pt x="18523" y="5310"/>
                  </a:lnTo>
                  <a:close/>
                  <a:moveTo>
                    <a:pt x="23230" y="4948"/>
                  </a:moveTo>
                  <a:lnTo>
                    <a:pt x="23049" y="5008"/>
                  </a:lnTo>
                  <a:lnTo>
                    <a:pt x="22807" y="5129"/>
                  </a:lnTo>
                  <a:lnTo>
                    <a:pt x="22626" y="5249"/>
                  </a:lnTo>
                  <a:lnTo>
                    <a:pt x="22506" y="5430"/>
                  </a:lnTo>
                  <a:lnTo>
                    <a:pt x="22385" y="5672"/>
                  </a:lnTo>
                  <a:lnTo>
                    <a:pt x="22325" y="5853"/>
                  </a:lnTo>
                  <a:lnTo>
                    <a:pt x="22325" y="6094"/>
                  </a:lnTo>
                  <a:lnTo>
                    <a:pt x="22325" y="6336"/>
                  </a:lnTo>
                  <a:lnTo>
                    <a:pt x="22385" y="6517"/>
                  </a:lnTo>
                  <a:lnTo>
                    <a:pt x="22506" y="6758"/>
                  </a:lnTo>
                  <a:lnTo>
                    <a:pt x="22626" y="6939"/>
                  </a:lnTo>
                  <a:lnTo>
                    <a:pt x="22807" y="7060"/>
                  </a:lnTo>
                  <a:lnTo>
                    <a:pt x="23049" y="7180"/>
                  </a:lnTo>
                  <a:lnTo>
                    <a:pt x="23230" y="7241"/>
                  </a:lnTo>
                  <a:lnTo>
                    <a:pt x="23712" y="7241"/>
                  </a:lnTo>
                  <a:lnTo>
                    <a:pt x="23893" y="7180"/>
                  </a:lnTo>
                  <a:lnTo>
                    <a:pt x="24135" y="7060"/>
                  </a:lnTo>
                  <a:lnTo>
                    <a:pt x="24316" y="6939"/>
                  </a:lnTo>
                  <a:lnTo>
                    <a:pt x="24436" y="6758"/>
                  </a:lnTo>
                  <a:lnTo>
                    <a:pt x="24557" y="6517"/>
                  </a:lnTo>
                  <a:lnTo>
                    <a:pt x="24617" y="6336"/>
                  </a:lnTo>
                  <a:lnTo>
                    <a:pt x="24617" y="6094"/>
                  </a:lnTo>
                  <a:lnTo>
                    <a:pt x="24617" y="5853"/>
                  </a:lnTo>
                  <a:lnTo>
                    <a:pt x="24557" y="5672"/>
                  </a:lnTo>
                  <a:lnTo>
                    <a:pt x="24436" y="5430"/>
                  </a:lnTo>
                  <a:lnTo>
                    <a:pt x="24316" y="5249"/>
                  </a:lnTo>
                  <a:lnTo>
                    <a:pt x="24135" y="5129"/>
                  </a:lnTo>
                  <a:lnTo>
                    <a:pt x="23893" y="5008"/>
                  </a:lnTo>
                  <a:lnTo>
                    <a:pt x="23712" y="4948"/>
                  </a:lnTo>
                  <a:close/>
                  <a:moveTo>
                    <a:pt x="29022" y="4948"/>
                  </a:moveTo>
                  <a:lnTo>
                    <a:pt x="28841" y="5008"/>
                  </a:lnTo>
                  <a:lnTo>
                    <a:pt x="28599" y="5129"/>
                  </a:lnTo>
                  <a:lnTo>
                    <a:pt x="28418" y="5249"/>
                  </a:lnTo>
                  <a:lnTo>
                    <a:pt x="28298" y="5430"/>
                  </a:lnTo>
                  <a:lnTo>
                    <a:pt x="28177" y="5672"/>
                  </a:lnTo>
                  <a:lnTo>
                    <a:pt x="28117" y="5853"/>
                  </a:lnTo>
                  <a:lnTo>
                    <a:pt x="28117" y="6094"/>
                  </a:lnTo>
                  <a:lnTo>
                    <a:pt x="28117" y="6336"/>
                  </a:lnTo>
                  <a:lnTo>
                    <a:pt x="28177" y="6517"/>
                  </a:lnTo>
                  <a:lnTo>
                    <a:pt x="28298" y="6758"/>
                  </a:lnTo>
                  <a:lnTo>
                    <a:pt x="28418" y="6939"/>
                  </a:lnTo>
                  <a:lnTo>
                    <a:pt x="28599" y="7060"/>
                  </a:lnTo>
                  <a:lnTo>
                    <a:pt x="28841" y="7180"/>
                  </a:lnTo>
                  <a:lnTo>
                    <a:pt x="29022" y="7241"/>
                  </a:lnTo>
                  <a:lnTo>
                    <a:pt x="29505" y="7241"/>
                  </a:lnTo>
                  <a:lnTo>
                    <a:pt x="29686" y="7180"/>
                  </a:lnTo>
                  <a:lnTo>
                    <a:pt x="29927" y="7060"/>
                  </a:lnTo>
                  <a:lnTo>
                    <a:pt x="30108" y="6939"/>
                  </a:lnTo>
                  <a:lnTo>
                    <a:pt x="30229" y="6758"/>
                  </a:lnTo>
                  <a:lnTo>
                    <a:pt x="30349" y="6517"/>
                  </a:lnTo>
                  <a:lnTo>
                    <a:pt x="30410" y="6336"/>
                  </a:lnTo>
                  <a:lnTo>
                    <a:pt x="30410" y="6094"/>
                  </a:lnTo>
                  <a:lnTo>
                    <a:pt x="30410" y="5853"/>
                  </a:lnTo>
                  <a:lnTo>
                    <a:pt x="30349" y="5672"/>
                  </a:lnTo>
                  <a:lnTo>
                    <a:pt x="30229" y="5430"/>
                  </a:lnTo>
                  <a:lnTo>
                    <a:pt x="30108" y="5249"/>
                  </a:lnTo>
                  <a:lnTo>
                    <a:pt x="29927" y="5129"/>
                  </a:lnTo>
                  <a:lnTo>
                    <a:pt x="29686" y="5008"/>
                  </a:lnTo>
                  <a:lnTo>
                    <a:pt x="29505" y="4948"/>
                  </a:lnTo>
                  <a:close/>
                  <a:moveTo>
                    <a:pt x="34814" y="4948"/>
                  </a:moveTo>
                  <a:lnTo>
                    <a:pt x="34633" y="5008"/>
                  </a:lnTo>
                  <a:lnTo>
                    <a:pt x="34392" y="5129"/>
                  </a:lnTo>
                  <a:lnTo>
                    <a:pt x="34211" y="5249"/>
                  </a:lnTo>
                  <a:lnTo>
                    <a:pt x="34090" y="5430"/>
                  </a:lnTo>
                  <a:lnTo>
                    <a:pt x="33969" y="5672"/>
                  </a:lnTo>
                  <a:lnTo>
                    <a:pt x="33909" y="5853"/>
                  </a:lnTo>
                  <a:lnTo>
                    <a:pt x="33909" y="6094"/>
                  </a:lnTo>
                  <a:lnTo>
                    <a:pt x="33909" y="6336"/>
                  </a:lnTo>
                  <a:lnTo>
                    <a:pt x="33969" y="6517"/>
                  </a:lnTo>
                  <a:lnTo>
                    <a:pt x="34090" y="6758"/>
                  </a:lnTo>
                  <a:lnTo>
                    <a:pt x="34211" y="6939"/>
                  </a:lnTo>
                  <a:lnTo>
                    <a:pt x="34392" y="7060"/>
                  </a:lnTo>
                  <a:lnTo>
                    <a:pt x="34633" y="7180"/>
                  </a:lnTo>
                  <a:lnTo>
                    <a:pt x="34814" y="7241"/>
                  </a:lnTo>
                  <a:lnTo>
                    <a:pt x="35297" y="7241"/>
                  </a:lnTo>
                  <a:lnTo>
                    <a:pt x="35478" y="7180"/>
                  </a:lnTo>
                  <a:lnTo>
                    <a:pt x="35719" y="7060"/>
                  </a:lnTo>
                  <a:lnTo>
                    <a:pt x="35900" y="6939"/>
                  </a:lnTo>
                  <a:lnTo>
                    <a:pt x="36021" y="6758"/>
                  </a:lnTo>
                  <a:lnTo>
                    <a:pt x="36141" y="6517"/>
                  </a:lnTo>
                  <a:lnTo>
                    <a:pt x="36202" y="6336"/>
                  </a:lnTo>
                  <a:lnTo>
                    <a:pt x="36202" y="6094"/>
                  </a:lnTo>
                  <a:lnTo>
                    <a:pt x="36202" y="5853"/>
                  </a:lnTo>
                  <a:lnTo>
                    <a:pt x="36141" y="5672"/>
                  </a:lnTo>
                  <a:lnTo>
                    <a:pt x="36021" y="5430"/>
                  </a:lnTo>
                  <a:lnTo>
                    <a:pt x="35900" y="5249"/>
                  </a:lnTo>
                  <a:lnTo>
                    <a:pt x="35719" y="5129"/>
                  </a:lnTo>
                  <a:lnTo>
                    <a:pt x="35478" y="5008"/>
                  </a:lnTo>
                  <a:lnTo>
                    <a:pt x="35297" y="4948"/>
                  </a:lnTo>
                  <a:close/>
                  <a:moveTo>
                    <a:pt x="40606" y="4948"/>
                  </a:moveTo>
                  <a:lnTo>
                    <a:pt x="40425" y="5008"/>
                  </a:lnTo>
                  <a:lnTo>
                    <a:pt x="40184" y="5129"/>
                  </a:lnTo>
                  <a:lnTo>
                    <a:pt x="40003" y="5249"/>
                  </a:lnTo>
                  <a:lnTo>
                    <a:pt x="39882" y="5430"/>
                  </a:lnTo>
                  <a:lnTo>
                    <a:pt x="39762" y="5672"/>
                  </a:lnTo>
                  <a:lnTo>
                    <a:pt x="39701" y="5853"/>
                  </a:lnTo>
                  <a:lnTo>
                    <a:pt x="39701" y="6094"/>
                  </a:lnTo>
                  <a:lnTo>
                    <a:pt x="39701" y="6336"/>
                  </a:lnTo>
                  <a:lnTo>
                    <a:pt x="39762" y="6517"/>
                  </a:lnTo>
                  <a:lnTo>
                    <a:pt x="39882" y="6758"/>
                  </a:lnTo>
                  <a:lnTo>
                    <a:pt x="40003" y="6939"/>
                  </a:lnTo>
                  <a:lnTo>
                    <a:pt x="40184" y="7060"/>
                  </a:lnTo>
                  <a:lnTo>
                    <a:pt x="40425" y="7180"/>
                  </a:lnTo>
                  <a:lnTo>
                    <a:pt x="40606" y="7241"/>
                  </a:lnTo>
                  <a:lnTo>
                    <a:pt x="41089" y="7241"/>
                  </a:lnTo>
                  <a:lnTo>
                    <a:pt x="41270" y="7180"/>
                  </a:lnTo>
                  <a:lnTo>
                    <a:pt x="41511" y="7060"/>
                  </a:lnTo>
                  <a:lnTo>
                    <a:pt x="41692" y="6939"/>
                  </a:lnTo>
                  <a:lnTo>
                    <a:pt x="41813" y="6758"/>
                  </a:lnTo>
                  <a:lnTo>
                    <a:pt x="41934" y="6517"/>
                  </a:lnTo>
                  <a:lnTo>
                    <a:pt x="41994" y="6336"/>
                  </a:lnTo>
                  <a:lnTo>
                    <a:pt x="41994" y="6094"/>
                  </a:lnTo>
                  <a:lnTo>
                    <a:pt x="41994" y="5853"/>
                  </a:lnTo>
                  <a:lnTo>
                    <a:pt x="41934" y="5672"/>
                  </a:lnTo>
                  <a:lnTo>
                    <a:pt x="41813" y="5430"/>
                  </a:lnTo>
                  <a:lnTo>
                    <a:pt x="41692" y="5249"/>
                  </a:lnTo>
                  <a:lnTo>
                    <a:pt x="41511" y="5129"/>
                  </a:lnTo>
                  <a:lnTo>
                    <a:pt x="41270" y="5008"/>
                  </a:lnTo>
                  <a:lnTo>
                    <a:pt x="41089" y="4948"/>
                  </a:lnTo>
                  <a:close/>
                  <a:moveTo>
                    <a:pt x="46399" y="4948"/>
                  </a:moveTo>
                  <a:lnTo>
                    <a:pt x="46218" y="5008"/>
                  </a:lnTo>
                  <a:lnTo>
                    <a:pt x="45976" y="5129"/>
                  </a:lnTo>
                  <a:lnTo>
                    <a:pt x="45795" y="5249"/>
                  </a:lnTo>
                  <a:lnTo>
                    <a:pt x="45674" y="5430"/>
                  </a:lnTo>
                  <a:lnTo>
                    <a:pt x="45554" y="5672"/>
                  </a:lnTo>
                  <a:lnTo>
                    <a:pt x="45493" y="5853"/>
                  </a:lnTo>
                  <a:lnTo>
                    <a:pt x="45493" y="6094"/>
                  </a:lnTo>
                  <a:lnTo>
                    <a:pt x="45493" y="6336"/>
                  </a:lnTo>
                  <a:lnTo>
                    <a:pt x="45554" y="6517"/>
                  </a:lnTo>
                  <a:lnTo>
                    <a:pt x="45674" y="6758"/>
                  </a:lnTo>
                  <a:lnTo>
                    <a:pt x="45795" y="6939"/>
                  </a:lnTo>
                  <a:lnTo>
                    <a:pt x="45976" y="7060"/>
                  </a:lnTo>
                  <a:lnTo>
                    <a:pt x="46218" y="7180"/>
                  </a:lnTo>
                  <a:lnTo>
                    <a:pt x="46399" y="7241"/>
                  </a:lnTo>
                  <a:lnTo>
                    <a:pt x="46881" y="7241"/>
                  </a:lnTo>
                  <a:lnTo>
                    <a:pt x="47062" y="7180"/>
                  </a:lnTo>
                  <a:lnTo>
                    <a:pt x="47304" y="7060"/>
                  </a:lnTo>
                  <a:lnTo>
                    <a:pt x="47485" y="6939"/>
                  </a:lnTo>
                  <a:lnTo>
                    <a:pt x="47605" y="6758"/>
                  </a:lnTo>
                  <a:lnTo>
                    <a:pt x="47726" y="6517"/>
                  </a:lnTo>
                  <a:lnTo>
                    <a:pt x="47786" y="6336"/>
                  </a:lnTo>
                  <a:lnTo>
                    <a:pt x="47786" y="6094"/>
                  </a:lnTo>
                  <a:lnTo>
                    <a:pt x="47786" y="5853"/>
                  </a:lnTo>
                  <a:lnTo>
                    <a:pt x="47726" y="5672"/>
                  </a:lnTo>
                  <a:lnTo>
                    <a:pt x="47605" y="5430"/>
                  </a:lnTo>
                  <a:lnTo>
                    <a:pt x="47485" y="5249"/>
                  </a:lnTo>
                  <a:lnTo>
                    <a:pt x="47304" y="5129"/>
                  </a:lnTo>
                  <a:lnTo>
                    <a:pt x="47062" y="5008"/>
                  </a:lnTo>
                  <a:lnTo>
                    <a:pt x="46881" y="4948"/>
                  </a:lnTo>
                  <a:close/>
                  <a:moveTo>
                    <a:pt x="52191" y="4948"/>
                  </a:moveTo>
                  <a:lnTo>
                    <a:pt x="52010" y="5008"/>
                  </a:lnTo>
                  <a:lnTo>
                    <a:pt x="51768" y="5129"/>
                  </a:lnTo>
                  <a:lnTo>
                    <a:pt x="51587" y="5249"/>
                  </a:lnTo>
                  <a:lnTo>
                    <a:pt x="51467" y="5430"/>
                  </a:lnTo>
                  <a:lnTo>
                    <a:pt x="51346" y="5672"/>
                  </a:lnTo>
                  <a:lnTo>
                    <a:pt x="51286" y="5853"/>
                  </a:lnTo>
                  <a:lnTo>
                    <a:pt x="51286" y="6094"/>
                  </a:lnTo>
                  <a:lnTo>
                    <a:pt x="51286" y="6336"/>
                  </a:lnTo>
                  <a:lnTo>
                    <a:pt x="51346" y="6517"/>
                  </a:lnTo>
                  <a:lnTo>
                    <a:pt x="51467" y="6758"/>
                  </a:lnTo>
                  <a:lnTo>
                    <a:pt x="51587" y="6939"/>
                  </a:lnTo>
                  <a:lnTo>
                    <a:pt x="51768" y="7060"/>
                  </a:lnTo>
                  <a:lnTo>
                    <a:pt x="52010" y="7180"/>
                  </a:lnTo>
                  <a:lnTo>
                    <a:pt x="52191" y="7241"/>
                  </a:lnTo>
                  <a:lnTo>
                    <a:pt x="52673" y="7241"/>
                  </a:lnTo>
                  <a:lnTo>
                    <a:pt x="52854" y="7180"/>
                  </a:lnTo>
                  <a:lnTo>
                    <a:pt x="53096" y="7060"/>
                  </a:lnTo>
                  <a:lnTo>
                    <a:pt x="53277" y="6939"/>
                  </a:lnTo>
                  <a:lnTo>
                    <a:pt x="53397" y="6758"/>
                  </a:lnTo>
                  <a:lnTo>
                    <a:pt x="53518" y="6517"/>
                  </a:lnTo>
                  <a:lnTo>
                    <a:pt x="53578" y="6336"/>
                  </a:lnTo>
                  <a:lnTo>
                    <a:pt x="53578" y="6094"/>
                  </a:lnTo>
                  <a:lnTo>
                    <a:pt x="53578" y="5853"/>
                  </a:lnTo>
                  <a:lnTo>
                    <a:pt x="53518" y="5672"/>
                  </a:lnTo>
                  <a:lnTo>
                    <a:pt x="53397" y="5430"/>
                  </a:lnTo>
                  <a:lnTo>
                    <a:pt x="53277" y="5249"/>
                  </a:lnTo>
                  <a:lnTo>
                    <a:pt x="53096" y="5129"/>
                  </a:lnTo>
                  <a:lnTo>
                    <a:pt x="52854" y="5008"/>
                  </a:lnTo>
                  <a:lnTo>
                    <a:pt x="52673" y="4948"/>
                  </a:lnTo>
                  <a:close/>
                  <a:moveTo>
                    <a:pt x="57380" y="5310"/>
                  </a:moveTo>
                  <a:lnTo>
                    <a:pt x="57259" y="5430"/>
                  </a:lnTo>
                  <a:lnTo>
                    <a:pt x="57138" y="5672"/>
                  </a:lnTo>
                  <a:lnTo>
                    <a:pt x="57078" y="5853"/>
                  </a:lnTo>
                  <a:lnTo>
                    <a:pt x="57078" y="6094"/>
                  </a:lnTo>
                  <a:lnTo>
                    <a:pt x="57078" y="6336"/>
                  </a:lnTo>
                  <a:lnTo>
                    <a:pt x="57138" y="6517"/>
                  </a:lnTo>
                  <a:lnTo>
                    <a:pt x="57259" y="6758"/>
                  </a:lnTo>
                  <a:lnTo>
                    <a:pt x="57380" y="6939"/>
                  </a:lnTo>
                  <a:lnTo>
                    <a:pt x="57561" y="7060"/>
                  </a:lnTo>
                  <a:lnTo>
                    <a:pt x="57802" y="7180"/>
                  </a:lnTo>
                  <a:lnTo>
                    <a:pt x="57983" y="7241"/>
                  </a:lnTo>
                  <a:lnTo>
                    <a:pt x="58224" y="7241"/>
                  </a:lnTo>
                  <a:lnTo>
                    <a:pt x="58586" y="7180"/>
                  </a:lnTo>
                  <a:lnTo>
                    <a:pt x="58888" y="7060"/>
                  </a:lnTo>
                  <a:lnTo>
                    <a:pt x="59129" y="6818"/>
                  </a:lnTo>
                  <a:lnTo>
                    <a:pt x="59310" y="6517"/>
                  </a:lnTo>
                  <a:lnTo>
                    <a:pt x="57380" y="5310"/>
                  </a:lnTo>
                  <a:close/>
                  <a:moveTo>
                    <a:pt x="14783" y="7844"/>
                  </a:moveTo>
                  <a:lnTo>
                    <a:pt x="13636" y="8689"/>
                  </a:lnTo>
                  <a:lnTo>
                    <a:pt x="13636" y="8990"/>
                  </a:lnTo>
                  <a:lnTo>
                    <a:pt x="13636" y="9232"/>
                  </a:lnTo>
                  <a:lnTo>
                    <a:pt x="13697" y="9413"/>
                  </a:lnTo>
                  <a:lnTo>
                    <a:pt x="13817" y="9654"/>
                  </a:lnTo>
                  <a:lnTo>
                    <a:pt x="13938" y="9835"/>
                  </a:lnTo>
                  <a:lnTo>
                    <a:pt x="14119" y="9956"/>
                  </a:lnTo>
                  <a:lnTo>
                    <a:pt x="14360" y="10076"/>
                  </a:lnTo>
                  <a:lnTo>
                    <a:pt x="14541" y="10137"/>
                  </a:lnTo>
                  <a:lnTo>
                    <a:pt x="15024" y="10137"/>
                  </a:lnTo>
                  <a:lnTo>
                    <a:pt x="15205" y="10076"/>
                  </a:lnTo>
                  <a:lnTo>
                    <a:pt x="15446" y="9956"/>
                  </a:lnTo>
                  <a:lnTo>
                    <a:pt x="15627" y="9835"/>
                  </a:lnTo>
                  <a:lnTo>
                    <a:pt x="15748" y="9654"/>
                  </a:lnTo>
                  <a:lnTo>
                    <a:pt x="15869" y="9413"/>
                  </a:lnTo>
                  <a:lnTo>
                    <a:pt x="15929" y="9232"/>
                  </a:lnTo>
                  <a:lnTo>
                    <a:pt x="15929" y="8990"/>
                  </a:lnTo>
                  <a:lnTo>
                    <a:pt x="15929" y="8749"/>
                  </a:lnTo>
                  <a:lnTo>
                    <a:pt x="15869" y="8568"/>
                  </a:lnTo>
                  <a:lnTo>
                    <a:pt x="15748" y="8327"/>
                  </a:lnTo>
                  <a:lnTo>
                    <a:pt x="15627" y="8146"/>
                  </a:lnTo>
                  <a:lnTo>
                    <a:pt x="15446" y="8025"/>
                  </a:lnTo>
                  <a:lnTo>
                    <a:pt x="15205" y="7904"/>
                  </a:lnTo>
                  <a:lnTo>
                    <a:pt x="15024" y="7844"/>
                  </a:lnTo>
                  <a:close/>
                  <a:moveTo>
                    <a:pt x="20333" y="7844"/>
                  </a:moveTo>
                  <a:lnTo>
                    <a:pt x="20152" y="7904"/>
                  </a:lnTo>
                  <a:lnTo>
                    <a:pt x="19911" y="8025"/>
                  </a:lnTo>
                  <a:lnTo>
                    <a:pt x="19730" y="8146"/>
                  </a:lnTo>
                  <a:lnTo>
                    <a:pt x="19609" y="8327"/>
                  </a:lnTo>
                  <a:lnTo>
                    <a:pt x="19489" y="8568"/>
                  </a:lnTo>
                  <a:lnTo>
                    <a:pt x="19428" y="8749"/>
                  </a:lnTo>
                  <a:lnTo>
                    <a:pt x="19428" y="8990"/>
                  </a:lnTo>
                  <a:lnTo>
                    <a:pt x="19428" y="9232"/>
                  </a:lnTo>
                  <a:lnTo>
                    <a:pt x="19489" y="9413"/>
                  </a:lnTo>
                  <a:lnTo>
                    <a:pt x="19609" y="9654"/>
                  </a:lnTo>
                  <a:lnTo>
                    <a:pt x="19730" y="9835"/>
                  </a:lnTo>
                  <a:lnTo>
                    <a:pt x="19911" y="9956"/>
                  </a:lnTo>
                  <a:lnTo>
                    <a:pt x="20152" y="10076"/>
                  </a:lnTo>
                  <a:lnTo>
                    <a:pt x="20333" y="10137"/>
                  </a:lnTo>
                  <a:lnTo>
                    <a:pt x="20816" y="10137"/>
                  </a:lnTo>
                  <a:lnTo>
                    <a:pt x="20997" y="10076"/>
                  </a:lnTo>
                  <a:lnTo>
                    <a:pt x="21239" y="9956"/>
                  </a:lnTo>
                  <a:lnTo>
                    <a:pt x="21420" y="9835"/>
                  </a:lnTo>
                  <a:lnTo>
                    <a:pt x="21540" y="9654"/>
                  </a:lnTo>
                  <a:lnTo>
                    <a:pt x="21661" y="9413"/>
                  </a:lnTo>
                  <a:lnTo>
                    <a:pt x="21721" y="9232"/>
                  </a:lnTo>
                  <a:lnTo>
                    <a:pt x="21721" y="8990"/>
                  </a:lnTo>
                  <a:lnTo>
                    <a:pt x="21721" y="8749"/>
                  </a:lnTo>
                  <a:lnTo>
                    <a:pt x="21661" y="8568"/>
                  </a:lnTo>
                  <a:lnTo>
                    <a:pt x="21540" y="8327"/>
                  </a:lnTo>
                  <a:lnTo>
                    <a:pt x="21420" y="8146"/>
                  </a:lnTo>
                  <a:lnTo>
                    <a:pt x="21239" y="8025"/>
                  </a:lnTo>
                  <a:lnTo>
                    <a:pt x="20997" y="7904"/>
                  </a:lnTo>
                  <a:lnTo>
                    <a:pt x="20816" y="7844"/>
                  </a:lnTo>
                  <a:close/>
                  <a:moveTo>
                    <a:pt x="26126" y="7844"/>
                  </a:moveTo>
                  <a:lnTo>
                    <a:pt x="25945" y="7904"/>
                  </a:lnTo>
                  <a:lnTo>
                    <a:pt x="25703" y="8025"/>
                  </a:lnTo>
                  <a:lnTo>
                    <a:pt x="25522" y="8146"/>
                  </a:lnTo>
                  <a:lnTo>
                    <a:pt x="25402" y="8327"/>
                  </a:lnTo>
                  <a:lnTo>
                    <a:pt x="25281" y="8568"/>
                  </a:lnTo>
                  <a:lnTo>
                    <a:pt x="25221" y="8749"/>
                  </a:lnTo>
                  <a:lnTo>
                    <a:pt x="25221" y="8990"/>
                  </a:lnTo>
                  <a:lnTo>
                    <a:pt x="25221" y="9232"/>
                  </a:lnTo>
                  <a:lnTo>
                    <a:pt x="25281" y="9413"/>
                  </a:lnTo>
                  <a:lnTo>
                    <a:pt x="25402" y="9654"/>
                  </a:lnTo>
                  <a:lnTo>
                    <a:pt x="25522" y="9835"/>
                  </a:lnTo>
                  <a:lnTo>
                    <a:pt x="25703" y="9956"/>
                  </a:lnTo>
                  <a:lnTo>
                    <a:pt x="25945" y="10076"/>
                  </a:lnTo>
                  <a:lnTo>
                    <a:pt x="26126" y="10137"/>
                  </a:lnTo>
                  <a:lnTo>
                    <a:pt x="26608" y="10137"/>
                  </a:lnTo>
                  <a:lnTo>
                    <a:pt x="26789" y="10076"/>
                  </a:lnTo>
                  <a:lnTo>
                    <a:pt x="27031" y="9956"/>
                  </a:lnTo>
                  <a:lnTo>
                    <a:pt x="27212" y="9835"/>
                  </a:lnTo>
                  <a:lnTo>
                    <a:pt x="27332" y="9654"/>
                  </a:lnTo>
                  <a:lnTo>
                    <a:pt x="27453" y="9413"/>
                  </a:lnTo>
                  <a:lnTo>
                    <a:pt x="27513" y="9232"/>
                  </a:lnTo>
                  <a:lnTo>
                    <a:pt x="27513" y="8990"/>
                  </a:lnTo>
                  <a:lnTo>
                    <a:pt x="27513" y="8749"/>
                  </a:lnTo>
                  <a:lnTo>
                    <a:pt x="27453" y="8568"/>
                  </a:lnTo>
                  <a:lnTo>
                    <a:pt x="27332" y="8327"/>
                  </a:lnTo>
                  <a:lnTo>
                    <a:pt x="27212" y="8146"/>
                  </a:lnTo>
                  <a:lnTo>
                    <a:pt x="27031" y="8025"/>
                  </a:lnTo>
                  <a:lnTo>
                    <a:pt x="26789" y="7904"/>
                  </a:lnTo>
                  <a:lnTo>
                    <a:pt x="26608" y="7844"/>
                  </a:lnTo>
                  <a:close/>
                  <a:moveTo>
                    <a:pt x="31918" y="7844"/>
                  </a:moveTo>
                  <a:lnTo>
                    <a:pt x="31737" y="7904"/>
                  </a:lnTo>
                  <a:lnTo>
                    <a:pt x="31496" y="8025"/>
                  </a:lnTo>
                  <a:lnTo>
                    <a:pt x="31315" y="8146"/>
                  </a:lnTo>
                  <a:lnTo>
                    <a:pt x="31194" y="8327"/>
                  </a:lnTo>
                  <a:lnTo>
                    <a:pt x="31073" y="8568"/>
                  </a:lnTo>
                  <a:lnTo>
                    <a:pt x="31013" y="8749"/>
                  </a:lnTo>
                  <a:lnTo>
                    <a:pt x="31013" y="8990"/>
                  </a:lnTo>
                  <a:lnTo>
                    <a:pt x="31013" y="9232"/>
                  </a:lnTo>
                  <a:lnTo>
                    <a:pt x="31073" y="9413"/>
                  </a:lnTo>
                  <a:lnTo>
                    <a:pt x="31194" y="9654"/>
                  </a:lnTo>
                  <a:lnTo>
                    <a:pt x="31315" y="9835"/>
                  </a:lnTo>
                  <a:lnTo>
                    <a:pt x="31496" y="9956"/>
                  </a:lnTo>
                  <a:lnTo>
                    <a:pt x="31737" y="10076"/>
                  </a:lnTo>
                  <a:lnTo>
                    <a:pt x="31918" y="10137"/>
                  </a:lnTo>
                  <a:lnTo>
                    <a:pt x="32401" y="10137"/>
                  </a:lnTo>
                  <a:lnTo>
                    <a:pt x="32582" y="10076"/>
                  </a:lnTo>
                  <a:lnTo>
                    <a:pt x="32823" y="9956"/>
                  </a:lnTo>
                  <a:lnTo>
                    <a:pt x="33004" y="9835"/>
                  </a:lnTo>
                  <a:lnTo>
                    <a:pt x="33125" y="9654"/>
                  </a:lnTo>
                  <a:lnTo>
                    <a:pt x="33245" y="9413"/>
                  </a:lnTo>
                  <a:lnTo>
                    <a:pt x="33306" y="9232"/>
                  </a:lnTo>
                  <a:lnTo>
                    <a:pt x="33306" y="8990"/>
                  </a:lnTo>
                  <a:lnTo>
                    <a:pt x="33306" y="8749"/>
                  </a:lnTo>
                  <a:lnTo>
                    <a:pt x="33245" y="8568"/>
                  </a:lnTo>
                  <a:lnTo>
                    <a:pt x="33125" y="8327"/>
                  </a:lnTo>
                  <a:lnTo>
                    <a:pt x="33004" y="8146"/>
                  </a:lnTo>
                  <a:lnTo>
                    <a:pt x="32823" y="8025"/>
                  </a:lnTo>
                  <a:lnTo>
                    <a:pt x="32582" y="7904"/>
                  </a:lnTo>
                  <a:lnTo>
                    <a:pt x="32401" y="7844"/>
                  </a:lnTo>
                  <a:close/>
                  <a:moveTo>
                    <a:pt x="37710" y="7844"/>
                  </a:moveTo>
                  <a:lnTo>
                    <a:pt x="37529" y="7904"/>
                  </a:lnTo>
                  <a:lnTo>
                    <a:pt x="37288" y="8025"/>
                  </a:lnTo>
                  <a:lnTo>
                    <a:pt x="37107" y="8146"/>
                  </a:lnTo>
                  <a:lnTo>
                    <a:pt x="36986" y="8327"/>
                  </a:lnTo>
                  <a:lnTo>
                    <a:pt x="36865" y="8568"/>
                  </a:lnTo>
                  <a:lnTo>
                    <a:pt x="36805" y="8749"/>
                  </a:lnTo>
                  <a:lnTo>
                    <a:pt x="36805" y="8990"/>
                  </a:lnTo>
                  <a:lnTo>
                    <a:pt x="36805" y="9232"/>
                  </a:lnTo>
                  <a:lnTo>
                    <a:pt x="36865" y="9413"/>
                  </a:lnTo>
                  <a:lnTo>
                    <a:pt x="36986" y="9654"/>
                  </a:lnTo>
                  <a:lnTo>
                    <a:pt x="37107" y="9835"/>
                  </a:lnTo>
                  <a:lnTo>
                    <a:pt x="37288" y="9956"/>
                  </a:lnTo>
                  <a:lnTo>
                    <a:pt x="37529" y="10076"/>
                  </a:lnTo>
                  <a:lnTo>
                    <a:pt x="37710" y="10137"/>
                  </a:lnTo>
                  <a:lnTo>
                    <a:pt x="38193" y="10137"/>
                  </a:lnTo>
                  <a:lnTo>
                    <a:pt x="38374" y="10076"/>
                  </a:lnTo>
                  <a:lnTo>
                    <a:pt x="38615" y="9956"/>
                  </a:lnTo>
                  <a:lnTo>
                    <a:pt x="38796" y="9835"/>
                  </a:lnTo>
                  <a:lnTo>
                    <a:pt x="38917" y="9654"/>
                  </a:lnTo>
                  <a:lnTo>
                    <a:pt x="39038" y="9413"/>
                  </a:lnTo>
                  <a:lnTo>
                    <a:pt x="39098" y="9232"/>
                  </a:lnTo>
                  <a:lnTo>
                    <a:pt x="39098" y="8990"/>
                  </a:lnTo>
                  <a:lnTo>
                    <a:pt x="39098" y="8749"/>
                  </a:lnTo>
                  <a:lnTo>
                    <a:pt x="39038" y="8568"/>
                  </a:lnTo>
                  <a:lnTo>
                    <a:pt x="38917" y="8327"/>
                  </a:lnTo>
                  <a:lnTo>
                    <a:pt x="38796" y="8146"/>
                  </a:lnTo>
                  <a:lnTo>
                    <a:pt x="38615" y="8025"/>
                  </a:lnTo>
                  <a:lnTo>
                    <a:pt x="38374" y="7904"/>
                  </a:lnTo>
                  <a:lnTo>
                    <a:pt x="38193" y="7844"/>
                  </a:lnTo>
                  <a:close/>
                  <a:moveTo>
                    <a:pt x="43502" y="7844"/>
                  </a:moveTo>
                  <a:lnTo>
                    <a:pt x="43321" y="7904"/>
                  </a:lnTo>
                  <a:lnTo>
                    <a:pt x="43080" y="8025"/>
                  </a:lnTo>
                  <a:lnTo>
                    <a:pt x="42899" y="8146"/>
                  </a:lnTo>
                  <a:lnTo>
                    <a:pt x="42778" y="8327"/>
                  </a:lnTo>
                  <a:lnTo>
                    <a:pt x="42658" y="8568"/>
                  </a:lnTo>
                  <a:lnTo>
                    <a:pt x="42597" y="8749"/>
                  </a:lnTo>
                  <a:lnTo>
                    <a:pt x="42597" y="8990"/>
                  </a:lnTo>
                  <a:lnTo>
                    <a:pt x="42597" y="9232"/>
                  </a:lnTo>
                  <a:lnTo>
                    <a:pt x="42658" y="9413"/>
                  </a:lnTo>
                  <a:lnTo>
                    <a:pt x="42778" y="9654"/>
                  </a:lnTo>
                  <a:lnTo>
                    <a:pt x="42899" y="9835"/>
                  </a:lnTo>
                  <a:lnTo>
                    <a:pt x="43080" y="9956"/>
                  </a:lnTo>
                  <a:lnTo>
                    <a:pt x="43321" y="10076"/>
                  </a:lnTo>
                  <a:lnTo>
                    <a:pt x="43502" y="10137"/>
                  </a:lnTo>
                  <a:lnTo>
                    <a:pt x="43985" y="10137"/>
                  </a:lnTo>
                  <a:lnTo>
                    <a:pt x="44166" y="10076"/>
                  </a:lnTo>
                  <a:lnTo>
                    <a:pt x="44407" y="9956"/>
                  </a:lnTo>
                  <a:lnTo>
                    <a:pt x="44588" y="9835"/>
                  </a:lnTo>
                  <a:lnTo>
                    <a:pt x="44709" y="9654"/>
                  </a:lnTo>
                  <a:lnTo>
                    <a:pt x="44830" y="9413"/>
                  </a:lnTo>
                  <a:lnTo>
                    <a:pt x="44890" y="9232"/>
                  </a:lnTo>
                  <a:lnTo>
                    <a:pt x="44890" y="8990"/>
                  </a:lnTo>
                  <a:lnTo>
                    <a:pt x="44890" y="8749"/>
                  </a:lnTo>
                  <a:lnTo>
                    <a:pt x="44830" y="8568"/>
                  </a:lnTo>
                  <a:lnTo>
                    <a:pt x="44709" y="8327"/>
                  </a:lnTo>
                  <a:lnTo>
                    <a:pt x="44588" y="8146"/>
                  </a:lnTo>
                  <a:lnTo>
                    <a:pt x="44407" y="8025"/>
                  </a:lnTo>
                  <a:lnTo>
                    <a:pt x="44166" y="7904"/>
                  </a:lnTo>
                  <a:lnTo>
                    <a:pt x="43985" y="7844"/>
                  </a:lnTo>
                  <a:close/>
                  <a:moveTo>
                    <a:pt x="49295" y="7844"/>
                  </a:moveTo>
                  <a:lnTo>
                    <a:pt x="49114" y="7904"/>
                  </a:lnTo>
                  <a:lnTo>
                    <a:pt x="48872" y="8025"/>
                  </a:lnTo>
                  <a:lnTo>
                    <a:pt x="48691" y="8146"/>
                  </a:lnTo>
                  <a:lnTo>
                    <a:pt x="48571" y="8327"/>
                  </a:lnTo>
                  <a:lnTo>
                    <a:pt x="48450" y="8568"/>
                  </a:lnTo>
                  <a:lnTo>
                    <a:pt x="48390" y="8749"/>
                  </a:lnTo>
                  <a:lnTo>
                    <a:pt x="48390" y="8990"/>
                  </a:lnTo>
                  <a:lnTo>
                    <a:pt x="48390" y="9232"/>
                  </a:lnTo>
                  <a:lnTo>
                    <a:pt x="48450" y="9413"/>
                  </a:lnTo>
                  <a:lnTo>
                    <a:pt x="48571" y="9654"/>
                  </a:lnTo>
                  <a:lnTo>
                    <a:pt x="48691" y="9835"/>
                  </a:lnTo>
                  <a:lnTo>
                    <a:pt x="48872" y="9956"/>
                  </a:lnTo>
                  <a:lnTo>
                    <a:pt x="49114" y="10076"/>
                  </a:lnTo>
                  <a:lnTo>
                    <a:pt x="49295" y="10137"/>
                  </a:lnTo>
                  <a:lnTo>
                    <a:pt x="49777" y="10137"/>
                  </a:lnTo>
                  <a:lnTo>
                    <a:pt x="49958" y="10076"/>
                  </a:lnTo>
                  <a:lnTo>
                    <a:pt x="50200" y="9956"/>
                  </a:lnTo>
                  <a:lnTo>
                    <a:pt x="50381" y="9835"/>
                  </a:lnTo>
                  <a:lnTo>
                    <a:pt x="50501" y="9654"/>
                  </a:lnTo>
                  <a:lnTo>
                    <a:pt x="50622" y="9413"/>
                  </a:lnTo>
                  <a:lnTo>
                    <a:pt x="50682" y="9232"/>
                  </a:lnTo>
                  <a:lnTo>
                    <a:pt x="50682" y="8990"/>
                  </a:lnTo>
                  <a:lnTo>
                    <a:pt x="50682" y="8749"/>
                  </a:lnTo>
                  <a:lnTo>
                    <a:pt x="50622" y="8568"/>
                  </a:lnTo>
                  <a:lnTo>
                    <a:pt x="50501" y="8327"/>
                  </a:lnTo>
                  <a:lnTo>
                    <a:pt x="50381" y="8146"/>
                  </a:lnTo>
                  <a:lnTo>
                    <a:pt x="50200" y="8025"/>
                  </a:lnTo>
                  <a:lnTo>
                    <a:pt x="49958" y="7904"/>
                  </a:lnTo>
                  <a:lnTo>
                    <a:pt x="49777" y="7844"/>
                  </a:lnTo>
                  <a:close/>
                  <a:moveTo>
                    <a:pt x="55087" y="7844"/>
                  </a:moveTo>
                  <a:lnTo>
                    <a:pt x="54906" y="7904"/>
                  </a:lnTo>
                  <a:lnTo>
                    <a:pt x="54665" y="8025"/>
                  </a:lnTo>
                  <a:lnTo>
                    <a:pt x="54483" y="8146"/>
                  </a:lnTo>
                  <a:lnTo>
                    <a:pt x="54363" y="8327"/>
                  </a:lnTo>
                  <a:lnTo>
                    <a:pt x="54242" y="8568"/>
                  </a:lnTo>
                  <a:lnTo>
                    <a:pt x="54182" y="8749"/>
                  </a:lnTo>
                  <a:lnTo>
                    <a:pt x="54182" y="8990"/>
                  </a:lnTo>
                  <a:lnTo>
                    <a:pt x="54182" y="9232"/>
                  </a:lnTo>
                  <a:lnTo>
                    <a:pt x="54242" y="9413"/>
                  </a:lnTo>
                  <a:lnTo>
                    <a:pt x="54363" y="9654"/>
                  </a:lnTo>
                  <a:lnTo>
                    <a:pt x="54483" y="9835"/>
                  </a:lnTo>
                  <a:lnTo>
                    <a:pt x="54665" y="9956"/>
                  </a:lnTo>
                  <a:lnTo>
                    <a:pt x="54906" y="10076"/>
                  </a:lnTo>
                  <a:lnTo>
                    <a:pt x="55087" y="10137"/>
                  </a:lnTo>
                  <a:lnTo>
                    <a:pt x="55570" y="10137"/>
                  </a:lnTo>
                  <a:lnTo>
                    <a:pt x="55751" y="10076"/>
                  </a:lnTo>
                  <a:lnTo>
                    <a:pt x="55992" y="9956"/>
                  </a:lnTo>
                  <a:lnTo>
                    <a:pt x="56173" y="9835"/>
                  </a:lnTo>
                  <a:lnTo>
                    <a:pt x="56294" y="9654"/>
                  </a:lnTo>
                  <a:lnTo>
                    <a:pt x="56414" y="9413"/>
                  </a:lnTo>
                  <a:lnTo>
                    <a:pt x="56475" y="9232"/>
                  </a:lnTo>
                  <a:lnTo>
                    <a:pt x="56475" y="8990"/>
                  </a:lnTo>
                  <a:lnTo>
                    <a:pt x="56475" y="8749"/>
                  </a:lnTo>
                  <a:lnTo>
                    <a:pt x="56414" y="8568"/>
                  </a:lnTo>
                  <a:lnTo>
                    <a:pt x="56294" y="8327"/>
                  </a:lnTo>
                  <a:lnTo>
                    <a:pt x="56173" y="8146"/>
                  </a:lnTo>
                  <a:lnTo>
                    <a:pt x="55992" y="8025"/>
                  </a:lnTo>
                  <a:lnTo>
                    <a:pt x="55751" y="7904"/>
                  </a:lnTo>
                  <a:lnTo>
                    <a:pt x="55570" y="7844"/>
                  </a:lnTo>
                  <a:close/>
                  <a:moveTo>
                    <a:pt x="60879" y="7844"/>
                  </a:moveTo>
                  <a:lnTo>
                    <a:pt x="60698" y="7904"/>
                  </a:lnTo>
                  <a:lnTo>
                    <a:pt x="60457" y="8025"/>
                  </a:lnTo>
                  <a:lnTo>
                    <a:pt x="60276" y="8146"/>
                  </a:lnTo>
                  <a:lnTo>
                    <a:pt x="60155" y="8327"/>
                  </a:lnTo>
                  <a:lnTo>
                    <a:pt x="60034" y="8568"/>
                  </a:lnTo>
                  <a:lnTo>
                    <a:pt x="59974" y="8749"/>
                  </a:lnTo>
                  <a:lnTo>
                    <a:pt x="59974" y="8990"/>
                  </a:lnTo>
                  <a:lnTo>
                    <a:pt x="59974" y="9232"/>
                  </a:lnTo>
                  <a:lnTo>
                    <a:pt x="60034" y="9413"/>
                  </a:lnTo>
                  <a:lnTo>
                    <a:pt x="60155" y="9654"/>
                  </a:lnTo>
                  <a:lnTo>
                    <a:pt x="60276" y="9835"/>
                  </a:lnTo>
                  <a:lnTo>
                    <a:pt x="60457" y="9956"/>
                  </a:lnTo>
                  <a:lnTo>
                    <a:pt x="60698" y="10076"/>
                  </a:lnTo>
                  <a:lnTo>
                    <a:pt x="60879" y="10137"/>
                  </a:lnTo>
                  <a:lnTo>
                    <a:pt x="61362" y="10137"/>
                  </a:lnTo>
                  <a:lnTo>
                    <a:pt x="61543" y="10076"/>
                  </a:lnTo>
                  <a:lnTo>
                    <a:pt x="61784" y="9956"/>
                  </a:lnTo>
                  <a:lnTo>
                    <a:pt x="61965" y="9835"/>
                  </a:lnTo>
                  <a:lnTo>
                    <a:pt x="62086" y="9654"/>
                  </a:lnTo>
                  <a:lnTo>
                    <a:pt x="62206" y="9413"/>
                  </a:lnTo>
                  <a:lnTo>
                    <a:pt x="62267" y="9232"/>
                  </a:lnTo>
                  <a:lnTo>
                    <a:pt x="62267" y="8990"/>
                  </a:lnTo>
                  <a:lnTo>
                    <a:pt x="62267" y="8689"/>
                  </a:lnTo>
                  <a:lnTo>
                    <a:pt x="61120" y="7844"/>
                  </a:lnTo>
                  <a:close/>
                  <a:moveTo>
                    <a:pt x="11705" y="10740"/>
                  </a:moveTo>
                  <a:lnTo>
                    <a:pt x="11464" y="10800"/>
                  </a:lnTo>
                  <a:lnTo>
                    <a:pt x="11162" y="10981"/>
                  </a:lnTo>
                  <a:lnTo>
                    <a:pt x="10981" y="11162"/>
                  </a:lnTo>
                  <a:lnTo>
                    <a:pt x="10800" y="11464"/>
                  </a:lnTo>
                  <a:lnTo>
                    <a:pt x="10740" y="11705"/>
                  </a:lnTo>
                  <a:lnTo>
                    <a:pt x="10740" y="11886"/>
                  </a:lnTo>
                  <a:lnTo>
                    <a:pt x="10740" y="12128"/>
                  </a:lnTo>
                  <a:lnTo>
                    <a:pt x="10800" y="12309"/>
                  </a:lnTo>
                  <a:lnTo>
                    <a:pt x="10921" y="12550"/>
                  </a:lnTo>
                  <a:lnTo>
                    <a:pt x="11042" y="12731"/>
                  </a:lnTo>
                  <a:lnTo>
                    <a:pt x="11223" y="12852"/>
                  </a:lnTo>
                  <a:lnTo>
                    <a:pt x="11464" y="12972"/>
                  </a:lnTo>
                  <a:lnTo>
                    <a:pt x="11645" y="13033"/>
                  </a:lnTo>
                  <a:lnTo>
                    <a:pt x="12128" y="13033"/>
                  </a:lnTo>
                  <a:lnTo>
                    <a:pt x="12309" y="12972"/>
                  </a:lnTo>
                  <a:lnTo>
                    <a:pt x="12550" y="12852"/>
                  </a:lnTo>
                  <a:lnTo>
                    <a:pt x="12731" y="12731"/>
                  </a:lnTo>
                  <a:lnTo>
                    <a:pt x="12852" y="12550"/>
                  </a:lnTo>
                  <a:lnTo>
                    <a:pt x="12973" y="12309"/>
                  </a:lnTo>
                  <a:lnTo>
                    <a:pt x="13033" y="12128"/>
                  </a:lnTo>
                  <a:lnTo>
                    <a:pt x="13033" y="11886"/>
                  </a:lnTo>
                  <a:lnTo>
                    <a:pt x="13033" y="11645"/>
                  </a:lnTo>
                  <a:lnTo>
                    <a:pt x="12973" y="11464"/>
                  </a:lnTo>
                  <a:lnTo>
                    <a:pt x="12852" y="11223"/>
                  </a:lnTo>
                  <a:lnTo>
                    <a:pt x="12731" y="11042"/>
                  </a:lnTo>
                  <a:lnTo>
                    <a:pt x="12550" y="10921"/>
                  </a:lnTo>
                  <a:lnTo>
                    <a:pt x="12309" y="10800"/>
                  </a:lnTo>
                  <a:lnTo>
                    <a:pt x="12128" y="10740"/>
                  </a:lnTo>
                  <a:close/>
                  <a:moveTo>
                    <a:pt x="17437" y="10740"/>
                  </a:moveTo>
                  <a:lnTo>
                    <a:pt x="17256" y="10800"/>
                  </a:lnTo>
                  <a:lnTo>
                    <a:pt x="17015" y="10921"/>
                  </a:lnTo>
                  <a:lnTo>
                    <a:pt x="16834" y="11042"/>
                  </a:lnTo>
                  <a:lnTo>
                    <a:pt x="16713" y="11223"/>
                  </a:lnTo>
                  <a:lnTo>
                    <a:pt x="16593" y="11464"/>
                  </a:lnTo>
                  <a:lnTo>
                    <a:pt x="16532" y="11645"/>
                  </a:lnTo>
                  <a:lnTo>
                    <a:pt x="16532" y="11886"/>
                  </a:lnTo>
                  <a:lnTo>
                    <a:pt x="16532" y="12128"/>
                  </a:lnTo>
                  <a:lnTo>
                    <a:pt x="16593" y="12309"/>
                  </a:lnTo>
                  <a:lnTo>
                    <a:pt x="16713" y="12550"/>
                  </a:lnTo>
                  <a:lnTo>
                    <a:pt x="16834" y="12731"/>
                  </a:lnTo>
                  <a:lnTo>
                    <a:pt x="17015" y="12852"/>
                  </a:lnTo>
                  <a:lnTo>
                    <a:pt x="17256" y="12972"/>
                  </a:lnTo>
                  <a:lnTo>
                    <a:pt x="17437" y="13033"/>
                  </a:lnTo>
                  <a:lnTo>
                    <a:pt x="17920" y="13033"/>
                  </a:lnTo>
                  <a:lnTo>
                    <a:pt x="18101" y="12972"/>
                  </a:lnTo>
                  <a:lnTo>
                    <a:pt x="18342" y="12852"/>
                  </a:lnTo>
                  <a:lnTo>
                    <a:pt x="18523" y="12731"/>
                  </a:lnTo>
                  <a:lnTo>
                    <a:pt x="18644" y="12550"/>
                  </a:lnTo>
                  <a:lnTo>
                    <a:pt x="18765" y="12309"/>
                  </a:lnTo>
                  <a:lnTo>
                    <a:pt x="18825" y="12128"/>
                  </a:lnTo>
                  <a:lnTo>
                    <a:pt x="18825" y="11886"/>
                  </a:lnTo>
                  <a:lnTo>
                    <a:pt x="18825" y="11645"/>
                  </a:lnTo>
                  <a:lnTo>
                    <a:pt x="18765" y="11464"/>
                  </a:lnTo>
                  <a:lnTo>
                    <a:pt x="18644" y="11223"/>
                  </a:lnTo>
                  <a:lnTo>
                    <a:pt x="18523" y="11042"/>
                  </a:lnTo>
                  <a:lnTo>
                    <a:pt x="18342" y="10921"/>
                  </a:lnTo>
                  <a:lnTo>
                    <a:pt x="18101" y="10800"/>
                  </a:lnTo>
                  <a:lnTo>
                    <a:pt x="17920" y="10740"/>
                  </a:lnTo>
                  <a:close/>
                  <a:moveTo>
                    <a:pt x="23230" y="10740"/>
                  </a:moveTo>
                  <a:lnTo>
                    <a:pt x="23049" y="10800"/>
                  </a:lnTo>
                  <a:lnTo>
                    <a:pt x="22807" y="10921"/>
                  </a:lnTo>
                  <a:lnTo>
                    <a:pt x="22626" y="11042"/>
                  </a:lnTo>
                  <a:lnTo>
                    <a:pt x="22506" y="11223"/>
                  </a:lnTo>
                  <a:lnTo>
                    <a:pt x="22385" y="11464"/>
                  </a:lnTo>
                  <a:lnTo>
                    <a:pt x="22325" y="11645"/>
                  </a:lnTo>
                  <a:lnTo>
                    <a:pt x="22325" y="11886"/>
                  </a:lnTo>
                  <a:lnTo>
                    <a:pt x="22325" y="12128"/>
                  </a:lnTo>
                  <a:lnTo>
                    <a:pt x="22385" y="12309"/>
                  </a:lnTo>
                  <a:lnTo>
                    <a:pt x="22506" y="12550"/>
                  </a:lnTo>
                  <a:lnTo>
                    <a:pt x="22626" y="12731"/>
                  </a:lnTo>
                  <a:lnTo>
                    <a:pt x="22807" y="12852"/>
                  </a:lnTo>
                  <a:lnTo>
                    <a:pt x="23049" y="12972"/>
                  </a:lnTo>
                  <a:lnTo>
                    <a:pt x="23230" y="13033"/>
                  </a:lnTo>
                  <a:lnTo>
                    <a:pt x="23712" y="13033"/>
                  </a:lnTo>
                  <a:lnTo>
                    <a:pt x="23893" y="12972"/>
                  </a:lnTo>
                  <a:lnTo>
                    <a:pt x="24135" y="12852"/>
                  </a:lnTo>
                  <a:lnTo>
                    <a:pt x="24316" y="12731"/>
                  </a:lnTo>
                  <a:lnTo>
                    <a:pt x="24436" y="12550"/>
                  </a:lnTo>
                  <a:lnTo>
                    <a:pt x="24557" y="12309"/>
                  </a:lnTo>
                  <a:lnTo>
                    <a:pt x="24617" y="12128"/>
                  </a:lnTo>
                  <a:lnTo>
                    <a:pt x="24617" y="11886"/>
                  </a:lnTo>
                  <a:lnTo>
                    <a:pt x="24617" y="11645"/>
                  </a:lnTo>
                  <a:lnTo>
                    <a:pt x="24557" y="11464"/>
                  </a:lnTo>
                  <a:lnTo>
                    <a:pt x="24436" y="11223"/>
                  </a:lnTo>
                  <a:lnTo>
                    <a:pt x="24316" y="11042"/>
                  </a:lnTo>
                  <a:lnTo>
                    <a:pt x="24135" y="10921"/>
                  </a:lnTo>
                  <a:lnTo>
                    <a:pt x="23893" y="10800"/>
                  </a:lnTo>
                  <a:lnTo>
                    <a:pt x="23712" y="10740"/>
                  </a:lnTo>
                  <a:close/>
                  <a:moveTo>
                    <a:pt x="29022" y="10740"/>
                  </a:moveTo>
                  <a:lnTo>
                    <a:pt x="28841" y="10800"/>
                  </a:lnTo>
                  <a:lnTo>
                    <a:pt x="28599" y="10921"/>
                  </a:lnTo>
                  <a:lnTo>
                    <a:pt x="28418" y="11042"/>
                  </a:lnTo>
                  <a:lnTo>
                    <a:pt x="28298" y="11223"/>
                  </a:lnTo>
                  <a:lnTo>
                    <a:pt x="28177" y="11464"/>
                  </a:lnTo>
                  <a:lnTo>
                    <a:pt x="28117" y="11645"/>
                  </a:lnTo>
                  <a:lnTo>
                    <a:pt x="28117" y="11886"/>
                  </a:lnTo>
                  <a:lnTo>
                    <a:pt x="28117" y="12128"/>
                  </a:lnTo>
                  <a:lnTo>
                    <a:pt x="28177" y="12309"/>
                  </a:lnTo>
                  <a:lnTo>
                    <a:pt x="28298" y="12550"/>
                  </a:lnTo>
                  <a:lnTo>
                    <a:pt x="28418" y="12731"/>
                  </a:lnTo>
                  <a:lnTo>
                    <a:pt x="28599" y="12852"/>
                  </a:lnTo>
                  <a:lnTo>
                    <a:pt x="28841" y="12972"/>
                  </a:lnTo>
                  <a:lnTo>
                    <a:pt x="29022" y="13033"/>
                  </a:lnTo>
                  <a:lnTo>
                    <a:pt x="29505" y="13033"/>
                  </a:lnTo>
                  <a:lnTo>
                    <a:pt x="29686" y="12972"/>
                  </a:lnTo>
                  <a:lnTo>
                    <a:pt x="29927" y="12852"/>
                  </a:lnTo>
                  <a:lnTo>
                    <a:pt x="30108" y="12731"/>
                  </a:lnTo>
                  <a:lnTo>
                    <a:pt x="30229" y="12550"/>
                  </a:lnTo>
                  <a:lnTo>
                    <a:pt x="30349" y="12309"/>
                  </a:lnTo>
                  <a:lnTo>
                    <a:pt x="30410" y="12128"/>
                  </a:lnTo>
                  <a:lnTo>
                    <a:pt x="30410" y="11886"/>
                  </a:lnTo>
                  <a:lnTo>
                    <a:pt x="30410" y="11645"/>
                  </a:lnTo>
                  <a:lnTo>
                    <a:pt x="30349" y="11464"/>
                  </a:lnTo>
                  <a:lnTo>
                    <a:pt x="30229" y="11223"/>
                  </a:lnTo>
                  <a:lnTo>
                    <a:pt x="30108" y="11042"/>
                  </a:lnTo>
                  <a:lnTo>
                    <a:pt x="29927" y="10921"/>
                  </a:lnTo>
                  <a:lnTo>
                    <a:pt x="29686" y="10800"/>
                  </a:lnTo>
                  <a:lnTo>
                    <a:pt x="29505" y="10740"/>
                  </a:lnTo>
                  <a:close/>
                  <a:moveTo>
                    <a:pt x="34814" y="10740"/>
                  </a:moveTo>
                  <a:lnTo>
                    <a:pt x="34633" y="10800"/>
                  </a:lnTo>
                  <a:lnTo>
                    <a:pt x="34392" y="10921"/>
                  </a:lnTo>
                  <a:lnTo>
                    <a:pt x="34211" y="11042"/>
                  </a:lnTo>
                  <a:lnTo>
                    <a:pt x="34090" y="11223"/>
                  </a:lnTo>
                  <a:lnTo>
                    <a:pt x="33969" y="11464"/>
                  </a:lnTo>
                  <a:lnTo>
                    <a:pt x="33909" y="11645"/>
                  </a:lnTo>
                  <a:lnTo>
                    <a:pt x="33909" y="11886"/>
                  </a:lnTo>
                  <a:lnTo>
                    <a:pt x="33909" y="12128"/>
                  </a:lnTo>
                  <a:lnTo>
                    <a:pt x="33969" y="12309"/>
                  </a:lnTo>
                  <a:lnTo>
                    <a:pt x="34090" y="12550"/>
                  </a:lnTo>
                  <a:lnTo>
                    <a:pt x="34211" y="12731"/>
                  </a:lnTo>
                  <a:lnTo>
                    <a:pt x="34392" y="12852"/>
                  </a:lnTo>
                  <a:lnTo>
                    <a:pt x="34633" y="12972"/>
                  </a:lnTo>
                  <a:lnTo>
                    <a:pt x="34814" y="13033"/>
                  </a:lnTo>
                  <a:lnTo>
                    <a:pt x="35297" y="13033"/>
                  </a:lnTo>
                  <a:lnTo>
                    <a:pt x="35478" y="12972"/>
                  </a:lnTo>
                  <a:lnTo>
                    <a:pt x="35719" y="12852"/>
                  </a:lnTo>
                  <a:lnTo>
                    <a:pt x="35900" y="12731"/>
                  </a:lnTo>
                  <a:lnTo>
                    <a:pt x="36021" y="12550"/>
                  </a:lnTo>
                  <a:lnTo>
                    <a:pt x="36141" y="12309"/>
                  </a:lnTo>
                  <a:lnTo>
                    <a:pt x="36202" y="12128"/>
                  </a:lnTo>
                  <a:lnTo>
                    <a:pt x="36202" y="11886"/>
                  </a:lnTo>
                  <a:lnTo>
                    <a:pt x="36202" y="11645"/>
                  </a:lnTo>
                  <a:lnTo>
                    <a:pt x="36141" y="11464"/>
                  </a:lnTo>
                  <a:lnTo>
                    <a:pt x="36021" y="11223"/>
                  </a:lnTo>
                  <a:lnTo>
                    <a:pt x="35900" y="11042"/>
                  </a:lnTo>
                  <a:lnTo>
                    <a:pt x="35719" y="10921"/>
                  </a:lnTo>
                  <a:lnTo>
                    <a:pt x="35478" y="10800"/>
                  </a:lnTo>
                  <a:lnTo>
                    <a:pt x="35297" y="10740"/>
                  </a:lnTo>
                  <a:close/>
                  <a:moveTo>
                    <a:pt x="40606" y="10740"/>
                  </a:moveTo>
                  <a:lnTo>
                    <a:pt x="40425" y="10800"/>
                  </a:lnTo>
                  <a:lnTo>
                    <a:pt x="40184" y="10921"/>
                  </a:lnTo>
                  <a:lnTo>
                    <a:pt x="40003" y="11042"/>
                  </a:lnTo>
                  <a:lnTo>
                    <a:pt x="39882" y="11223"/>
                  </a:lnTo>
                  <a:lnTo>
                    <a:pt x="39762" y="11464"/>
                  </a:lnTo>
                  <a:lnTo>
                    <a:pt x="39701" y="11645"/>
                  </a:lnTo>
                  <a:lnTo>
                    <a:pt x="39701" y="11886"/>
                  </a:lnTo>
                  <a:lnTo>
                    <a:pt x="39701" y="12128"/>
                  </a:lnTo>
                  <a:lnTo>
                    <a:pt x="39762" y="12309"/>
                  </a:lnTo>
                  <a:lnTo>
                    <a:pt x="39882" y="12550"/>
                  </a:lnTo>
                  <a:lnTo>
                    <a:pt x="40003" y="12731"/>
                  </a:lnTo>
                  <a:lnTo>
                    <a:pt x="40184" y="12852"/>
                  </a:lnTo>
                  <a:lnTo>
                    <a:pt x="40425" y="12972"/>
                  </a:lnTo>
                  <a:lnTo>
                    <a:pt x="40606" y="13033"/>
                  </a:lnTo>
                  <a:lnTo>
                    <a:pt x="41089" y="13033"/>
                  </a:lnTo>
                  <a:lnTo>
                    <a:pt x="41270" y="12972"/>
                  </a:lnTo>
                  <a:lnTo>
                    <a:pt x="41511" y="12852"/>
                  </a:lnTo>
                  <a:lnTo>
                    <a:pt x="41692" y="12731"/>
                  </a:lnTo>
                  <a:lnTo>
                    <a:pt x="41813" y="12550"/>
                  </a:lnTo>
                  <a:lnTo>
                    <a:pt x="41934" y="12309"/>
                  </a:lnTo>
                  <a:lnTo>
                    <a:pt x="41994" y="12128"/>
                  </a:lnTo>
                  <a:lnTo>
                    <a:pt x="41994" y="11886"/>
                  </a:lnTo>
                  <a:lnTo>
                    <a:pt x="41994" y="11645"/>
                  </a:lnTo>
                  <a:lnTo>
                    <a:pt x="41934" y="11464"/>
                  </a:lnTo>
                  <a:lnTo>
                    <a:pt x="41813" y="11223"/>
                  </a:lnTo>
                  <a:lnTo>
                    <a:pt x="41692" y="11042"/>
                  </a:lnTo>
                  <a:lnTo>
                    <a:pt x="41511" y="10921"/>
                  </a:lnTo>
                  <a:lnTo>
                    <a:pt x="41270" y="10800"/>
                  </a:lnTo>
                  <a:lnTo>
                    <a:pt x="41089" y="10740"/>
                  </a:lnTo>
                  <a:close/>
                  <a:moveTo>
                    <a:pt x="46399" y="10740"/>
                  </a:moveTo>
                  <a:lnTo>
                    <a:pt x="46218" y="10800"/>
                  </a:lnTo>
                  <a:lnTo>
                    <a:pt x="45976" y="10921"/>
                  </a:lnTo>
                  <a:lnTo>
                    <a:pt x="45795" y="11042"/>
                  </a:lnTo>
                  <a:lnTo>
                    <a:pt x="45674" y="11223"/>
                  </a:lnTo>
                  <a:lnTo>
                    <a:pt x="45554" y="11464"/>
                  </a:lnTo>
                  <a:lnTo>
                    <a:pt x="45493" y="11645"/>
                  </a:lnTo>
                  <a:lnTo>
                    <a:pt x="45493" y="11886"/>
                  </a:lnTo>
                  <a:lnTo>
                    <a:pt x="45493" y="12128"/>
                  </a:lnTo>
                  <a:lnTo>
                    <a:pt x="45554" y="12309"/>
                  </a:lnTo>
                  <a:lnTo>
                    <a:pt x="45674" y="12550"/>
                  </a:lnTo>
                  <a:lnTo>
                    <a:pt x="45795" y="12731"/>
                  </a:lnTo>
                  <a:lnTo>
                    <a:pt x="45976" y="12852"/>
                  </a:lnTo>
                  <a:lnTo>
                    <a:pt x="46218" y="12972"/>
                  </a:lnTo>
                  <a:lnTo>
                    <a:pt x="46399" y="13033"/>
                  </a:lnTo>
                  <a:lnTo>
                    <a:pt x="46881" y="13033"/>
                  </a:lnTo>
                  <a:lnTo>
                    <a:pt x="47062" y="12972"/>
                  </a:lnTo>
                  <a:lnTo>
                    <a:pt x="47304" y="12852"/>
                  </a:lnTo>
                  <a:lnTo>
                    <a:pt x="47485" y="12731"/>
                  </a:lnTo>
                  <a:lnTo>
                    <a:pt x="47605" y="12550"/>
                  </a:lnTo>
                  <a:lnTo>
                    <a:pt x="47726" y="12309"/>
                  </a:lnTo>
                  <a:lnTo>
                    <a:pt x="47786" y="12128"/>
                  </a:lnTo>
                  <a:lnTo>
                    <a:pt x="47786" y="11886"/>
                  </a:lnTo>
                  <a:lnTo>
                    <a:pt x="47786" y="11645"/>
                  </a:lnTo>
                  <a:lnTo>
                    <a:pt x="47726" y="11464"/>
                  </a:lnTo>
                  <a:lnTo>
                    <a:pt x="47605" y="11223"/>
                  </a:lnTo>
                  <a:lnTo>
                    <a:pt x="47485" y="11042"/>
                  </a:lnTo>
                  <a:lnTo>
                    <a:pt x="47304" y="10921"/>
                  </a:lnTo>
                  <a:lnTo>
                    <a:pt x="47062" y="10800"/>
                  </a:lnTo>
                  <a:lnTo>
                    <a:pt x="46881" y="10740"/>
                  </a:lnTo>
                  <a:close/>
                  <a:moveTo>
                    <a:pt x="52191" y="10740"/>
                  </a:moveTo>
                  <a:lnTo>
                    <a:pt x="52010" y="10800"/>
                  </a:lnTo>
                  <a:lnTo>
                    <a:pt x="51768" y="10921"/>
                  </a:lnTo>
                  <a:lnTo>
                    <a:pt x="51587" y="11042"/>
                  </a:lnTo>
                  <a:lnTo>
                    <a:pt x="51467" y="11223"/>
                  </a:lnTo>
                  <a:lnTo>
                    <a:pt x="51346" y="11464"/>
                  </a:lnTo>
                  <a:lnTo>
                    <a:pt x="51286" y="11645"/>
                  </a:lnTo>
                  <a:lnTo>
                    <a:pt x="51286" y="11886"/>
                  </a:lnTo>
                  <a:lnTo>
                    <a:pt x="51286" y="12128"/>
                  </a:lnTo>
                  <a:lnTo>
                    <a:pt x="51346" y="12309"/>
                  </a:lnTo>
                  <a:lnTo>
                    <a:pt x="51467" y="12550"/>
                  </a:lnTo>
                  <a:lnTo>
                    <a:pt x="51587" y="12731"/>
                  </a:lnTo>
                  <a:lnTo>
                    <a:pt x="51768" y="12852"/>
                  </a:lnTo>
                  <a:lnTo>
                    <a:pt x="52010" y="12972"/>
                  </a:lnTo>
                  <a:lnTo>
                    <a:pt x="52191" y="13033"/>
                  </a:lnTo>
                  <a:lnTo>
                    <a:pt x="52673" y="13033"/>
                  </a:lnTo>
                  <a:lnTo>
                    <a:pt x="52854" y="12972"/>
                  </a:lnTo>
                  <a:lnTo>
                    <a:pt x="53096" y="12852"/>
                  </a:lnTo>
                  <a:lnTo>
                    <a:pt x="53277" y="12731"/>
                  </a:lnTo>
                  <a:lnTo>
                    <a:pt x="53397" y="12550"/>
                  </a:lnTo>
                  <a:lnTo>
                    <a:pt x="53518" y="12309"/>
                  </a:lnTo>
                  <a:lnTo>
                    <a:pt x="53578" y="12128"/>
                  </a:lnTo>
                  <a:lnTo>
                    <a:pt x="53578" y="11886"/>
                  </a:lnTo>
                  <a:lnTo>
                    <a:pt x="53578" y="11645"/>
                  </a:lnTo>
                  <a:lnTo>
                    <a:pt x="53518" y="11464"/>
                  </a:lnTo>
                  <a:lnTo>
                    <a:pt x="53397" y="11223"/>
                  </a:lnTo>
                  <a:lnTo>
                    <a:pt x="53277" y="11042"/>
                  </a:lnTo>
                  <a:lnTo>
                    <a:pt x="53096" y="10921"/>
                  </a:lnTo>
                  <a:lnTo>
                    <a:pt x="52854" y="10800"/>
                  </a:lnTo>
                  <a:lnTo>
                    <a:pt x="52673" y="10740"/>
                  </a:lnTo>
                  <a:close/>
                  <a:moveTo>
                    <a:pt x="57983" y="10740"/>
                  </a:moveTo>
                  <a:lnTo>
                    <a:pt x="57802" y="10800"/>
                  </a:lnTo>
                  <a:lnTo>
                    <a:pt x="57561" y="10921"/>
                  </a:lnTo>
                  <a:lnTo>
                    <a:pt x="57380" y="11042"/>
                  </a:lnTo>
                  <a:lnTo>
                    <a:pt x="57259" y="11223"/>
                  </a:lnTo>
                  <a:lnTo>
                    <a:pt x="57138" y="11464"/>
                  </a:lnTo>
                  <a:lnTo>
                    <a:pt x="57078" y="11645"/>
                  </a:lnTo>
                  <a:lnTo>
                    <a:pt x="57078" y="11886"/>
                  </a:lnTo>
                  <a:lnTo>
                    <a:pt x="57078" y="12128"/>
                  </a:lnTo>
                  <a:lnTo>
                    <a:pt x="57138" y="12309"/>
                  </a:lnTo>
                  <a:lnTo>
                    <a:pt x="57259" y="12550"/>
                  </a:lnTo>
                  <a:lnTo>
                    <a:pt x="57380" y="12731"/>
                  </a:lnTo>
                  <a:lnTo>
                    <a:pt x="57561" y="12852"/>
                  </a:lnTo>
                  <a:lnTo>
                    <a:pt x="57802" y="12972"/>
                  </a:lnTo>
                  <a:lnTo>
                    <a:pt x="57983" y="13033"/>
                  </a:lnTo>
                  <a:lnTo>
                    <a:pt x="58466" y="13033"/>
                  </a:lnTo>
                  <a:lnTo>
                    <a:pt x="58647" y="12972"/>
                  </a:lnTo>
                  <a:lnTo>
                    <a:pt x="58888" y="12852"/>
                  </a:lnTo>
                  <a:lnTo>
                    <a:pt x="59069" y="12731"/>
                  </a:lnTo>
                  <a:lnTo>
                    <a:pt x="59190" y="12550"/>
                  </a:lnTo>
                  <a:lnTo>
                    <a:pt x="59310" y="12309"/>
                  </a:lnTo>
                  <a:lnTo>
                    <a:pt x="59371" y="12128"/>
                  </a:lnTo>
                  <a:lnTo>
                    <a:pt x="59371" y="11886"/>
                  </a:lnTo>
                  <a:lnTo>
                    <a:pt x="59371" y="11645"/>
                  </a:lnTo>
                  <a:lnTo>
                    <a:pt x="59310" y="11464"/>
                  </a:lnTo>
                  <a:lnTo>
                    <a:pt x="59190" y="11223"/>
                  </a:lnTo>
                  <a:lnTo>
                    <a:pt x="59069" y="11042"/>
                  </a:lnTo>
                  <a:lnTo>
                    <a:pt x="58888" y="10921"/>
                  </a:lnTo>
                  <a:lnTo>
                    <a:pt x="58647" y="10800"/>
                  </a:lnTo>
                  <a:lnTo>
                    <a:pt x="58466" y="10740"/>
                  </a:lnTo>
                  <a:close/>
                  <a:moveTo>
                    <a:pt x="63775" y="10740"/>
                  </a:moveTo>
                  <a:lnTo>
                    <a:pt x="63594" y="10800"/>
                  </a:lnTo>
                  <a:lnTo>
                    <a:pt x="63353" y="10921"/>
                  </a:lnTo>
                  <a:lnTo>
                    <a:pt x="63172" y="11042"/>
                  </a:lnTo>
                  <a:lnTo>
                    <a:pt x="63051" y="11223"/>
                  </a:lnTo>
                  <a:lnTo>
                    <a:pt x="62931" y="11464"/>
                  </a:lnTo>
                  <a:lnTo>
                    <a:pt x="62870" y="11645"/>
                  </a:lnTo>
                  <a:lnTo>
                    <a:pt x="62870" y="11886"/>
                  </a:lnTo>
                  <a:lnTo>
                    <a:pt x="62870" y="12128"/>
                  </a:lnTo>
                  <a:lnTo>
                    <a:pt x="62931" y="12309"/>
                  </a:lnTo>
                  <a:lnTo>
                    <a:pt x="63051" y="12550"/>
                  </a:lnTo>
                  <a:lnTo>
                    <a:pt x="63172" y="12731"/>
                  </a:lnTo>
                  <a:lnTo>
                    <a:pt x="63353" y="12852"/>
                  </a:lnTo>
                  <a:lnTo>
                    <a:pt x="63594" y="12972"/>
                  </a:lnTo>
                  <a:lnTo>
                    <a:pt x="63775" y="13033"/>
                  </a:lnTo>
                  <a:lnTo>
                    <a:pt x="64258" y="13033"/>
                  </a:lnTo>
                  <a:lnTo>
                    <a:pt x="64439" y="12972"/>
                  </a:lnTo>
                  <a:lnTo>
                    <a:pt x="64680" y="12852"/>
                  </a:lnTo>
                  <a:lnTo>
                    <a:pt x="64861" y="12731"/>
                  </a:lnTo>
                  <a:lnTo>
                    <a:pt x="64982" y="12550"/>
                  </a:lnTo>
                  <a:lnTo>
                    <a:pt x="65103" y="12309"/>
                  </a:lnTo>
                  <a:lnTo>
                    <a:pt x="65163" y="12128"/>
                  </a:lnTo>
                  <a:lnTo>
                    <a:pt x="65163" y="11886"/>
                  </a:lnTo>
                  <a:lnTo>
                    <a:pt x="65163" y="11705"/>
                  </a:lnTo>
                  <a:lnTo>
                    <a:pt x="65103" y="11464"/>
                  </a:lnTo>
                  <a:lnTo>
                    <a:pt x="64922" y="11162"/>
                  </a:lnTo>
                  <a:lnTo>
                    <a:pt x="64741" y="10981"/>
                  </a:lnTo>
                  <a:lnTo>
                    <a:pt x="64439" y="10800"/>
                  </a:lnTo>
                  <a:lnTo>
                    <a:pt x="64198" y="10740"/>
                  </a:lnTo>
                  <a:close/>
                  <a:moveTo>
                    <a:pt x="8689" y="13636"/>
                  </a:moveTo>
                  <a:lnTo>
                    <a:pt x="7844" y="14783"/>
                  </a:lnTo>
                  <a:lnTo>
                    <a:pt x="7844" y="15024"/>
                  </a:lnTo>
                  <a:lnTo>
                    <a:pt x="7904" y="15205"/>
                  </a:lnTo>
                  <a:lnTo>
                    <a:pt x="8025" y="15446"/>
                  </a:lnTo>
                  <a:lnTo>
                    <a:pt x="8146" y="15627"/>
                  </a:lnTo>
                  <a:lnTo>
                    <a:pt x="8327" y="15748"/>
                  </a:lnTo>
                  <a:lnTo>
                    <a:pt x="8568" y="15869"/>
                  </a:lnTo>
                  <a:lnTo>
                    <a:pt x="8749" y="15929"/>
                  </a:lnTo>
                  <a:lnTo>
                    <a:pt x="9232" y="15929"/>
                  </a:lnTo>
                  <a:lnTo>
                    <a:pt x="9413" y="15869"/>
                  </a:lnTo>
                  <a:lnTo>
                    <a:pt x="9654" y="15748"/>
                  </a:lnTo>
                  <a:lnTo>
                    <a:pt x="9835" y="15627"/>
                  </a:lnTo>
                  <a:lnTo>
                    <a:pt x="9956" y="15446"/>
                  </a:lnTo>
                  <a:lnTo>
                    <a:pt x="10076" y="15205"/>
                  </a:lnTo>
                  <a:lnTo>
                    <a:pt x="10137" y="15024"/>
                  </a:lnTo>
                  <a:lnTo>
                    <a:pt x="10137" y="14783"/>
                  </a:lnTo>
                  <a:lnTo>
                    <a:pt x="10076" y="14420"/>
                  </a:lnTo>
                  <a:lnTo>
                    <a:pt x="9956" y="14119"/>
                  </a:lnTo>
                  <a:lnTo>
                    <a:pt x="9775" y="13938"/>
                  </a:lnTo>
                  <a:lnTo>
                    <a:pt x="9533" y="13757"/>
                  </a:lnTo>
                  <a:lnTo>
                    <a:pt x="9292" y="13636"/>
                  </a:lnTo>
                  <a:close/>
                  <a:moveTo>
                    <a:pt x="14481" y="13636"/>
                  </a:moveTo>
                  <a:lnTo>
                    <a:pt x="14240" y="13757"/>
                  </a:lnTo>
                  <a:lnTo>
                    <a:pt x="13998" y="13938"/>
                  </a:lnTo>
                  <a:lnTo>
                    <a:pt x="13817" y="14119"/>
                  </a:lnTo>
                  <a:lnTo>
                    <a:pt x="13697" y="14420"/>
                  </a:lnTo>
                  <a:lnTo>
                    <a:pt x="13636" y="14783"/>
                  </a:lnTo>
                  <a:lnTo>
                    <a:pt x="13636" y="15024"/>
                  </a:lnTo>
                  <a:lnTo>
                    <a:pt x="13697" y="15205"/>
                  </a:lnTo>
                  <a:lnTo>
                    <a:pt x="13817" y="15446"/>
                  </a:lnTo>
                  <a:lnTo>
                    <a:pt x="13938" y="15627"/>
                  </a:lnTo>
                  <a:lnTo>
                    <a:pt x="14119" y="15748"/>
                  </a:lnTo>
                  <a:lnTo>
                    <a:pt x="14360" y="15869"/>
                  </a:lnTo>
                  <a:lnTo>
                    <a:pt x="14541" y="15929"/>
                  </a:lnTo>
                  <a:lnTo>
                    <a:pt x="15024" y="15929"/>
                  </a:lnTo>
                  <a:lnTo>
                    <a:pt x="15205" y="15869"/>
                  </a:lnTo>
                  <a:lnTo>
                    <a:pt x="15446" y="15748"/>
                  </a:lnTo>
                  <a:lnTo>
                    <a:pt x="15627" y="15627"/>
                  </a:lnTo>
                  <a:lnTo>
                    <a:pt x="15748" y="15446"/>
                  </a:lnTo>
                  <a:lnTo>
                    <a:pt x="15869" y="15205"/>
                  </a:lnTo>
                  <a:lnTo>
                    <a:pt x="15929" y="15024"/>
                  </a:lnTo>
                  <a:lnTo>
                    <a:pt x="15929" y="14783"/>
                  </a:lnTo>
                  <a:lnTo>
                    <a:pt x="15869" y="14420"/>
                  </a:lnTo>
                  <a:lnTo>
                    <a:pt x="15748" y="14119"/>
                  </a:lnTo>
                  <a:lnTo>
                    <a:pt x="15567" y="13938"/>
                  </a:lnTo>
                  <a:lnTo>
                    <a:pt x="15326" y="13757"/>
                  </a:lnTo>
                  <a:lnTo>
                    <a:pt x="15084" y="13636"/>
                  </a:lnTo>
                  <a:close/>
                  <a:moveTo>
                    <a:pt x="20273" y="13636"/>
                  </a:moveTo>
                  <a:lnTo>
                    <a:pt x="20032" y="13757"/>
                  </a:lnTo>
                  <a:lnTo>
                    <a:pt x="19790" y="13938"/>
                  </a:lnTo>
                  <a:lnTo>
                    <a:pt x="19609" y="14119"/>
                  </a:lnTo>
                  <a:lnTo>
                    <a:pt x="19489" y="14420"/>
                  </a:lnTo>
                  <a:lnTo>
                    <a:pt x="19428" y="14783"/>
                  </a:lnTo>
                  <a:lnTo>
                    <a:pt x="19428" y="15024"/>
                  </a:lnTo>
                  <a:lnTo>
                    <a:pt x="19489" y="15205"/>
                  </a:lnTo>
                  <a:lnTo>
                    <a:pt x="19609" y="15446"/>
                  </a:lnTo>
                  <a:lnTo>
                    <a:pt x="19730" y="15627"/>
                  </a:lnTo>
                  <a:lnTo>
                    <a:pt x="19911" y="15748"/>
                  </a:lnTo>
                  <a:lnTo>
                    <a:pt x="20152" y="15869"/>
                  </a:lnTo>
                  <a:lnTo>
                    <a:pt x="20333" y="15929"/>
                  </a:lnTo>
                  <a:lnTo>
                    <a:pt x="20816" y="15929"/>
                  </a:lnTo>
                  <a:lnTo>
                    <a:pt x="20997" y="15869"/>
                  </a:lnTo>
                  <a:lnTo>
                    <a:pt x="21239" y="15748"/>
                  </a:lnTo>
                  <a:lnTo>
                    <a:pt x="21420" y="15627"/>
                  </a:lnTo>
                  <a:lnTo>
                    <a:pt x="21540" y="15446"/>
                  </a:lnTo>
                  <a:lnTo>
                    <a:pt x="21661" y="15205"/>
                  </a:lnTo>
                  <a:lnTo>
                    <a:pt x="21721" y="15024"/>
                  </a:lnTo>
                  <a:lnTo>
                    <a:pt x="21721" y="14783"/>
                  </a:lnTo>
                  <a:lnTo>
                    <a:pt x="21661" y="14420"/>
                  </a:lnTo>
                  <a:lnTo>
                    <a:pt x="21540" y="14119"/>
                  </a:lnTo>
                  <a:lnTo>
                    <a:pt x="21359" y="13938"/>
                  </a:lnTo>
                  <a:lnTo>
                    <a:pt x="21118" y="13757"/>
                  </a:lnTo>
                  <a:lnTo>
                    <a:pt x="20876" y="13636"/>
                  </a:lnTo>
                  <a:close/>
                  <a:moveTo>
                    <a:pt x="26065" y="13636"/>
                  </a:moveTo>
                  <a:lnTo>
                    <a:pt x="25824" y="13757"/>
                  </a:lnTo>
                  <a:lnTo>
                    <a:pt x="25583" y="13938"/>
                  </a:lnTo>
                  <a:lnTo>
                    <a:pt x="25402" y="14119"/>
                  </a:lnTo>
                  <a:lnTo>
                    <a:pt x="25281" y="14420"/>
                  </a:lnTo>
                  <a:lnTo>
                    <a:pt x="25221" y="14783"/>
                  </a:lnTo>
                  <a:lnTo>
                    <a:pt x="25221" y="15024"/>
                  </a:lnTo>
                  <a:lnTo>
                    <a:pt x="25281" y="15205"/>
                  </a:lnTo>
                  <a:lnTo>
                    <a:pt x="25402" y="15446"/>
                  </a:lnTo>
                  <a:lnTo>
                    <a:pt x="25522" y="15627"/>
                  </a:lnTo>
                  <a:lnTo>
                    <a:pt x="25703" y="15748"/>
                  </a:lnTo>
                  <a:lnTo>
                    <a:pt x="25945" y="15869"/>
                  </a:lnTo>
                  <a:lnTo>
                    <a:pt x="26126" y="15929"/>
                  </a:lnTo>
                  <a:lnTo>
                    <a:pt x="26608" y="15929"/>
                  </a:lnTo>
                  <a:lnTo>
                    <a:pt x="26789" y="15869"/>
                  </a:lnTo>
                  <a:lnTo>
                    <a:pt x="27031" y="15748"/>
                  </a:lnTo>
                  <a:lnTo>
                    <a:pt x="27212" y="15627"/>
                  </a:lnTo>
                  <a:lnTo>
                    <a:pt x="27332" y="15446"/>
                  </a:lnTo>
                  <a:lnTo>
                    <a:pt x="27453" y="15205"/>
                  </a:lnTo>
                  <a:lnTo>
                    <a:pt x="27513" y="15024"/>
                  </a:lnTo>
                  <a:lnTo>
                    <a:pt x="27513" y="14783"/>
                  </a:lnTo>
                  <a:lnTo>
                    <a:pt x="27453" y="14420"/>
                  </a:lnTo>
                  <a:lnTo>
                    <a:pt x="27332" y="14119"/>
                  </a:lnTo>
                  <a:lnTo>
                    <a:pt x="27151" y="13938"/>
                  </a:lnTo>
                  <a:lnTo>
                    <a:pt x="26910" y="13757"/>
                  </a:lnTo>
                  <a:lnTo>
                    <a:pt x="26669" y="13636"/>
                  </a:lnTo>
                  <a:close/>
                  <a:moveTo>
                    <a:pt x="31858" y="13636"/>
                  </a:moveTo>
                  <a:lnTo>
                    <a:pt x="31616" y="13757"/>
                  </a:lnTo>
                  <a:lnTo>
                    <a:pt x="31375" y="13938"/>
                  </a:lnTo>
                  <a:lnTo>
                    <a:pt x="31194" y="14119"/>
                  </a:lnTo>
                  <a:lnTo>
                    <a:pt x="31073" y="14420"/>
                  </a:lnTo>
                  <a:lnTo>
                    <a:pt x="31013" y="14783"/>
                  </a:lnTo>
                  <a:lnTo>
                    <a:pt x="31013" y="15024"/>
                  </a:lnTo>
                  <a:lnTo>
                    <a:pt x="31073" y="15205"/>
                  </a:lnTo>
                  <a:lnTo>
                    <a:pt x="31194" y="15446"/>
                  </a:lnTo>
                  <a:lnTo>
                    <a:pt x="31315" y="15627"/>
                  </a:lnTo>
                  <a:lnTo>
                    <a:pt x="31496" y="15748"/>
                  </a:lnTo>
                  <a:lnTo>
                    <a:pt x="31737" y="15869"/>
                  </a:lnTo>
                  <a:lnTo>
                    <a:pt x="31918" y="15929"/>
                  </a:lnTo>
                  <a:lnTo>
                    <a:pt x="32401" y="15929"/>
                  </a:lnTo>
                  <a:lnTo>
                    <a:pt x="32582" y="15869"/>
                  </a:lnTo>
                  <a:lnTo>
                    <a:pt x="32823" y="15748"/>
                  </a:lnTo>
                  <a:lnTo>
                    <a:pt x="33004" y="15627"/>
                  </a:lnTo>
                  <a:lnTo>
                    <a:pt x="33125" y="15446"/>
                  </a:lnTo>
                  <a:lnTo>
                    <a:pt x="33245" y="15205"/>
                  </a:lnTo>
                  <a:lnTo>
                    <a:pt x="33306" y="15024"/>
                  </a:lnTo>
                  <a:lnTo>
                    <a:pt x="33306" y="14783"/>
                  </a:lnTo>
                  <a:lnTo>
                    <a:pt x="33245" y="14420"/>
                  </a:lnTo>
                  <a:lnTo>
                    <a:pt x="33125" y="14119"/>
                  </a:lnTo>
                  <a:lnTo>
                    <a:pt x="32944" y="13938"/>
                  </a:lnTo>
                  <a:lnTo>
                    <a:pt x="32702" y="13757"/>
                  </a:lnTo>
                  <a:lnTo>
                    <a:pt x="32461" y="13636"/>
                  </a:lnTo>
                  <a:close/>
                  <a:moveTo>
                    <a:pt x="37650" y="13636"/>
                  </a:moveTo>
                  <a:lnTo>
                    <a:pt x="37408" y="13757"/>
                  </a:lnTo>
                  <a:lnTo>
                    <a:pt x="37167" y="13938"/>
                  </a:lnTo>
                  <a:lnTo>
                    <a:pt x="36986" y="14119"/>
                  </a:lnTo>
                  <a:lnTo>
                    <a:pt x="36865" y="14420"/>
                  </a:lnTo>
                  <a:lnTo>
                    <a:pt x="36805" y="14783"/>
                  </a:lnTo>
                  <a:lnTo>
                    <a:pt x="36805" y="15024"/>
                  </a:lnTo>
                  <a:lnTo>
                    <a:pt x="36865" y="15205"/>
                  </a:lnTo>
                  <a:lnTo>
                    <a:pt x="36986" y="15446"/>
                  </a:lnTo>
                  <a:lnTo>
                    <a:pt x="37107" y="15627"/>
                  </a:lnTo>
                  <a:lnTo>
                    <a:pt x="37288" y="15748"/>
                  </a:lnTo>
                  <a:lnTo>
                    <a:pt x="37529" y="15869"/>
                  </a:lnTo>
                  <a:lnTo>
                    <a:pt x="37710" y="15929"/>
                  </a:lnTo>
                  <a:lnTo>
                    <a:pt x="38193" y="15929"/>
                  </a:lnTo>
                  <a:lnTo>
                    <a:pt x="38374" y="15869"/>
                  </a:lnTo>
                  <a:lnTo>
                    <a:pt x="38615" y="15748"/>
                  </a:lnTo>
                  <a:lnTo>
                    <a:pt x="38796" y="15627"/>
                  </a:lnTo>
                  <a:lnTo>
                    <a:pt x="38917" y="15446"/>
                  </a:lnTo>
                  <a:lnTo>
                    <a:pt x="39038" y="15205"/>
                  </a:lnTo>
                  <a:lnTo>
                    <a:pt x="39098" y="15024"/>
                  </a:lnTo>
                  <a:lnTo>
                    <a:pt x="39098" y="14783"/>
                  </a:lnTo>
                  <a:lnTo>
                    <a:pt x="39038" y="14420"/>
                  </a:lnTo>
                  <a:lnTo>
                    <a:pt x="38917" y="14119"/>
                  </a:lnTo>
                  <a:lnTo>
                    <a:pt x="38736" y="13938"/>
                  </a:lnTo>
                  <a:lnTo>
                    <a:pt x="38495" y="13757"/>
                  </a:lnTo>
                  <a:lnTo>
                    <a:pt x="38253" y="13636"/>
                  </a:lnTo>
                  <a:close/>
                  <a:moveTo>
                    <a:pt x="43442" y="13636"/>
                  </a:moveTo>
                  <a:lnTo>
                    <a:pt x="43201" y="13757"/>
                  </a:lnTo>
                  <a:lnTo>
                    <a:pt x="42959" y="13938"/>
                  </a:lnTo>
                  <a:lnTo>
                    <a:pt x="42778" y="14119"/>
                  </a:lnTo>
                  <a:lnTo>
                    <a:pt x="42658" y="14420"/>
                  </a:lnTo>
                  <a:lnTo>
                    <a:pt x="42597" y="14783"/>
                  </a:lnTo>
                  <a:lnTo>
                    <a:pt x="42597" y="15024"/>
                  </a:lnTo>
                  <a:lnTo>
                    <a:pt x="42658" y="15205"/>
                  </a:lnTo>
                  <a:lnTo>
                    <a:pt x="42778" y="15446"/>
                  </a:lnTo>
                  <a:lnTo>
                    <a:pt x="42899" y="15627"/>
                  </a:lnTo>
                  <a:lnTo>
                    <a:pt x="43080" y="15748"/>
                  </a:lnTo>
                  <a:lnTo>
                    <a:pt x="43321" y="15869"/>
                  </a:lnTo>
                  <a:lnTo>
                    <a:pt x="43502" y="15929"/>
                  </a:lnTo>
                  <a:lnTo>
                    <a:pt x="43985" y="15929"/>
                  </a:lnTo>
                  <a:lnTo>
                    <a:pt x="44166" y="15869"/>
                  </a:lnTo>
                  <a:lnTo>
                    <a:pt x="44407" y="15748"/>
                  </a:lnTo>
                  <a:lnTo>
                    <a:pt x="44588" y="15627"/>
                  </a:lnTo>
                  <a:lnTo>
                    <a:pt x="44709" y="15446"/>
                  </a:lnTo>
                  <a:lnTo>
                    <a:pt x="44830" y="15205"/>
                  </a:lnTo>
                  <a:lnTo>
                    <a:pt x="44890" y="15024"/>
                  </a:lnTo>
                  <a:lnTo>
                    <a:pt x="44890" y="14783"/>
                  </a:lnTo>
                  <a:lnTo>
                    <a:pt x="44830" y="14420"/>
                  </a:lnTo>
                  <a:lnTo>
                    <a:pt x="44709" y="14119"/>
                  </a:lnTo>
                  <a:lnTo>
                    <a:pt x="44528" y="13938"/>
                  </a:lnTo>
                  <a:lnTo>
                    <a:pt x="44287" y="13757"/>
                  </a:lnTo>
                  <a:lnTo>
                    <a:pt x="44045" y="13636"/>
                  </a:lnTo>
                  <a:close/>
                  <a:moveTo>
                    <a:pt x="49234" y="13636"/>
                  </a:moveTo>
                  <a:lnTo>
                    <a:pt x="48993" y="13757"/>
                  </a:lnTo>
                  <a:lnTo>
                    <a:pt x="48752" y="13938"/>
                  </a:lnTo>
                  <a:lnTo>
                    <a:pt x="48571" y="14119"/>
                  </a:lnTo>
                  <a:lnTo>
                    <a:pt x="48450" y="14420"/>
                  </a:lnTo>
                  <a:lnTo>
                    <a:pt x="48390" y="14783"/>
                  </a:lnTo>
                  <a:lnTo>
                    <a:pt x="48390" y="15024"/>
                  </a:lnTo>
                  <a:lnTo>
                    <a:pt x="48450" y="15205"/>
                  </a:lnTo>
                  <a:lnTo>
                    <a:pt x="48571" y="15446"/>
                  </a:lnTo>
                  <a:lnTo>
                    <a:pt x="48691" y="15627"/>
                  </a:lnTo>
                  <a:lnTo>
                    <a:pt x="48872" y="15748"/>
                  </a:lnTo>
                  <a:lnTo>
                    <a:pt x="49114" y="15869"/>
                  </a:lnTo>
                  <a:lnTo>
                    <a:pt x="49295" y="15929"/>
                  </a:lnTo>
                  <a:lnTo>
                    <a:pt x="49777" y="15929"/>
                  </a:lnTo>
                  <a:lnTo>
                    <a:pt x="49958" y="15869"/>
                  </a:lnTo>
                  <a:lnTo>
                    <a:pt x="50200" y="15748"/>
                  </a:lnTo>
                  <a:lnTo>
                    <a:pt x="50381" y="15627"/>
                  </a:lnTo>
                  <a:lnTo>
                    <a:pt x="50501" y="15446"/>
                  </a:lnTo>
                  <a:lnTo>
                    <a:pt x="50622" y="15205"/>
                  </a:lnTo>
                  <a:lnTo>
                    <a:pt x="50682" y="15024"/>
                  </a:lnTo>
                  <a:lnTo>
                    <a:pt x="50682" y="14783"/>
                  </a:lnTo>
                  <a:lnTo>
                    <a:pt x="50622" y="14420"/>
                  </a:lnTo>
                  <a:lnTo>
                    <a:pt x="50501" y="14119"/>
                  </a:lnTo>
                  <a:lnTo>
                    <a:pt x="50320" y="13938"/>
                  </a:lnTo>
                  <a:lnTo>
                    <a:pt x="50079" y="13757"/>
                  </a:lnTo>
                  <a:lnTo>
                    <a:pt x="49838" y="13636"/>
                  </a:lnTo>
                  <a:close/>
                  <a:moveTo>
                    <a:pt x="55027" y="13636"/>
                  </a:moveTo>
                  <a:lnTo>
                    <a:pt x="54785" y="13757"/>
                  </a:lnTo>
                  <a:lnTo>
                    <a:pt x="54544" y="13938"/>
                  </a:lnTo>
                  <a:lnTo>
                    <a:pt x="54363" y="14119"/>
                  </a:lnTo>
                  <a:lnTo>
                    <a:pt x="54242" y="14420"/>
                  </a:lnTo>
                  <a:lnTo>
                    <a:pt x="54182" y="14783"/>
                  </a:lnTo>
                  <a:lnTo>
                    <a:pt x="54182" y="15024"/>
                  </a:lnTo>
                  <a:lnTo>
                    <a:pt x="54242" y="15205"/>
                  </a:lnTo>
                  <a:lnTo>
                    <a:pt x="54363" y="15446"/>
                  </a:lnTo>
                  <a:lnTo>
                    <a:pt x="54483" y="15627"/>
                  </a:lnTo>
                  <a:lnTo>
                    <a:pt x="54665" y="15748"/>
                  </a:lnTo>
                  <a:lnTo>
                    <a:pt x="54906" y="15869"/>
                  </a:lnTo>
                  <a:lnTo>
                    <a:pt x="55087" y="15929"/>
                  </a:lnTo>
                  <a:lnTo>
                    <a:pt x="55570" y="15929"/>
                  </a:lnTo>
                  <a:lnTo>
                    <a:pt x="55751" y="15869"/>
                  </a:lnTo>
                  <a:lnTo>
                    <a:pt x="55992" y="15748"/>
                  </a:lnTo>
                  <a:lnTo>
                    <a:pt x="56173" y="15627"/>
                  </a:lnTo>
                  <a:lnTo>
                    <a:pt x="56294" y="15446"/>
                  </a:lnTo>
                  <a:lnTo>
                    <a:pt x="56414" y="15205"/>
                  </a:lnTo>
                  <a:lnTo>
                    <a:pt x="56475" y="15024"/>
                  </a:lnTo>
                  <a:lnTo>
                    <a:pt x="56475" y="14783"/>
                  </a:lnTo>
                  <a:lnTo>
                    <a:pt x="56414" y="14420"/>
                  </a:lnTo>
                  <a:lnTo>
                    <a:pt x="56294" y="14119"/>
                  </a:lnTo>
                  <a:lnTo>
                    <a:pt x="56113" y="13938"/>
                  </a:lnTo>
                  <a:lnTo>
                    <a:pt x="55871" y="13757"/>
                  </a:lnTo>
                  <a:lnTo>
                    <a:pt x="55630" y="13636"/>
                  </a:lnTo>
                  <a:close/>
                  <a:moveTo>
                    <a:pt x="60819" y="13636"/>
                  </a:moveTo>
                  <a:lnTo>
                    <a:pt x="60577" y="13757"/>
                  </a:lnTo>
                  <a:lnTo>
                    <a:pt x="60336" y="13938"/>
                  </a:lnTo>
                  <a:lnTo>
                    <a:pt x="60155" y="14119"/>
                  </a:lnTo>
                  <a:lnTo>
                    <a:pt x="60034" y="14420"/>
                  </a:lnTo>
                  <a:lnTo>
                    <a:pt x="59974" y="14783"/>
                  </a:lnTo>
                  <a:lnTo>
                    <a:pt x="59974" y="15024"/>
                  </a:lnTo>
                  <a:lnTo>
                    <a:pt x="60034" y="15205"/>
                  </a:lnTo>
                  <a:lnTo>
                    <a:pt x="60155" y="15446"/>
                  </a:lnTo>
                  <a:lnTo>
                    <a:pt x="60276" y="15627"/>
                  </a:lnTo>
                  <a:lnTo>
                    <a:pt x="60457" y="15748"/>
                  </a:lnTo>
                  <a:lnTo>
                    <a:pt x="60698" y="15869"/>
                  </a:lnTo>
                  <a:lnTo>
                    <a:pt x="60879" y="15929"/>
                  </a:lnTo>
                  <a:lnTo>
                    <a:pt x="61362" y="15929"/>
                  </a:lnTo>
                  <a:lnTo>
                    <a:pt x="61543" y="15869"/>
                  </a:lnTo>
                  <a:lnTo>
                    <a:pt x="61784" y="15748"/>
                  </a:lnTo>
                  <a:lnTo>
                    <a:pt x="61965" y="15627"/>
                  </a:lnTo>
                  <a:lnTo>
                    <a:pt x="62086" y="15446"/>
                  </a:lnTo>
                  <a:lnTo>
                    <a:pt x="62206" y="15205"/>
                  </a:lnTo>
                  <a:lnTo>
                    <a:pt x="62267" y="15024"/>
                  </a:lnTo>
                  <a:lnTo>
                    <a:pt x="62267" y="14783"/>
                  </a:lnTo>
                  <a:lnTo>
                    <a:pt x="62206" y="14420"/>
                  </a:lnTo>
                  <a:lnTo>
                    <a:pt x="62086" y="14119"/>
                  </a:lnTo>
                  <a:lnTo>
                    <a:pt x="61905" y="13938"/>
                  </a:lnTo>
                  <a:lnTo>
                    <a:pt x="61663" y="13757"/>
                  </a:lnTo>
                  <a:lnTo>
                    <a:pt x="61422" y="13636"/>
                  </a:lnTo>
                  <a:close/>
                  <a:moveTo>
                    <a:pt x="66611" y="13636"/>
                  </a:moveTo>
                  <a:lnTo>
                    <a:pt x="66370" y="13757"/>
                  </a:lnTo>
                  <a:lnTo>
                    <a:pt x="66128" y="13938"/>
                  </a:lnTo>
                  <a:lnTo>
                    <a:pt x="65947" y="14119"/>
                  </a:lnTo>
                  <a:lnTo>
                    <a:pt x="65827" y="14420"/>
                  </a:lnTo>
                  <a:lnTo>
                    <a:pt x="65766" y="14783"/>
                  </a:lnTo>
                  <a:lnTo>
                    <a:pt x="65766" y="15024"/>
                  </a:lnTo>
                  <a:lnTo>
                    <a:pt x="65827" y="15205"/>
                  </a:lnTo>
                  <a:lnTo>
                    <a:pt x="65947" y="15446"/>
                  </a:lnTo>
                  <a:lnTo>
                    <a:pt x="66068" y="15627"/>
                  </a:lnTo>
                  <a:lnTo>
                    <a:pt x="66249" y="15748"/>
                  </a:lnTo>
                  <a:lnTo>
                    <a:pt x="66490" y="15869"/>
                  </a:lnTo>
                  <a:lnTo>
                    <a:pt x="66671" y="15929"/>
                  </a:lnTo>
                  <a:lnTo>
                    <a:pt x="67154" y="15929"/>
                  </a:lnTo>
                  <a:lnTo>
                    <a:pt x="67335" y="15869"/>
                  </a:lnTo>
                  <a:lnTo>
                    <a:pt x="67576" y="15748"/>
                  </a:lnTo>
                  <a:lnTo>
                    <a:pt x="67757" y="15627"/>
                  </a:lnTo>
                  <a:lnTo>
                    <a:pt x="67878" y="15446"/>
                  </a:lnTo>
                  <a:lnTo>
                    <a:pt x="67999" y="15205"/>
                  </a:lnTo>
                  <a:lnTo>
                    <a:pt x="68059" y="15024"/>
                  </a:lnTo>
                  <a:lnTo>
                    <a:pt x="68059" y="14783"/>
                  </a:lnTo>
                  <a:lnTo>
                    <a:pt x="67214" y="13636"/>
                  </a:lnTo>
                  <a:close/>
                  <a:moveTo>
                    <a:pt x="6517" y="16593"/>
                  </a:moveTo>
                  <a:lnTo>
                    <a:pt x="5310" y="18523"/>
                  </a:lnTo>
                  <a:lnTo>
                    <a:pt x="5431" y="18644"/>
                  </a:lnTo>
                  <a:lnTo>
                    <a:pt x="5672" y="18765"/>
                  </a:lnTo>
                  <a:lnTo>
                    <a:pt x="5853" y="18825"/>
                  </a:lnTo>
                  <a:lnTo>
                    <a:pt x="6336" y="18825"/>
                  </a:lnTo>
                  <a:lnTo>
                    <a:pt x="6517" y="18765"/>
                  </a:lnTo>
                  <a:lnTo>
                    <a:pt x="6758" y="18644"/>
                  </a:lnTo>
                  <a:lnTo>
                    <a:pt x="6939" y="18523"/>
                  </a:lnTo>
                  <a:lnTo>
                    <a:pt x="7060" y="18342"/>
                  </a:lnTo>
                  <a:lnTo>
                    <a:pt x="7180" y="18101"/>
                  </a:lnTo>
                  <a:lnTo>
                    <a:pt x="7241" y="17920"/>
                  </a:lnTo>
                  <a:lnTo>
                    <a:pt x="7241" y="17679"/>
                  </a:lnTo>
                  <a:lnTo>
                    <a:pt x="7180" y="17317"/>
                  </a:lnTo>
                  <a:lnTo>
                    <a:pt x="7060" y="17015"/>
                  </a:lnTo>
                  <a:lnTo>
                    <a:pt x="6818" y="16774"/>
                  </a:lnTo>
                  <a:lnTo>
                    <a:pt x="6517" y="16593"/>
                  </a:lnTo>
                  <a:close/>
                  <a:moveTo>
                    <a:pt x="11645" y="16532"/>
                  </a:moveTo>
                  <a:lnTo>
                    <a:pt x="11464" y="16593"/>
                  </a:lnTo>
                  <a:lnTo>
                    <a:pt x="11223" y="16713"/>
                  </a:lnTo>
                  <a:lnTo>
                    <a:pt x="11042" y="16834"/>
                  </a:lnTo>
                  <a:lnTo>
                    <a:pt x="10921" y="17015"/>
                  </a:lnTo>
                  <a:lnTo>
                    <a:pt x="10800" y="17256"/>
                  </a:lnTo>
                  <a:lnTo>
                    <a:pt x="10740" y="17437"/>
                  </a:lnTo>
                  <a:lnTo>
                    <a:pt x="10740" y="17679"/>
                  </a:lnTo>
                  <a:lnTo>
                    <a:pt x="10740" y="17920"/>
                  </a:lnTo>
                  <a:lnTo>
                    <a:pt x="10800" y="18101"/>
                  </a:lnTo>
                  <a:lnTo>
                    <a:pt x="10921" y="18342"/>
                  </a:lnTo>
                  <a:lnTo>
                    <a:pt x="11042" y="18523"/>
                  </a:lnTo>
                  <a:lnTo>
                    <a:pt x="11223" y="18644"/>
                  </a:lnTo>
                  <a:lnTo>
                    <a:pt x="11464" y="18765"/>
                  </a:lnTo>
                  <a:lnTo>
                    <a:pt x="11645" y="18825"/>
                  </a:lnTo>
                  <a:lnTo>
                    <a:pt x="12128" y="18825"/>
                  </a:lnTo>
                  <a:lnTo>
                    <a:pt x="12309" y="18765"/>
                  </a:lnTo>
                  <a:lnTo>
                    <a:pt x="12550" y="18644"/>
                  </a:lnTo>
                  <a:lnTo>
                    <a:pt x="12731" y="18523"/>
                  </a:lnTo>
                  <a:lnTo>
                    <a:pt x="12852" y="18342"/>
                  </a:lnTo>
                  <a:lnTo>
                    <a:pt x="12973" y="18101"/>
                  </a:lnTo>
                  <a:lnTo>
                    <a:pt x="13033" y="17920"/>
                  </a:lnTo>
                  <a:lnTo>
                    <a:pt x="13033" y="17679"/>
                  </a:lnTo>
                  <a:lnTo>
                    <a:pt x="13033" y="17437"/>
                  </a:lnTo>
                  <a:lnTo>
                    <a:pt x="12973" y="17256"/>
                  </a:lnTo>
                  <a:lnTo>
                    <a:pt x="12852" y="17015"/>
                  </a:lnTo>
                  <a:lnTo>
                    <a:pt x="12731" y="16834"/>
                  </a:lnTo>
                  <a:lnTo>
                    <a:pt x="12550" y="16713"/>
                  </a:lnTo>
                  <a:lnTo>
                    <a:pt x="12309" y="16593"/>
                  </a:lnTo>
                  <a:lnTo>
                    <a:pt x="12128" y="16532"/>
                  </a:lnTo>
                  <a:close/>
                  <a:moveTo>
                    <a:pt x="17437" y="16532"/>
                  </a:moveTo>
                  <a:lnTo>
                    <a:pt x="17256" y="16593"/>
                  </a:lnTo>
                  <a:lnTo>
                    <a:pt x="17015" y="16713"/>
                  </a:lnTo>
                  <a:lnTo>
                    <a:pt x="16834" y="16834"/>
                  </a:lnTo>
                  <a:lnTo>
                    <a:pt x="16713" y="17015"/>
                  </a:lnTo>
                  <a:lnTo>
                    <a:pt x="16593" y="17256"/>
                  </a:lnTo>
                  <a:lnTo>
                    <a:pt x="16532" y="17437"/>
                  </a:lnTo>
                  <a:lnTo>
                    <a:pt x="16532" y="17679"/>
                  </a:lnTo>
                  <a:lnTo>
                    <a:pt x="16532" y="17920"/>
                  </a:lnTo>
                  <a:lnTo>
                    <a:pt x="16593" y="18101"/>
                  </a:lnTo>
                  <a:lnTo>
                    <a:pt x="16713" y="18342"/>
                  </a:lnTo>
                  <a:lnTo>
                    <a:pt x="16834" y="18523"/>
                  </a:lnTo>
                  <a:lnTo>
                    <a:pt x="17015" y="18644"/>
                  </a:lnTo>
                  <a:lnTo>
                    <a:pt x="17256" y="18765"/>
                  </a:lnTo>
                  <a:lnTo>
                    <a:pt x="17437" y="18825"/>
                  </a:lnTo>
                  <a:lnTo>
                    <a:pt x="17920" y="18825"/>
                  </a:lnTo>
                  <a:lnTo>
                    <a:pt x="18101" y="18765"/>
                  </a:lnTo>
                  <a:lnTo>
                    <a:pt x="18342" y="18644"/>
                  </a:lnTo>
                  <a:lnTo>
                    <a:pt x="18523" y="18523"/>
                  </a:lnTo>
                  <a:lnTo>
                    <a:pt x="18644" y="18342"/>
                  </a:lnTo>
                  <a:lnTo>
                    <a:pt x="18765" y="18101"/>
                  </a:lnTo>
                  <a:lnTo>
                    <a:pt x="18825" y="17920"/>
                  </a:lnTo>
                  <a:lnTo>
                    <a:pt x="18825" y="17679"/>
                  </a:lnTo>
                  <a:lnTo>
                    <a:pt x="18825" y="17437"/>
                  </a:lnTo>
                  <a:lnTo>
                    <a:pt x="18765" y="17256"/>
                  </a:lnTo>
                  <a:lnTo>
                    <a:pt x="18644" y="17015"/>
                  </a:lnTo>
                  <a:lnTo>
                    <a:pt x="18523" y="16834"/>
                  </a:lnTo>
                  <a:lnTo>
                    <a:pt x="18342" y="16713"/>
                  </a:lnTo>
                  <a:lnTo>
                    <a:pt x="18101" y="16593"/>
                  </a:lnTo>
                  <a:lnTo>
                    <a:pt x="17920" y="16532"/>
                  </a:lnTo>
                  <a:close/>
                  <a:moveTo>
                    <a:pt x="23230" y="16532"/>
                  </a:moveTo>
                  <a:lnTo>
                    <a:pt x="23049" y="16593"/>
                  </a:lnTo>
                  <a:lnTo>
                    <a:pt x="22807" y="16713"/>
                  </a:lnTo>
                  <a:lnTo>
                    <a:pt x="22626" y="16834"/>
                  </a:lnTo>
                  <a:lnTo>
                    <a:pt x="22506" y="17015"/>
                  </a:lnTo>
                  <a:lnTo>
                    <a:pt x="22385" y="17256"/>
                  </a:lnTo>
                  <a:lnTo>
                    <a:pt x="22325" y="17437"/>
                  </a:lnTo>
                  <a:lnTo>
                    <a:pt x="22325" y="17679"/>
                  </a:lnTo>
                  <a:lnTo>
                    <a:pt x="22325" y="17920"/>
                  </a:lnTo>
                  <a:lnTo>
                    <a:pt x="22385" y="18101"/>
                  </a:lnTo>
                  <a:lnTo>
                    <a:pt x="22506" y="18342"/>
                  </a:lnTo>
                  <a:lnTo>
                    <a:pt x="22626" y="18523"/>
                  </a:lnTo>
                  <a:lnTo>
                    <a:pt x="22807" y="18644"/>
                  </a:lnTo>
                  <a:lnTo>
                    <a:pt x="23049" y="18765"/>
                  </a:lnTo>
                  <a:lnTo>
                    <a:pt x="23230" y="18825"/>
                  </a:lnTo>
                  <a:lnTo>
                    <a:pt x="23712" y="18825"/>
                  </a:lnTo>
                  <a:lnTo>
                    <a:pt x="23893" y="18765"/>
                  </a:lnTo>
                  <a:lnTo>
                    <a:pt x="24135" y="18644"/>
                  </a:lnTo>
                  <a:lnTo>
                    <a:pt x="24316" y="18523"/>
                  </a:lnTo>
                  <a:lnTo>
                    <a:pt x="24436" y="18342"/>
                  </a:lnTo>
                  <a:lnTo>
                    <a:pt x="24557" y="18101"/>
                  </a:lnTo>
                  <a:lnTo>
                    <a:pt x="24617" y="17920"/>
                  </a:lnTo>
                  <a:lnTo>
                    <a:pt x="24617" y="17679"/>
                  </a:lnTo>
                  <a:lnTo>
                    <a:pt x="24617" y="17437"/>
                  </a:lnTo>
                  <a:lnTo>
                    <a:pt x="24557" y="17256"/>
                  </a:lnTo>
                  <a:lnTo>
                    <a:pt x="24436" y="17015"/>
                  </a:lnTo>
                  <a:lnTo>
                    <a:pt x="24316" y="16834"/>
                  </a:lnTo>
                  <a:lnTo>
                    <a:pt x="24135" y="16713"/>
                  </a:lnTo>
                  <a:lnTo>
                    <a:pt x="23893" y="16593"/>
                  </a:lnTo>
                  <a:lnTo>
                    <a:pt x="23712" y="16532"/>
                  </a:lnTo>
                  <a:close/>
                  <a:moveTo>
                    <a:pt x="29022" y="16532"/>
                  </a:moveTo>
                  <a:lnTo>
                    <a:pt x="28841" y="16593"/>
                  </a:lnTo>
                  <a:lnTo>
                    <a:pt x="28599" y="16713"/>
                  </a:lnTo>
                  <a:lnTo>
                    <a:pt x="28418" y="16834"/>
                  </a:lnTo>
                  <a:lnTo>
                    <a:pt x="28298" y="17015"/>
                  </a:lnTo>
                  <a:lnTo>
                    <a:pt x="28177" y="17256"/>
                  </a:lnTo>
                  <a:lnTo>
                    <a:pt x="28117" y="17437"/>
                  </a:lnTo>
                  <a:lnTo>
                    <a:pt x="28117" y="17679"/>
                  </a:lnTo>
                  <a:lnTo>
                    <a:pt x="28117" y="17920"/>
                  </a:lnTo>
                  <a:lnTo>
                    <a:pt x="28177" y="18101"/>
                  </a:lnTo>
                  <a:lnTo>
                    <a:pt x="28298" y="18342"/>
                  </a:lnTo>
                  <a:lnTo>
                    <a:pt x="28418" y="18523"/>
                  </a:lnTo>
                  <a:lnTo>
                    <a:pt x="28599" y="18644"/>
                  </a:lnTo>
                  <a:lnTo>
                    <a:pt x="28841" y="18765"/>
                  </a:lnTo>
                  <a:lnTo>
                    <a:pt x="29022" y="18825"/>
                  </a:lnTo>
                  <a:lnTo>
                    <a:pt x="29505" y="18825"/>
                  </a:lnTo>
                  <a:lnTo>
                    <a:pt x="29686" y="18765"/>
                  </a:lnTo>
                  <a:lnTo>
                    <a:pt x="29927" y="18644"/>
                  </a:lnTo>
                  <a:lnTo>
                    <a:pt x="30108" y="18523"/>
                  </a:lnTo>
                  <a:lnTo>
                    <a:pt x="30229" y="18342"/>
                  </a:lnTo>
                  <a:lnTo>
                    <a:pt x="30349" y="18101"/>
                  </a:lnTo>
                  <a:lnTo>
                    <a:pt x="30410" y="17920"/>
                  </a:lnTo>
                  <a:lnTo>
                    <a:pt x="30410" y="17679"/>
                  </a:lnTo>
                  <a:lnTo>
                    <a:pt x="30410" y="17437"/>
                  </a:lnTo>
                  <a:lnTo>
                    <a:pt x="30349" y="17256"/>
                  </a:lnTo>
                  <a:lnTo>
                    <a:pt x="30229" y="17015"/>
                  </a:lnTo>
                  <a:lnTo>
                    <a:pt x="30108" y="16834"/>
                  </a:lnTo>
                  <a:lnTo>
                    <a:pt x="29927" y="16713"/>
                  </a:lnTo>
                  <a:lnTo>
                    <a:pt x="29686" y="16593"/>
                  </a:lnTo>
                  <a:lnTo>
                    <a:pt x="29505" y="16532"/>
                  </a:lnTo>
                  <a:close/>
                  <a:moveTo>
                    <a:pt x="34814" y="16532"/>
                  </a:moveTo>
                  <a:lnTo>
                    <a:pt x="34633" y="16593"/>
                  </a:lnTo>
                  <a:lnTo>
                    <a:pt x="34392" y="16713"/>
                  </a:lnTo>
                  <a:lnTo>
                    <a:pt x="34211" y="16834"/>
                  </a:lnTo>
                  <a:lnTo>
                    <a:pt x="34090" y="17015"/>
                  </a:lnTo>
                  <a:lnTo>
                    <a:pt x="33969" y="17256"/>
                  </a:lnTo>
                  <a:lnTo>
                    <a:pt x="33909" y="17437"/>
                  </a:lnTo>
                  <a:lnTo>
                    <a:pt x="33909" y="17679"/>
                  </a:lnTo>
                  <a:lnTo>
                    <a:pt x="33909" y="17920"/>
                  </a:lnTo>
                  <a:lnTo>
                    <a:pt x="33969" y="18101"/>
                  </a:lnTo>
                  <a:lnTo>
                    <a:pt x="34090" y="18342"/>
                  </a:lnTo>
                  <a:lnTo>
                    <a:pt x="34211" y="18523"/>
                  </a:lnTo>
                  <a:lnTo>
                    <a:pt x="34392" y="18644"/>
                  </a:lnTo>
                  <a:lnTo>
                    <a:pt x="34633" y="18765"/>
                  </a:lnTo>
                  <a:lnTo>
                    <a:pt x="34814" y="18825"/>
                  </a:lnTo>
                  <a:lnTo>
                    <a:pt x="35297" y="18825"/>
                  </a:lnTo>
                  <a:lnTo>
                    <a:pt x="35478" y="18765"/>
                  </a:lnTo>
                  <a:lnTo>
                    <a:pt x="35719" y="18644"/>
                  </a:lnTo>
                  <a:lnTo>
                    <a:pt x="35900" y="18523"/>
                  </a:lnTo>
                  <a:lnTo>
                    <a:pt x="36021" y="18342"/>
                  </a:lnTo>
                  <a:lnTo>
                    <a:pt x="36141" y="18101"/>
                  </a:lnTo>
                  <a:lnTo>
                    <a:pt x="36202" y="17920"/>
                  </a:lnTo>
                  <a:lnTo>
                    <a:pt x="36202" y="17679"/>
                  </a:lnTo>
                  <a:lnTo>
                    <a:pt x="36202" y="17437"/>
                  </a:lnTo>
                  <a:lnTo>
                    <a:pt x="36141" y="17256"/>
                  </a:lnTo>
                  <a:lnTo>
                    <a:pt x="36021" y="17015"/>
                  </a:lnTo>
                  <a:lnTo>
                    <a:pt x="35900" y="16834"/>
                  </a:lnTo>
                  <a:lnTo>
                    <a:pt x="35719" y="16713"/>
                  </a:lnTo>
                  <a:lnTo>
                    <a:pt x="35478" y="16593"/>
                  </a:lnTo>
                  <a:lnTo>
                    <a:pt x="35297" y="16532"/>
                  </a:lnTo>
                  <a:close/>
                  <a:moveTo>
                    <a:pt x="40606" y="16532"/>
                  </a:moveTo>
                  <a:lnTo>
                    <a:pt x="40425" y="16593"/>
                  </a:lnTo>
                  <a:lnTo>
                    <a:pt x="40184" y="16713"/>
                  </a:lnTo>
                  <a:lnTo>
                    <a:pt x="40003" y="16834"/>
                  </a:lnTo>
                  <a:lnTo>
                    <a:pt x="39882" y="17015"/>
                  </a:lnTo>
                  <a:lnTo>
                    <a:pt x="39762" y="17256"/>
                  </a:lnTo>
                  <a:lnTo>
                    <a:pt x="39701" y="17437"/>
                  </a:lnTo>
                  <a:lnTo>
                    <a:pt x="39701" y="17679"/>
                  </a:lnTo>
                  <a:lnTo>
                    <a:pt x="39701" y="17920"/>
                  </a:lnTo>
                  <a:lnTo>
                    <a:pt x="39762" y="18101"/>
                  </a:lnTo>
                  <a:lnTo>
                    <a:pt x="39882" y="18342"/>
                  </a:lnTo>
                  <a:lnTo>
                    <a:pt x="40003" y="18523"/>
                  </a:lnTo>
                  <a:lnTo>
                    <a:pt x="40184" y="18644"/>
                  </a:lnTo>
                  <a:lnTo>
                    <a:pt x="40425" y="18765"/>
                  </a:lnTo>
                  <a:lnTo>
                    <a:pt x="40606" y="18825"/>
                  </a:lnTo>
                  <a:lnTo>
                    <a:pt x="41089" y="18825"/>
                  </a:lnTo>
                  <a:lnTo>
                    <a:pt x="41270" y="18765"/>
                  </a:lnTo>
                  <a:lnTo>
                    <a:pt x="41511" y="18644"/>
                  </a:lnTo>
                  <a:lnTo>
                    <a:pt x="41692" y="18523"/>
                  </a:lnTo>
                  <a:lnTo>
                    <a:pt x="41813" y="18342"/>
                  </a:lnTo>
                  <a:lnTo>
                    <a:pt x="41934" y="18101"/>
                  </a:lnTo>
                  <a:lnTo>
                    <a:pt x="41994" y="17920"/>
                  </a:lnTo>
                  <a:lnTo>
                    <a:pt x="41994" y="17679"/>
                  </a:lnTo>
                  <a:lnTo>
                    <a:pt x="41994" y="17437"/>
                  </a:lnTo>
                  <a:lnTo>
                    <a:pt x="41934" y="17256"/>
                  </a:lnTo>
                  <a:lnTo>
                    <a:pt x="41813" y="17015"/>
                  </a:lnTo>
                  <a:lnTo>
                    <a:pt x="41692" y="16834"/>
                  </a:lnTo>
                  <a:lnTo>
                    <a:pt x="41511" y="16713"/>
                  </a:lnTo>
                  <a:lnTo>
                    <a:pt x="41270" y="16593"/>
                  </a:lnTo>
                  <a:lnTo>
                    <a:pt x="41089" y="16532"/>
                  </a:lnTo>
                  <a:close/>
                  <a:moveTo>
                    <a:pt x="46399" y="16532"/>
                  </a:moveTo>
                  <a:lnTo>
                    <a:pt x="46218" y="16593"/>
                  </a:lnTo>
                  <a:lnTo>
                    <a:pt x="45976" y="16713"/>
                  </a:lnTo>
                  <a:lnTo>
                    <a:pt x="45795" y="16834"/>
                  </a:lnTo>
                  <a:lnTo>
                    <a:pt x="45674" y="17015"/>
                  </a:lnTo>
                  <a:lnTo>
                    <a:pt x="45554" y="17256"/>
                  </a:lnTo>
                  <a:lnTo>
                    <a:pt x="45493" y="17437"/>
                  </a:lnTo>
                  <a:lnTo>
                    <a:pt x="45493" y="17679"/>
                  </a:lnTo>
                  <a:lnTo>
                    <a:pt x="45493" y="17920"/>
                  </a:lnTo>
                  <a:lnTo>
                    <a:pt x="45554" y="18101"/>
                  </a:lnTo>
                  <a:lnTo>
                    <a:pt x="45674" y="18342"/>
                  </a:lnTo>
                  <a:lnTo>
                    <a:pt x="45795" y="18523"/>
                  </a:lnTo>
                  <a:lnTo>
                    <a:pt x="45976" y="18644"/>
                  </a:lnTo>
                  <a:lnTo>
                    <a:pt x="46218" y="18765"/>
                  </a:lnTo>
                  <a:lnTo>
                    <a:pt x="46399" y="18825"/>
                  </a:lnTo>
                  <a:lnTo>
                    <a:pt x="46881" y="18825"/>
                  </a:lnTo>
                  <a:lnTo>
                    <a:pt x="47062" y="18765"/>
                  </a:lnTo>
                  <a:lnTo>
                    <a:pt x="47304" y="18644"/>
                  </a:lnTo>
                  <a:lnTo>
                    <a:pt x="47485" y="18523"/>
                  </a:lnTo>
                  <a:lnTo>
                    <a:pt x="47605" y="18342"/>
                  </a:lnTo>
                  <a:lnTo>
                    <a:pt x="47726" y="18101"/>
                  </a:lnTo>
                  <a:lnTo>
                    <a:pt x="47786" y="17920"/>
                  </a:lnTo>
                  <a:lnTo>
                    <a:pt x="47786" y="17679"/>
                  </a:lnTo>
                  <a:lnTo>
                    <a:pt x="47786" y="17437"/>
                  </a:lnTo>
                  <a:lnTo>
                    <a:pt x="47726" y="17256"/>
                  </a:lnTo>
                  <a:lnTo>
                    <a:pt x="47605" y="17015"/>
                  </a:lnTo>
                  <a:lnTo>
                    <a:pt x="47485" y="16834"/>
                  </a:lnTo>
                  <a:lnTo>
                    <a:pt x="47304" y="16713"/>
                  </a:lnTo>
                  <a:lnTo>
                    <a:pt x="47062" y="16593"/>
                  </a:lnTo>
                  <a:lnTo>
                    <a:pt x="46881" y="16532"/>
                  </a:lnTo>
                  <a:close/>
                  <a:moveTo>
                    <a:pt x="52191" y="16532"/>
                  </a:moveTo>
                  <a:lnTo>
                    <a:pt x="52010" y="16593"/>
                  </a:lnTo>
                  <a:lnTo>
                    <a:pt x="51768" y="16713"/>
                  </a:lnTo>
                  <a:lnTo>
                    <a:pt x="51587" y="16834"/>
                  </a:lnTo>
                  <a:lnTo>
                    <a:pt x="51467" y="17015"/>
                  </a:lnTo>
                  <a:lnTo>
                    <a:pt x="51346" y="17256"/>
                  </a:lnTo>
                  <a:lnTo>
                    <a:pt x="51286" y="17437"/>
                  </a:lnTo>
                  <a:lnTo>
                    <a:pt x="51286" y="17679"/>
                  </a:lnTo>
                  <a:lnTo>
                    <a:pt x="51286" y="17920"/>
                  </a:lnTo>
                  <a:lnTo>
                    <a:pt x="51346" y="18101"/>
                  </a:lnTo>
                  <a:lnTo>
                    <a:pt x="51467" y="18342"/>
                  </a:lnTo>
                  <a:lnTo>
                    <a:pt x="51587" y="18523"/>
                  </a:lnTo>
                  <a:lnTo>
                    <a:pt x="51768" y="18644"/>
                  </a:lnTo>
                  <a:lnTo>
                    <a:pt x="52010" y="18765"/>
                  </a:lnTo>
                  <a:lnTo>
                    <a:pt x="52191" y="18825"/>
                  </a:lnTo>
                  <a:lnTo>
                    <a:pt x="52673" y="18825"/>
                  </a:lnTo>
                  <a:lnTo>
                    <a:pt x="52854" y="18765"/>
                  </a:lnTo>
                  <a:lnTo>
                    <a:pt x="53096" y="18644"/>
                  </a:lnTo>
                  <a:lnTo>
                    <a:pt x="53277" y="18523"/>
                  </a:lnTo>
                  <a:lnTo>
                    <a:pt x="53397" y="18342"/>
                  </a:lnTo>
                  <a:lnTo>
                    <a:pt x="53518" y="18101"/>
                  </a:lnTo>
                  <a:lnTo>
                    <a:pt x="53578" y="17920"/>
                  </a:lnTo>
                  <a:lnTo>
                    <a:pt x="53578" y="17679"/>
                  </a:lnTo>
                  <a:lnTo>
                    <a:pt x="53578" y="17437"/>
                  </a:lnTo>
                  <a:lnTo>
                    <a:pt x="53518" y="17256"/>
                  </a:lnTo>
                  <a:lnTo>
                    <a:pt x="53397" y="17015"/>
                  </a:lnTo>
                  <a:lnTo>
                    <a:pt x="53277" y="16834"/>
                  </a:lnTo>
                  <a:lnTo>
                    <a:pt x="53096" y="16713"/>
                  </a:lnTo>
                  <a:lnTo>
                    <a:pt x="52854" y="16593"/>
                  </a:lnTo>
                  <a:lnTo>
                    <a:pt x="52673" y="16532"/>
                  </a:lnTo>
                  <a:close/>
                  <a:moveTo>
                    <a:pt x="57983" y="16532"/>
                  </a:moveTo>
                  <a:lnTo>
                    <a:pt x="57802" y="16593"/>
                  </a:lnTo>
                  <a:lnTo>
                    <a:pt x="57561" y="16713"/>
                  </a:lnTo>
                  <a:lnTo>
                    <a:pt x="57380" y="16834"/>
                  </a:lnTo>
                  <a:lnTo>
                    <a:pt x="57259" y="17015"/>
                  </a:lnTo>
                  <a:lnTo>
                    <a:pt x="57138" y="17256"/>
                  </a:lnTo>
                  <a:lnTo>
                    <a:pt x="57078" y="17437"/>
                  </a:lnTo>
                  <a:lnTo>
                    <a:pt x="57078" y="17679"/>
                  </a:lnTo>
                  <a:lnTo>
                    <a:pt x="57078" y="17920"/>
                  </a:lnTo>
                  <a:lnTo>
                    <a:pt x="57138" y="18101"/>
                  </a:lnTo>
                  <a:lnTo>
                    <a:pt x="57259" y="18342"/>
                  </a:lnTo>
                  <a:lnTo>
                    <a:pt x="57380" y="18523"/>
                  </a:lnTo>
                  <a:lnTo>
                    <a:pt x="57561" y="18644"/>
                  </a:lnTo>
                  <a:lnTo>
                    <a:pt x="57802" y="18765"/>
                  </a:lnTo>
                  <a:lnTo>
                    <a:pt x="57983" y="18825"/>
                  </a:lnTo>
                  <a:lnTo>
                    <a:pt x="58466" y="18825"/>
                  </a:lnTo>
                  <a:lnTo>
                    <a:pt x="58647" y="18765"/>
                  </a:lnTo>
                  <a:lnTo>
                    <a:pt x="58888" y="18644"/>
                  </a:lnTo>
                  <a:lnTo>
                    <a:pt x="59069" y="18523"/>
                  </a:lnTo>
                  <a:lnTo>
                    <a:pt x="59190" y="18342"/>
                  </a:lnTo>
                  <a:lnTo>
                    <a:pt x="59310" y="18101"/>
                  </a:lnTo>
                  <a:lnTo>
                    <a:pt x="59371" y="17920"/>
                  </a:lnTo>
                  <a:lnTo>
                    <a:pt x="59371" y="17679"/>
                  </a:lnTo>
                  <a:lnTo>
                    <a:pt x="59371" y="17437"/>
                  </a:lnTo>
                  <a:lnTo>
                    <a:pt x="59310" y="17256"/>
                  </a:lnTo>
                  <a:lnTo>
                    <a:pt x="59190" y="17015"/>
                  </a:lnTo>
                  <a:lnTo>
                    <a:pt x="59069" y="16834"/>
                  </a:lnTo>
                  <a:lnTo>
                    <a:pt x="58888" y="16713"/>
                  </a:lnTo>
                  <a:lnTo>
                    <a:pt x="58647" y="16593"/>
                  </a:lnTo>
                  <a:lnTo>
                    <a:pt x="58466" y="16532"/>
                  </a:lnTo>
                  <a:close/>
                  <a:moveTo>
                    <a:pt x="63775" y="16532"/>
                  </a:moveTo>
                  <a:lnTo>
                    <a:pt x="63594" y="16593"/>
                  </a:lnTo>
                  <a:lnTo>
                    <a:pt x="63353" y="16713"/>
                  </a:lnTo>
                  <a:lnTo>
                    <a:pt x="63172" y="16834"/>
                  </a:lnTo>
                  <a:lnTo>
                    <a:pt x="63051" y="17015"/>
                  </a:lnTo>
                  <a:lnTo>
                    <a:pt x="62931" y="17256"/>
                  </a:lnTo>
                  <a:lnTo>
                    <a:pt x="62870" y="17437"/>
                  </a:lnTo>
                  <a:lnTo>
                    <a:pt x="62870" y="17679"/>
                  </a:lnTo>
                  <a:lnTo>
                    <a:pt x="62870" y="17920"/>
                  </a:lnTo>
                  <a:lnTo>
                    <a:pt x="62931" y="18101"/>
                  </a:lnTo>
                  <a:lnTo>
                    <a:pt x="63051" y="18342"/>
                  </a:lnTo>
                  <a:lnTo>
                    <a:pt x="63172" y="18523"/>
                  </a:lnTo>
                  <a:lnTo>
                    <a:pt x="63353" y="18644"/>
                  </a:lnTo>
                  <a:lnTo>
                    <a:pt x="63594" y="18765"/>
                  </a:lnTo>
                  <a:lnTo>
                    <a:pt x="63775" y="18825"/>
                  </a:lnTo>
                  <a:lnTo>
                    <a:pt x="64258" y="18825"/>
                  </a:lnTo>
                  <a:lnTo>
                    <a:pt x="64439" y="18765"/>
                  </a:lnTo>
                  <a:lnTo>
                    <a:pt x="64680" y="18644"/>
                  </a:lnTo>
                  <a:lnTo>
                    <a:pt x="64861" y="18523"/>
                  </a:lnTo>
                  <a:lnTo>
                    <a:pt x="64982" y="18342"/>
                  </a:lnTo>
                  <a:lnTo>
                    <a:pt x="65103" y="18101"/>
                  </a:lnTo>
                  <a:lnTo>
                    <a:pt x="65163" y="17920"/>
                  </a:lnTo>
                  <a:lnTo>
                    <a:pt x="65163" y="17679"/>
                  </a:lnTo>
                  <a:lnTo>
                    <a:pt x="65163" y="17437"/>
                  </a:lnTo>
                  <a:lnTo>
                    <a:pt x="65103" y="17256"/>
                  </a:lnTo>
                  <a:lnTo>
                    <a:pt x="64982" y="17015"/>
                  </a:lnTo>
                  <a:lnTo>
                    <a:pt x="64861" y="16834"/>
                  </a:lnTo>
                  <a:lnTo>
                    <a:pt x="64680" y="16713"/>
                  </a:lnTo>
                  <a:lnTo>
                    <a:pt x="64439" y="16593"/>
                  </a:lnTo>
                  <a:lnTo>
                    <a:pt x="64258" y="16532"/>
                  </a:lnTo>
                  <a:close/>
                  <a:moveTo>
                    <a:pt x="69386" y="16593"/>
                  </a:moveTo>
                  <a:lnTo>
                    <a:pt x="69085" y="16774"/>
                  </a:lnTo>
                  <a:lnTo>
                    <a:pt x="68843" y="17015"/>
                  </a:lnTo>
                  <a:lnTo>
                    <a:pt x="68723" y="17317"/>
                  </a:lnTo>
                  <a:lnTo>
                    <a:pt x="68662" y="17679"/>
                  </a:lnTo>
                  <a:lnTo>
                    <a:pt x="68662" y="17920"/>
                  </a:lnTo>
                  <a:lnTo>
                    <a:pt x="68723" y="18101"/>
                  </a:lnTo>
                  <a:lnTo>
                    <a:pt x="68843" y="18342"/>
                  </a:lnTo>
                  <a:lnTo>
                    <a:pt x="68964" y="18523"/>
                  </a:lnTo>
                  <a:lnTo>
                    <a:pt x="69145" y="18644"/>
                  </a:lnTo>
                  <a:lnTo>
                    <a:pt x="69386" y="18765"/>
                  </a:lnTo>
                  <a:lnTo>
                    <a:pt x="69567" y="18825"/>
                  </a:lnTo>
                  <a:lnTo>
                    <a:pt x="70050" y="18825"/>
                  </a:lnTo>
                  <a:lnTo>
                    <a:pt x="70231" y="18765"/>
                  </a:lnTo>
                  <a:lnTo>
                    <a:pt x="70472" y="18644"/>
                  </a:lnTo>
                  <a:lnTo>
                    <a:pt x="70593" y="18523"/>
                  </a:lnTo>
                  <a:lnTo>
                    <a:pt x="69386" y="16593"/>
                  </a:lnTo>
                  <a:close/>
                  <a:moveTo>
                    <a:pt x="4284" y="20273"/>
                  </a:moveTo>
                  <a:lnTo>
                    <a:pt x="3620" y="21661"/>
                  </a:lnTo>
                  <a:lnTo>
                    <a:pt x="3922" y="21480"/>
                  </a:lnTo>
                  <a:lnTo>
                    <a:pt x="4164" y="21238"/>
                  </a:lnTo>
                  <a:lnTo>
                    <a:pt x="4284" y="20937"/>
                  </a:lnTo>
                  <a:lnTo>
                    <a:pt x="4345" y="20575"/>
                  </a:lnTo>
                  <a:lnTo>
                    <a:pt x="4284" y="20273"/>
                  </a:lnTo>
                  <a:close/>
                  <a:moveTo>
                    <a:pt x="71619" y="20273"/>
                  </a:moveTo>
                  <a:lnTo>
                    <a:pt x="71559" y="20575"/>
                  </a:lnTo>
                  <a:lnTo>
                    <a:pt x="71619" y="20937"/>
                  </a:lnTo>
                  <a:lnTo>
                    <a:pt x="71740" y="21238"/>
                  </a:lnTo>
                  <a:lnTo>
                    <a:pt x="71981" y="21480"/>
                  </a:lnTo>
                  <a:lnTo>
                    <a:pt x="72283" y="21661"/>
                  </a:lnTo>
                  <a:lnTo>
                    <a:pt x="71619" y="20273"/>
                  </a:lnTo>
                  <a:close/>
                  <a:moveTo>
                    <a:pt x="8749" y="19428"/>
                  </a:moveTo>
                  <a:lnTo>
                    <a:pt x="8568" y="19489"/>
                  </a:lnTo>
                  <a:lnTo>
                    <a:pt x="8327" y="19609"/>
                  </a:lnTo>
                  <a:lnTo>
                    <a:pt x="8146" y="19730"/>
                  </a:lnTo>
                  <a:lnTo>
                    <a:pt x="8025" y="19911"/>
                  </a:lnTo>
                  <a:lnTo>
                    <a:pt x="7904" y="20152"/>
                  </a:lnTo>
                  <a:lnTo>
                    <a:pt x="7844" y="20333"/>
                  </a:lnTo>
                  <a:lnTo>
                    <a:pt x="7844" y="20575"/>
                  </a:lnTo>
                  <a:lnTo>
                    <a:pt x="7844" y="20816"/>
                  </a:lnTo>
                  <a:lnTo>
                    <a:pt x="7904" y="20997"/>
                  </a:lnTo>
                  <a:lnTo>
                    <a:pt x="8025" y="21238"/>
                  </a:lnTo>
                  <a:lnTo>
                    <a:pt x="8146" y="21419"/>
                  </a:lnTo>
                  <a:lnTo>
                    <a:pt x="8327" y="21540"/>
                  </a:lnTo>
                  <a:lnTo>
                    <a:pt x="8568" y="21661"/>
                  </a:lnTo>
                  <a:lnTo>
                    <a:pt x="8749" y="21721"/>
                  </a:lnTo>
                  <a:lnTo>
                    <a:pt x="9232" y="21721"/>
                  </a:lnTo>
                  <a:lnTo>
                    <a:pt x="9413" y="21661"/>
                  </a:lnTo>
                  <a:lnTo>
                    <a:pt x="9654" y="21540"/>
                  </a:lnTo>
                  <a:lnTo>
                    <a:pt x="9835" y="21419"/>
                  </a:lnTo>
                  <a:lnTo>
                    <a:pt x="9956" y="21238"/>
                  </a:lnTo>
                  <a:lnTo>
                    <a:pt x="10076" y="20997"/>
                  </a:lnTo>
                  <a:lnTo>
                    <a:pt x="10137" y="20816"/>
                  </a:lnTo>
                  <a:lnTo>
                    <a:pt x="10137" y="20575"/>
                  </a:lnTo>
                  <a:lnTo>
                    <a:pt x="10137" y="20333"/>
                  </a:lnTo>
                  <a:lnTo>
                    <a:pt x="10076" y="20152"/>
                  </a:lnTo>
                  <a:lnTo>
                    <a:pt x="9956" y="19911"/>
                  </a:lnTo>
                  <a:lnTo>
                    <a:pt x="9835" y="19730"/>
                  </a:lnTo>
                  <a:lnTo>
                    <a:pt x="9654" y="19609"/>
                  </a:lnTo>
                  <a:lnTo>
                    <a:pt x="9413" y="19489"/>
                  </a:lnTo>
                  <a:lnTo>
                    <a:pt x="9232" y="19428"/>
                  </a:lnTo>
                  <a:close/>
                  <a:moveTo>
                    <a:pt x="14541" y="19428"/>
                  </a:moveTo>
                  <a:lnTo>
                    <a:pt x="14360" y="19489"/>
                  </a:lnTo>
                  <a:lnTo>
                    <a:pt x="14119" y="19609"/>
                  </a:lnTo>
                  <a:lnTo>
                    <a:pt x="13938" y="19730"/>
                  </a:lnTo>
                  <a:lnTo>
                    <a:pt x="13817" y="19911"/>
                  </a:lnTo>
                  <a:lnTo>
                    <a:pt x="13697" y="20152"/>
                  </a:lnTo>
                  <a:lnTo>
                    <a:pt x="13636" y="20333"/>
                  </a:lnTo>
                  <a:lnTo>
                    <a:pt x="13636" y="20575"/>
                  </a:lnTo>
                  <a:lnTo>
                    <a:pt x="13636" y="20816"/>
                  </a:lnTo>
                  <a:lnTo>
                    <a:pt x="13697" y="20997"/>
                  </a:lnTo>
                  <a:lnTo>
                    <a:pt x="13817" y="21238"/>
                  </a:lnTo>
                  <a:lnTo>
                    <a:pt x="13938" y="21419"/>
                  </a:lnTo>
                  <a:lnTo>
                    <a:pt x="14119" y="21540"/>
                  </a:lnTo>
                  <a:lnTo>
                    <a:pt x="14360" y="21661"/>
                  </a:lnTo>
                  <a:lnTo>
                    <a:pt x="14541" y="21721"/>
                  </a:lnTo>
                  <a:lnTo>
                    <a:pt x="15024" y="21721"/>
                  </a:lnTo>
                  <a:lnTo>
                    <a:pt x="15205" y="21661"/>
                  </a:lnTo>
                  <a:lnTo>
                    <a:pt x="15446" y="21540"/>
                  </a:lnTo>
                  <a:lnTo>
                    <a:pt x="15627" y="21419"/>
                  </a:lnTo>
                  <a:lnTo>
                    <a:pt x="15748" y="21238"/>
                  </a:lnTo>
                  <a:lnTo>
                    <a:pt x="15869" y="20997"/>
                  </a:lnTo>
                  <a:lnTo>
                    <a:pt x="15929" y="20816"/>
                  </a:lnTo>
                  <a:lnTo>
                    <a:pt x="15929" y="20575"/>
                  </a:lnTo>
                  <a:lnTo>
                    <a:pt x="15929" y="20333"/>
                  </a:lnTo>
                  <a:lnTo>
                    <a:pt x="15869" y="20152"/>
                  </a:lnTo>
                  <a:lnTo>
                    <a:pt x="15748" y="19911"/>
                  </a:lnTo>
                  <a:lnTo>
                    <a:pt x="15627" y="19730"/>
                  </a:lnTo>
                  <a:lnTo>
                    <a:pt x="15446" y="19609"/>
                  </a:lnTo>
                  <a:lnTo>
                    <a:pt x="15205" y="19489"/>
                  </a:lnTo>
                  <a:lnTo>
                    <a:pt x="15024" y="19428"/>
                  </a:lnTo>
                  <a:close/>
                  <a:moveTo>
                    <a:pt x="20333" y="19428"/>
                  </a:moveTo>
                  <a:lnTo>
                    <a:pt x="20152" y="19489"/>
                  </a:lnTo>
                  <a:lnTo>
                    <a:pt x="19911" y="19609"/>
                  </a:lnTo>
                  <a:lnTo>
                    <a:pt x="19730" y="19730"/>
                  </a:lnTo>
                  <a:lnTo>
                    <a:pt x="19609" y="19911"/>
                  </a:lnTo>
                  <a:lnTo>
                    <a:pt x="19489" y="20152"/>
                  </a:lnTo>
                  <a:lnTo>
                    <a:pt x="19428" y="20333"/>
                  </a:lnTo>
                  <a:lnTo>
                    <a:pt x="19428" y="20575"/>
                  </a:lnTo>
                  <a:lnTo>
                    <a:pt x="19428" y="20816"/>
                  </a:lnTo>
                  <a:lnTo>
                    <a:pt x="19489" y="20997"/>
                  </a:lnTo>
                  <a:lnTo>
                    <a:pt x="19609" y="21238"/>
                  </a:lnTo>
                  <a:lnTo>
                    <a:pt x="19730" y="21419"/>
                  </a:lnTo>
                  <a:lnTo>
                    <a:pt x="19911" y="21540"/>
                  </a:lnTo>
                  <a:lnTo>
                    <a:pt x="20152" y="21661"/>
                  </a:lnTo>
                  <a:lnTo>
                    <a:pt x="20333" y="21721"/>
                  </a:lnTo>
                  <a:lnTo>
                    <a:pt x="20816" y="21721"/>
                  </a:lnTo>
                  <a:lnTo>
                    <a:pt x="20997" y="21661"/>
                  </a:lnTo>
                  <a:lnTo>
                    <a:pt x="21239" y="21540"/>
                  </a:lnTo>
                  <a:lnTo>
                    <a:pt x="21420" y="21419"/>
                  </a:lnTo>
                  <a:lnTo>
                    <a:pt x="21540" y="21238"/>
                  </a:lnTo>
                  <a:lnTo>
                    <a:pt x="21661" y="20997"/>
                  </a:lnTo>
                  <a:lnTo>
                    <a:pt x="21721" y="20816"/>
                  </a:lnTo>
                  <a:lnTo>
                    <a:pt x="21721" y="20575"/>
                  </a:lnTo>
                  <a:lnTo>
                    <a:pt x="21721" y="20333"/>
                  </a:lnTo>
                  <a:lnTo>
                    <a:pt x="21661" y="20152"/>
                  </a:lnTo>
                  <a:lnTo>
                    <a:pt x="21540" y="19911"/>
                  </a:lnTo>
                  <a:lnTo>
                    <a:pt x="21420" y="19730"/>
                  </a:lnTo>
                  <a:lnTo>
                    <a:pt x="21239" y="19609"/>
                  </a:lnTo>
                  <a:lnTo>
                    <a:pt x="20997" y="19489"/>
                  </a:lnTo>
                  <a:lnTo>
                    <a:pt x="20816" y="19428"/>
                  </a:lnTo>
                  <a:close/>
                  <a:moveTo>
                    <a:pt x="26126" y="19428"/>
                  </a:moveTo>
                  <a:lnTo>
                    <a:pt x="25945" y="19489"/>
                  </a:lnTo>
                  <a:lnTo>
                    <a:pt x="25703" y="19609"/>
                  </a:lnTo>
                  <a:lnTo>
                    <a:pt x="25522" y="19730"/>
                  </a:lnTo>
                  <a:lnTo>
                    <a:pt x="25402" y="19911"/>
                  </a:lnTo>
                  <a:lnTo>
                    <a:pt x="25281" y="20152"/>
                  </a:lnTo>
                  <a:lnTo>
                    <a:pt x="25221" y="20333"/>
                  </a:lnTo>
                  <a:lnTo>
                    <a:pt x="25221" y="20575"/>
                  </a:lnTo>
                  <a:lnTo>
                    <a:pt x="25221" y="20816"/>
                  </a:lnTo>
                  <a:lnTo>
                    <a:pt x="25281" y="20997"/>
                  </a:lnTo>
                  <a:lnTo>
                    <a:pt x="25402" y="21238"/>
                  </a:lnTo>
                  <a:lnTo>
                    <a:pt x="25522" y="21419"/>
                  </a:lnTo>
                  <a:lnTo>
                    <a:pt x="25703" y="21540"/>
                  </a:lnTo>
                  <a:lnTo>
                    <a:pt x="25945" y="21661"/>
                  </a:lnTo>
                  <a:lnTo>
                    <a:pt x="26126" y="21721"/>
                  </a:lnTo>
                  <a:lnTo>
                    <a:pt x="26608" y="21721"/>
                  </a:lnTo>
                  <a:lnTo>
                    <a:pt x="26789" y="21661"/>
                  </a:lnTo>
                  <a:lnTo>
                    <a:pt x="27031" y="21540"/>
                  </a:lnTo>
                  <a:lnTo>
                    <a:pt x="27212" y="21419"/>
                  </a:lnTo>
                  <a:lnTo>
                    <a:pt x="27332" y="21238"/>
                  </a:lnTo>
                  <a:lnTo>
                    <a:pt x="27453" y="20997"/>
                  </a:lnTo>
                  <a:lnTo>
                    <a:pt x="27513" y="20816"/>
                  </a:lnTo>
                  <a:lnTo>
                    <a:pt x="27513" y="20575"/>
                  </a:lnTo>
                  <a:lnTo>
                    <a:pt x="27513" y="20333"/>
                  </a:lnTo>
                  <a:lnTo>
                    <a:pt x="27453" y="20152"/>
                  </a:lnTo>
                  <a:lnTo>
                    <a:pt x="27332" y="19911"/>
                  </a:lnTo>
                  <a:lnTo>
                    <a:pt x="27212" y="19730"/>
                  </a:lnTo>
                  <a:lnTo>
                    <a:pt x="27031" y="19609"/>
                  </a:lnTo>
                  <a:lnTo>
                    <a:pt x="26789" y="19489"/>
                  </a:lnTo>
                  <a:lnTo>
                    <a:pt x="26608" y="19428"/>
                  </a:lnTo>
                  <a:close/>
                  <a:moveTo>
                    <a:pt x="31918" y="19428"/>
                  </a:moveTo>
                  <a:lnTo>
                    <a:pt x="31737" y="19489"/>
                  </a:lnTo>
                  <a:lnTo>
                    <a:pt x="31496" y="19609"/>
                  </a:lnTo>
                  <a:lnTo>
                    <a:pt x="31315" y="19730"/>
                  </a:lnTo>
                  <a:lnTo>
                    <a:pt x="31194" y="19911"/>
                  </a:lnTo>
                  <a:lnTo>
                    <a:pt x="31073" y="20152"/>
                  </a:lnTo>
                  <a:lnTo>
                    <a:pt x="31013" y="20333"/>
                  </a:lnTo>
                  <a:lnTo>
                    <a:pt x="31013" y="20575"/>
                  </a:lnTo>
                  <a:lnTo>
                    <a:pt x="31013" y="20816"/>
                  </a:lnTo>
                  <a:lnTo>
                    <a:pt x="31073" y="20997"/>
                  </a:lnTo>
                  <a:lnTo>
                    <a:pt x="31194" y="21238"/>
                  </a:lnTo>
                  <a:lnTo>
                    <a:pt x="31315" y="21419"/>
                  </a:lnTo>
                  <a:lnTo>
                    <a:pt x="31496" y="21540"/>
                  </a:lnTo>
                  <a:lnTo>
                    <a:pt x="31737" y="21661"/>
                  </a:lnTo>
                  <a:lnTo>
                    <a:pt x="31918" y="21721"/>
                  </a:lnTo>
                  <a:lnTo>
                    <a:pt x="32401" y="21721"/>
                  </a:lnTo>
                  <a:lnTo>
                    <a:pt x="32582" y="21661"/>
                  </a:lnTo>
                  <a:lnTo>
                    <a:pt x="32823" y="21540"/>
                  </a:lnTo>
                  <a:lnTo>
                    <a:pt x="33004" y="21419"/>
                  </a:lnTo>
                  <a:lnTo>
                    <a:pt x="33125" y="21238"/>
                  </a:lnTo>
                  <a:lnTo>
                    <a:pt x="33245" y="20997"/>
                  </a:lnTo>
                  <a:lnTo>
                    <a:pt x="33306" y="20816"/>
                  </a:lnTo>
                  <a:lnTo>
                    <a:pt x="33306" y="20575"/>
                  </a:lnTo>
                  <a:lnTo>
                    <a:pt x="33306" y="20333"/>
                  </a:lnTo>
                  <a:lnTo>
                    <a:pt x="33245" y="20152"/>
                  </a:lnTo>
                  <a:lnTo>
                    <a:pt x="33125" y="19911"/>
                  </a:lnTo>
                  <a:lnTo>
                    <a:pt x="33004" y="19730"/>
                  </a:lnTo>
                  <a:lnTo>
                    <a:pt x="32823" y="19609"/>
                  </a:lnTo>
                  <a:lnTo>
                    <a:pt x="32582" y="19489"/>
                  </a:lnTo>
                  <a:lnTo>
                    <a:pt x="32401" y="19428"/>
                  </a:lnTo>
                  <a:close/>
                  <a:moveTo>
                    <a:pt x="37710" y="19428"/>
                  </a:moveTo>
                  <a:lnTo>
                    <a:pt x="37529" y="19489"/>
                  </a:lnTo>
                  <a:lnTo>
                    <a:pt x="37288" y="19609"/>
                  </a:lnTo>
                  <a:lnTo>
                    <a:pt x="37107" y="19730"/>
                  </a:lnTo>
                  <a:lnTo>
                    <a:pt x="36986" y="19911"/>
                  </a:lnTo>
                  <a:lnTo>
                    <a:pt x="36865" y="20152"/>
                  </a:lnTo>
                  <a:lnTo>
                    <a:pt x="36805" y="20333"/>
                  </a:lnTo>
                  <a:lnTo>
                    <a:pt x="36805" y="20575"/>
                  </a:lnTo>
                  <a:lnTo>
                    <a:pt x="36805" y="20816"/>
                  </a:lnTo>
                  <a:lnTo>
                    <a:pt x="36865" y="20997"/>
                  </a:lnTo>
                  <a:lnTo>
                    <a:pt x="36986" y="21238"/>
                  </a:lnTo>
                  <a:lnTo>
                    <a:pt x="37107" y="21419"/>
                  </a:lnTo>
                  <a:lnTo>
                    <a:pt x="37288" y="21540"/>
                  </a:lnTo>
                  <a:lnTo>
                    <a:pt x="37529" y="21661"/>
                  </a:lnTo>
                  <a:lnTo>
                    <a:pt x="37710" y="21721"/>
                  </a:lnTo>
                  <a:lnTo>
                    <a:pt x="38193" y="21721"/>
                  </a:lnTo>
                  <a:lnTo>
                    <a:pt x="38374" y="21661"/>
                  </a:lnTo>
                  <a:lnTo>
                    <a:pt x="38615" y="21540"/>
                  </a:lnTo>
                  <a:lnTo>
                    <a:pt x="38796" y="21419"/>
                  </a:lnTo>
                  <a:lnTo>
                    <a:pt x="38917" y="21238"/>
                  </a:lnTo>
                  <a:lnTo>
                    <a:pt x="39038" y="20997"/>
                  </a:lnTo>
                  <a:lnTo>
                    <a:pt x="39098" y="20816"/>
                  </a:lnTo>
                  <a:lnTo>
                    <a:pt x="39098" y="20575"/>
                  </a:lnTo>
                  <a:lnTo>
                    <a:pt x="39098" y="20333"/>
                  </a:lnTo>
                  <a:lnTo>
                    <a:pt x="39038" y="20152"/>
                  </a:lnTo>
                  <a:lnTo>
                    <a:pt x="38917" y="19911"/>
                  </a:lnTo>
                  <a:lnTo>
                    <a:pt x="38796" y="19730"/>
                  </a:lnTo>
                  <a:lnTo>
                    <a:pt x="38615" y="19609"/>
                  </a:lnTo>
                  <a:lnTo>
                    <a:pt x="38374" y="19489"/>
                  </a:lnTo>
                  <a:lnTo>
                    <a:pt x="38193" y="19428"/>
                  </a:lnTo>
                  <a:close/>
                  <a:moveTo>
                    <a:pt x="43502" y="19428"/>
                  </a:moveTo>
                  <a:lnTo>
                    <a:pt x="43321" y="19489"/>
                  </a:lnTo>
                  <a:lnTo>
                    <a:pt x="43080" y="19609"/>
                  </a:lnTo>
                  <a:lnTo>
                    <a:pt x="42899" y="19730"/>
                  </a:lnTo>
                  <a:lnTo>
                    <a:pt x="42778" y="19911"/>
                  </a:lnTo>
                  <a:lnTo>
                    <a:pt x="42658" y="20152"/>
                  </a:lnTo>
                  <a:lnTo>
                    <a:pt x="42597" y="20333"/>
                  </a:lnTo>
                  <a:lnTo>
                    <a:pt x="42597" y="20575"/>
                  </a:lnTo>
                  <a:lnTo>
                    <a:pt x="42597" y="20816"/>
                  </a:lnTo>
                  <a:lnTo>
                    <a:pt x="42658" y="20997"/>
                  </a:lnTo>
                  <a:lnTo>
                    <a:pt x="42778" y="21238"/>
                  </a:lnTo>
                  <a:lnTo>
                    <a:pt x="42899" y="21419"/>
                  </a:lnTo>
                  <a:lnTo>
                    <a:pt x="43080" y="21540"/>
                  </a:lnTo>
                  <a:lnTo>
                    <a:pt x="43321" y="21661"/>
                  </a:lnTo>
                  <a:lnTo>
                    <a:pt x="43502" y="21721"/>
                  </a:lnTo>
                  <a:lnTo>
                    <a:pt x="43985" y="21721"/>
                  </a:lnTo>
                  <a:lnTo>
                    <a:pt x="44166" y="21661"/>
                  </a:lnTo>
                  <a:lnTo>
                    <a:pt x="44407" y="21540"/>
                  </a:lnTo>
                  <a:lnTo>
                    <a:pt x="44588" y="21419"/>
                  </a:lnTo>
                  <a:lnTo>
                    <a:pt x="44709" y="21238"/>
                  </a:lnTo>
                  <a:lnTo>
                    <a:pt x="44830" y="20997"/>
                  </a:lnTo>
                  <a:lnTo>
                    <a:pt x="44890" y="20816"/>
                  </a:lnTo>
                  <a:lnTo>
                    <a:pt x="44890" y="20575"/>
                  </a:lnTo>
                  <a:lnTo>
                    <a:pt x="44890" y="20333"/>
                  </a:lnTo>
                  <a:lnTo>
                    <a:pt x="44830" y="20152"/>
                  </a:lnTo>
                  <a:lnTo>
                    <a:pt x="44709" y="19911"/>
                  </a:lnTo>
                  <a:lnTo>
                    <a:pt x="44588" y="19730"/>
                  </a:lnTo>
                  <a:lnTo>
                    <a:pt x="44407" y="19609"/>
                  </a:lnTo>
                  <a:lnTo>
                    <a:pt x="44166" y="19489"/>
                  </a:lnTo>
                  <a:lnTo>
                    <a:pt x="43985" y="19428"/>
                  </a:lnTo>
                  <a:close/>
                  <a:moveTo>
                    <a:pt x="49295" y="19428"/>
                  </a:moveTo>
                  <a:lnTo>
                    <a:pt x="49114" y="19489"/>
                  </a:lnTo>
                  <a:lnTo>
                    <a:pt x="48872" y="19609"/>
                  </a:lnTo>
                  <a:lnTo>
                    <a:pt x="48691" y="19730"/>
                  </a:lnTo>
                  <a:lnTo>
                    <a:pt x="48571" y="19911"/>
                  </a:lnTo>
                  <a:lnTo>
                    <a:pt x="48450" y="20152"/>
                  </a:lnTo>
                  <a:lnTo>
                    <a:pt x="48390" y="20333"/>
                  </a:lnTo>
                  <a:lnTo>
                    <a:pt x="48390" y="20575"/>
                  </a:lnTo>
                  <a:lnTo>
                    <a:pt x="48390" y="20816"/>
                  </a:lnTo>
                  <a:lnTo>
                    <a:pt x="48450" y="20997"/>
                  </a:lnTo>
                  <a:lnTo>
                    <a:pt x="48571" y="21238"/>
                  </a:lnTo>
                  <a:lnTo>
                    <a:pt x="48691" y="21419"/>
                  </a:lnTo>
                  <a:lnTo>
                    <a:pt x="48872" y="21540"/>
                  </a:lnTo>
                  <a:lnTo>
                    <a:pt x="49114" y="21661"/>
                  </a:lnTo>
                  <a:lnTo>
                    <a:pt x="49295" y="21721"/>
                  </a:lnTo>
                  <a:lnTo>
                    <a:pt x="49777" y="21721"/>
                  </a:lnTo>
                  <a:lnTo>
                    <a:pt x="49958" y="21661"/>
                  </a:lnTo>
                  <a:lnTo>
                    <a:pt x="50200" y="21540"/>
                  </a:lnTo>
                  <a:lnTo>
                    <a:pt x="50381" y="21419"/>
                  </a:lnTo>
                  <a:lnTo>
                    <a:pt x="50501" y="21238"/>
                  </a:lnTo>
                  <a:lnTo>
                    <a:pt x="50622" y="20997"/>
                  </a:lnTo>
                  <a:lnTo>
                    <a:pt x="50682" y="20816"/>
                  </a:lnTo>
                  <a:lnTo>
                    <a:pt x="50682" y="20575"/>
                  </a:lnTo>
                  <a:lnTo>
                    <a:pt x="50682" y="20333"/>
                  </a:lnTo>
                  <a:lnTo>
                    <a:pt x="50622" y="20152"/>
                  </a:lnTo>
                  <a:lnTo>
                    <a:pt x="50501" y="19911"/>
                  </a:lnTo>
                  <a:lnTo>
                    <a:pt x="50381" y="19730"/>
                  </a:lnTo>
                  <a:lnTo>
                    <a:pt x="50200" y="19609"/>
                  </a:lnTo>
                  <a:lnTo>
                    <a:pt x="49958" y="19489"/>
                  </a:lnTo>
                  <a:lnTo>
                    <a:pt x="49777" y="19428"/>
                  </a:lnTo>
                  <a:close/>
                  <a:moveTo>
                    <a:pt x="55087" y="19428"/>
                  </a:moveTo>
                  <a:lnTo>
                    <a:pt x="54906" y="19489"/>
                  </a:lnTo>
                  <a:lnTo>
                    <a:pt x="54665" y="19609"/>
                  </a:lnTo>
                  <a:lnTo>
                    <a:pt x="54483" y="19730"/>
                  </a:lnTo>
                  <a:lnTo>
                    <a:pt x="54363" y="19911"/>
                  </a:lnTo>
                  <a:lnTo>
                    <a:pt x="54242" y="20152"/>
                  </a:lnTo>
                  <a:lnTo>
                    <a:pt x="54182" y="20333"/>
                  </a:lnTo>
                  <a:lnTo>
                    <a:pt x="54182" y="20575"/>
                  </a:lnTo>
                  <a:lnTo>
                    <a:pt x="54182" y="20816"/>
                  </a:lnTo>
                  <a:lnTo>
                    <a:pt x="54242" y="20997"/>
                  </a:lnTo>
                  <a:lnTo>
                    <a:pt x="54363" y="21238"/>
                  </a:lnTo>
                  <a:lnTo>
                    <a:pt x="54483" y="21419"/>
                  </a:lnTo>
                  <a:lnTo>
                    <a:pt x="54665" y="21540"/>
                  </a:lnTo>
                  <a:lnTo>
                    <a:pt x="54906" y="21661"/>
                  </a:lnTo>
                  <a:lnTo>
                    <a:pt x="55087" y="21721"/>
                  </a:lnTo>
                  <a:lnTo>
                    <a:pt x="55570" y="21721"/>
                  </a:lnTo>
                  <a:lnTo>
                    <a:pt x="55751" y="21661"/>
                  </a:lnTo>
                  <a:lnTo>
                    <a:pt x="55992" y="21540"/>
                  </a:lnTo>
                  <a:lnTo>
                    <a:pt x="56173" y="21419"/>
                  </a:lnTo>
                  <a:lnTo>
                    <a:pt x="56294" y="21238"/>
                  </a:lnTo>
                  <a:lnTo>
                    <a:pt x="56414" y="20997"/>
                  </a:lnTo>
                  <a:lnTo>
                    <a:pt x="56475" y="20816"/>
                  </a:lnTo>
                  <a:lnTo>
                    <a:pt x="56475" y="20575"/>
                  </a:lnTo>
                  <a:lnTo>
                    <a:pt x="56475" y="20333"/>
                  </a:lnTo>
                  <a:lnTo>
                    <a:pt x="56414" y="20152"/>
                  </a:lnTo>
                  <a:lnTo>
                    <a:pt x="56294" y="19911"/>
                  </a:lnTo>
                  <a:lnTo>
                    <a:pt x="56173" y="19730"/>
                  </a:lnTo>
                  <a:lnTo>
                    <a:pt x="55992" y="19609"/>
                  </a:lnTo>
                  <a:lnTo>
                    <a:pt x="55751" y="19489"/>
                  </a:lnTo>
                  <a:lnTo>
                    <a:pt x="55570" y="19428"/>
                  </a:lnTo>
                  <a:close/>
                  <a:moveTo>
                    <a:pt x="60879" y="19428"/>
                  </a:moveTo>
                  <a:lnTo>
                    <a:pt x="60698" y="19489"/>
                  </a:lnTo>
                  <a:lnTo>
                    <a:pt x="60457" y="19609"/>
                  </a:lnTo>
                  <a:lnTo>
                    <a:pt x="60276" y="19730"/>
                  </a:lnTo>
                  <a:lnTo>
                    <a:pt x="60155" y="19911"/>
                  </a:lnTo>
                  <a:lnTo>
                    <a:pt x="60034" y="20152"/>
                  </a:lnTo>
                  <a:lnTo>
                    <a:pt x="59974" y="20333"/>
                  </a:lnTo>
                  <a:lnTo>
                    <a:pt x="59974" y="20575"/>
                  </a:lnTo>
                  <a:lnTo>
                    <a:pt x="59974" y="20816"/>
                  </a:lnTo>
                  <a:lnTo>
                    <a:pt x="60034" y="20997"/>
                  </a:lnTo>
                  <a:lnTo>
                    <a:pt x="60155" y="21238"/>
                  </a:lnTo>
                  <a:lnTo>
                    <a:pt x="60276" y="21419"/>
                  </a:lnTo>
                  <a:lnTo>
                    <a:pt x="60457" y="21540"/>
                  </a:lnTo>
                  <a:lnTo>
                    <a:pt x="60698" y="21661"/>
                  </a:lnTo>
                  <a:lnTo>
                    <a:pt x="60879" y="21721"/>
                  </a:lnTo>
                  <a:lnTo>
                    <a:pt x="61362" y="21721"/>
                  </a:lnTo>
                  <a:lnTo>
                    <a:pt x="61543" y="21661"/>
                  </a:lnTo>
                  <a:lnTo>
                    <a:pt x="61784" y="21540"/>
                  </a:lnTo>
                  <a:lnTo>
                    <a:pt x="61965" y="21419"/>
                  </a:lnTo>
                  <a:lnTo>
                    <a:pt x="62086" y="21238"/>
                  </a:lnTo>
                  <a:lnTo>
                    <a:pt x="62206" y="20997"/>
                  </a:lnTo>
                  <a:lnTo>
                    <a:pt x="62267" y="20816"/>
                  </a:lnTo>
                  <a:lnTo>
                    <a:pt x="62267" y="20575"/>
                  </a:lnTo>
                  <a:lnTo>
                    <a:pt x="62267" y="20333"/>
                  </a:lnTo>
                  <a:lnTo>
                    <a:pt x="62206" y="20152"/>
                  </a:lnTo>
                  <a:lnTo>
                    <a:pt x="62086" y="19911"/>
                  </a:lnTo>
                  <a:lnTo>
                    <a:pt x="61965" y="19730"/>
                  </a:lnTo>
                  <a:lnTo>
                    <a:pt x="61784" y="19609"/>
                  </a:lnTo>
                  <a:lnTo>
                    <a:pt x="61543" y="19489"/>
                  </a:lnTo>
                  <a:lnTo>
                    <a:pt x="61362" y="19428"/>
                  </a:lnTo>
                  <a:close/>
                  <a:moveTo>
                    <a:pt x="66671" y="19428"/>
                  </a:moveTo>
                  <a:lnTo>
                    <a:pt x="66490" y="19489"/>
                  </a:lnTo>
                  <a:lnTo>
                    <a:pt x="66249" y="19609"/>
                  </a:lnTo>
                  <a:lnTo>
                    <a:pt x="66068" y="19730"/>
                  </a:lnTo>
                  <a:lnTo>
                    <a:pt x="65947" y="19911"/>
                  </a:lnTo>
                  <a:lnTo>
                    <a:pt x="65827" y="20152"/>
                  </a:lnTo>
                  <a:lnTo>
                    <a:pt x="65766" y="20333"/>
                  </a:lnTo>
                  <a:lnTo>
                    <a:pt x="65766" y="20575"/>
                  </a:lnTo>
                  <a:lnTo>
                    <a:pt x="65766" y="20816"/>
                  </a:lnTo>
                  <a:lnTo>
                    <a:pt x="65827" y="20997"/>
                  </a:lnTo>
                  <a:lnTo>
                    <a:pt x="65947" y="21238"/>
                  </a:lnTo>
                  <a:lnTo>
                    <a:pt x="66068" y="21419"/>
                  </a:lnTo>
                  <a:lnTo>
                    <a:pt x="66249" y="21540"/>
                  </a:lnTo>
                  <a:lnTo>
                    <a:pt x="66490" y="21661"/>
                  </a:lnTo>
                  <a:lnTo>
                    <a:pt x="66671" y="21721"/>
                  </a:lnTo>
                  <a:lnTo>
                    <a:pt x="67154" y="21721"/>
                  </a:lnTo>
                  <a:lnTo>
                    <a:pt x="67335" y="21661"/>
                  </a:lnTo>
                  <a:lnTo>
                    <a:pt x="67576" y="21540"/>
                  </a:lnTo>
                  <a:lnTo>
                    <a:pt x="67757" y="21419"/>
                  </a:lnTo>
                  <a:lnTo>
                    <a:pt x="67878" y="21238"/>
                  </a:lnTo>
                  <a:lnTo>
                    <a:pt x="67999" y="20997"/>
                  </a:lnTo>
                  <a:lnTo>
                    <a:pt x="68059" y="20816"/>
                  </a:lnTo>
                  <a:lnTo>
                    <a:pt x="68059" y="20575"/>
                  </a:lnTo>
                  <a:lnTo>
                    <a:pt x="68059" y="20333"/>
                  </a:lnTo>
                  <a:lnTo>
                    <a:pt x="67999" y="20152"/>
                  </a:lnTo>
                  <a:lnTo>
                    <a:pt x="67878" y="19911"/>
                  </a:lnTo>
                  <a:lnTo>
                    <a:pt x="67757" y="19730"/>
                  </a:lnTo>
                  <a:lnTo>
                    <a:pt x="67576" y="19609"/>
                  </a:lnTo>
                  <a:lnTo>
                    <a:pt x="67335" y="19489"/>
                  </a:lnTo>
                  <a:lnTo>
                    <a:pt x="67154" y="19428"/>
                  </a:lnTo>
                  <a:close/>
                  <a:moveTo>
                    <a:pt x="5853" y="22324"/>
                  </a:moveTo>
                  <a:lnTo>
                    <a:pt x="5672" y="22385"/>
                  </a:lnTo>
                  <a:lnTo>
                    <a:pt x="5431" y="22505"/>
                  </a:lnTo>
                  <a:lnTo>
                    <a:pt x="5250" y="22626"/>
                  </a:lnTo>
                  <a:lnTo>
                    <a:pt x="5129" y="22807"/>
                  </a:lnTo>
                  <a:lnTo>
                    <a:pt x="5008" y="23048"/>
                  </a:lnTo>
                  <a:lnTo>
                    <a:pt x="4948" y="23229"/>
                  </a:lnTo>
                  <a:lnTo>
                    <a:pt x="4948" y="23471"/>
                  </a:lnTo>
                  <a:lnTo>
                    <a:pt x="4948" y="23712"/>
                  </a:lnTo>
                  <a:lnTo>
                    <a:pt x="5008" y="23893"/>
                  </a:lnTo>
                  <a:lnTo>
                    <a:pt x="5129" y="24135"/>
                  </a:lnTo>
                  <a:lnTo>
                    <a:pt x="5250" y="24316"/>
                  </a:lnTo>
                  <a:lnTo>
                    <a:pt x="5431" y="24436"/>
                  </a:lnTo>
                  <a:lnTo>
                    <a:pt x="5672" y="24557"/>
                  </a:lnTo>
                  <a:lnTo>
                    <a:pt x="5853" y="24617"/>
                  </a:lnTo>
                  <a:lnTo>
                    <a:pt x="6336" y="24617"/>
                  </a:lnTo>
                  <a:lnTo>
                    <a:pt x="6517" y="24557"/>
                  </a:lnTo>
                  <a:lnTo>
                    <a:pt x="6758" y="24436"/>
                  </a:lnTo>
                  <a:lnTo>
                    <a:pt x="6939" y="24316"/>
                  </a:lnTo>
                  <a:lnTo>
                    <a:pt x="7060" y="24135"/>
                  </a:lnTo>
                  <a:lnTo>
                    <a:pt x="7180" y="23893"/>
                  </a:lnTo>
                  <a:lnTo>
                    <a:pt x="7241" y="23712"/>
                  </a:lnTo>
                  <a:lnTo>
                    <a:pt x="7241" y="23471"/>
                  </a:lnTo>
                  <a:lnTo>
                    <a:pt x="7241" y="23229"/>
                  </a:lnTo>
                  <a:lnTo>
                    <a:pt x="7180" y="23048"/>
                  </a:lnTo>
                  <a:lnTo>
                    <a:pt x="7060" y="22807"/>
                  </a:lnTo>
                  <a:lnTo>
                    <a:pt x="6939" y="22626"/>
                  </a:lnTo>
                  <a:lnTo>
                    <a:pt x="6758" y="22505"/>
                  </a:lnTo>
                  <a:lnTo>
                    <a:pt x="6517" y="22385"/>
                  </a:lnTo>
                  <a:lnTo>
                    <a:pt x="6336" y="22324"/>
                  </a:lnTo>
                  <a:close/>
                  <a:moveTo>
                    <a:pt x="11645" y="22324"/>
                  </a:moveTo>
                  <a:lnTo>
                    <a:pt x="11464" y="22385"/>
                  </a:lnTo>
                  <a:lnTo>
                    <a:pt x="11223" y="22505"/>
                  </a:lnTo>
                  <a:lnTo>
                    <a:pt x="11042" y="22626"/>
                  </a:lnTo>
                  <a:lnTo>
                    <a:pt x="10921" y="22807"/>
                  </a:lnTo>
                  <a:lnTo>
                    <a:pt x="10800" y="23048"/>
                  </a:lnTo>
                  <a:lnTo>
                    <a:pt x="10740" y="23229"/>
                  </a:lnTo>
                  <a:lnTo>
                    <a:pt x="10740" y="23471"/>
                  </a:lnTo>
                  <a:lnTo>
                    <a:pt x="10740" y="23712"/>
                  </a:lnTo>
                  <a:lnTo>
                    <a:pt x="10800" y="23893"/>
                  </a:lnTo>
                  <a:lnTo>
                    <a:pt x="10921" y="24135"/>
                  </a:lnTo>
                  <a:lnTo>
                    <a:pt x="11042" y="24316"/>
                  </a:lnTo>
                  <a:lnTo>
                    <a:pt x="11223" y="24436"/>
                  </a:lnTo>
                  <a:lnTo>
                    <a:pt x="11464" y="24557"/>
                  </a:lnTo>
                  <a:lnTo>
                    <a:pt x="11645" y="24617"/>
                  </a:lnTo>
                  <a:lnTo>
                    <a:pt x="12128" y="24617"/>
                  </a:lnTo>
                  <a:lnTo>
                    <a:pt x="12309" y="24557"/>
                  </a:lnTo>
                  <a:lnTo>
                    <a:pt x="12550" y="24436"/>
                  </a:lnTo>
                  <a:lnTo>
                    <a:pt x="12731" y="24316"/>
                  </a:lnTo>
                  <a:lnTo>
                    <a:pt x="12852" y="24135"/>
                  </a:lnTo>
                  <a:lnTo>
                    <a:pt x="12973" y="23893"/>
                  </a:lnTo>
                  <a:lnTo>
                    <a:pt x="13033" y="23712"/>
                  </a:lnTo>
                  <a:lnTo>
                    <a:pt x="13033" y="23471"/>
                  </a:lnTo>
                  <a:lnTo>
                    <a:pt x="13033" y="23229"/>
                  </a:lnTo>
                  <a:lnTo>
                    <a:pt x="12973" y="23048"/>
                  </a:lnTo>
                  <a:lnTo>
                    <a:pt x="12852" y="22807"/>
                  </a:lnTo>
                  <a:lnTo>
                    <a:pt x="12731" y="22626"/>
                  </a:lnTo>
                  <a:lnTo>
                    <a:pt x="12550" y="22505"/>
                  </a:lnTo>
                  <a:lnTo>
                    <a:pt x="12309" y="22385"/>
                  </a:lnTo>
                  <a:lnTo>
                    <a:pt x="12128" y="22324"/>
                  </a:lnTo>
                  <a:close/>
                  <a:moveTo>
                    <a:pt x="17437" y="22324"/>
                  </a:moveTo>
                  <a:lnTo>
                    <a:pt x="17256" y="22385"/>
                  </a:lnTo>
                  <a:lnTo>
                    <a:pt x="17015" y="22505"/>
                  </a:lnTo>
                  <a:lnTo>
                    <a:pt x="16834" y="22626"/>
                  </a:lnTo>
                  <a:lnTo>
                    <a:pt x="16713" y="22807"/>
                  </a:lnTo>
                  <a:lnTo>
                    <a:pt x="16593" y="23048"/>
                  </a:lnTo>
                  <a:lnTo>
                    <a:pt x="16532" y="23229"/>
                  </a:lnTo>
                  <a:lnTo>
                    <a:pt x="16532" y="23471"/>
                  </a:lnTo>
                  <a:lnTo>
                    <a:pt x="16532" y="23712"/>
                  </a:lnTo>
                  <a:lnTo>
                    <a:pt x="16593" y="23893"/>
                  </a:lnTo>
                  <a:lnTo>
                    <a:pt x="16713" y="24135"/>
                  </a:lnTo>
                  <a:lnTo>
                    <a:pt x="16834" y="24316"/>
                  </a:lnTo>
                  <a:lnTo>
                    <a:pt x="17015" y="24436"/>
                  </a:lnTo>
                  <a:lnTo>
                    <a:pt x="17256" y="24557"/>
                  </a:lnTo>
                  <a:lnTo>
                    <a:pt x="17437" y="24617"/>
                  </a:lnTo>
                  <a:lnTo>
                    <a:pt x="17920" y="24617"/>
                  </a:lnTo>
                  <a:lnTo>
                    <a:pt x="18101" y="24557"/>
                  </a:lnTo>
                  <a:lnTo>
                    <a:pt x="18342" y="24436"/>
                  </a:lnTo>
                  <a:lnTo>
                    <a:pt x="18523" y="24316"/>
                  </a:lnTo>
                  <a:lnTo>
                    <a:pt x="18644" y="24135"/>
                  </a:lnTo>
                  <a:lnTo>
                    <a:pt x="18765" y="23893"/>
                  </a:lnTo>
                  <a:lnTo>
                    <a:pt x="18825" y="23712"/>
                  </a:lnTo>
                  <a:lnTo>
                    <a:pt x="18825" y="23471"/>
                  </a:lnTo>
                  <a:lnTo>
                    <a:pt x="18825" y="23229"/>
                  </a:lnTo>
                  <a:lnTo>
                    <a:pt x="18765" y="23048"/>
                  </a:lnTo>
                  <a:lnTo>
                    <a:pt x="18644" y="22807"/>
                  </a:lnTo>
                  <a:lnTo>
                    <a:pt x="18523" y="22626"/>
                  </a:lnTo>
                  <a:lnTo>
                    <a:pt x="18342" y="22505"/>
                  </a:lnTo>
                  <a:lnTo>
                    <a:pt x="18101" y="22385"/>
                  </a:lnTo>
                  <a:lnTo>
                    <a:pt x="17920" y="22324"/>
                  </a:lnTo>
                  <a:close/>
                  <a:moveTo>
                    <a:pt x="23230" y="22324"/>
                  </a:moveTo>
                  <a:lnTo>
                    <a:pt x="23049" y="22385"/>
                  </a:lnTo>
                  <a:lnTo>
                    <a:pt x="22807" y="22505"/>
                  </a:lnTo>
                  <a:lnTo>
                    <a:pt x="22626" y="22626"/>
                  </a:lnTo>
                  <a:lnTo>
                    <a:pt x="22506" y="22807"/>
                  </a:lnTo>
                  <a:lnTo>
                    <a:pt x="22385" y="23048"/>
                  </a:lnTo>
                  <a:lnTo>
                    <a:pt x="22325" y="23229"/>
                  </a:lnTo>
                  <a:lnTo>
                    <a:pt x="22325" y="23471"/>
                  </a:lnTo>
                  <a:lnTo>
                    <a:pt x="22325" y="23712"/>
                  </a:lnTo>
                  <a:lnTo>
                    <a:pt x="22385" y="23893"/>
                  </a:lnTo>
                  <a:lnTo>
                    <a:pt x="22506" y="24135"/>
                  </a:lnTo>
                  <a:lnTo>
                    <a:pt x="22626" y="24316"/>
                  </a:lnTo>
                  <a:lnTo>
                    <a:pt x="22807" y="24436"/>
                  </a:lnTo>
                  <a:lnTo>
                    <a:pt x="23049" y="24557"/>
                  </a:lnTo>
                  <a:lnTo>
                    <a:pt x="23230" y="24617"/>
                  </a:lnTo>
                  <a:lnTo>
                    <a:pt x="23712" y="24617"/>
                  </a:lnTo>
                  <a:lnTo>
                    <a:pt x="23893" y="24557"/>
                  </a:lnTo>
                  <a:lnTo>
                    <a:pt x="24135" y="24436"/>
                  </a:lnTo>
                  <a:lnTo>
                    <a:pt x="24316" y="24316"/>
                  </a:lnTo>
                  <a:lnTo>
                    <a:pt x="24436" y="24135"/>
                  </a:lnTo>
                  <a:lnTo>
                    <a:pt x="24557" y="23893"/>
                  </a:lnTo>
                  <a:lnTo>
                    <a:pt x="24617" y="23712"/>
                  </a:lnTo>
                  <a:lnTo>
                    <a:pt x="24617" y="23471"/>
                  </a:lnTo>
                  <a:lnTo>
                    <a:pt x="24617" y="23229"/>
                  </a:lnTo>
                  <a:lnTo>
                    <a:pt x="24557" y="23048"/>
                  </a:lnTo>
                  <a:lnTo>
                    <a:pt x="24436" y="22807"/>
                  </a:lnTo>
                  <a:lnTo>
                    <a:pt x="24316" y="22626"/>
                  </a:lnTo>
                  <a:lnTo>
                    <a:pt x="24135" y="22505"/>
                  </a:lnTo>
                  <a:lnTo>
                    <a:pt x="23893" y="22385"/>
                  </a:lnTo>
                  <a:lnTo>
                    <a:pt x="23712" y="22324"/>
                  </a:lnTo>
                  <a:close/>
                  <a:moveTo>
                    <a:pt x="29022" y="22324"/>
                  </a:moveTo>
                  <a:lnTo>
                    <a:pt x="28841" y="22385"/>
                  </a:lnTo>
                  <a:lnTo>
                    <a:pt x="28599" y="22505"/>
                  </a:lnTo>
                  <a:lnTo>
                    <a:pt x="28418" y="22626"/>
                  </a:lnTo>
                  <a:lnTo>
                    <a:pt x="28298" y="22807"/>
                  </a:lnTo>
                  <a:lnTo>
                    <a:pt x="28177" y="23048"/>
                  </a:lnTo>
                  <a:lnTo>
                    <a:pt x="28117" y="23229"/>
                  </a:lnTo>
                  <a:lnTo>
                    <a:pt x="28117" y="23471"/>
                  </a:lnTo>
                  <a:lnTo>
                    <a:pt x="28117" y="23712"/>
                  </a:lnTo>
                  <a:lnTo>
                    <a:pt x="28177" y="23893"/>
                  </a:lnTo>
                  <a:lnTo>
                    <a:pt x="28298" y="24135"/>
                  </a:lnTo>
                  <a:lnTo>
                    <a:pt x="28418" y="24316"/>
                  </a:lnTo>
                  <a:lnTo>
                    <a:pt x="28599" y="24436"/>
                  </a:lnTo>
                  <a:lnTo>
                    <a:pt x="28841" y="24557"/>
                  </a:lnTo>
                  <a:lnTo>
                    <a:pt x="29022" y="24617"/>
                  </a:lnTo>
                  <a:lnTo>
                    <a:pt x="29505" y="24617"/>
                  </a:lnTo>
                  <a:lnTo>
                    <a:pt x="29686" y="24557"/>
                  </a:lnTo>
                  <a:lnTo>
                    <a:pt x="29927" y="24436"/>
                  </a:lnTo>
                  <a:lnTo>
                    <a:pt x="30108" y="24316"/>
                  </a:lnTo>
                  <a:lnTo>
                    <a:pt x="30229" y="24135"/>
                  </a:lnTo>
                  <a:lnTo>
                    <a:pt x="30349" y="23893"/>
                  </a:lnTo>
                  <a:lnTo>
                    <a:pt x="30410" y="23712"/>
                  </a:lnTo>
                  <a:lnTo>
                    <a:pt x="30410" y="23471"/>
                  </a:lnTo>
                  <a:lnTo>
                    <a:pt x="30410" y="23229"/>
                  </a:lnTo>
                  <a:lnTo>
                    <a:pt x="30349" y="23048"/>
                  </a:lnTo>
                  <a:lnTo>
                    <a:pt x="30229" y="22807"/>
                  </a:lnTo>
                  <a:lnTo>
                    <a:pt x="30108" y="22626"/>
                  </a:lnTo>
                  <a:lnTo>
                    <a:pt x="29927" y="22505"/>
                  </a:lnTo>
                  <a:lnTo>
                    <a:pt x="29686" y="22385"/>
                  </a:lnTo>
                  <a:lnTo>
                    <a:pt x="29505" y="22324"/>
                  </a:lnTo>
                  <a:close/>
                  <a:moveTo>
                    <a:pt x="34814" y="22324"/>
                  </a:moveTo>
                  <a:lnTo>
                    <a:pt x="34633" y="22385"/>
                  </a:lnTo>
                  <a:lnTo>
                    <a:pt x="34392" y="22505"/>
                  </a:lnTo>
                  <a:lnTo>
                    <a:pt x="34211" y="22626"/>
                  </a:lnTo>
                  <a:lnTo>
                    <a:pt x="34090" y="22807"/>
                  </a:lnTo>
                  <a:lnTo>
                    <a:pt x="33969" y="23048"/>
                  </a:lnTo>
                  <a:lnTo>
                    <a:pt x="33909" y="23229"/>
                  </a:lnTo>
                  <a:lnTo>
                    <a:pt x="33909" y="23471"/>
                  </a:lnTo>
                  <a:lnTo>
                    <a:pt x="33909" y="23712"/>
                  </a:lnTo>
                  <a:lnTo>
                    <a:pt x="33969" y="23893"/>
                  </a:lnTo>
                  <a:lnTo>
                    <a:pt x="34090" y="24135"/>
                  </a:lnTo>
                  <a:lnTo>
                    <a:pt x="34211" y="24316"/>
                  </a:lnTo>
                  <a:lnTo>
                    <a:pt x="34392" y="24436"/>
                  </a:lnTo>
                  <a:lnTo>
                    <a:pt x="34633" y="24557"/>
                  </a:lnTo>
                  <a:lnTo>
                    <a:pt x="34814" y="24617"/>
                  </a:lnTo>
                  <a:lnTo>
                    <a:pt x="35297" y="24617"/>
                  </a:lnTo>
                  <a:lnTo>
                    <a:pt x="35478" y="24557"/>
                  </a:lnTo>
                  <a:lnTo>
                    <a:pt x="35719" y="24436"/>
                  </a:lnTo>
                  <a:lnTo>
                    <a:pt x="35900" y="24316"/>
                  </a:lnTo>
                  <a:lnTo>
                    <a:pt x="36021" y="24135"/>
                  </a:lnTo>
                  <a:lnTo>
                    <a:pt x="36141" y="23893"/>
                  </a:lnTo>
                  <a:lnTo>
                    <a:pt x="36202" y="23712"/>
                  </a:lnTo>
                  <a:lnTo>
                    <a:pt x="36202" y="23471"/>
                  </a:lnTo>
                  <a:lnTo>
                    <a:pt x="36202" y="23229"/>
                  </a:lnTo>
                  <a:lnTo>
                    <a:pt x="36141" y="23048"/>
                  </a:lnTo>
                  <a:lnTo>
                    <a:pt x="36021" y="22807"/>
                  </a:lnTo>
                  <a:lnTo>
                    <a:pt x="35900" y="22626"/>
                  </a:lnTo>
                  <a:lnTo>
                    <a:pt x="35719" y="22505"/>
                  </a:lnTo>
                  <a:lnTo>
                    <a:pt x="35478" y="22385"/>
                  </a:lnTo>
                  <a:lnTo>
                    <a:pt x="35297" y="22324"/>
                  </a:lnTo>
                  <a:close/>
                  <a:moveTo>
                    <a:pt x="40606" y="22324"/>
                  </a:moveTo>
                  <a:lnTo>
                    <a:pt x="40425" y="22385"/>
                  </a:lnTo>
                  <a:lnTo>
                    <a:pt x="40184" y="22505"/>
                  </a:lnTo>
                  <a:lnTo>
                    <a:pt x="40003" y="22626"/>
                  </a:lnTo>
                  <a:lnTo>
                    <a:pt x="39882" y="22807"/>
                  </a:lnTo>
                  <a:lnTo>
                    <a:pt x="39762" y="23048"/>
                  </a:lnTo>
                  <a:lnTo>
                    <a:pt x="39701" y="23229"/>
                  </a:lnTo>
                  <a:lnTo>
                    <a:pt x="39701" y="23471"/>
                  </a:lnTo>
                  <a:lnTo>
                    <a:pt x="39701" y="23712"/>
                  </a:lnTo>
                  <a:lnTo>
                    <a:pt x="39762" y="23893"/>
                  </a:lnTo>
                  <a:lnTo>
                    <a:pt x="39882" y="24135"/>
                  </a:lnTo>
                  <a:lnTo>
                    <a:pt x="40003" y="24316"/>
                  </a:lnTo>
                  <a:lnTo>
                    <a:pt x="40184" y="24436"/>
                  </a:lnTo>
                  <a:lnTo>
                    <a:pt x="40425" y="24557"/>
                  </a:lnTo>
                  <a:lnTo>
                    <a:pt x="40606" y="24617"/>
                  </a:lnTo>
                  <a:lnTo>
                    <a:pt x="41089" y="24617"/>
                  </a:lnTo>
                  <a:lnTo>
                    <a:pt x="41270" y="24557"/>
                  </a:lnTo>
                  <a:lnTo>
                    <a:pt x="41511" y="24436"/>
                  </a:lnTo>
                  <a:lnTo>
                    <a:pt x="41692" y="24316"/>
                  </a:lnTo>
                  <a:lnTo>
                    <a:pt x="41813" y="24135"/>
                  </a:lnTo>
                  <a:lnTo>
                    <a:pt x="41934" y="23893"/>
                  </a:lnTo>
                  <a:lnTo>
                    <a:pt x="41994" y="23712"/>
                  </a:lnTo>
                  <a:lnTo>
                    <a:pt x="41994" y="23471"/>
                  </a:lnTo>
                  <a:lnTo>
                    <a:pt x="41994" y="23229"/>
                  </a:lnTo>
                  <a:lnTo>
                    <a:pt x="41934" y="23048"/>
                  </a:lnTo>
                  <a:lnTo>
                    <a:pt x="41813" y="22807"/>
                  </a:lnTo>
                  <a:lnTo>
                    <a:pt x="41692" y="22626"/>
                  </a:lnTo>
                  <a:lnTo>
                    <a:pt x="41511" y="22505"/>
                  </a:lnTo>
                  <a:lnTo>
                    <a:pt x="41270" y="22385"/>
                  </a:lnTo>
                  <a:lnTo>
                    <a:pt x="41089" y="22324"/>
                  </a:lnTo>
                  <a:close/>
                  <a:moveTo>
                    <a:pt x="46399" y="22324"/>
                  </a:moveTo>
                  <a:lnTo>
                    <a:pt x="46218" y="22385"/>
                  </a:lnTo>
                  <a:lnTo>
                    <a:pt x="45976" y="22505"/>
                  </a:lnTo>
                  <a:lnTo>
                    <a:pt x="45795" y="22626"/>
                  </a:lnTo>
                  <a:lnTo>
                    <a:pt x="45674" y="22807"/>
                  </a:lnTo>
                  <a:lnTo>
                    <a:pt x="45554" y="23048"/>
                  </a:lnTo>
                  <a:lnTo>
                    <a:pt x="45493" y="23229"/>
                  </a:lnTo>
                  <a:lnTo>
                    <a:pt x="45493" y="23471"/>
                  </a:lnTo>
                  <a:lnTo>
                    <a:pt x="45493" y="23712"/>
                  </a:lnTo>
                  <a:lnTo>
                    <a:pt x="45554" y="23893"/>
                  </a:lnTo>
                  <a:lnTo>
                    <a:pt x="45674" y="24135"/>
                  </a:lnTo>
                  <a:lnTo>
                    <a:pt x="45795" y="24316"/>
                  </a:lnTo>
                  <a:lnTo>
                    <a:pt x="45976" y="24436"/>
                  </a:lnTo>
                  <a:lnTo>
                    <a:pt x="46218" y="24557"/>
                  </a:lnTo>
                  <a:lnTo>
                    <a:pt x="46399" y="24617"/>
                  </a:lnTo>
                  <a:lnTo>
                    <a:pt x="46881" y="24617"/>
                  </a:lnTo>
                  <a:lnTo>
                    <a:pt x="47062" y="24557"/>
                  </a:lnTo>
                  <a:lnTo>
                    <a:pt x="47304" y="24436"/>
                  </a:lnTo>
                  <a:lnTo>
                    <a:pt x="47485" y="24316"/>
                  </a:lnTo>
                  <a:lnTo>
                    <a:pt x="47605" y="24135"/>
                  </a:lnTo>
                  <a:lnTo>
                    <a:pt x="47726" y="23893"/>
                  </a:lnTo>
                  <a:lnTo>
                    <a:pt x="47786" y="23712"/>
                  </a:lnTo>
                  <a:lnTo>
                    <a:pt x="47786" y="23471"/>
                  </a:lnTo>
                  <a:lnTo>
                    <a:pt x="47786" y="23229"/>
                  </a:lnTo>
                  <a:lnTo>
                    <a:pt x="47726" y="23048"/>
                  </a:lnTo>
                  <a:lnTo>
                    <a:pt x="47605" y="22807"/>
                  </a:lnTo>
                  <a:lnTo>
                    <a:pt x="47485" y="22626"/>
                  </a:lnTo>
                  <a:lnTo>
                    <a:pt x="47304" y="22505"/>
                  </a:lnTo>
                  <a:lnTo>
                    <a:pt x="47062" y="22385"/>
                  </a:lnTo>
                  <a:lnTo>
                    <a:pt x="46881" y="22324"/>
                  </a:lnTo>
                  <a:close/>
                  <a:moveTo>
                    <a:pt x="52191" y="22324"/>
                  </a:moveTo>
                  <a:lnTo>
                    <a:pt x="52010" y="22385"/>
                  </a:lnTo>
                  <a:lnTo>
                    <a:pt x="51768" y="22505"/>
                  </a:lnTo>
                  <a:lnTo>
                    <a:pt x="51587" y="22626"/>
                  </a:lnTo>
                  <a:lnTo>
                    <a:pt x="51467" y="22807"/>
                  </a:lnTo>
                  <a:lnTo>
                    <a:pt x="51346" y="23048"/>
                  </a:lnTo>
                  <a:lnTo>
                    <a:pt x="51286" y="23229"/>
                  </a:lnTo>
                  <a:lnTo>
                    <a:pt x="51286" y="23471"/>
                  </a:lnTo>
                  <a:lnTo>
                    <a:pt x="51286" y="23712"/>
                  </a:lnTo>
                  <a:lnTo>
                    <a:pt x="51346" y="23893"/>
                  </a:lnTo>
                  <a:lnTo>
                    <a:pt x="51467" y="24135"/>
                  </a:lnTo>
                  <a:lnTo>
                    <a:pt x="51587" y="24316"/>
                  </a:lnTo>
                  <a:lnTo>
                    <a:pt x="51768" y="24436"/>
                  </a:lnTo>
                  <a:lnTo>
                    <a:pt x="52010" y="24557"/>
                  </a:lnTo>
                  <a:lnTo>
                    <a:pt x="52191" y="24617"/>
                  </a:lnTo>
                  <a:lnTo>
                    <a:pt x="52673" y="24617"/>
                  </a:lnTo>
                  <a:lnTo>
                    <a:pt x="52854" y="24557"/>
                  </a:lnTo>
                  <a:lnTo>
                    <a:pt x="53096" y="24436"/>
                  </a:lnTo>
                  <a:lnTo>
                    <a:pt x="53277" y="24316"/>
                  </a:lnTo>
                  <a:lnTo>
                    <a:pt x="53397" y="24135"/>
                  </a:lnTo>
                  <a:lnTo>
                    <a:pt x="53518" y="23893"/>
                  </a:lnTo>
                  <a:lnTo>
                    <a:pt x="53578" y="23712"/>
                  </a:lnTo>
                  <a:lnTo>
                    <a:pt x="53578" y="23471"/>
                  </a:lnTo>
                  <a:lnTo>
                    <a:pt x="53578" y="23229"/>
                  </a:lnTo>
                  <a:lnTo>
                    <a:pt x="53518" y="23048"/>
                  </a:lnTo>
                  <a:lnTo>
                    <a:pt x="53397" y="22807"/>
                  </a:lnTo>
                  <a:lnTo>
                    <a:pt x="53277" y="22626"/>
                  </a:lnTo>
                  <a:lnTo>
                    <a:pt x="53096" y="22505"/>
                  </a:lnTo>
                  <a:lnTo>
                    <a:pt x="52854" y="22385"/>
                  </a:lnTo>
                  <a:lnTo>
                    <a:pt x="52673" y="22324"/>
                  </a:lnTo>
                  <a:close/>
                  <a:moveTo>
                    <a:pt x="57983" y="22324"/>
                  </a:moveTo>
                  <a:lnTo>
                    <a:pt x="57802" y="22385"/>
                  </a:lnTo>
                  <a:lnTo>
                    <a:pt x="57561" y="22505"/>
                  </a:lnTo>
                  <a:lnTo>
                    <a:pt x="57380" y="22626"/>
                  </a:lnTo>
                  <a:lnTo>
                    <a:pt x="57259" y="22807"/>
                  </a:lnTo>
                  <a:lnTo>
                    <a:pt x="57138" y="23048"/>
                  </a:lnTo>
                  <a:lnTo>
                    <a:pt x="57078" y="23229"/>
                  </a:lnTo>
                  <a:lnTo>
                    <a:pt x="57078" y="23471"/>
                  </a:lnTo>
                  <a:lnTo>
                    <a:pt x="57078" y="23712"/>
                  </a:lnTo>
                  <a:lnTo>
                    <a:pt x="57138" y="23893"/>
                  </a:lnTo>
                  <a:lnTo>
                    <a:pt x="57259" y="24135"/>
                  </a:lnTo>
                  <a:lnTo>
                    <a:pt x="57380" y="24316"/>
                  </a:lnTo>
                  <a:lnTo>
                    <a:pt x="57561" y="24436"/>
                  </a:lnTo>
                  <a:lnTo>
                    <a:pt x="57802" y="24557"/>
                  </a:lnTo>
                  <a:lnTo>
                    <a:pt x="57983" y="24617"/>
                  </a:lnTo>
                  <a:lnTo>
                    <a:pt x="58466" y="24617"/>
                  </a:lnTo>
                  <a:lnTo>
                    <a:pt x="58647" y="24557"/>
                  </a:lnTo>
                  <a:lnTo>
                    <a:pt x="58888" y="24436"/>
                  </a:lnTo>
                  <a:lnTo>
                    <a:pt x="59069" y="24316"/>
                  </a:lnTo>
                  <a:lnTo>
                    <a:pt x="59190" y="24135"/>
                  </a:lnTo>
                  <a:lnTo>
                    <a:pt x="59310" y="23893"/>
                  </a:lnTo>
                  <a:lnTo>
                    <a:pt x="59371" y="23712"/>
                  </a:lnTo>
                  <a:lnTo>
                    <a:pt x="59371" y="23471"/>
                  </a:lnTo>
                  <a:lnTo>
                    <a:pt x="59371" y="23229"/>
                  </a:lnTo>
                  <a:lnTo>
                    <a:pt x="59310" y="23048"/>
                  </a:lnTo>
                  <a:lnTo>
                    <a:pt x="59190" y="22807"/>
                  </a:lnTo>
                  <a:lnTo>
                    <a:pt x="59069" y="22626"/>
                  </a:lnTo>
                  <a:lnTo>
                    <a:pt x="58888" y="22505"/>
                  </a:lnTo>
                  <a:lnTo>
                    <a:pt x="58647" y="22385"/>
                  </a:lnTo>
                  <a:lnTo>
                    <a:pt x="58466" y="22324"/>
                  </a:lnTo>
                  <a:close/>
                  <a:moveTo>
                    <a:pt x="63775" y="22324"/>
                  </a:moveTo>
                  <a:lnTo>
                    <a:pt x="63594" y="22385"/>
                  </a:lnTo>
                  <a:lnTo>
                    <a:pt x="63353" y="22505"/>
                  </a:lnTo>
                  <a:lnTo>
                    <a:pt x="63172" y="22626"/>
                  </a:lnTo>
                  <a:lnTo>
                    <a:pt x="63051" y="22807"/>
                  </a:lnTo>
                  <a:lnTo>
                    <a:pt x="62931" y="23048"/>
                  </a:lnTo>
                  <a:lnTo>
                    <a:pt x="62870" y="23229"/>
                  </a:lnTo>
                  <a:lnTo>
                    <a:pt x="62870" y="23471"/>
                  </a:lnTo>
                  <a:lnTo>
                    <a:pt x="62870" y="23712"/>
                  </a:lnTo>
                  <a:lnTo>
                    <a:pt x="62931" y="23893"/>
                  </a:lnTo>
                  <a:lnTo>
                    <a:pt x="63051" y="24135"/>
                  </a:lnTo>
                  <a:lnTo>
                    <a:pt x="63172" y="24316"/>
                  </a:lnTo>
                  <a:lnTo>
                    <a:pt x="63353" y="24436"/>
                  </a:lnTo>
                  <a:lnTo>
                    <a:pt x="63594" y="24557"/>
                  </a:lnTo>
                  <a:lnTo>
                    <a:pt x="63775" y="24617"/>
                  </a:lnTo>
                  <a:lnTo>
                    <a:pt x="64258" y="24617"/>
                  </a:lnTo>
                  <a:lnTo>
                    <a:pt x="64439" y="24557"/>
                  </a:lnTo>
                  <a:lnTo>
                    <a:pt x="64680" y="24436"/>
                  </a:lnTo>
                  <a:lnTo>
                    <a:pt x="64861" y="24316"/>
                  </a:lnTo>
                  <a:lnTo>
                    <a:pt x="64982" y="24135"/>
                  </a:lnTo>
                  <a:lnTo>
                    <a:pt x="65103" y="23893"/>
                  </a:lnTo>
                  <a:lnTo>
                    <a:pt x="65163" y="23712"/>
                  </a:lnTo>
                  <a:lnTo>
                    <a:pt x="65163" y="23471"/>
                  </a:lnTo>
                  <a:lnTo>
                    <a:pt x="65163" y="23229"/>
                  </a:lnTo>
                  <a:lnTo>
                    <a:pt x="65103" y="23048"/>
                  </a:lnTo>
                  <a:lnTo>
                    <a:pt x="64982" y="22807"/>
                  </a:lnTo>
                  <a:lnTo>
                    <a:pt x="64861" y="22626"/>
                  </a:lnTo>
                  <a:lnTo>
                    <a:pt x="64680" y="22505"/>
                  </a:lnTo>
                  <a:lnTo>
                    <a:pt x="64439" y="22385"/>
                  </a:lnTo>
                  <a:lnTo>
                    <a:pt x="64258" y="22324"/>
                  </a:lnTo>
                  <a:close/>
                  <a:moveTo>
                    <a:pt x="69567" y="22324"/>
                  </a:moveTo>
                  <a:lnTo>
                    <a:pt x="69386" y="22385"/>
                  </a:lnTo>
                  <a:lnTo>
                    <a:pt x="69145" y="22505"/>
                  </a:lnTo>
                  <a:lnTo>
                    <a:pt x="68964" y="22626"/>
                  </a:lnTo>
                  <a:lnTo>
                    <a:pt x="68843" y="22807"/>
                  </a:lnTo>
                  <a:lnTo>
                    <a:pt x="68723" y="23048"/>
                  </a:lnTo>
                  <a:lnTo>
                    <a:pt x="68662" y="23229"/>
                  </a:lnTo>
                  <a:lnTo>
                    <a:pt x="68662" y="23471"/>
                  </a:lnTo>
                  <a:lnTo>
                    <a:pt x="68662" y="23712"/>
                  </a:lnTo>
                  <a:lnTo>
                    <a:pt x="68723" y="23893"/>
                  </a:lnTo>
                  <a:lnTo>
                    <a:pt x="68843" y="24135"/>
                  </a:lnTo>
                  <a:lnTo>
                    <a:pt x="68964" y="24316"/>
                  </a:lnTo>
                  <a:lnTo>
                    <a:pt x="69145" y="24436"/>
                  </a:lnTo>
                  <a:lnTo>
                    <a:pt x="69386" y="24557"/>
                  </a:lnTo>
                  <a:lnTo>
                    <a:pt x="69567" y="24617"/>
                  </a:lnTo>
                  <a:lnTo>
                    <a:pt x="70050" y="24617"/>
                  </a:lnTo>
                  <a:lnTo>
                    <a:pt x="70231" y="24557"/>
                  </a:lnTo>
                  <a:lnTo>
                    <a:pt x="70472" y="24436"/>
                  </a:lnTo>
                  <a:lnTo>
                    <a:pt x="70653" y="24316"/>
                  </a:lnTo>
                  <a:lnTo>
                    <a:pt x="70774" y="24135"/>
                  </a:lnTo>
                  <a:lnTo>
                    <a:pt x="70895" y="23893"/>
                  </a:lnTo>
                  <a:lnTo>
                    <a:pt x="70955" y="23712"/>
                  </a:lnTo>
                  <a:lnTo>
                    <a:pt x="70955" y="23471"/>
                  </a:lnTo>
                  <a:lnTo>
                    <a:pt x="70955" y="23229"/>
                  </a:lnTo>
                  <a:lnTo>
                    <a:pt x="70895" y="23048"/>
                  </a:lnTo>
                  <a:lnTo>
                    <a:pt x="70774" y="22807"/>
                  </a:lnTo>
                  <a:lnTo>
                    <a:pt x="70653" y="22626"/>
                  </a:lnTo>
                  <a:lnTo>
                    <a:pt x="70472" y="22505"/>
                  </a:lnTo>
                  <a:lnTo>
                    <a:pt x="70231" y="22385"/>
                  </a:lnTo>
                  <a:lnTo>
                    <a:pt x="70050" y="22324"/>
                  </a:lnTo>
                  <a:close/>
                  <a:moveTo>
                    <a:pt x="2896" y="25221"/>
                  </a:moveTo>
                  <a:lnTo>
                    <a:pt x="2655" y="25341"/>
                  </a:lnTo>
                  <a:lnTo>
                    <a:pt x="2414" y="25522"/>
                  </a:lnTo>
                  <a:lnTo>
                    <a:pt x="2233" y="25703"/>
                  </a:lnTo>
                  <a:lnTo>
                    <a:pt x="2112" y="26005"/>
                  </a:lnTo>
                  <a:lnTo>
                    <a:pt x="2052" y="26367"/>
                  </a:lnTo>
                  <a:lnTo>
                    <a:pt x="2052" y="26608"/>
                  </a:lnTo>
                  <a:lnTo>
                    <a:pt x="2112" y="26789"/>
                  </a:lnTo>
                  <a:lnTo>
                    <a:pt x="2233" y="27031"/>
                  </a:lnTo>
                  <a:lnTo>
                    <a:pt x="2353" y="27212"/>
                  </a:lnTo>
                  <a:lnTo>
                    <a:pt x="2534" y="27332"/>
                  </a:lnTo>
                  <a:lnTo>
                    <a:pt x="2776" y="27453"/>
                  </a:lnTo>
                  <a:lnTo>
                    <a:pt x="2957" y="27513"/>
                  </a:lnTo>
                  <a:lnTo>
                    <a:pt x="3439" y="27513"/>
                  </a:lnTo>
                  <a:lnTo>
                    <a:pt x="3620" y="27453"/>
                  </a:lnTo>
                  <a:lnTo>
                    <a:pt x="3862" y="27332"/>
                  </a:lnTo>
                  <a:lnTo>
                    <a:pt x="4043" y="27212"/>
                  </a:lnTo>
                  <a:lnTo>
                    <a:pt x="4164" y="27031"/>
                  </a:lnTo>
                  <a:lnTo>
                    <a:pt x="4284" y="26789"/>
                  </a:lnTo>
                  <a:lnTo>
                    <a:pt x="4345" y="26608"/>
                  </a:lnTo>
                  <a:lnTo>
                    <a:pt x="4345" y="26367"/>
                  </a:lnTo>
                  <a:lnTo>
                    <a:pt x="4284" y="26005"/>
                  </a:lnTo>
                  <a:lnTo>
                    <a:pt x="4164" y="25703"/>
                  </a:lnTo>
                  <a:lnTo>
                    <a:pt x="3982" y="25522"/>
                  </a:lnTo>
                  <a:lnTo>
                    <a:pt x="3741" y="25341"/>
                  </a:lnTo>
                  <a:lnTo>
                    <a:pt x="3500" y="25221"/>
                  </a:lnTo>
                  <a:close/>
                  <a:moveTo>
                    <a:pt x="8689" y="25221"/>
                  </a:moveTo>
                  <a:lnTo>
                    <a:pt x="8447" y="25341"/>
                  </a:lnTo>
                  <a:lnTo>
                    <a:pt x="8206" y="25522"/>
                  </a:lnTo>
                  <a:lnTo>
                    <a:pt x="8025" y="25703"/>
                  </a:lnTo>
                  <a:lnTo>
                    <a:pt x="7904" y="26005"/>
                  </a:lnTo>
                  <a:lnTo>
                    <a:pt x="7844" y="26367"/>
                  </a:lnTo>
                  <a:lnTo>
                    <a:pt x="7844" y="26608"/>
                  </a:lnTo>
                  <a:lnTo>
                    <a:pt x="7904" y="26789"/>
                  </a:lnTo>
                  <a:lnTo>
                    <a:pt x="8025" y="27031"/>
                  </a:lnTo>
                  <a:lnTo>
                    <a:pt x="8146" y="27212"/>
                  </a:lnTo>
                  <a:lnTo>
                    <a:pt x="8327" y="27332"/>
                  </a:lnTo>
                  <a:lnTo>
                    <a:pt x="8568" y="27453"/>
                  </a:lnTo>
                  <a:lnTo>
                    <a:pt x="8749" y="27513"/>
                  </a:lnTo>
                  <a:lnTo>
                    <a:pt x="9232" y="27513"/>
                  </a:lnTo>
                  <a:lnTo>
                    <a:pt x="9413" y="27453"/>
                  </a:lnTo>
                  <a:lnTo>
                    <a:pt x="9654" y="27332"/>
                  </a:lnTo>
                  <a:lnTo>
                    <a:pt x="9835" y="27212"/>
                  </a:lnTo>
                  <a:lnTo>
                    <a:pt x="9956" y="27031"/>
                  </a:lnTo>
                  <a:lnTo>
                    <a:pt x="10076" y="26789"/>
                  </a:lnTo>
                  <a:lnTo>
                    <a:pt x="10137" y="26608"/>
                  </a:lnTo>
                  <a:lnTo>
                    <a:pt x="10137" y="26367"/>
                  </a:lnTo>
                  <a:lnTo>
                    <a:pt x="10076" y="26005"/>
                  </a:lnTo>
                  <a:lnTo>
                    <a:pt x="9956" y="25703"/>
                  </a:lnTo>
                  <a:lnTo>
                    <a:pt x="9775" y="25522"/>
                  </a:lnTo>
                  <a:lnTo>
                    <a:pt x="9533" y="25341"/>
                  </a:lnTo>
                  <a:lnTo>
                    <a:pt x="9292" y="25221"/>
                  </a:lnTo>
                  <a:close/>
                  <a:moveTo>
                    <a:pt x="14481" y="25221"/>
                  </a:moveTo>
                  <a:lnTo>
                    <a:pt x="14240" y="25341"/>
                  </a:lnTo>
                  <a:lnTo>
                    <a:pt x="13998" y="25522"/>
                  </a:lnTo>
                  <a:lnTo>
                    <a:pt x="13817" y="25703"/>
                  </a:lnTo>
                  <a:lnTo>
                    <a:pt x="13697" y="26005"/>
                  </a:lnTo>
                  <a:lnTo>
                    <a:pt x="13636" y="26367"/>
                  </a:lnTo>
                  <a:lnTo>
                    <a:pt x="13636" y="26608"/>
                  </a:lnTo>
                  <a:lnTo>
                    <a:pt x="13697" y="26789"/>
                  </a:lnTo>
                  <a:lnTo>
                    <a:pt x="13817" y="27031"/>
                  </a:lnTo>
                  <a:lnTo>
                    <a:pt x="13938" y="27212"/>
                  </a:lnTo>
                  <a:lnTo>
                    <a:pt x="14119" y="27332"/>
                  </a:lnTo>
                  <a:lnTo>
                    <a:pt x="14360" y="27453"/>
                  </a:lnTo>
                  <a:lnTo>
                    <a:pt x="14541" y="27513"/>
                  </a:lnTo>
                  <a:lnTo>
                    <a:pt x="15024" y="27513"/>
                  </a:lnTo>
                  <a:lnTo>
                    <a:pt x="15205" y="27453"/>
                  </a:lnTo>
                  <a:lnTo>
                    <a:pt x="15446" y="27332"/>
                  </a:lnTo>
                  <a:lnTo>
                    <a:pt x="15627" y="27212"/>
                  </a:lnTo>
                  <a:lnTo>
                    <a:pt x="15748" y="27031"/>
                  </a:lnTo>
                  <a:lnTo>
                    <a:pt x="15869" y="26789"/>
                  </a:lnTo>
                  <a:lnTo>
                    <a:pt x="15929" y="26608"/>
                  </a:lnTo>
                  <a:lnTo>
                    <a:pt x="15929" y="26367"/>
                  </a:lnTo>
                  <a:lnTo>
                    <a:pt x="15869" y="26005"/>
                  </a:lnTo>
                  <a:lnTo>
                    <a:pt x="15748" y="25703"/>
                  </a:lnTo>
                  <a:lnTo>
                    <a:pt x="15567" y="25522"/>
                  </a:lnTo>
                  <a:lnTo>
                    <a:pt x="15326" y="25341"/>
                  </a:lnTo>
                  <a:lnTo>
                    <a:pt x="15084" y="25221"/>
                  </a:lnTo>
                  <a:close/>
                  <a:moveTo>
                    <a:pt x="20273" y="25221"/>
                  </a:moveTo>
                  <a:lnTo>
                    <a:pt x="20032" y="25341"/>
                  </a:lnTo>
                  <a:lnTo>
                    <a:pt x="19790" y="25522"/>
                  </a:lnTo>
                  <a:lnTo>
                    <a:pt x="19609" y="25703"/>
                  </a:lnTo>
                  <a:lnTo>
                    <a:pt x="19489" y="26005"/>
                  </a:lnTo>
                  <a:lnTo>
                    <a:pt x="19428" y="26367"/>
                  </a:lnTo>
                  <a:lnTo>
                    <a:pt x="19428" y="26608"/>
                  </a:lnTo>
                  <a:lnTo>
                    <a:pt x="19489" y="26789"/>
                  </a:lnTo>
                  <a:lnTo>
                    <a:pt x="19609" y="27031"/>
                  </a:lnTo>
                  <a:lnTo>
                    <a:pt x="19730" y="27212"/>
                  </a:lnTo>
                  <a:lnTo>
                    <a:pt x="19911" y="27332"/>
                  </a:lnTo>
                  <a:lnTo>
                    <a:pt x="20152" y="27453"/>
                  </a:lnTo>
                  <a:lnTo>
                    <a:pt x="20333" y="27513"/>
                  </a:lnTo>
                  <a:lnTo>
                    <a:pt x="20816" y="27513"/>
                  </a:lnTo>
                  <a:lnTo>
                    <a:pt x="20997" y="27453"/>
                  </a:lnTo>
                  <a:lnTo>
                    <a:pt x="21239" y="27332"/>
                  </a:lnTo>
                  <a:lnTo>
                    <a:pt x="21420" y="27212"/>
                  </a:lnTo>
                  <a:lnTo>
                    <a:pt x="21540" y="27031"/>
                  </a:lnTo>
                  <a:lnTo>
                    <a:pt x="21661" y="26789"/>
                  </a:lnTo>
                  <a:lnTo>
                    <a:pt x="21721" y="26608"/>
                  </a:lnTo>
                  <a:lnTo>
                    <a:pt x="21721" y="26367"/>
                  </a:lnTo>
                  <a:lnTo>
                    <a:pt x="21661" y="26005"/>
                  </a:lnTo>
                  <a:lnTo>
                    <a:pt x="21540" y="25703"/>
                  </a:lnTo>
                  <a:lnTo>
                    <a:pt x="21359" y="25522"/>
                  </a:lnTo>
                  <a:lnTo>
                    <a:pt x="21118" y="25341"/>
                  </a:lnTo>
                  <a:lnTo>
                    <a:pt x="20876" y="25221"/>
                  </a:lnTo>
                  <a:close/>
                  <a:moveTo>
                    <a:pt x="26065" y="25221"/>
                  </a:moveTo>
                  <a:lnTo>
                    <a:pt x="25824" y="25341"/>
                  </a:lnTo>
                  <a:lnTo>
                    <a:pt x="25583" y="25522"/>
                  </a:lnTo>
                  <a:lnTo>
                    <a:pt x="25402" y="25703"/>
                  </a:lnTo>
                  <a:lnTo>
                    <a:pt x="25281" y="26005"/>
                  </a:lnTo>
                  <a:lnTo>
                    <a:pt x="25221" y="26367"/>
                  </a:lnTo>
                  <a:lnTo>
                    <a:pt x="25221" y="26608"/>
                  </a:lnTo>
                  <a:lnTo>
                    <a:pt x="25281" y="26789"/>
                  </a:lnTo>
                  <a:lnTo>
                    <a:pt x="25402" y="27031"/>
                  </a:lnTo>
                  <a:lnTo>
                    <a:pt x="25522" y="27212"/>
                  </a:lnTo>
                  <a:lnTo>
                    <a:pt x="25703" y="27332"/>
                  </a:lnTo>
                  <a:lnTo>
                    <a:pt x="25945" y="27453"/>
                  </a:lnTo>
                  <a:lnTo>
                    <a:pt x="26126" y="27513"/>
                  </a:lnTo>
                  <a:lnTo>
                    <a:pt x="26608" y="27513"/>
                  </a:lnTo>
                  <a:lnTo>
                    <a:pt x="26789" y="27453"/>
                  </a:lnTo>
                  <a:lnTo>
                    <a:pt x="27031" y="27332"/>
                  </a:lnTo>
                  <a:lnTo>
                    <a:pt x="27212" y="27212"/>
                  </a:lnTo>
                  <a:lnTo>
                    <a:pt x="27332" y="27031"/>
                  </a:lnTo>
                  <a:lnTo>
                    <a:pt x="27453" y="26789"/>
                  </a:lnTo>
                  <a:lnTo>
                    <a:pt x="27513" y="26608"/>
                  </a:lnTo>
                  <a:lnTo>
                    <a:pt x="27513" y="26367"/>
                  </a:lnTo>
                  <a:lnTo>
                    <a:pt x="27453" y="26005"/>
                  </a:lnTo>
                  <a:lnTo>
                    <a:pt x="27332" y="25703"/>
                  </a:lnTo>
                  <a:lnTo>
                    <a:pt x="27151" y="25522"/>
                  </a:lnTo>
                  <a:lnTo>
                    <a:pt x="26910" y="25341"/>
                  </a:lnTo>
                  <a:lnTo>
                    <a:pt x="26669" y="25221"/>
                  </a:lnTo>
                  <a:close/>
                  <a:moveTo>
                    <a:pt x="31858" y="25221"/>
                  </a:moveTo>
                  <a:lnTo>
                    <a:pt x="31616" y="25341"/>
                  </a:lnTo>
                  <a:lnTo>
                    <a:pt x="31375" y="25522"/>
                  </a:lnTo>
                  <a:lnTo>
                    <a:pt x="31194" y="25703"/>
                  </a:lnTo>
                  <a:lnTo>
                    <a:pt x="31073" y="26005"/>
                  </a:lnTo>
                  <a:lnTo>
                    <a:pt x="31013" y="26367"/>
                  </a:lnTo>
                  <a:lnTo>
                    <a:pt x="31013" y="26608"/>
                  </a:lnTo>
                  <a:lnTo>
                    <a:pt x="31073" y="26789"/>
                  </a:lnTo>
                  <a:lnTo>
                    <a:pt x="31194" y="27031"/>
                  </a:lnTo>
                  <a:lnTo>
                    <a:pt x="31315" y="27212"/>
                  </a:lnTo>
                  <a:lnTo>
                    <a:pt x="31496" y="27332"/>
                  </a:lnTo>
                  <a:lnTo>
                    <a:pt x="31737" y="27453"/>
                  </a:lnTo>
                  <a:lnTo>
                    <a:pt x="31918" y="27513"/>
                  </a:lnTo>
                  <a:lnTo>
                    <a:pt x="32401" y="27513"/>
                  </a:lnTo>
                  <a:lnTo>
                    <a:pt x="32582" y="27453"/>
                  </a:lnTo>
                  <a:lnTo>
                    <a:pt x="32823" y="27332"/>
                  </a:lnTo>
                  <a:lnTo>
                    <a:pt x="33004" y="27212"/>
                  </a:lnTo>
                  <a:lnTo>
                    <a:pt x="33125" y="27031"/>
                  </a:lnTo>
                  <a:lnTo>
                    <a:pt x="33245" y="26789"/>
                  </a:lnTo>
                  <a:lnTo>
                    <a:pt x="33306" y="26608"/>
                  </a:lnTo>
                  <a:lnTo>
                    <a:pt x="33306" y="26367"/>
                  </a:lnTo>
                  <a:lnTo>
                    <a:pt x="33245" y="26005"/>
                  </a:lnTo>
                  <a:lnTo>
                    <a:pt x="33125" y="25703"/>
                  </a:lnTo>
                  <a:lnTo>
                    <a:pt x="32944" y="25522"/>
                  </a:lnTo>
                  <a:lnTo>
                    <a:pt x="32702" y="25341"/>
                  </a:lnTo>
                  <a:lnTo>
                    <a:pt x="32461" y="25221"/>
                  </a:lnTo>
                  <a:close/>
                  <a:moveTo>
                    <a:pt x="37650" y="25221"/>
                  </a:moveTo>
                  <a:lnTo>
                    <a:pt x="37408" y="25341"/>
                  </a:lnTo>
                  <a:lnTo>
                    <a:pt x="37167" y="25522"/>
                  </a:lnTo>
                  <a:lnTo>
                    <a:pt x="36986" y="25703"/>
                  </a:lnTo>
                  <a:lnTo>
                    <a:pt x="36865" y="26005"/>
                  </a:lnTo>
                  <a:lnTo>
                    <a:pt x="36805" y="26367"/>
                  </a:lnTo>
                  <a:lnTo>
                    <a:pt x="36805" y="26608"/>
                  </a:lnTo>
                  <a:lnTo>
                    <a:pt x="36865" y="26789"/>
                  </a:lnTo>
                  <a:lnTo>
                    <a:pt x="36986" y="27031"/>
                  </a:lnTo>
                  <a:lnTo>
                    <a:pt x="37107" y="27212"/>
                  </a:lnTo>
                  <a:lnTo>
                    <a:pt x="37288" y="27332"/>
                  </a:lnTo>
                  <a:lnTo>
                    <a:pt x="37529" y="27453"/>
                  </a:lnTo>
                  <a:lnTo>
                    <a:pt x="37710" y="27513"/>
                  </a:lnTo>
                  <a:lnTo>
                    <a:pt x="38193" y="27513"/>
                  </a:lnTo>
                  <a:lnTo>
                    <a:pt x="38374" y="27453"/>
                  </a:lnTo>
                  <a:lnTo>
                    <a:pt x="38615" y="27332"/>
                  </a:lnTo>
                  <a:lnTo>
                    <a:pt x="38796" y="27212"/>
                  </a:lnTo>
                  <a:lnTo>
                    <a:pt x="38917" y="27031"/>
                  </a:lnTo>
                  <a:lnTo>
                    <a:pt x="39038" y="26789"/>
                  </a:lnTo>
                  <a:lnTo>
                    <a:pt x="39098" y="26608"/>
                  </a:lnTo>
                  <a:lnTo>
                    <a:pt x="39098" y="26367"/>
                  </a:lnTo>
                  <a:lnTo>
                    <a:pt x="39038" y="26005"/>
                  </a:lnTo>
                  <a:lnTo>
                    <a:pt x="38917" y="25703"/>
                  </a:lnTo>
                  <a:lnTo>
                    <a:pt x="38736" y="25522"/>
                  </a:lnTo>
                  <a:lnTo>
                    <a:pt x="38495" y="25341"/>
                  </a:lnTo>
                  <a:lnTo>
                    <a:pt x="38253" y="25221"/>
                  </a:lnTo>
                  <a:close/>
                  <a:moveTo>
                    <a:pt x="43442" y="25221"/>
                  </a:moveTo>
                  <a:lnTo>
                    <a:pt x="43201" y="25341"/>
                  </a:lnTo>
                  <a:lnTo>
                    <a:pt x="42959" y="25522"/>
                  </a:lnTo>
                  <a:lnTo>
                    <a:pt x="42778" y="25703"/>
                  </a:lnTo>
                  <a:lnTo>
                    <a:pt x="42658" y="26005"/>
                  </a:lnTo>
                  <a:lnTo>
                    <a:pt x="42597" y="26367"/>
                  </a:lnTo>
                  <a:lnTo>
                    <a:pt x="42597" y="26608"/>
                  </a:lnTo>
                  <a:lnTo>
                    <a:pt x="42658" y="26789"/>
                  </a:lnTo>
                  <a:lnTo>
                    <a:pt x="42778" y="27031"/>
                  </a:lnTo>
                  <a:lnTo>
                    <a:pt x="42899" y="27212"/>
                  </a:lnTo>
                  <a:lnTo>
                    <a:pt x="43080" y="27332"/>
                  </a:lnTo>
                  <a:lnTo>
                    <a:pt x="43321" y="27453"/>
                  </a:lnTo>
                  <a:lnTo>
                    <a:pt x="43502" y="27513"/>
                  </a:lnTo>
                  <a:lnTo>
                    <a:pt x="43985" y="27513"/>
                  </a:lnTo>
                  <a:lnTo>
                    <a:pt x="44166" y="27453"/>
                  </a:lnTo>
                  <a:lnTo>
                    <a:pt x="44407" y="27332"/>
                  </a:lnTo>
                  <a:lnTo>
                    <a:pt x="44588" y="27212"/>
                  </a:lnTo>
                  <a:lnTo>
                    <a:pt x="44709" y="27031"/>
                  </a:lnTo>
                  <a:lnTo>
                    <a:pt x="44830" y="26789"/>
                  </a:lnTo>
                  <a:lnTo>
                    <a:pt x="44890" y="26608"/>
                  </a:lnTo>
                  <a:lnTo>
                    <a:pt x="44890" y="26367"/>
                  </a:lnTo>
                  <a:lnTo>
                    <a:pt x="44830" y="26005"/>
                  </a:lnTo>
                  <a:lnTo>
                    <a:pt x="44709" y="25703"/>
                  </a:lnTo>
                  <a:lnTo>
                    <a:pt x="44528" y="25522"/>
                  </a:lnTo>
                  <a:lnTo>
                    <a:pt x="44287" y="25341"/>
                  </a:lnTo>
                  <a:lnTo>
                    <a:pt x="44045" y="25221"/>
                  </a:lnTo>
                  <a:close/>
                  <a:moveTo>
                    <a:pt x="49234" y="25221"/>
                  </a:moveTo>
                  <a:lnTo>
                    <a:pt x="48993" y="25341"/>
                  </a:lnTo>
                  <a:lnTo>
                    <a:pt x="48752" y="25522"/>
                  </a:lnTo>
                  <a:lnTo>
                    <a:pt x="48571" y="25703"/>
                  </a:lnTo>
                  <a:lnTo>
                    <a:pt x="48450" y="26005"/>
                  </a:lnTo>
                  <a:lnTo>
                    <a:pt x="48390" y="26367"/>
                  </a:lnTo>
                  <a:lnTo>
                    <a:pt x="48390" y="26608"/>
                  </a:lnTo>
                  <a:lnTo>
                    <a:pt x="48450" y="26789"/>
                  </a:lnTo>
                  <a:lnTo>
                    <a:pt x="48571" y="27031"/>
                  </a:lnTo>
                  <a:lnTo>
                    <a:pt x="48691" y="27212"/>
                  </a:lnTo>
                  <a:lnTo>
                    <a:pt x="48872" y="27332"/>
                  </a:lnTo>
                  <a:lnTo>
                    <a:pt x="49114" y="27453"/>
                  </a:lnTo>
                  <a:lnTo>
                    <a:pt x="49295" y="27513"/>
                  </a:lnTo>
                  <a:lnTo>
                    <a:pt x="49777" y="27513"/>
                  </a:lnTo>
                  <a:lnTo>
                    <a:pt x="49958" y="27453"/>
                  </a:lnTo>
                  <a:lnTo>
                    <a:pt x="50200" y="27332"/>
                  </a:lnTo>
                  <a:lnTo>
                    <a:pt x="50381" y="27212"/>
                  </a:lnTo>
                  <a:lnTo>
                    <a:pt x="50501" y="27031"/>
                  </a:lnTo>
                  <a:lnTo>
                    <a:pt x="50622" y="26789"/>
                  </a:lnTo>
                  <a:lnTo>
                    <a:pt x="50682" y="26608"/>
                  </a:lnTo>
                  <a:lnTo>
                    <a:pt x="50682" y="26367"/>
                  </a:lnTo>
                  <a:lnTo>
                    <a:pt x="50622" y="26005"/>
                  </a:lnTo>
                  <a:lnTo>
                    <a:pt x="50501" y="25703"/>
                  </a:lnTo>
                  <a:lnTo>
                    <a:pt x="50320" y="25522"/>
                  </a:lnTo>
                  <a:lnTo>
                    <a:pt x="50079" y="25341"/>
                  </a:lnTo>
                  <a:lnTo>
                    <a:pt x="49838" y="25221"/>
                  </a:lnTo>
                  <a:close/>
                  <a:moveTo>
                    <a:pt x="55027" y="25221"/>
                  </a:moveTo>
                  <a:lnTo>
                    <a:pt x="54785" y="25341"/>
                  </a:lnTo>
                  <a:lnTo>
                    <a:pt x="54544" y="25522"/>
                  </a:lnTo>
                  <a:lnTo>
                    <a:pt x="54363" y="25703"/>
                  </a:lnTo>
                  <a:lnTo>
                    <a:pt x="54242" y="26005"/>
                  </a:lnTo>
                  <a:lnTo>
                    <a:pt x="54182" y="26367"/>
                  </a:lnTo>
                  <a:lnTo>
                    <a:pt x="54182" y="26608"/>
                  </a:lnTo>
                  <a:lnTo>
                    <a:pt x="54242" y="26789"/>
                  </a:lnTo>
                  <a:lnTo>
                    <a:pt x="54363" y="27031"/>
                  </a:lnTo>
                  <a:lnTo>
                    <a:pt x="54483" y="27212"/>
                  </a:lnTo>
                  <a:lnTo>
                    <a:pt x="54665" y="27332"/>
                  </a:lnTo>
                  <a:lnTo>
                    <a:pt x="54906" y="27453"/>
                  </a:lnTo>
                  <a:lnTo>
                    <a:pt x="55087" y="27513"/>
                  </a:lnTo>
                  <a:lnTo>
                    <a:pt x="55570" y="27513"/>
                  </a:lnTo>
                  <a:lnTo>
                    <a:pt x="55751" y="27453"/>
                  </a:lnTo>
                  <a:lnTo>
                    <a:pt x="55992" y="27332"/>
                  </a:lnTo>
                  <a:lnTo>
                    <a:pt x="56173" y="27212"/>
                  </a:lnTo>
                  <a:lnTo>
                    <a:pt x="56294" y="27031"/>
                  </a:lnTo>
                  <a:lnTo>
                    <a:pt x="56414" y="26789"/>
                  </a:lnTo>
                  <a:lnTo>
                    <a:pt x="56475" y="26608"/>
                  </a:lnTo>
                  <a:lnTo>
                    <a:pt x="56475" y="26367"/>
                  </a:lnTo>
                  <a:lnTo>
                    <a:pt x="56414" y="26005"/>
                  </a:lnTo>
                  <a:lnTo>
                    <a:pt x="56294" y="25703"/>
                  </a:lnTo>
                  <a:lnTo>
                    <a:pt x="56113" y="25522"/>
                  </a:lnTo>
                  <a:lnTo>
                    <a:pt x="55871" y="25341"/>
                  </a:lnTo>
                  <a:lnTo>
                    <a:pt x="55630" y="25221"/>
                  </a:lnTo>
                  <a:close/>
                  <a:moveTo>
                    <a:pt x="60819" y="25221"/>
                  </a:moveTo>
                  <a:lnTo>
                    <a:pt x="60577" y="25341"/>
                  </a:lnTo>
                  <a:lnTo>
                    <a:pt x="60336" y="25522"/>
                  </a:lnTo>
                  <a:lnTo>
                    <a:pt x="60155" y="25703"/>
                  </a:lnTo>
                  <a:lnTo>
                    <a:pt x="60034" y="26005"/>
                  </a:lnTo>
                  <a:lnTo>
                    <a:pt x="59974" y="26367"/>
                  </a:lnTo>
                  <a:lnTo>
                    <a:pt x="59974" y="26608"/>
                  </a:lnTo>
                  <a:lnTo>
                    <a:pt x="60034" y="26789"/>
                  </a:lnTo>
                  <a:lnTo>
                    <a:pt x="60155" y="27031"/>
                  </a:lnTo>
                  <a:lnTo>
                    <a:pt x="60276" y="27212"/>
                  </a:lnTo>
                  <a:lnTo>
                    <a:pt x="60457" y="27332"/>
                  </a:lnTo>
                  <a:lnTo>
                    <a:pt x="60698" y="27453"/>
                  </a:lnTo>
                  <a:lnTo>
                    <a:pt x="60879" y="27513"/>
                  </a:lnTo>
                  <a:lnTo>
                    <a:pt x="61362" y="27513"/>
                  </a:lnTo>
                  <a:lnTo>
                    <a:pt x="61543" y="27453"/>
                  </a:lnTo>
                  <a:lnTo>
                    <a:pt x="61784" y="27332"/>
                  </a:lnTo>
                  <a:lnTo>
                    <a:pt x="61965" y="27212"/>
                  </a:lnTo>
                  <a:lnTo>
                    <a:pt x="62086" y="27031"/>
                  </a:lnTo>
                  <a:lnTo>
                    <a:pt x="62206" y="26789"/>
                  </a:lnTo>
                  <a:lnTo>
                    <a:pt x="62267" y="26608"/>
                  </a:lnTo>
                  <a:lnTo>
                    <a:pt x="62267" y="26367"/>
                  </a:lnTo>
                  <a:lnTo>
                    <a:pt x="62206" y="26005"/>
                  </a:lnTo>
                  <a:lnTo>
                    <a:pt x="62086" y="25703"/>
                  </a:lnTo>
                  <a:lnTo>
                    <a:pt x="61905" y="25522"/>
                  </a:lnTo>
                  <a:lnTo>
                    <a:pt x="61663" y="25341"/>
                  </a:lnTo>
                  <a:lnTo>
                    <a:pt x="61422" y="25221"/>
                  </a:lnTo>
                  <a:close/>
                  <a:moveTo>
                    <a:pt x="66611" y="25221"/>
                  </a:moveTo>
                  <a:lnTo>
                    <a:pt x="66370" y="25341"/>
                  </a:lnTo>
                  <a:lnTo>
                    <a:pt x="66128" y="25522"/>
                  </a:lnTo>
                  <a:lnTo>
                    <a:pt x="65947" y="25703"/>
                  </a:lnTo>
                  <a:lnTo>
                    <a:pt x="65827" y="26005"/>
                  </a:lnTo>
                  <a:lnTo>
                    <a:pt x="65766" y="26367"/>
                  </a:lnTo>
                  <a:lnTo>
                    <a:pt x="65766" y="26608"/>
                  </a:lnTo>
                  <a:lnTo>
                    <a:pt x="65827" y="26789"/>
                  </a:lnTo>
                  <a:lnTo>
                    <a:pt x="65947" y="27031"/>
                  </a:lnTo>
                  <a:lnTo>
                    <a:pt x="66068" y="27212"/>
                  </a:lnTo>
                  <a:lnTo>
                    <a:pt x="66249" y="27332"/>
                  </a:lnTo>
                  <a:lnTo>
                    <a:pt x="66490" y="27453"/>
                  </a:lnTo>
                  <a:lnTo>
                    <a:pt x="66671" y="27513"/>
                  </a:lnTo>
                  <a:lnTo>
                    <a:pt x="67154" y="27513"/>
                  </a:lnTo>
                  <a:lnTo>
                    <a:pt x="67335" y="27453"/>
                  </a:lnTo>
                  <a:lnTo>
                    <a:pt x="67576" y="27332"/>
                  </a:lnTo>
                  <a:lnTo>
                    <a:pt x="67757" y="27212"/>
                  </a:lnTo>
                  <a:lnTo>
                    <a:pt x="67878" y="27031"/>
                  </a:lnTo>
                  <a:lnTo>
                    <a:pt x="67999" y="26789"/>
                  </a:lnTo>
                  <a:lnTo>
                    <a:pt x="68059" y="26608"/>
                  </a:lnTo>
                  <a:lnTo>
                    <a:pt x="68059" y="26367"/>
                  </a:lnTo>
                  <a:lnTo>
                    <a:pt x="67999" y="26005"/>
                  </a:lnTo>
                  <a:lnTo>
                    <a:pt x="67878" y="25703"/>
                  </a:lnTo>
                  <a:lnTo>
                    <a:pt x="67697" y="25522"/>
                  </a:lnTo>
                  <a:lnTo>
                    <a:pt x="67456" y="25341"/>
                  </a:lnTo>
                  <a:lnTo>
                    <a:pt x="67214" y="25221"/>
                  </a:lnTo>
                  <a:close/>
                  <a:moveTo>
                    <a:pt x="72403" y="25221"/>
                  </a:moveTo>
                  <a:lnTo>
                    <a:pt x="72162" y="25341"/>
                  </a:lnTo>
                  <a:lnTo>
                    <a:pt x="71921" y="25522"/>
                  </a:lnTo>
                  <a:lnTo>
                    <a:pt x="71740" y="25703"/>
                  </a:lnTo>
                  <a:lnTo>
                    <a:pt x="71619" y="26005"/>
                  </a:lnTo>
                  <a:lnTo>
                    <a:pt x="71559" y="26367"/>
                  </a:lnTo>
                  <a:lnTo>
                    <a:pt x="71559" y="26608"/>
                  </a:lnTo>
                  <a:lnTo>
                    <a:pt x="71619" y="26789"/>
                  </a:lnTo>
                  <a:lnTo>
                    <a:pt x="71740" y="27031"/>
                  </a:lnTo>
                  <a:lnTo>
                    <a:pt x="71860" y="27212"/>
                  </a:lnTo>
                  <a:lnTo>
                    <a:pt x="72041" y="27332"/>
                  </a:lnTo>
                  <a:lnTo>
                    <a:pt x="72283" y="27453"/>
                  </a:lnTo>
                  <a:lnTo>
                    <a:pt x="72464" y="27513"/>
                  </a:lnTo>
                  <a:lnTo>
                    <a:pt x="72946" y="27513"/>
                  </a:lnTo>
                  <a:lnTo>
                    <a:pt x="73127" y="27453"/>
                  </a:lnTo>
                  <a:lnTo>
                    <a:pt x="73369" y="27332"/>
                  </a:lnTo>
                  <a:lnTo>
                    <a:pt x="73550" y="27212"/>
                  </a:lnTo>
                  <a:lnTo>
                    <a:pt x="73670" y="27031"/>
                  </a:lnTo>
                  <a:lnTo>
                    <a:pt x="73791" y="26789"/>
                  </a:lnTo>
                  <a:lnTo>
                    <a:pt x="73851" y="26608"/>
                  </a:lnTo>
                  <a:lnTo>
                    <a:pt x="73851" y="26367"/>
                  </a:lnTo>
                  <a:lnTo>
                    <a:pt x="73791" y="26005"/>
                  </a:lnTo>
                  <a:lnTo>
                    <a:pt x="73670" y="25703"/>
                  </a:lnTo>
                  <a:lnTo>
                    <a:pt x="73489" y="25522"/>
                  </a:lnTo>
                  <a:lnTo>
                    <a:pt x="73248" y="25341"/>
                  </a:lnTo>
                  <a:lnTo>
                    <a:pt x="73007" y="25221"/>
                  </a:lnTo>
                  <a:close/>
                  <a:moveTo>
                    <a:pt x="1147" y="28479"/>
                  </a:moveTo>
                  <a:lnTo>
                    <a:pt x="724" y="30349"/>
                  </a:lnTo>
                  <a:lnTo>
                    <a:pt x="724" y="30349"/>
                  </a:lnTo>
                  <a:lnTo>
                    <a:pt x="1026" y="30168"/>
                  </a:lnTo>
                  <a:lnTo>
                    <a:pt x="1267" y="29927"/>
                  </a:lnTo>
                  <a:lnTo>
                    <a:pt x="1388" y="29625"/>
                  </a:lnTo>
                  <a:lnTo>
                    <a:pt x="1448" y="29263"/>
                  </a:lnTo>
                  <a:lnTo>
                    <a:pt x="1448" y="29022"/>
                  </a:lnTo>
                  <a:lnTo>
                    <a:pt x="1388" y="28841"/>
                  </a:lnTo>
                  <a:lnTo>
                    <a:pt x="1267" y="28660"/>
                  </a:lnTo>
                  <a:lnTo>
                    <a:pt x="1147" y="28479"/>
                  </a:lnTo>
                  <a:close/>
                  <a:moveTo>
                    <a:pt x="74756" y="28479"/>
                  </a:moveTo>
                  <a:lnTo>
                    <a:pt x="74636" y="28660"/>
                  </a:lnTo>
                  <a:lnTo>
                    <a:pt x="74515" y="28841"/>
                  </a:lnTo>
                  <a:lnTo>
                    <a:pt x="74455" y="29022"/>
                  </a:lnTo>
                  <a:lnTo>
                    <a:pt x="74455" y="29263"/>
                  </a:lnTo>
                  <a:lnTo>
                    <a:pt x="74515" y="29625"/>
                  </a:lnTo>
                  <a:lnTo>
                    <a:pt x="74636" y="29927"/>
                  </a:lnTo>
                  <a:lnTo>
                    <a:pt x="74877" y="30168"/>
                  </a:lnTo>
                  <a:lnTo>
                    <a:pt x="75179" y="30349"/>
                  </a:lnTo>
                  <a:lnTo>
                    <a:pt x="74756" y="28479"/>
                  </a:lnTo>
                  <a:close/>
                  <a:moveTo>
                    <a:pt x="5853" y="28117"/>
                  </a:moveTo>
                  <a:lnTo>
                    <a:pt x="5672" y="28177"/>
                  </a:lnTo>
                  <a:lnTo>
                    <a:pt x="5431" y="28298"/>
                  </a:lnTo>
                  <a:lnTo>
                    <a:pt x="5250" y="28418"/>
                  </a:lnTo>
                  <a:lnTo>
                    <a:pt x="5129" y="28599"/>
                  </a:lnTo>
                  <a:lnTo>
                    <a:pt x="5008" y="28841"/>
                  </a:lnTo>
                  <a:lnTo>
                    <a:pt x="4948" y="29022"/>
                  </a:lnTo>
                  <a:lnTo>
                    <a:pt x="4948" y="29263"/>
                  </a:lnTo>
                  <a:lnTo>
                    <a:pt x="4948" y="29504"/>
                  </a:lnTo>
                  <a:lnTo>
                    <a:pt x="5008" y="29685"/>
                  </a:lnTo>
                  <a:lnTo>
                    <a:pt x="5129" y="29927"/>
                  </a:lnTo>
                  <a:lnTo>
                    <a:pt x="5250" y="30108"/>
                  </a:lnTo>
                  <a:lnTo>
                    <a:pt x="5431" y="30228"/>
                  </a:lnTo>
                  <a:lnTo>
                    <a:pt x="5672" y="30349"/>
                  </a:lnTo>
                  <a:lnTo>
                    <a:pt x="5853" y="30409"/>
                  </a:lnTo>
                  <a:lnTo>
                    <a:pt x="6336" y="30409"/>
                  </a:lnTo>
                  <a:lnTo>
                    <a:pt x="6517" y="30349"/>
                  </a:lnTo>
                  <a:lnTo>
                    <a:pt x="6758" y="30228"/>
                  </a:lnTo>
                  <a:lnTo>
                    <a:pt x="6939" y="30108"/>
                  </a:lnTo>
                  <a:lnTo>
                    <a:pt x="7060" y="29927"/>
                  </a:lnTo>
                  <a:lnTo>
                    <a:pt x="7180" y="29685"/>
                  </a:lnTo>
                  <a:lnTo>
                    <a:pt x="7241" y="29504"/>
                  </a:lnTo>
                  <a:lnTo>
                    <a:pt x="7241" y="29263"/>
                  </a:lnTo>
                  <a:lnTo>
                    <a:pt x="7241" y="29022"/>
                  </a:lnTo>
                  <a:lnTo>
                    <a:pt x="7180" y="28841"/>
                  </a:lnTo>
                  <a:lnTo>
                    <a:pt x="7060" y="28599"/>
                  </a:lnTo>
                  <a:lnTo>
                    <a:pt x="6939" y="28418"/>
                  </a:lnTo>
                  <a:lnTo>
                    <a:pt x="6758" y="28298"/>
                  </a:lnTo>
                  <a:lnTo>
                    <a:pt x="6517" y="28177"/>
                  </a:lnTo>
                  <a:lnTo>
                    <a:pt x="6336" y="28117"/>
                  </a:lnTo>
                  <a:close/>
                  <a:moveTo>
                    <a:pt x="11645" y="28117"/>
                  </a:moveTo>
                  <a:lnTo>
                    <a:pt x="11464" y="28177"/>
                  </a:lnTo>
                  <a:lnTo>
                    <a:pt x="11223" y="28298"/>
                  </a:lnTo>
                  <a:lnTo>
                    <a:pt x="11042" y="28418"/>
                  </a:lnTo>
                  <a:lnTo>
                    <a:pt x="10921" y="28599"/>
                  </a:lnTo>
                  <a:lnTo>
                    <a:pt x="10800" y="28841"/>
                  </a:lnTo>
                  <a:lnTo>
                    <a:pt x="10740" y="29022"/>
                  </a:lnTo>
                  <a:lnTo>
                    <a:pt x="10740" y="29263"/>
                  </a:lnTo>
                  <a:lnTo>
                    <a:pt x="10740" y="29504"/>
                  </a:lnTo>
                  <a:lnTo>
                    <a:pt x="10800" y="29685"/>
                  </a:lnTo>
                  <a:lnTo>
                    <a:pt x="10921" y="29927"/>
                  </a:lnTo>
                  <a:lnTo>
                    <a:pt x="11042" y="30108"/>
                  </a:lnTo>
                  <a:lnTo>
                    <a:pt x="11223" y="30228"/>
                  </a:lnTo>
                  <a:lnTo>
                    <a:pt x="11464" y="30349"/>
                  </a:lnTo>
                  <a:lnTo>
                    <a:pt x="11645" y="30409"/>
                  </a:lnTo>
                  <a:lnTo>
                    <a:pt x="12128" y="30409"/>
                  </a:lnTo>
                  <a:lnTo>
                    <a:pt x="12309" y="30349"/>
                  </a:lnTo>
                  <a:lnTo>
                    <a:pt x="12550" y="30228"/>
                  </a:lnTo>
                  <a:lnTo>
                    <a:pt x="12731" y="30108"/>
                  </a:lnTo>
                  <a:lnTo>
                    <a:pt x="12852" y="29927"/>
                  </a:lnTo>
                  <a:lnTo>
                    <a:pt x="12973" y="29685"/>
                  </a:lnTo>
                  <a:lnTo>
                    <a:pt x="13033" y="29504"/>
                  </a:lnTo>
                  <a:lnTo>
                    <a:pt x="13033" y="29263"/>
                  </a:lnTo>
                  <a:lnTo>
                    <a:pt x="13033" y="29022"/>
                  </a:lnTo>
                  <a:lnTo>
                    <a:pt x="12973" y="28841"/>
                  </a:lnTo>
                  <a:lnTo>
                    <a:pt x="12852" y="28599"/>
                  </a:lnTo>
                  <a:lnTo>
                    <a:pt x="12731" y="28418"/>
                  </a:lnTo>
                  <a:lnTo>
                    <a:pt x="12550" y="28298"/>
                  </a:lnTo>
                  <a:lnTo>
                    <a:pt x="12309" y="28177"/>
                  </a:lnTo>
                  <a:lnTo>
                    <a:pt x="12128" y="28117"/>
                  </a:lnTo>
                  <a:close/>
                  <a:moveTo>
                    <a:pt x="17437" y="28117"/>
                  </a:moveTo>
                  <a:lnTo>
                    <a:pt x="17256" y="28177"/>
                  </a:lnTo>
                  <a:lnTo>
                    <a:pt x="17015" y="28298"/>
                  </a:lnTo>
                  <a:lnTo>
                    <a:pt x="16834" y="28418"/>
                  </a:lnTo>
                  <a:lnTo>
                    <a:pt x="16713" y="28599"/>
                  </a:lnTo>
                  <a:lnTo>
                    <a:pt x="16593" y="28841"/>
                  </a:lnTo>
                  <a:lnTo>
                    <a:pt x="16532" y="29022"/>
                  </a:lnTo>
                  <a:lnTo>
                    <a:pt x="16532" y="29263"/>
                  </a:lnTo>
                  <a:lnTo>
                    <a:pt x="16532" y="29504"/>
                  </a:lnTo>
                  <a:lnTo>
                    <a:pt x="16593" y="29685"/>
                  </a:lnTo>
                  <a:lnTo>
                    <a:pt x="16713" y="29927"/>
                  </a:lnTo>
                  <a:lnTo>
                    <a:pt x="16834" y="30108"/>
                  </a:lnTo>
                  <a:lnTo>
                    <a:pt x="17015" y="30228"/>
                  </a:lnTo>
                  <a:lnTo>
                    <a:pt x="17256" y="30349"/>
                  </a:lnTo>
                  <a:lnTo>
                    <a:pt x="17437" y="30409"/>
                  </a:lnTo>
                  <a:lnTo>
                    <a:pt x="17920" y="30409"/>
                  </a:lnTo>
                  <a:lnTo>
                    <a:pt x="18101" y="30349"/>
                  </a:lnTo>
                  <a:lnTo>
                    <a:pt x="18342" y="30228"/>
                  </a:lnTo>
                  <a:lnTo>
                    <a:pt x="18523" y="30108"/>
                  </a:lnTo>
                  <a:lnTo>
                    <a:pt x="18644" y="29927"/>
                  </a:lnTo>
                  <a:lnTo>
                    <a:pt x="18765" y="29685"/>
                  </a:lnTo>
                  <a:lnTo>
                    <a:pt x="18825" y="29504"/>
                  </a:lnTo>
                  <a:lnTo>
                    <a:pt x="18825" y="29263"/>
                  </a:lnTo>
                  <a:lnTo>
                    <a:pt x="18825" y="29022"/>
                  </a:lnTo>
                  <a:lnTo>
                    <a:pt x="18765" y="28841"/>
                  </a:lnTo>
                  <a:lnTo>
                    <a:pt x="18644" y="28599"/>
                  </a:lnTo>
                  <a:lnTo>
                    <a:pt x="18523" y="28418"/>
                  </a:lnTo>
                  <a:lnTo>
                    <a:pt x="18342" y="28298"/>
                  </a:lnTo>
                  <a:lnTo>
                    <a:pt x="18101" y="28177"/>
                  </a:lnTo>
                  <a:lnTo>
                    <a:pt x="17920" y="28117"/>
                  </a:lnTo>
                  <a:close/>
                  <a:moveTo>
                    <a:pt x="23230" y="28117"/>
                  </a:moveTo>
                  <a:lnTo>
                    <a:pt x="23049" y="28177"/>
                  </a:lnTo>
                  <a:lnTo>
                    <a:pt x="22807" y="28298"/>
                  </a:lnTo>
                  <a:lnTo>
                    <a:pt x="22626" y="28418"/>
                  </a:lnTo>
                  <a:lnTo>
                    <a:pt x="22506" y="28599"/>
                  </a:lnTo>
                  <a:lnTo>
                    <a:pt x="22385" y="28841"/>
                  </a:lnTo>
                  <a:lnTo>
                    <a:pt x="22325" y="29022"/>
                  </a:lnTo>
                  <a:lnTo>
                    <a:pt x="22325" y="29263"/>
                  </a:lnTo>
                  <a:lnTo>
                    <a:pt x="22325" y="29504"/>
                  </a:lnTo>
                  <a:lnTo>
                    <a:pt x="22385" y="29685"/>
                  </a:lnTo>
                  <a:lnTo>
                    <a:pt x="22506" y="29927"/>
                  </a:lnTo>
                  <a:lnTo>
                    <a:pt x="22626" y="30108"/>
                  </a:lnTo>
                  <a:lnTo>
                    <a:pt x="22807" y="30228"/>
                  </a:lnTo>
                  <a:lnTo>
                    <a:pt x="23049" y="30349"/>
                  </a:lnTo>
                  <a:lnTo>
                    <a:pt x="23230" y="30409"/>
                  </a:lnTo>
                  <a:lnTo>
                    <a:pt x="23712" y="30409"/>
                  </a:lnTo>
                  <a:lnTo>
                    <a:pt x="23893" y="30349"/>
                  </a:lnTo>
                  <a:lnTo>
                    <a:pt x="24135" y="30228"/>
                  </a:lnTo>
                  <a:lnTo>
                    <a:pt x="24316" y="30108"/>
                  </a:lnTo>
                  <a:lnTo>
                    <a:pt x="24436" y="29927"/>
                  </a:lnTo>
                  <a:lnTo>
                    <a:pt x="24557" y="29685"/>
                  </a:lnTo>
                  <a:lnTo>
                    <a:pt x="24617" y="29504"/>
                  </a:lnTo>
                  <a:lnTo>
                    <a:pt x="24617" y="29263"/>
                  </a:lnTo>
                  <a:lnTo>
                    <a:pt x="24617" y="29022"/>
                  </a:lnTo>
                  <a:lnTo>
                    <a:pt x="24557" y="28841"/>
                  </a:lnTo>
                  <a:lnTo>
                    <a:pt x="24436" y="28599"/>
                  </a:lnTo>
                  <a:lnTo>
                    <a:pt x="24316" y="28418"/>
                  </a:lnTo>
                  <a:lnTo>
                    <a:pt x="24135" y="28298"/>
                  </a:lnTo>
                  <a:lnTo>
                    <a:pt x="23893" y="28177"/>
                  </a:lnTo>
                  <a:lnTo>
                    <a:pt x="23712" y="28117"/>
                  </a:lnTo>
                  <a:close/>
                  <a:moveTo>
                    <a:pt x="29022" y="28117"/>
                  </a:moveTo>
                  <a:lnTo>
                    <a:pt x="28841" y="28177"/>
                  </a:lnTo>
                  <a:lnTo>
                    <a:pt x="28599" y="28298"/>
                  </a:lnTo>
                  <a:lnTo>
                    <a:pt x="28418" y="28418"/>
                  </a:lnTo>
                  <a:lnTo>
                    <a:pt x="28298" y="28599"/>
                  </a:lnTo>
                  <a:lnTo>
                    <a:pt x="28177" y="28841"/>
                  </a:lnTo>
                  <a:lnTo>
                    <a:pt x="28117" y="29022"/>
                  </a:lnTo>
                  <a:lnTo>
                    <a:pt x="28117" y="29263"/>
                  </a:lnTo>
                  <a:lnTo>
                    <a:pt x="28117" y="29504"/>
                  </a:lnTo>
                  <a:lnTo>
                    <a:pt x="28177" y="29685"/>
                  </a:lnTo>
                  <a:lnTo>
                    <a:pt x="28298" y="29927"/>
                  </a:lnTo>
                  <a:lnTo>
                    <a:pt x="28418" y="30108"/>
                  </a:lnTo>
                  <a:lnTo>
                    <a:pt x="28599" y="30228"/>
                  </a:lnTo>
                  <a:lnTo>
                    <a:pt x="28841" y="30349"/>
                  </a:lnTo>
                  <a:lnTo>
                    <a:pt x="29022" y="30409"/>
                  </a:lnTo>
                  <a:lnTo>
                    <a:pt x="29505" y="30409"/>
                  </a:lnTo>
                  <a:lnTo>
                    <a:pt x="29686" y="30349"/>
                  </a:lnTo>
                  <a:lnTo>
                    <a:pt x="29927" y="30228"/>
                  </a:lnTo>
                  <a:lnTo>
                    <a:pt x="30108" y="30108"/>
                  </a:lnTo>
                  <a:lnTo>
                    <a:pt x="30229" y="29927"/>
                  </a:lnTo>
                  <a:lnTo>
                    <a:pt x="30349" y="29685"/>
                  </a:lnTo>
                  <a:lnTo>
                    <a:pt x="30410" y="29504"/>
                  </a:lnTo>
                  <a:lnTo>
                    <a:pt x="30410" y="29263"/>
                  </a:lnTo>
                  <a:lnTo>
                    <a:pt x="30410" y="29022"/>
                  </a:lnTo>
                  <a:lnTo>
                    <a:pt x="30349" y="28841"/>
                  </a:lnTo>
                  <a:lnTo>
                    <a:pt x="30229" y="28599"/>
                  </a:lnTo>
                  <a:lnTo>
                    <a:pt x="30108" y="28418"/>
                  </a:lnTo>
                  <a:lnTo>
                    <a:pt x="29927" y="28298"/>
                  </a:lnTo>
                  <a:lnTo>
                    <a:pt x="29686" y="28177"/>
                  </a:lnTo>
                  <a:lnTo>
                    <a:pt x="29505" y="28117"/>
                  </a:lnTo>
                  <a:close/>
                  <a:moveTo>
                    <a:pt x="34814" y="28117"/>
                  </a:moveTo>
                  <a:lnTo>
                    <a:pt x="34633" y="28177"/>
                  </a:lnTo>
                  <a:lnTo>
                    <a:pt x="34392" y="28298"/>
                  </a:lnTo>
                  <a:lnTo>
                    <a:pt x="34211" y="28418"/>
                  </a:lnTo>
                  <a:lnTo>
                    <a:pt x="34090" y="28599"/>
                  </a:lnTo>
                  <a:lnTo>
                    <a:pt x="33969" y="28841"/>
                  </a:lnTo>
                  <a:lnTo>
                    <a:pt x="33909" y="29022"/>
                  </a:lnTo>
                  <a:lnTo>
                    <a:pt x="33909" y="29263"/>
                  </a:lnTo>
                  <a:lnTo>
                    <a:pt x="33909" y="29504"/>
                  </a:lnTo>
                  <a:lnTo>
                    <a:pt x="33969" y="29685"/>
                  </a:lnTo>
                  <a:lnTo>
                    <a:pt x="34090" y="29927"/>
                  </a:lnTo>
                  <a:lnTo>
                    <a:pt x="34211" y="30108"/>
                  </a:lnTo>
                  <a:lnTo>
                    <a:pt x="34392" y="30228"/>
                  </a:lnTo>
                  <a:lnTo>
                    <a:pt x="34633" y="30349"/>
                  </a:lnTo>
                  <a:lnTo>
                    <a:pt x="34814" y="30409"/>
                  </a:lnTo>
                  <a:lnTo>
                    <a:pt x="35297" y="30409"/>
                  </a:lnTo>
                  <a:lnTo>
                    <a:pt x="35478" y="30349"/>
                  </a:lnTo>
                  <a:lnTo>
                    <a:pt x="35719" y="30228"/>
                  </a:lnTo>
                  <a:lnTo>
                    <a:pt x="35900" y="30108"/>
                  </a:lnTo>
                  <a:lnTo>
                    <a:pt x="36021" y="29927"/>
                  </a:lnTo>
                  <a:lnTo>
                    <a:pt x="36141" y="29685"/>
                  </a:lnTo>
                  <a:lnTo>
                    <a:pt x="36202" y="29504"/>
                  </a:lnTo>
                  <a:lnTo>
                    <a:pt x="36202" y="29263"/>
                  </a:lnTo>
                  <a:lnTo>
                    <a:pt x="36202" y="29022"/>
                  </a:lnTo>
                  <a:lnTo>
                    <a:pt x="36141" y="28841"/>
                  </a:lnTo>
                  <a:lnTo>
                    <a:pt x="36021" y="28599"/>
                  </a:lnTo>
                  <a:lnTo>
                    <a:pt x="35900" y="28418"/>
                  </a:lnTo>
                  <a:lnTo>
                    <a:pt x="35719" y="28298"/>
                  </a:lnTo>
                  <a:lnTo>
                    <a:pt x="35478" y="28177"/>
                  </a:lnTo>
                  <a:lnTo>
                    <a:pt x="35297" y="28117"/>
                  </a:lnTo>
                  <a:close/>
                  <a:moveTo>
                    <a:pt x="40606" y="28117"/>
                  </a:moveTo>
                  <a:lnTo>
                    <a:pt x="40425" y="28177"/>
                  </a:lnTo>
                  <a:lnTo>
                    <a:pt x="40184" y="28298"/>
                  </a:lnTo>
                  <a:lnTo>
                    <a:pt x="40003" y="28418"/>
                  </a:lnTo>
                  <a:lnTo>
                    <a:pt x="39882" y="28599"/>
                  </a:lnTo>
                  <a:lnTo>
                    <a:pt x="39762" y="28841"/>
                  </a:lnTo>
                  <a:lnTo>
                    <a:pt x="39701" y="29022"/>
                  </a:lnTo>
                  <a:lnTo>
                    <a:pt x="39701" y="29263"/>
                  </a:lnTo>
                  <a:lnTo>
                    <a:pt x="39701" y="29504"/>
                  </a:lnTo>
                  <a:lnTo>
                    <a:pt x="39762" y="29685"/>
                  </a:lnTo>
                  <a:lnTo>
                    <a:pt x="39882" y="29927"/>
                  </a:lnTo>
                  <a:lnTo>
                    <a:pt x="40003" y="30108"/>
                  </a:lnTo>
                  <a:lnTo>
                    <a:pt x="40184" y="30228"/>
                  </a:lnTo>
                  <a:lnTo>
                    <a:pt x="40425" y="30349"/>
                  </a:lnTo>
                  <a:lnTo>
                    <a:pt x="40606" y="30409"/>
                  </a:lnTo>
                  <a:lnTo>
                    <a:pt x="41089" y="30409"/>
                  </a:lnTo>
                  <a:lnTo>
                    <a:pt x="41270" y="30349"/>
                  </a:lnTo>
                  <a:lnTo>
                    <a:pt x="41511" y="30228"/>
                  </a:lnTo>
                  <a:lnTo>
                    <a:pt x="41692" y="30108"/>
                  </a:lnTo>
                  <a:lnTo>
                    <a:pt x="41813" y="29927"/>
                  </a:lnTo>
                  <a:lnTo>
                    <a:pt x="41934" y="29685"/>
                  </a:lnTo>
                  <a:lnTo>
                    <a:pt x="41994" y="29504"/>
                  </a:lnTo>
                  <a:lnTo>
                    <a:pt x="41994" y="29263"/>
                  </a:lnTo>
                  <a:lnTo>
                    <a:pt x="41994" y="29022"/>
                  </a:lnTo>
                  <a:lnTo>
                    <a:pt x="41934" y="28841"/>
                  </a:lnTo>
                  <a:lnTo>
                    <a:pt x="41813" y="28599"/>
                  </a:lnTo>
                  <a:lnTo>
                    <a:pt x="41692" y="28418"/>
                  </a:lnTo>
                  <a:lnTo>
                    <a:pt x="41511" y="28298"/>
                  </a:lnTo>
                  <a:lnTo>
                    <a:pt x="41270" y="28177"/>
                  </a:lnTo>
                  <a:lnTo>
                    <a:pt x="41089" y="28117"/>
                  </a:lnTo>
                  <a:close/>
                  <a:moveTo>
                    <a:pt x="46399" y="28117"/>
                  </a:moveTo>
                  <a:lnTo>
                    <a:pt x="46218" y="28177"/>
                  </a:lnTo>
                  <a:lnTo>
                    <a:pt x="45976" y="28298"/>
                  </a:lnTo>
                  <a:lnTo>
                    <a:pt x="45795" y="28418"/>
                  </a:lnTo>
                  <a:lnTo>
                    <a:pt x="45674" y="28599"/>
                  </a:lnTo>
                  <a:lnTo>
                    <a:pt x="45554" y="28841"/>
                  </a:lnTo>
                  <a:lnTo>
                    <a:pt x="45493" y="29022"/>
                  </a:lnTo>
                  <a:lnTo>
                    <a:pt x="45493" y="29263"/>
                  </a:lnTo>
                  <a:lnTo>
                    <a:pt x="45493" y="29504"/>
                  </a:lnTo>
                  <a:lnTo>
                    <a:pt x="45554" y="29685"/>
                  </a:lnTo>
                  <a:lnTo>
                    <a:pt x="45674" y="29927"/>
                  </a:lnTo>
                  <a:lnTo>
                    <a:pt x="45795" y="30108"/>
                  </a:lnTo>
                  <a:lnTo>
                    <a:pt x="45976" y="30228"/>
                  </a:lnTo>
                  <a:lnTo>
                    <a:pt x="46218" y="30349"/>
                  </a:lnTo>
                  <a:lnTo>
                    <a:pt x="46399" y="30409"/>
                  </a:lnTo>
                  <a:lnTo>
                    <a:pt x="46881" y="30409"/>
                  </a:lnTo>
                  <a:lnTo>
                    <a:pt x="47062" y="30349"/>
                  </a:lnTo>
                  <a:lnTo>
                    <a:pt x="47304" y="30228"/>
                  </a:lnTo>
                  <a:lnTo>
                    <a:pt x="47485" y="30108"/>
                  </a:lnTo>
                  <a:lnTo>
                    <a:pt x="47605" y="29927"/>
                  </a:lnTo>
                  <a:lnTo>
                    <a:pt x="47726" y="29685"/>
                  </a:lnTo>
                  <a:lnTo>
                    <a:pt x="47786" y="29504"/>
                  </a:lnTo>
                  <a:lnTo>
                    <a:pt x="47786" y="29263"/>
                  </a:lnTo>
                  <a:lnTo>
                    <a:pt x="47786" y="29022"/>
                  </a:lnTo>
                  <a:lnTo>
                    <a:pt x="47726" y="28841"/>
                  </a:lnTo>
                  <a:lnTo>
                    <a:pt x="47605" y="28599"/>
                  </a:lnTo>
                  <a:lnTo>
                    <a:pt x="47485" y="28418"/>
                  </a:lnTo>
                  <a:lnTo>
                    <a:pt x="47304" y="28298"/>
                  </a:lnTo>
                  <a:lnTo>
                    <a:pt x="47062" y="28177"/>
                  </a:lnTo>
                  <a:lnTo>
                    <a:pt x="46881" y="28117"/>
                  </a:lnTo>
                  <a:close/>
                  <a:moveTo>
                    <a:pt x="52191" y="28117"/>
                  </a:moveTo>
                  <a:lnTo>
                    <a:pt x="52010" y="28177"/>
                  </a:lnTo>
                  <a:lnTo>
                    <a:pt x="51768" y="28298"/>
                  </a:lnTo>
                  <a:lnTo>
                    <a:pt x="51587" y="28418"/>
                  </a:lnTo>
                  <a:lnTo>
                    <a:pt x="51467" y="28599"/>
                  </a:lnTo>
                  <a:lnTo>
                    <a:pt x="51346" y="28841"/>
                  </a:lnTo>
                  <a:lnTo>
                    <a:pt x="51286" y="29022"/>
                  </a:lnTo>
                  <a:lnTo>
                    <a:pt x="51286" y="29263"/>
                  </a:lnTo>
                  <a:lnTo>
                    <a:pt x="51286" y="29504"/>
                  </a:lnTo>
                  <a:lnTo>
                    <a:pt x="51346" y="29685"/>
                  </a:lnTo>
                  <a:lnTo>
                    <a:pt x="51467" y="29927"/>
                  </a:lnTo>
                  <a:lnTo>
                    <a:pt x="51587" y="30108"/>
                  </a:lnTo>
                  <a:lnTo>
                    <a:pt x="51768" y="30228"/>
                  </a:lnTo>
                  <a:lnTo>
                    <a:pt x="52010" y="30349"/>
                  </a:lnTo>
                  <a:lnTo>
                    <a:pt x="52191" y="30409"/>
                  </a:lnTo>
                  <a:lnTo>
                    <a:pt x="52673" y="30409"/>
                  </a:lnTo>
                  <a:lnTo>
                    <a:pt x="52854" y="30349"/>
                  </a:lnTo>
                  <a:lnTo>
                    <a:pt x="53096" y="30228"/>
                  </a:lnTo>
                  <a:lnTo>
                    <a:pt x="53277" y="30108"/>
                  </a:lnTo>
                  <a:lnTo>
                    <a:pt x="53397" y="29927"/>
                  </a:lnTo>
                  <a:lnTo>
                    <a:pt x="53518" y="29685"/>
                  </a:lnTo>
                  <a:lnTo>
                    <a:pt x="53578" y="29504"/>
                  </a:lnTo>
                  <a:lnTo>
                    <a:pt x="53578" y="29263"/>
                  </a:lnTo>
                  <a:lnTo>
                    <a:pt x="53578" y="29022"/>
                  </a:lnTo>
                  <a:lnTo>
                    <a:pt x="53518" y="28841"/>
                  </a:lnTo>
                  <a:lnTo>
                    <a:pt x="53397" y="28599"/>
                  </a:lnTo>
                  <a:lnTo>
                    <a:pt x="53277" y="28418"/>
                  </a:lnTo>
                  <a:lnTo>
                    <a:pt x="53096" y="28298"/>
                  </a:lnTo>
                  <a:lnTo>
                    <a:pt x="52854" y="28177"/>
                  </a:lnTo>
                  <a:lnTo>
                    <a:pt x="52673" y="28117"/>
                  </a:lnTo>
                  <a:close/>
                  <a:moveTo>
                    <a:pt x="57983" y="28117"/>
                  </a:moveTo>
                  <a:lnTo>
                    <a:pt x="57802" y="28177"/>
                  </a:lnTo>
                  <a:lnTo>
                    <a:pt x="57561" y="28298"/>
                  </a:lnTo>
                  <a:lnTo>
                    <a:pt x="57380" y="28418"/>
                  </a:lnTo>
                  <a:lnTo>
                    <a:pt x="57259" y="28599"/>
                  </a:lnTo>
                  <a:lnTo>
                    <a:pt x="57138" y="28841"/>
                  </a:lnTo>
                  <a:lnTo>
                    <a:pt x="57078" y="29022"/>
                  </a:lnTo>
                  <a:lnTo>
                    <a:pt x="57078" y="29263"/>
                  </a:lnTo>
                  <a:lnTo>
                    <a:pt x="57078" y="29504"/>
                  </a:lnTo>
                  <a:lnTo>
                    <a:pt x="57138" y="29685"/>
                  </a:lnTo>
                  <a:lnTo>
                    <a:pt x="57259" y="29927"/>
                  </a:lnTo>
                  <a:lnTo>
                    <a:pt x="57380" y="30108"/>
                  </a:lnTo>
                  <a:lnTo>
                    <a:pt x="57561" y="30228"/>
                  </a:lnTo>
                  <a:lnTo>
                    <a:pt x="57802" y="30349"/>
                  </a:lnTo>
                  <a:lnTo>
                    <a:pt x="57983" y="30409"/>
                  </a:lnTo>
                  <a:lnTo>
                    <a:pt x="58466" y="30409"/>
                  </a:lnTo>
                  <a:lnTo>
                    <a:pt x="58647" y="30349"/>
                  </a:lnTo>
                  <a:lnTo>
                    <a:pt x="58888" y="30228"/>
                  </a:lnTo>
                  <a:lnTo>
                    <a:pt x="59069" y="30108"/>
                  </a:lnTo>
                  <a:lnTo>
                    <a:pt x="59190" y="29927"/>
                  </a:lnTo>
                  <a:lnTo>
                    <a:pt x="59310" y="29685"/>
                  </a:lnTo>
                  <a:lnTo>
                    <a:pt x="59371" y="29504"/>
                  </a:lnTo>
                  <a:lnTo>
                    <a:pt x="59371" y="29263"/>
                  </a:lnTo>
                  <a:lnTo>
                    <a:pt x="59371" y="29022"/>
                  </a:lnTo>
                  <a:lnTo>
                    <a:pt x="59310" y="28841"/>
                  </a:lnTo>
                  <a:lnTo>
                    <a:pt x="59190" y="28599"/>
                  </a:lnTo>
                  <a:lnTo>
                    <a:pt x="59069" y="28418"/>
                  </a:lnTo>
                  <a:lnTo>
                    <a:pt x="58888" y="28298"/>
                  </a:lnTo>
                  <a:lnTo>
                    <a:pt x="58647" y="28177"/>
                  </a:lnTo>
                  <a:lnTo>
                    <a:pt x="58466" y="28117"/>
                  </a:lnTo>
                  <a:close/>
                  <a:moveTo>
                    <a:pt x="63775" y="28117"/>
                  </a:moveTo>
                  <a:lnTo>
                    <a:pt x="63594" y="28177"/>
                  </a:lnTo>
                  <a:lnTo>
                    <a:pt x="63353" y="28298"/>
                  </a:lnTo>
                  <a:lnTo>
                    <a:pt x="63172" y="28418"/>
                  </a:lnTo>
                  <a:lnTo>
                    <a:pt x="63051" y="28599"/>
                  </a:lnTo>
                  <a:lnTo>
                    <a:pt x="62931" y="28841"/>
                  </a:lnTo>
                  <a:lnTo>
                    <a:pt x="62870" y="29022"/>
                  </a:lnTo>
                  <a:lnTo>
                    <a:pt x="62870" y="29263"/>
                  </a:lnTo>
                  <a:lnTo>
                    <a:pt x="62870" y="29504"/>
                  </a:lnTo>
                  <a:lnTo>
                    <a:pt x="62931" y="29685"/>
                  </a:lnTo>
                  <a:lnTo>
                    <a:pt x="63051" y="29927"/>
                  </a:lnTo>
                  <a:lnTo>
                    <a:pt x="63172" y="30108"/>
                  </a:lnTo>
                  <a:lnTo>
                    <a:pt x="63353" y="30228"/>
                  </a:lnTo>
                  <a:lnTo>
                    <a:pt x="63594" y="30349"/>
                  </a:lnTo>
                  <a:lnTo>
                    <a:pt x="63775" y="30409"/>
                  </a:lnTo>
                  <a:lnTo>
                    <a:pt x="64258" y="30409"/>
                  </a:lnTo>
                  <a:lnTo>
                    <a:pt x="64439" y="30349"/>
                  </a:lnTo>
                  <a:lnTo>
                    <a:pt x="64680" y="30228"/>
                  </a:lnTo>
                  <a:lnTo>
                    <a:pt x="64861" y="30108"/>
                  </a:lnTo>
                  <a:lnTo>
                    <a:pt x="64982" y="29927"/>
                  </a:lnTo>
                  <a:lnTo>
                    <a:pt x="65103" y="29685"/>
                  </a:lnTo>
                  <a:lnTo>
                    <a:pt x="65163" y="29504"/>
                  </a:lnTo>
                  <a:lnTo>
                    <a:pt x="65163" y="29263"/>
                  </a:lnTo>
                  <a:lnTo>
                    <a:pt x="65163" y="29022"/>
                  </a:lnTo>
                  <a:lnTo>
                    <a:pt x="65103" y="28841"/>
                  </a:lnTo>
                  <a:lnTo>
                    <a:pt x="64982" y="28599"/>
                  </a:lnTo>
                  <a:lnTo>
                    <a:pt x="64861" y="28418"/>
                  </a:lnTo>
                  <a:lnTo>
                    <a:pt x="64680" y="28298"/>
                  </a:lnTo>
                  <a:lnTo>
                    <a:pt x="64439" y="28177"/>
                  </a:lnTo>
                  <a:lnTo>
                    <a:pt x="64258" y="28117"/>
                  </a:lnTo>
                  <a:close/>
                  <a:moveTo>
                    <a:pt x="69567" y="28117"/>
                  </a:moveTo>
                  <a:lnTo>
                    <a:pt x="69386" y="28177"/>
                  </a:lnTo>
                  <a:lnTo>
                    <a:pt x="69145" y="28298"/>
                  </a:lnTo>
                  <a:lnTo>
                    <a:pt x="68964" y="28418"/>
                  </a:lnTo>
                  <a:lnTo>
                    <a:pt x="68843" y="28599"/>
                  </a:lnTo>
                  <a:lnTo>
                    <a:pt x="68723" y="28841"/>
                  </a:lnTo>
                  <a:lnTo>
                    <a:pt x="68662" y="29022"/>
                  </a:lnTo>
                  <a:lnTo>
                    <a:pt x="68662" y="29263"/>
                  </a:lnTo>
                  <a:lnTo>
                    <a:pt x="68662" y="29504"/>
                  </a:lnTo>
                  <a:lnTo>
                    <a:pt x="68723" y="29685"/>
                  </a:lnTo>
                  <a:lnTo>
                    <a:pt x="68843" y="29927"/>
                  </a:lnTo>
                  <a:lnTo>
                    <a:pt x="68964" y="30108"/>
                  </a:lnTo>
                  <a:lnTo>
                    <a:pt x="69145" y="30228"/>
                  </a:lnTo>
                  <a:lnTo>
                    <a:pt x="69386" y="30349"/>
                  </a:lnTo>
                  <a:lnTo>
                    <a:pt x="69567" y="30409"/>
                  </a:lnTo>
                  <a:lnTo>
                    <a:pt x="70050" y="30409"/>
                  </a:lnTo>
                  <a:lnTo>
                    <a:pt x="70231" y="30349"/>
                  </a:lnTo>
                  <a:lnTo>
                    <a:pt x="70472" y="30228"/>
                  </a:lnTo>
                  <a:lnTo>
                    <a:pt x="70653" y="30108"/>
                  </a:lnTo>
                  <a:lnTo>
                    <a:pt x="70774" y="29927"/>
                  </a:lnTo>
                  <a:lnTo>
                    <a:pt x="70895" y="29685"/>
                  </a:lnTo>
                  <a:lnTo>
                    <a:pt x="70955" y="29504"/>
                  </a:lnTo>
                  <a:lnTo>
                    <a:pt x="70955" y="29263"/>
                  </a:lnTo>
                  <a:lnTo>
                    <a:pt x="70955" y="29022"/>
                  </a:lnTo>
                  <a:lnTo>
                    <a:pt x="70895" y="28841"/>
                  </a:lnTo>
                  <a:lnTo>
                    <a:pt x="70774" y="28599"/>
                  </a:lnTo>
                  <a:lnTo>
                    <a:pt x="70653" y="28418"/>
                  </a:lnTo>
                  <a:lnTo>
                    <a:pt x="70472" y="28298"/>
                  </a:lnTo>
                  <a:lnTo>
                    <a:pt x="70231" y="28177"/>
                  </a:lnTo>
                  <a:lnTo>
                    <a:pt x="70050" y="28117"/>
                  </a:lnTo>
                  <a:close/>
                  <a:moveTo>
                    <a:pt x="2957" y="31013"/>
                  </a:moveTo>
                  <a:lnTo>
                    <a:pt x="2776" y="31073"/>
                  </a:lnTo>
                  <a:lnTo>
                    <a:pt x="2534" y="31194"/>
                  </a:lnTo>
                  <a:lnTo>
                    <a:pt x="2353" y="31314"/>
                  </a:lnTo>
                  <a:lnTo>
                    <a:pt x="2233" y="31495"/>
                  </a:lnTo>
                  <a:lnTo>
                    <a:pt x="2112" y="31737"/>
                  </a:lnTo>
                  <a:lnTo>
                    <a:pt x="2052" y="31918"/>
                  </a:lnTo>
                  <a:lnTo>
                    <a:pt x="2052" y="32159"/>
                  </a:lnTo>
                  <a:lnTo>
                    <a:pt x="2052" y="32401"/>
                  </a:lnTo>
                  <a:lnTo>
                    <a:pt x="2112" y="32582"/>
                  </a:lnTo>
                  <a:lnTo>
                    <a:pt x="2233" y="32823"/>
                  </a:lnTo>
                  <a:lnTo>
                    <a:pt x="2353" y="33004"/>
                  </a:lnTo>
                  <a:lnTo>
                    <a:pt x="2534" y="33125"/>
                  </a:lnTo>
                  <a:lnTo>
                    <a:pt x="2776" y="33245"/>
                  </a:lnTo>
                  <a:lnTo>
                    <a:pt x="2957" y="33306"/>
                  </a:lnTo>
                  <a:lnTo>
                    <a:pt x="3439" y="33306"/>
                  </a:lnTo>
                  <a:lnTo>
                    <a:pt x="3620" y="33245"/>
                  </a:lnTo>
                  <a:lnTo>
                    <a:pt x="3862" y="33125"/>
                  </a:lnTo>
                  <a:lnTo>
                    <a:pt x="4043" y="33004"/>
                  </a:lnTo>
                  <a:lnTo>
                    <a:pt x="4164" y="32823"/>
                  </a:lnTo>
                  <a:lnTo>
                    <a:pt x="4284" y="32582"/>
                  </a:lnTo>
                  <a:lnTo>
                    <a:pt x="4345" y="32401"/>
                  </a:lnTo>
                  <a:lnTo>
                    <a:pt x="4345" y="32159"/>
                  </a:lnTo>
                  <a:lnTo>
                    <a:pt x="4345" y="31918"/>
                  </a:lnTo>
                  <a:lnTo>
                    <a:pt x="4284" y="31737"/>
                  </a:lnTo>
                  <a:lnTo>
                    <a:pt x="4164" y="31495"/>
                  </a:lnTo>
                  <a:lnTo>
                    <a:pt x="4043" y="31314"/>
                  </a:lnTo>
                  <a:lnTo>
                    <a:pt x="3862" y="31194"/>
                  </a:lnTo>
                  <a:lnTo>
                    <a:pt x="3620" y="31073"/>
                  </a:lnTo>
                  <a:lnTo>
                    <a:pt x="3439" y="31013"/>
                  </a:lnTo>
                  <a:close/>
                  <a:moveTo>
                    <a:pt x="8749" y="31013"/>
                  </a:moveTo>
                  <a:lnTo>
                    <a:pt x="8568" y="31073"/>
                  </a:lnTo>
                  <a:lnTo>
                    <a:pt x="8327" y="31194"/>
                  </a:lnTo>
                  <a:lnTo>
                    <a:pt x="8146" y="31314"/>
                  </a:lnTo>
                  <a:lnTo>
                    <a:pt x="8025" y="31495"/>
                  </a:lnTo>
                  <a:lnTo>
                    <a:pt x="7904" y="31737"/>
                  </a:lnTo>
                  <a:lnTo>
                    <a:pt x="7844" y="31918"/>
                  </a:lnTo>
                  <a:lnTo>
                    <a:pt x="7844" y="32159"/>
                  </a:lnTo>
                  <a:lnTo>
                    <a:pt x="7844" y="32401"/>
                  </a:lnTo>
                  <a:lnTo>
                    <a:pt x="7904" y="32582"/>
                  </a:lnTo>
                  <a:lnTo>
                    <a:pt x="8025" y="32823"/>
                  </a:lnTo>
                  <a:lnTo>
                    <a:pt x="8146" y="33004"/>
                  </a:lnTo>
                  <a:lnTo>
                    <a:pt x="8327" y="33125"/>
                  </a:lnTo>
                  <a:lnTo>
                    <a:pt x="8568" y="33245"/>
                  </a:lnTo>
                  <a:lnTo>
                    <a:pt x="8749" y="33306"/>
                  </a:lnTo>
                  <a:lnTo>
                    <a:pt x="9232" y="33306"/>
                  </a:lnTo>
                  <a:lnTo>
                    <a:pt x="9413" y="33245"/>
                  </a:lnTo>
                  <a:lnTo>
                    <a:pt x="9654" y="33125"/>
                  </a:lnTo>
                  <a:lnTo>
                    <a:pt x="9835" y="33004"/>
                  </a:lnTo>
                  <a:lnTo>
                    <a:pt x="9956" y="32823"/>
                  </a:lnTo>
                  <a:lnTo>
                    <a:pt x="10076" y="32582"/>
                  </a:lnTo>
                  <a:lnTo>
                    <a:pt x="10137" y="32401"/>
                  </a:lnTo>
                  <a:lnTo>
                    <a:pt x="10137" y="32159"/>
                  </a:lnTo>
                  <a:lnTo>
                    <a:pt x="10137" y="31918"/>
                  </a:lnTo>
                  <a:lnTo>
                    <a:pt x="10076" y="31737"/>
                  </a:lnTo>
                  <a:lnTo>
                    <a:pt x="9956" y="31495"/>
                  </a:lnTo>
                  <a:lnTo>
                    <a:pt x="9835" y="31314"/>
                  </a:lnTo>
                  <a:lnTo>
                    <a:pt x="9654" y="31194"/>
                  </a:lnTo>
                  <a:lnTo>
                    <a:pt x="9413" y="31073"/>
                  </a:lnTo>
                  <a:lnTo>
                    <a:pt x="9232" y="31013"/>
                  </a:lnTo>
                  <a:close/>
                  <a:moveTo>
                    <a:pt x="14541" y="31013"/>
                  </a:moveTo>
                  <a:lnTo>
                    <a:pt x="14360" y="31073"/>
                  </a:lnTo>
                  <a:lnTo>
                    <a:pt x="14119" y="31194"/>
                  </a:lnTo>
                  <a:lnTo>
                    <a:pt x="13938" y="31314"/>
                  </a:lnTo>
                  <a:lnTo>
                    <a:pt x="13817" y="31495"/>
                  </a:lnTo>
                  <a:lnTo>
                    <a:pt x="13697" y="31737"/>
                  </a:lnTo>
                  <a:lnTo>
                    <a:pt x="13636" y="31918"/>
                  </a:lnTo>
                  <a:lnTo>
                    <a:pt x="13636" y="32159"/>
                  </a:lnTo>
                  <a:lnTo>
                    <a:pt x="13636" y="32401"/>
                  </a:lnTo>
                  <a:lnTo>
                    <a:pt x="13697" y="32582"/>
                  </a:lnTo>
                  <a:lnTo>
                    <a:pt x="13817" y="32823"/>
                  </a:lnTo>
                  <a:lnTo>
                    <a:pt x="13938" y="33004"/>
                  </a:lnTo>
                  <a:lnTo>
                    <a:pt x="14119" y="33125"/>
                  </a:lnTo>
                  <a:lnTo>
                    <a:pt x="14360" y="33245"/>
                  </a:lnTo>
                  <a:lnTo>
                    <a:pt x="14541" y="33306"/>
                  </a:lnTo>
                  <a:lnTo>
                    <a:pt x="15024" y="33306"/>
                  </a:lnTo>
                  <a:lnTo>
                    <a:pt x="15205" y="33245"/>
                  </a:lnTo>
                  <a:lnTo>
                    <a:pt x="15446" y="33125"/>
                  </a:lnTo>
                  <a:lnTo>
                    <a:pt x="15627" y="33004"/>
                  </a:lnTo>
                  <a:lnTo>
                    <a:pt x="15748" y="32823"/>
                  </a:lnTo>
                  <a:lnTo>
                    <a:pt x="15869" y="32582"/>
                  </a:lnTo>
                  <a:lnTo>
                    <a:pt x="15929" y="32401"/>
                  </a:lnTo>
                  <a:lnTo>
                    <a:pt x="15929" y="32159"/>
                  </a:lnTo>
                  <a:lnTo>
                    <a:pt x="15929" y="31918"/>
                  </a:lnTo>
                  <a:lnTo>
                    <a:pt x="15869" y="31737"/>
                  </a:lnTo>
                  <a:lnTo>
                    <a:pt x="15748" y="31495"/>
                  </a:lnTo>
                  <a:lnTo>
                    <a:pt x="15627" y="31314"/>
                  </a:lnTo>
                  <a:lnTo>
                    <a:pt x="15446" y="31194"/>
                  </a:lnTo>
                  <a:lnTo>
                    <a:pt x="15205" y="31073"/>
                  </a:lnTo>
                  <a:lnTo>
                    <a:pt x="15024" y="31013"/>
                  </a:lnTo>
                  <a:close/>
                  <a:moveTo>
                    <a:pt x="20333" y="31013"/>
                  </a:moveTo>
                  <a:lnTo>
                    <a:pt x="20152" y="31073"/>
                  </a:lnTo>
                  <a:lnTo>
                    <a:pt x="19911" y="31194"/>
                  </a:lnTo>
                  <a:lnTo>
                    <a:pt x="19730" y="31314"/>
                  </a:lnTo>
                  <a:lnTo>
                    <a:pt x="19609" y="31495"/>
                  </a:lnTo>
                  <a:lnTo>
                    <a:pt x="19489" y="31737"/>
                  </a:lnTo>
                  <a:lnTo>
                    <a:pt x="19428" y="31918"/>
                  </a:lnTo>
                  <a:lnTo>
                    <a:pt x="19428" y="32159"/>
                  </a:lnTo>
                  <a:lnTo>
                    <a:pt x="19428" y="32401"/>
                  </a:lnTo>
                  <a:lnTo>
                    <a:pt x="19489" y="32582"/>
                  </a:lnTo>
                  <a:lnTo>
                    <a:pt x="19609" y="32823"/>
                  </a:lnTo>
                  <a:lnTo>
                    <a:pt x="19730" y="33004"/>
                  </a:lnTo>
                  <a:lnTo>
                    <a:pt x="19911" y="33125"/>
                  </a:lnTo>
                  <a:lnTo>
                    <a:pt x="20152" y="33245"/>
                  </a:lnTo>
                  <a:lnTo>
                    <a:pt x="20333" y="33306"/>
                  </a:lnTo>
                  <a:lnTo>
                    <a:pt x="20816" y="33306"/>
                  </a:lnTo>
                  <a:lnTo>
                    <a:pt x="20997" y="33245"/>
                  </a:lnTo>
                  <a:lnTo>
                    <a:pt x="21239" y="33125"/>
                  </a:lnTo>
                  <a:lnTo>
                    <a:pt x="21420" y="33004"/>
                  </a:lnTo>
                  <a:lnTo>
                    <a:pt x="21540" y="32823"/>
                  </a:lnTo>
                  <a:lnTo>
                    <a:pt x="21661" y="32582"/>
                  </a:lnTo>
                  <a:lnTo>
                    <a:pt x="21721" y="32401"/>
                  </a:lnTo>
                  <a:lnTo>
                    <a:pt x="21721" y="32159"/>
                  </a:lnTo>
                  <a:lnTo>
                    <a:pt x="21721" y="31918"/>
                  </a:lnTo>
                  <a:lnTo>
                    <a:pt x="21661" y="31737"/>
                  </a:lnTo>
                  <a:lnTo>
                    <a:pt x="21540" y="31495"/>
                  </a:lnTo>
                  <a:lnTo>
                    <a:pt x="21420" y="31314"/>
                  </a:lnTo>
                  <a:lnTo>
                    <a:pt x="21239" y="31194"/>
                  </a:lnTo>
                  <a:lnTo>
                    <a:pt x="20997" y="31073"/>
                  </a:lnTo>
                  <a:lnTo>
                    <a:pt x="20816" y="31013"/>
                  </a:lnTo>
                  <a:close/>
                  <a:moveTo>
                    <a:pt x="26126" y="31013"/>
                  </a:moveTo>
                  <a:lnTo>
                    <a:pt x="25945" y="31073"/>
                  </a:lnTo>
                  <a:lnTo>
                    <a:pt x="25703" y="31194"/>
                  </a:lnTo>
                  <a:lnTo>
                    <a:pt x="25522" y="31314"/>
                  </a:lnTo>
                  <a:lnTo>
                    <a:pt x="25402" y="31495"/>
                  </a:lnTo>
                  <a:lnTo>
                    <a:pt x="25281" y="31737"/>
                  </a:lnTo>
                  <a:lnTo>
                    <a:pt x="25221" y="31918"/>
                  </a:lnTo>
                  <a:lnTo>
                    <a:pt x="25221" y="32159"/>
                  </a:lnTo>
                  <a:lnTo>
                    <a:pt x="25221" y="32401"/>
                  </a:lnTo>
                  <a:lnTo>
                    <a:pt x="25281" y="32582"/>
                  </a:lnTo>
                  <a:lnTo>
                    <a:pt x="25402" y="32823"/>
                  </a:lnTo>
                  <a:lnTo>
                    <a:pt x="25522" y="33004"/>
                  </a:lnTo>
                  <a:lnTo>
                    <a:pt x="25703" y="33125"/>
                  </a:lnTo>
                  <a:lnTo>
                    <a:pt x="25945" y="33245"/>
                  </a:lnTo>
                  <a:lnTo>
                    <a:pt x="26126" y="33306"/>
                  </a:lnTo>
                  <a:lnTo>
                    <a:pt x="26608" y="33306"/>
                  </a:lnTo>
                  <a:lnTo>
                    <a:pt x="26789" y="33245"/>
                  </a:lnTo>
                  <a:lnTo>
                    <a:pt x="27031" y="33125"/>
                  </a:lnTo>
                  <a:lnTo>
                    <a:pt x="27212" y="33004"/>
                  </a:lnTo>
                  <a:lnTo>
                    <a:pt x="27332" y="32823"/>
                  </a:lnTo>
                  <a:lnTo>
                    <a:pt x="27453" y="32582"/>
                  </a:lnTo>
                  <a:lnTo>
                    <a:pt x="27513" y="32401"/>
                  </a:lnTo>
                  <a:lnTo>
                    <a:pt x="27513" y="32159"/>
                  </a:lnTo>
                  <a:lnTo>
                    <a:pt x="27513" y="31918"/>
                  </a:lnTo>
                  <a:lnTo>
                    <a:pt x="27453" y="31737"/>
                  </a:lnTo>
                  <a:lnTo>
                    <a:pt x="27332" y="31495"/>
                  </a:lnTo>
                  <a:lnTo>
                    <a:pt x="27212" y="31314"/>
                  </a:lnTo>
                  <a:lnTo>
                    <a:pt x="27031" y="31194"/>
                  </a:lnTo>
                  <a:lnTo>
                    <a:pt x="26789" y="31073"/>
                  </a:lnTo>
                  <a:lnTo>
                    <a:pt x="26608" y="31013"/>
                  </a:lnTo>
                  <a:close/>
                  <a:moveTo>
                    <a:pt x="31918" y="31013"/>
                  </a:moveTo>
                  <a:lnTo>
                    <a:pt x="31737" y="31073"/>
                  </a:lnTo>
                  <a:lnTo>
                    <a:pt x="31496" y="31194"/>
                  </a:lnTo>
                  <a:lnTo>
                    <a:pt x="31315" y="31314"/>
                  </a:lnTo>
                  <a:lnTo>
                    <a:pt x="31194" y="31495"/>
                  </a:lnTo>
                  <a:lnTo>
                    <a:pt x="31073" y="31737"/>
                  </a:lnTo>
                  <a:lnTo>
                    <a:pt x="31013" y="31918"/>
                  </a:lnTo>
                  <a:lnTo>
                    <a:pt x="31013" y="32159"/>
                  </a:lnTo>
                  <a:lnTo>
                    <a:pt x="31013" y="32401"/>
                  </a:lnTo>
                  <a:lnTo>
                    <a:pt x="31073" y="32582"/>
                  </a:lnTo>
                  <a:lnTo>
                    <a:pt x="31194" y="32823"/>
                  </a:lnTo>
                  <a:lnTo>
                    <a:pt x="31315" y="33004"/>
                  </a:lnTo>
                  <a:lnTo>
                    <a:pt x="31496" y="33125"/>
                  </a:lnTo>
                  <a:lnTo>
                    <a:pt x="31737" y="33245"/>
                  </a:lnTo>
                  <a:lnTo>
                    <a:pt x="31918" y="33306"/>
                  </a:lnTo>
                  <a:lnTo>
                    <a:pt x="32401" y="33306"/>
                  </a:lnTo>
                  <a:lnTo>
                    <a:pt x="32582" y="33245"/>
                  </a:lnTo>
                  <a:lnTo>
                    <a:pt x="32823" y="33125"/>
                  </a:lnTo>
                  <a:lnTo>
                    <a:pt x="33004" y="33004"/>
                  </a:lnTo>
                  <a:lnTo>
                    <a:pt x="33125" y="32823"/>
                  </a:lnTo>
                  <a:lnTo>
                    <a:pt x="33245" y="32582"/>
                  </a:lnTo>
                  <a:lnTo>
                    <a:pt x="33306" y="32401"/>
                  </a:lnTo>
                  <a:lnTo>
                    <a:pt x="33306" y="32159"/>
                  </a:lnTo>
                  <a:lnTo>
                    <a:pt x="33306" y="31918"/>
                  </a:lnTo>
                  <a:lnTo>
                    <a:pt x="33245" y="31737"/>
                  </a:lnTo>
                  <a:lnTo>
                    <a:pt x="33125" y="31495"/>
                  </a:lnTo>
                  <a:lnTo>
                    <a:pt x="33004" y="31314"/>
                  </a:lnTo>
                  <a:lnTo>
                    <a:pt x="32823" y="31194"/>
                  </a:lnTo>
                  <a:lnTo>
                    <a:pt x="32582" y="31073"/>
                  </a:lnTo>
                  <a:lnTo>
                    <a:pt x="32401" y="31013"/>
                  </a:lnTo>
                  <a:close/>
                  <a:moveTo>
                    <a:pt x="37710" y="31013"/>
                  </a:moveTo>
                  <a:lnTo>
                    <a:pt x="37529" y="31073"/>
                  </a:lnTo>
                  <a:lnTo>
                    <a:pt x="37288" y="31194"/>
                  </a:lnTo>
                  <a:lnTo>
                    <a:pt x="37107" y="31314"/>
                  </a:lnTo>
                  <a:lnTo>
                    <a:pt x="36986" y="31495"/>
                  </a:lnTo>
                  <a:lnTo>
                    <a:pt x="36865" y="31737"/>
                  </a:lnTo>
                  <a:lnTo>
                    <a:pt x="36805" y="31918"/>
                  </a:lnTo>
                  <a:lnTo>
                    <a:pt x="36805" y="32159"/>
                  </a:lnTo>
                  <a:lnTo>
                    <a:pt x="36805" y="32401"/>
                  </a:lnTo>
                  <a:lnTo>
                    <a:pt x="36865" y="32582"/>
                  </a:lnTo>
                  <a:lnTo>
                    <a:pt x="36986" y="32823"/>
                  </a:lnTo>
                  <a:lnTo>
                    <a:pt x="37107" y="33004"/>
                  </a:lnTo>
                  <a:lnTo>
                    <a:pt x="37288" y="33125"/>
                  </a:lnTo>
                  <a:lnTo>
                    <a:pt x="37529" y="33245"/>
                  </a:lnTo>
                  <a:lnTo>
                    <a:pt x="37710" y="33306"/>
                  </a:lnTo>
                  <a:lnTo>
                    <a:pt x="38193" y="33306"/>
                  </a:lnTo>
                  <a:lnTo>
                    <a:pt x="38374" y="33245"/>
                  </a:lnTo>
                  <a:lnTo>
                    <a:pt x="38615" y="33125"/>
                  </a:lnTo>
                  <a:lnTo>
                    <a:pt x="38796" y="33004"/>
                  </a:lnTo>
                  <a:lnTo>
                    <a:pt x="38917" y="32823"/>
                  </a:lnTo>
                  <a:lnTo>
                    <a:pt x="39038" y="32582"/>
                  </a:lnTo>
                  <a:lnTo>
                    <a:pt x="39098" y="32401"/>
                  </a:lnTo>
                  <a:lnTo>
                    <a:pt x="39098" y="32159"/>
                  </a:lnTo>
                  <a:lnTo>
                    <a:pt x="39098" y="31918"/>
                  </a:lnTo>
                  <a:lnTo>
                    <a:pt x="39038" y="31737"/>
                  </a:lnTo>
                  <a:lnTo>
                    <a:pt x="38917" y="31495"/>
                  </a:lnTo>
                  <a:lnTo>
                    <a:pt x="38796" y="31314"/>
                  </a:lnTo>
                  <a:lnTo>
                    <a:pt x="38615" y="31194"/>
                  </a:lnTo>
                  <a:lnTo>
                    <a:pt x="38374" y="31073"/>
                  </a:lnTo>
                  <a:lnTo>
                    <a:pt x="38193" y="31013"/>
                  </a:lnTo>
                  <a:close/>
                  <a:moveTo>
                    <a:pt x="43502" y="31013"/>
                  </a:moveTo>
                  <a:lnTo>
                    <a:pt x="43321" y="31073"/>
                  </a:lnTo>
                  <a:lnTo>
                    <a:pt x="43080" y="31194"/>
                  </a:lnTo>
                  <a:lnTo>
                    <a:pt x="42899" y="31314"/>
                  </a:lnTo>
                  <a:lnTo>
                    <a:pt x="42778" y="31495"/>
                  </a:lnTo>
                  <a:lnTo>
                    <a:pt x="42658" y="31737"/>
                  </a:lnTo>
                  <a:lnTo>
                    <a:pt x="42597" y="31918"/>
                  </a:lnTo>
                  <a:lnTo>
                    <a:pt x="42597" y="32159"/>
                  </a:lnTo>
                  <a:lnTo>
                    <a:pt x="42597" y="32401"/>
                  </a:lnTo>
                  <a:lnTo>
                    <a:pt x="42658" y="32582"/>
                  </a:lnTo>
                  <a:lnTo>
                    <a:pt x="42778" y="32823"/>
                  </a:lnTo>
                  <a:lnTo>
                    <a:pt x="42899" y="33004"/>
                  </a:lnTo>
                  <a:lnTo>
                    <a:pt x="43080" y="33125"/>
                  </a:lnTo>
                  <a:lnTo>
                    <a:pt x="43321" y="33245"/>
                  </a:lnTo>
                  <a:lnTo>
                    <a:pt x="43502" y="33306"/>
                  </a:lnTo>
                  <a:lnTo>
                    <a:pt x="43985" y="33306"/>
                  </a:lnTo>
                  <a:lnTo>
                    <a:pt x="44166" y="33245"/>
                  </a:lnTo>
                  <a:lnTo>
                    <a:pt x="44407" y="33125"/>
                  </a:lnTo>
                  <a:lnTo>
                    <a:pt x="44588" y="33004"/>
                  </a:lnTo>
                  <a:lnTo>
                    <a:pt x="44709" y="32823"/>
                  </a:lnTo>
                  <a:lnTo>
                    <a:pt x="44830" y="32582"/>
                  </a:lnTo>
                  <a:lnTo>
                    <a:pt x="44890" y="32401"/>
                  </a:lnTo>
                  <a:lnTo>
                    <a:pt x="44890" y="32159"/>
                  </a:lnTo>
                  <a:lnTo>
                    <a:pt x="44890" y="31918"/>
                  </a:lnTo>
                  <a:lnTo>
                    <a:pt x="44830" y="31737"/>
                  </a:lnTo>
                  <a:lnTo>
                    <a:pt x="44709" y="31495"/>
                  </a:lnTo>
                  <a:lnTo>
                    <a:pt x="44588" y="31314"/>
                  </a:lnTo>
                  <a:lnTo>
                    <a:pt x="44407" y="31194"/>
                  </a:lnTo>
                  <a:lnTo>
                    <a:pt x="44166" y="31073"/>
                  </a:lnTo>
                  <a:lnTo>
                    <a:pt x="43985" y="31013"/>
                  </a:lnTo>
                  <a:close/>
                  <a:moveTo>
                    <a:pt x="49295" y="31013"/>
                  </a:moveTo>
                  <a:lnTo>
                    <a:pt x="49114" y="31073"/>
                  </a:lnTo>
                  <a:lnTo>
                    <a:pt x="48872" y="31194"/>
                  </a:lnTo>
                  <a:lnTo>
                    <a:pt x="48691" y="31314"/>
                  </a:lnTo>
                  <a:lnTo>
                    <a:pt x="48571" y="31495"/>
                  </a:lnTo>
                  <a:lnTo>
                    <a:pt x="48450" y="31737"/>
                  </a:lnTo>
                  <a:lnTo>
                    <a:pt x="48390" y="31918"/>
                  </a:lnTo>
                  <a:lnTo>
                    <a:pt x="48390" y="32159"/>
                  </a:lnTo>
                  <a:lnTo>
                    <a:pt x="48390" y="32401"/>
                  </a:lnTo>
                  <a:lnTo>
                    <a:pt x="48450" y="32582"/>
                  </a:lnTo>
                  <a:lnTo>
                    <a:pt x="48571" y="32823"/>
                  </a:lnTo>
                  <a:lnTo>
                    <a:pt x="48691" y="33004"/>
                  </a:lnTo>
                  <a:lnTo>
                    <a:pt x="48872" y="33125"/>
                  </a:lnTo>
                  <a:lnTo>
                    <a:pt x="49114" y="33245"/>
                  </a:lnTo>
                  <a:lnTo>
                    <a:pt x="49295" y="33306"/>
                  </a:lnTo>
                  <a:lnTo>
                    <a:pt x="49777" y="33306"/>
                  </a:lnTo>
                  <a:lnTo>
                    <a:pt x="49958" y="33245"/>
                  </a:lnTo>
                  <a:lnTo>
                    <a:pt x="50200" y="33125"/>
                  </a:lnTo>
                  <a:lnTo>
                    <a:pt x="50381" y="33004"/>
                  </a:lnTo>
                  <a:lnTo>
                    <a:pt x="50501" y="32823"/>
                  </a:lnTo>
                  <a:lnTo>
                    <a:pt x="50622" y="32582"/>
                  </a:lnTo>
                  <a:lnTo>
                    <a:pt x="50682" y="32401"/>
                  </a:lnTo>
                  <a:lnTo>
                    <a:pt x="50682" y="32159"/>
                  </a:lnTo>
                  <a:lnTo>
                    <a:pt x="50682" y="31918"/>
                  </a:lnTo>
                  <a:lnTo>
                    <a:pt x="50622" y="31737"/>
                  </a:lnTo>
                  <a:lnTo>
                    <a:pt x="50501" y="31495"/>
                  </a:lnTo>
                  <a:lnTo>
                    <a:pt x="50381" y="31314"/>
                  </a:lnTo>
                  <a:lnTo>
                    <a:pt x="50200" y="31194"/>
                  </a:lnTo>
                  <a:lnTo>
                    <a:pt x="49958" y="31073"/>
                  </a:lnTo>
                  <a:lnTo>
                    <a:pt x="49777" y="31013"/>
                  </a:lnTo>
                  <a:close/>
                  <a:moveTo>
                    <a:pt x="55087" y="31013"/>
                  </a:moveTo>
                  <a:lnTo>
                    <a:pt x="54906" y="31073"/>
                  </a:lnTo>
                  <a:lnTo>
                    <a:pt x="54665" y="31194"/>
                  </a:lnTo>
                  <a:lnTo>
                    <a:pt x="54483" y="31314"/>
                  </a:lnTo>
                  <a:lnTo>
                    <a:pt x="54363" y="31495"/>
                  </a:lnTo>
                  <a:lnTo>
                    <a:pt x="54242" y="31737"/>
                  </a:lnTo>
                  <a:lnTo>
                    <a:pt x="54182" y="31918"/>
                  </a:lnTo>
                  <a:lnTo>
                    <a:pt x="54182" y="32159"/>
                  </a:lnTo>
                  <a:lnTo>
                    <a:pt x="54182" y="32401"/>
                  </a:lnTo>
                  <a:lnTo>
                    <a:pt x="54242" y="32582"/>
                  </a:lnTo>
                  <a:lnTo>
                    <a:pt x="54363" y="32823"/>
                  </a:lnTo>
                  <a:lnTo>
                    <a:pt x="54483" y="33004"/>
                  </a:lnTo>
                  <a:lnTo>
                    <a:pt x="54665" y="33125"/>
                  </a:lnTo>
                  <a:lnTo>
                    <a:pt x="54906" y="33245"/>
                  </a:lnTo>
                  <a:lnTo>
                    <a:pt x="55087" y="33306"/>
                  </a:lnTo>
                  <a:lnTo>
                    <a:pt x="55570" y="33306"/>
                  </a:lnTo>
                  <a:lnTo>
                    <a:pt x="55751" y="33245"/>
                  </a:lnTo>
                  <a:lnTo>
                    <a:pt x="55992" y="33125"/>
                  </a:lnTo>
                  <a:lnTo>
                    <a:pt x="56173" y="33004"/>
                  </a:lnTo>
                  <a:lnTo>
                    <a:pt x="56294" y="32823"/>
                  </a:lnTo>
                  <a:lnTo>
                    <a:pt x="56414" y="32582"/>
                  </a:lnTo>
                  <a:lnTo>
                    <a:pt x="56475" y="32401"/>
                  </a:lnTo>
                  <a:lnTo>
                    <a:pt x="56475" y="32159"/>
                  </a:lnTo>
                  <a:lnTo>
                    <a:pt x="56475" y="31918"/>
                  </a:lnTo>
                  <a:lnTo>
                    <a:pt x="56414" y="31737"/>
                  </a:lnTo>
                  <a:lnTo>
                    <a:pt x="56294" y="31495"/>
                  </a:lnTo>
                  <a:lnTo>
                    <a:pt x="56173" y="31314"/>
                  </a:lnTo>
                  <a:lnTo>
                    <a:pt x="55992" y="31194"/>
                  </a:lnTo>
                  <a:lnTo>
                    <a:pt x="55751" y="31073"/>
                  </a:lnTo>
                  <a:lnTo>
                    <a:pt x="55570" y="31013"/>
                  </a:lnTo>
                  <a:close/>
                  <a:moveTo>
                    <a:pt x="60879" y="31013"/>
                  </a:moveTo>
                  <a:lnTo>
                    <a:pt x="60698" y="31073"/>
                  </a:lnTo>
                  <a:lnTo>
                    <a:pt x="60457" y="31194"/>
                  </a:lnTo>
                  <a:lnTo>
                    <a:pt x="60276" y="31314"/>
                  </a:lnTo>
                  <a:lnTo>
                    <a:pt x="60155" y="31495"/>
                  </a:lnTo>
                  <a:lnTo>
                    <a:pt x="60034" y="31737"/>
                  </a:lnTo>
                  <a:lnTo>
                    <a:pt x="59974" y="31918"/>
                  </a:lnTo>
                  <a:lnTo>
                    <a:pt x="59974" y="32159"/>
                  </a:lnTo>
                  <a:lnTo>
                    <a:pt x="59974" y="32401"/>
                  </a:lnTo>
                  <a:lnTo>
                    <a:pt x="60034" y="32582"/>
                  </a:lnTo>
                  <a:lnTo>
                    <a:pt x="60155" y="32823"/>
                  </a:lnTo>
                  <a:lnTo>
                    <a:pt x="60276" y="33004"/>
                  </a:lnTo>
                  <a:lnTo>
                    <a:pt x="60457" y="33125"/>
                  </a:lnTo>
                  <a:lnTo>
                    <a:pt x="60698" y="33245"/>
                  </a:lnTo>
                  <a:lnTo>
                    <a:pt x="60879" y="33306"/>
                  </a:lnTo>
                  <a:lnTo>
                    <a:pt x="61362" y="33306"/>
                  </a:lnTo>
                  <a:lnTo>
                    <a:pt x="61543" y="33245"/>
                  </a:lnTo>
                  <a:lnTo>
                    <a:pt x="61784" y="33125"/>
                  </a:lnTo>
                  <a:lnTo>
                    <a:pt x="61965" y="33004"/>
                  </a:lnTo>
                  <a:lnTo>
                    <a:pt x="62086" y="32823"/>
                  </a:lnTo>
                  <a:lnTo>
                    <a:pt x="62206" y="32582"/>
                  </a:lnTo>
                  <a:lnTo>
                    <a:pt x="62267" y="32401"/>
                  </a:lnTo>
                  <a:lnTo>
                    <a:pt x="62267" y="32159"/>
                  </a:lnTo>
                  <a:lnTo>
                    <a:pt x="62267" y="31918"/>
                  </a:lnTo>
                  <a:lnTo>
                    <a:pt x="62206" y="31737"/>
                  </a:lnTo>
                  <a:lnTo>
                    <a:pt x="62086" y="31495"/>
                  </a:lnTo>
                  <a:lnTo>
                    <a:pt x="61965" y="31314"/>
                  </a:lnTo>
                  <a:lnTo>
                    <a:pt x="61784" y="31194"/>
                  </a:lnTo>
                  <a:lnTo>
                    <a:pt x="61543" y="31073"/>
                  </a:lnTo>
                  <a:lnTo>
                    <a:pt x="61362" y="31013"/>
                  </a:lnTo>
                  <a:close/>
                  <a:moveTo>
                    <a:pt x="66671" y="31013"/>
                  </a:moveTo>
                  <a:lnTo>
                    <a:pt x="66490" y="31073"/>
                  </a:lnTo>
                  <a:lnTo>
                    <a:pt x="66249" y="31194"/>
                  </a:lnTo>
                  <a:lnTo>
                    <a:pt x="66068" y="31314"/>
                  </a:lnTo>
                  <a:lnTo>
                    <a:pt x="65947" y="31495"/>
                  </a:lnTo>
                  <a:lnTo>
                    <a:pt x="65827" y="31737"/>
                  </a:lnTo>
                  <a:lnTo>
                    <a:pt x="65766" y="31918"/>
                  </a:lnTo>
                  <a:lnTo>
                    <a:pt x="65766" y="32159"/>
                  </a:lnTo>
                  <a:lnTo>
                    <a:pt x="65766" y="32401"/>
                  </a:lnTo>
                  <a:lnTo>
                    <a:pt x="65827" y="32582"/>
                  </a:lnTo>
                  <a:lnTo>
                    <a:pt x="65947" y="32823"/>
                  </a:lnTo>
                  <a:lnTo>
                    <a:pt x="66068" y="33004"/>
                  </a:lnTo>
                  <a:lnTo>
                    <a:pt x="66249" y="33125"/>
                  </a:lnTo>
                  <a:lnTo>
                    <a:pt x="66490" y="33245"/>
                  </a:lnTo>
                  <a:lnTo>
                    <a:pt x="66671" y="33306"/>
                  </a:lnTo>
                  <a:lnTo>
                    <a:pt x="67154" y="33306"/>
                  </a:lnTo>
                  <a:lnTo>
                    <a:pt x="67335" y="33245"/>
                  </a:lnTo>
                  <a:lnTo>
                    <a:pt x="67576" y="33125"/>
                  </a:lnTo>
                  <a:lnTo>
                    <a:pt x="67757" y="33004"/>
                  </a:lnTo>
                  <a:lnTo>
                    <a:pt x="67878" y="32823"/>
                  </a:lnTo>
                  <a:lnTo>
                    <a:pt x="67999" y="32582"/>
                  </a:lnTo>
                  <a:lnTo>
                    <a:pt x="68059" y="32401"/>
                  </a:lnTo>
                  <a:lnTo>
                    <a:pt x="68059" y="32159"/>
                  </a:lnTo>
                  <a:lnTo>
                    <a:pt x="68059" y="31918"/>
                  </a:lnTo>
                  <a:lnTo>
                    <a:pt x="67999" y="31737"/>
                  </a:lnTo>
                  <a:lnTo>
                    <a:pt x="67878" y="31495"/>
                  </a:lnTo>
                  <a:lnTo>
                    <a:pt x="67757" y="31314"/>
                  </a:lnTo>
                  <a:lnTo>
                    <a:pt x="67576" y="31194"/>
                  </a:lnTo>
                  <a:lnTo>
                    <a:pt x="67335" y="31073"/>
                  </a:lnTo>
                  <a:lnTo>
                    <a:pt x="67154" y="31013"/>
                  </a:lnTo>
                  <a:close/>
                  <a:moveTo>
                    <a:pt x="72464" y="31013"/>
                  </a:moveTo>
                  <a:lnTo>
                    <a:pt x="72283" y="31073"/>
                  </a:lnTo>
                  <a:lnTo>
                    <a:pt x="72041" y="31194"/>
                  </a:lnTo>
                  <a:lnTo>
                    <a:pt x="71860" y="31314"/>
                  </a:lnTo>
                  <a:lnTo>
                    <a:pt x="71740" y="31495"/>
                  </a:lnTo>
                  <a:lnTo>
                    <a:pt x="71619" y="31737"/>
                  </a:lnTo>
                  <a:lnTo>
                    <a:pt x="71559" y="31918"/>
                  </a:lnTo>
                  <a:lnTo>
                    <a:pt x="71559" y="32159"/>
                  </a:lnTo>
                  <a:lnTo>
                    <a:pt x="71559" y="32401"/>
                  </a:lnTo>
                  <a:lnTo>
                    <a:pt x="71619" y="32582"/>
                  </a:lnTo>
                  <a:lnTo>
                    <a:pt x="71740" y="32823"/>
                  </a:lnTo>
                  <a:lnTo>
                    <a:pt x="71860" y="33004"/>
                  </a:lnTo>
                  <a:lnTo>
                    <a:pt x="72041" y="33125"/>
                  </a:lnTo>
                  <a:lnTo>
                    <a:pt x="72283" y="33245"/>
                  </a:lnTo>
                  <a:lnTo>
                    <a:pt x="72464" y="33306"/>
                  </a:lnTo>
                  <a:lnTo>
                    <a:pt x="72946" y="33306"/>
                  </a:lnTo>
                  <a:lnTo>
                    <a:pt x="73127" y="33245"/>
                  </a:lnTo>
                  <a:lnTo>
                    <a:pt x="73369" y="33125"/>
                  </a:lnTo>
                  <a:lnTo>
                    <a:pt x="73550" y="33004"/>
                  </a:lnTo>
                  <a:lnTo>
                    <a:pt x="73670" y="32823"/>
                  </a:lnTo>
                  <a:lnTo>
                    <a:pt x="73791" y="32582"/>
                  </a:lnTo>
                  <a:lnTo>
                    <a:pt x="73851" y="32401"/>
                  </a:lnTo>
                  <a:lnTo>
                    <a:pt x="73851" y="32159"/>
                  </a:lnTo>
                  <a:lnTo>
                    <a:pt x="73851" y="31918"/>
                  </a:lnTo>
                  <a:lnTo>
                    <a:pt x="73791" y="31737"/>
                  </a:lnTo>
                  <a:lnTo>
                    <a:pt x="73670" y="31495"/>
                  </a:lnTo>
                  <a:lnTo>
                    <a:pt x="73550" y="31314"/>
                  </a:lnTo>
                  <a:lnTo>
                    <a:pt x="73369" y="31194"/>
                  </a:lnTo>
                  <a:lnTo>
                    <a:pt x="73127" y="31073"/>
                  </a:lnTo>
                  <a:lnTo>
                    <a:pt x="72946" y="31013"/>
                  </a:lnTo>
                  <a:close/>
                  <a:moveTo>
                    <a:pt x="181" y="33909"/>
                  </a:moveTo>
                  <a:lnTo>
                    <a:pt x="0" y="36141"/>
                  </a:lnTo>
                  <a:lnTo>
                    <a:pt x="302" y="36202"/>
                  </a:lnTo>
                  <a:lnTo>
                    <a:pt x="543" y="36202"/>
                  </a:lnTo>
                  <a:lnTo>
                    <a:pt x="724" y="36141"/>
                  </a:lnTo>
                  <a:lnTo>
                    <a:pt x="966" y="36021"/>
                  </a:lnTo>
                  <a:lnTo>
                    <a:pt x="1147" y="35900"/>
                  </a:lnTo>
                  <a:lnTo>
                    <a:pt x="1267" y="35719"/>
                  </a:lnTo>
                  <a:lnTo>
                    <a:pt x="1388" y="35478"/>
                  </a:lnTo>
                  <a:lnTo>
                    <a:pt x="1448" y="35297"/>
                  </a:lnTo>
                  <a:lnTo>
                    <a:pt x="1448" y="35055"/>
                  </a:lnTo>
                  <a:lnTo>
                    <a:pt x="1448" y="34814"/>
                  </a:lnTo>
                  <a:lnTo>
                    <a:pt x="1388" y="34633"/>
                  </a:lnTo>
                  <a:lnTo>
                    <a:pt x="1267" y="34392"/>
                  </a:lnTo>
                  <a:lnTo>
                    <a:pt x="1147" y="34211"/>
                  </a:lnTo>
                  <a:lnTo>
                    <a:pt x="966" y="34090"/>
                  </a:lnTo>
                  <a:lnTo>
                    <a:pt x="724" y="33969"/>
                  </a:lnTo>
                  <a:lnTo>
                    <a:pt x="543" y="33909"/>
                  </a:lnTo>
                  <a:close/>
                  <a:moveTo>
                    <a:pt x="5853" y="33909"/>
                  </a:moveTo>
                  <a:lnTo>
                    <a:pt x="5672" y="33969"/>
                  </a:lnTo>
                  <a:lnTo>
                    <a:pt x="5431" y="34090"/>
                  </a:lnTo>
                  <a:lnTo>
                    <a:pt x="5250" y="34211"/>
                  </a:lnTo>
                  <a:lnTo>
                    <a:pt x="5129" y="34392"/>
                  </a:lnTo>
                  <a:lnTo>
                    <a:pt x="5008" y="34633"/>
                  </a:lnTo>
                  <a:lnTo>
                    <a:pt x="4948" y="34814"/>
                  </a:lnTo>
                  <a:lnTo>
                    <a:pt x="4948" y="35055"/>
                  </a:lnTo>
                  <a:lnTo>
                    <a:pt x="4948" y="35297"/>
                  </a:lnTo>
                  <a:lnTo>
                    <a:pt x="5008" y="35478"/>
                  </a:lnTo>
                  <a:lnTo>
                    <a:pt x="5129" y="35719"/>
                  </a:lnTo>
                  <a:lnTo>
                    <a:pt x="5250" y="35900"/>
                  </a:lnTo>
                  <a:lnTo>
                    <a:pt x="5431" y="36021"/>
                  </a:lnTo>
                  <a:lnTo>
                    <a:pt x="5672" y="36141"/>
                  </a:lnTo>
                  <a:lnTo>
                    <a:pt x="5853" y="36202"/>
                  </a:lnTo>
                  <a:lnTo>
                    <a:pt x="6336" y="36202"/>
                  </a:lnTo>
                  <a:lnTo>
                    <a:pt x="6517" y="36141"/>
                  </a:lnTo>
                  <a:lnTo>
                    <a:pt x="6758" y="36021"/>
                  </a:lnTo>
                  <a:lnTo>
                    <a:pt x="6939" y="35900"/>
                  </a:lnTo>
                  <a:lnTo>
                    <a:pt x="7060" y="35719"/>
                  </a:lnTo>
                  <a:lnTo>
                    <a:pt x="7180" y="35478"/>
                  </a:lnTo>
                  <a:lnTo>
                    <a:pt x="7241" y="35297"/>
                  </a:lnTo>
                  <a:lnTo>
                    <a:pt x="7241" y="35055"/>
                  </a:lnTo>
                  <a:lnTo>
                    <a:pt x="7241" y="34814"/>
                  </a:lnTo>
                  <a:lnTo>
                    <a:pt x="7180" y="34633"/>
                  </a:lnTo>
                  <a:lnTo>
                    <a:pt x="7060" y="34392"/>
                  </a:lnTo>
                  <a:lnTo>
                    <a:pt x="6939" y="34211"/>
                  </a:lnTo>
                  <a:lnTo>
                    <a:pt x="6758" y="34090"/>
                  </a:lnTo>
                  <a:lnTo>
                    <a:pt x="6517" y="33969"/>
                  </a:lnTo>
                  <a:lnTo>
                    <a:pt x="6336" y="33909"/>
                  </a:lnTo>
                  <a:close/>
                  <a:moveTo>
                    <a:pt x="11645" y="33909"/>
                  </a:moveTo>
                  <a:lnTo>
                    <a:pt x="11464" y="33969"/>
                  </a:lnTo>
                  <a:lnTo>
                    <a:pt x="11223" y="34090"/>
                  </a:lnTo>
                  <a:lnTo>
                    <a:pt x="11042" y="34211"/>
                  </a:lnTo>
                  <a:lnTo>
                    <a:pt x="10921" y="34392"/>
                  </a:lnTo>
                  <a:lnTo>
                    <a:pt x="10800" y="34633"/>
                  </a:lnTo>
                  <a:lnTo>
                    <a:pt x="10740" y="34814"/>
                  </a:lnTo>
                  <a:lnTo>
                    <a:pt x="10740" y="35055"/>
                  </a:lnTo>
                  <a:lnTo>
                    <a:pt x="10740" y="35297"/>
                  </a:lnTo>
                  <a:lnTo>
                    <a:pt x="10800" y="35478"/>
                  </a:lnTo>
                  <a:lnTo>
                    <a:pt x="10921" y="35719"/>
                  </a:lnTo>
                  <a:lnTo>
                    <a:pt x="11042" y="35900"/>
                  </a:lnTo>
                  <a:lnTo>
                    <a:pt x="11223" y="36021"/>
                  </a:lnTo>
                  <a:lnTo>
                    <a:pt x="11464" y="36141"/>
                  </a:lnTo>
                  <a:lnTo>
                    <a:pt x="11645" y="36202"/>
                  </a:lnTo>
                  <a:lnTo>
                    <a:pt x="12128" y="36202"/>
                  </a:lnTo>
                  <a:lnTo>
                    <a:pt x="12309" y="36141"/>
                  </a:lnTo>
                  <a:lnTo>
                    <a:pt x="12550" y="36021"/>
                  </a:lnTo>
                  <a:lnTo>
                    <a:pt x="12731" y="35900"/>
                  </a:lnTo>
                  <a:lnTo>
                    <a:pt x="12852" y="35719"/>
                  </a:lnTo>
                  <a:lnTo>
                    <a:pt x="12973" y="35478"/>
                  </a:lnTo>
                  <a:lnTo>
                    <a:pt x="13033" y="35297"/>
                  </a:lnTo>
                  <a:lnTo>
                    <a:pt x="13033" y="35055"/>
                  </a:lnTo>
                  <a:lnTo>
                    <a:pt x="13033" y="34814"/>
                  </a:lnTo>
                  <a:lnTo>
                    <a:pt x="12973" y="34633"/>
                  </a:lnTo>
                  <a:lnTo>
                    <a:pt x="12852" y="34392"/>
                  </a:lnTo>
                  <a:lnTo>
                    <a:pt x="12731" y="34211"/>
                  </a:lnTo>
                  <a:lnTo>
                    <a:pt x="12550" y="34090"/>
                  </a:lnTo>
                  <a:lnTo>
                    <a:pt x="12309" y="33969"/>
                  </a:lnTo>
                  <a:lnTo>
                    <a:pt x="12128" y="33909"/>
                  </a:lnTo>
                  <a:close/>
                  <a:moveTo>
                    <a:pt x="17437" y="33909"/>
                  </a:moveTo>
                  <a:lnTo>
                    <a:pt x="17256" y="33969"/>
                  </a:lnTo>
                  <a:lnTo>
                    <a:pt x="17015" y="34090"/>
                  </a:lnTo>
                  <a:lnTo>
                    <a:pt x="16834" y="34211"/>
                  </a:lnTo>
                  <a:lnTo>
                    <a:pt x="16713" y="34392"/>
                  </a:lnTo>
                  <a:lnTo>
                    <a:pt x="16593" y="34633"/>
                  </a:lnTo>
                  <a:lnTo>
                    <a:pt x="16532" y="34814"/>
                  </a:lnTo>
                  <a:lnTo>
                    <a:pt x="16532" y="35055"/>
                  </a:lnTo>
                  <a:lnTo>
                    <a:pt x="16532" y="35297"/>
                  </a:lnTo>
                  <a:lnTo>
                    <a:pt x="16593" y="35478"/>
                  </a:lnTo>
                  <a:lnTo>
                    <a:pt x="16713" y="35719"/>
                  </a:lnTo>
                  <a:lnTo>
                    <a:pt x="16834" y="35900"/>
                  </a:lnTo>
                  <a:lnTo>
                    <a:pt x="17015" y="36021"/>
                  </a:lnTo>
                  <a:lnTo>
                    <a:pt x="17256" y="36141"/>
                  </a:lnTo>
                  <a:lnTo>
                    <a:pt x="17437" y="36202"/>
                  </a:lnTo>
                  <a:lnTo>
                    <a:pt x="17920" y="36202"/>
                  </a:lnTo>
                  <a:lnTo>
                    <a:pt x="18101" y="36141"/>
                  </a:lnTo>
                  <a:lnTo>
                    <a:pt x="18342" y="36021"/>
                  </a:lnTo>
                  <a:lnTo>
                    <a:pt x="18523" y="35900"/>
                  </a:lnTo>
                  <a:lnTo>
                    <a:pt x="18644" y="35719"/>
                  </a:lnTo>
                  <a:lnTo>
                    <a:pt x="18765" y="35478"/>
                  </a:lnTo>
                  <a:lnTo>
                    <a:pt x="18825" y="35297"/>
                  </a:lnTo>
                  <a:lnTo>
                    <a:pt x="18825" y="35055"/>
                  </a:lnTo>
                  <a:lnTo>
                    <a:pt x="18825" y="34814"/>
                  </a:lnTo>
                  <a:lnTo>
                    <a:pt x="18765" y="34633"/>
                  </a:lnTo>
                  <a:lnTo>
                    <a:pt x="18644" y="34392"/>
                  </a:lnTo>
                  <a:lnTo>
                    <a:pt x="18523" y="34211"/>
                  </a:lnTo>
                  <a:lnTo>
                    <a:pt x="18342" y="34090"/>
                  </a:lnTo>
                  <a:lnTo>
                    <a:pt x="18101" y="33969"/>
                  </a:lnTo>
                  <a:lnTo>
                    <a:pt x="17920" y="33909"/>
                  </a:lnTo>
                  <a:close/>
                  <a:moveTo>
                    <a:pt x="23230" y="33909"/>
                  </a:moveTo>
                  <a:lnTo>
                    <a:pt x="23049" y="33969"/>
                  </a:lnTo>
                  <a:lnTo>
                    <a:pt x="22807" y="34090"/>
                  </a:lnTo>
                  <a:lnTo>
                    <a:pt x="22626" y="34211"/>
                  </a:lnTo>
                  <a:lnTo>
                    <a:pt x="22506" y="34392"/>
                  </a:lnTo>
                  <a:lnTo>
                    <a:pt x="22385" y="34633"/>
                  </a:lnTo>
                  <a:lnTo>
                    <a:pt x="22325" y="34814"/>
                  </a:lnTo>
                  <a:lnTo>
                    <a:pt x="22325" y="35055"/>
                  </a:lnTo>
                  <a:lnTo>
                    <a:pt x="22325" y="35297"/>
                  </a:lnTo>
                  <a:lnTo>
                    <a:pt x="22385" y="35478"/>
                  </a:lnTo>
                  <a:lnTo>
                    <a:pt x="22506" y="35719"/>
                  </a:lnTo>
                  <a:lnTo>
                    <a:pt x="22626" y="35900"/>
                  </a:lnTo>
                  <a:lnTo>
                    <a:pt x="22807" y="36021"/>
                  </a:lnTo>
                  <a:lnTo>
                    <a:pt x="23049" y="36141"/>
                  </a:lnTo>
                  <a:lnTo>
                    <a:pt x="23230" y="36202"/>
                  </a:lnTo>
                  <a:lnTo>
                    <a:pt x="23712" y="36202"/>
                  </a:lnTo>
                  <a:lnTo>
                    <a:pt x="23893" y="36141"/>
                  </a:lnTo>
                  <a:lnTo>
                    <a:pt x="24135" y="36021"/>
                  </a:lnTo>
                  <a:lnTo>
                    <a:pt x="24316" y="35900"/>
                  </a:lnTo>
                  <a:lnTo>
                    <a:pt x="24436" y="35719"/>
                  </a:lnTo>
                  <a:lnTo>
                    <a:pt x="24557" y="35478"/>
                  </a:lnTo>
                  <a:lnTo>
                    <a:pt x="24617" y="35297"/>
                  </a:lnTo>
                  <a:lnTo>
                    <a:pt x="24617" y="35055"/>
                  </a:lnTo>
                  <a:lnTo>
                    <a:pt x="24617" y="34814"/>
                  </a:lnTo>
                  <a:lnTo>
                    <a:pt x="24557" y="34633"/>
                  </a:lnTo>
                  <a:lnTo>
                    <a:pt x="24436" y="34392"/>
                  </a:lnTo>
                  <a:lnTo>
                    <a:pt x="24316" y="34211"/>
                  </a:lnTo>
                  <a:lnTo>
                    <a:pt x="24135" y="34090"/>
                  </a:lnTo>
                  <a:lnTo>
                    <a:pt x="23893" y="33969"/>
                  </a:lnTo>
                  <a:lnTo>
                    <a:pt x="23712" y="33909"/>
                  </a:lnTo>
                  <a:close/>
                  <a:moveTo>
                    <a:pt x="29022" y="33909"/>
                  </a:moveTo>
                  <a:lnTo>
                    <a:pt x="28841" y="33969"/>
                  </a:lnTo>
                  <a:lnTo>
                    <a:pt x="28599" y="34090"/>
                  </a:lnTo>
                  <a:lnTo>
                    <a:pt x="28418" y="34211"/>
                  </a:lnTo>
                  <a:lnTo>
                    <a:pt x="28298" y="34392"/>
                  </a:lnTo>
                  <a:lnTo>
                    <a:pt x="28177" y="34633"/>
                  </a:lnTo>
                  <a:lnTo>
                    <a:pt x="28117" y="34814"/>
                  </a:lnTo>
                  <a:lnTo>
                    <a:pt x="28117" y="35055"/>
                  </a:lnTo>
                  <a:lnTo>
                    <a:pt x="28117" y="35297"/>
                  </a:lnTo>
                  <a:lnTo>
                    <a:pt x="28177" y="35478"/>
                  </a:lnTo>
                  <a:lnTo>
                    <a:pt x="28298" y="35719"/>
                  </a:lnTo>
                  <a:lnTo>
                    <a:pt x="28418" y="35900"/>
                  </a:lnTo>
                  <a:lnTo>
                    <a:pt x="28599" y="36021"/>
                  </a:lnTo>
                  <a:lnTo>
                    <a:pt x="28841" y="36141"/>
                  </a:lnTo>
                  <a:lnTo>
                    <a:pt x="29022" y="36202"/>
                  </a:lnTo>
                  <a:lnTo>
                    <a:pt x="29505" y="36202"/>
                  </a:lnTo>
                  <a:lnTo>
                    <a:pt x="29686" y="36141"/>
                  </a:lnTo>
                  <a:lnTo>
                    <a:pt x="29927" y="36021"/>
                  </a:lnTo>
                  <a:lnTo>
                    <a:pt x="30108" y="35900"/>
                  </a:lnTo>
                  <a:lnTo>
                    <a:pt x="30229" y="35719"/>
                  </a:lnTo>
                  <a:lnTo>
                    <a:pt x="30349" y="35478"/>
                  </a:lnTo>
                  <a:lnTo>
                    <a:pt x="30410" y="35297"/>
                  </a:lnTo>
                  <a:lnTo>
                    <a:pt x="30410" y="35055"/>
                  </a:lnTo>
                  <a:lnTo>
                    <a:pt x="30410" y="34814"/>
                  </a:lnTo>
                  <a:lnTo>
                    <a:pt x="30349" y="34633"/>
                  </a:lnTo>
                  <a:lnTo>
                    <a:pt x="30229" y="34392"/>
                  </a:lnTo>
                  <a:lnTo>
                    <a:pt x="30108" y="34211"/>
                  </a:lnTo>
                  <a:lnTo>
                    <a:pt x="29927" y="34090"/>
                  </a:lnTo>
                  <a:lnTo>
                    <a:pt x="29686" y="33969"/>
                  </a:lnTo>
                  <a:lnTo>
                    <a:pt x="29505" y="33909"/>
                  </a:lnTo>
                  <a:close/>
                  <a:moveTo>
                    <a:pt x="34814" y="33909"/>
                  </a:moveTo>
                  <a:lnTo>
                    <a:pt x="34633" y="33969"/>
                  </a:lnTo>
                  <a:lnTo>
                    <a:pt x="34392" y="34090"/>
                  </a:lnTo>
                  <a:lnTo>
                    <a:pt x="34211" y="34211"/>
                  </a:lnTo>
                  <a:lnTo>
                    <a:pt x="34090" y="34392"/>
                  </a:lnTo>
                  <a:lnTo>
                    <a:pt x="33969" y="34633"/>
                  </a:lnTo>
                  <a:lnTo>
                    <a:pt x="33909" y="34814"/>
                  </a:lnTo>
                  <a:lnTo>
                    <a:pt x="33909" y="35055"/>
                  </a:lnTo>
                  <a:lnTo>
                    <a:pt x="33909" y="35297"/>
                  </a:lnTo>
                  <a:lnTo>
                    <a:pt x="33969" y="35478"/>
                  </a:lnTo>
                  <a:lnTo>
                    <a:pt x="34090" y="35719"/>
                  </a:lnTo>
                  <a:lnTo>
                    <a:pt x="34211" y="35900"/>
                  </a:lnTo>
                  <a:lnTo>
                    <a:pt x="34392" y="36021"/>
                  </a:lnTo>
                  <a:lnTo>
                    <a:pt x="34633" y="36141"/>
                  </a:lnTo>
                  <a:lnTo>
                    <a:pt x="34814" y="36202"/>
                  </a:lnTo>
                  <a:lnTo>
                    <a:pt x="35297" y="36202"/>
                  </a:lnTo>
                  <a:lnTo>
                    <a:pt x="35478" y="36141"/>
                  </a:lnTo>
                  <a:lnTo>
                    <a:pt x="35719" y="36021"/>
                  </a:lnTo>
                  <a:lnTo>
                    <a:pt x="35900" y="35900"/>
                  </a:lnTo>
                  <a:lnTo>
                    <a:pt x="36021" y="35719"/>
                  </a:lnTo>
                  <a:lnTo>
                    <a:pt x="36141" y="35478"/>
                  </a:lnTo>
                  <a:lnTo>
                    <a:pt x="36202" y="35297"/>
                  </a:lnTo>
                  <a:lnTo>
                    <a:pt x="36202" y="35055"/>
                  </a:lnTo>
                  <a:lnTo>
                    <a:pt x="36202" y="34814"/>
                  </a:lnTo>
                  <a:lnTo>
                    <a:pt x="36141" y="34633"/>
                  </a:lnTo>
                  <a:lnTo>
                    <a:pt x="36021" y="34392"/>
                  </a:lnTo>
                  <a:lnTo>
                    <a:pt x="35900" y="34211"/>
                  </a:lnTo>
                  <a:lnTo>
                    <a:pt x="35719" y="34090"/>
                  </a:lnTo>
                  <a:lnTo>
                    <a:pt x="35478" y="33969"/>
                  </a:lnTo>
                  <a:lnTo>
                    <a:pt x="35297" y="33909"/>
                  </a:lnTo>
                  <a:close/>
                  <a:moveTo>
                    <a:pt x="40606" y="33909"/>
                  </a:moveTo>
                  <a:lnTo>
                    <a:pt x="40425" y="33969"/>
                  </a:lnTo>
                  <a:lnTo>
                    <a:pt x="40184" y="34090"/>
                  </a:lnTo>
                  <a:lnTo>
                    <a:pt x="40003" y="34211"/>
                  </a:lnTo>
                  <a:lnTo>
                    <a:pt x="39882" y="34392"/>
                  </a:lnTo>
                  <a:lnTo>
                    <a:pt x="39762" y="34633"/>
                  </a:lnTo>
                  <a:lnTo>
                    <a:pt x="39701" y="34814"/>
                  </a:lnTo>
                  <a:lnTo>
                    <a:pt x="39701" y="35055"/>
                  </a:lnTo>
                  <a:lnTo>
                    <a:pt x="39701" y="35297"/>
                  </a:lnTo>
                  <a:lnTo>
                    <a:pt x="39762" y="35478"/>
                  </a:lnTo>
                  <a:lnTo>
                    <a:pt x="39882" y="35719"/>
                  </a:lnTo>
                  <a:lnTo>
                    <a:pt x="40003" y="35900"/>
                  </a:lnTo>
                  <a:lnTo>
                    <a:pt x="40184" y="36021"/>
                  </a:lnTo>
                  <a:lnTo>
                    <a:pt x="40425" y="36141"/>
                  </a:lnTo>
                  <a:lnTo>
                    <a:pt x="40606" y="36202"/>
                  </a:lnTo>
                  <a:lnTo>
                    <a:pt x="41089" y="36202"/>
                  </a:lnTo>
                  <a:lnTo>
                    <a:pt x="41270" y="36141"/>
                  </a:lnTo>
                  <a:lnTo>
                    <a:pt x="41511" y="36021"/>
                  </a:lnTo>
                  <a:lnTo>
                    <a:pt x="41692" y="35900"/>
                  </a:lnTo>
                  <a:lnTo>
                    <a:pt x="41813" y="35719"/>
                  </a:lnTo>
                  <a:lnTo>
                    <a:pt x="41934" y="35478"/>
                  </a:lnTo>
                  <a:lnTo>
                    <a:pt x="41994" y="35297"/>
                  </a:lnTo>
                  <a:lnTo>
                    <a:pt x="41994" y="35055"/>
                  </a:lnTo>
                  <a:lnTo>
                    <a:pt x="41994" y="34814"/>
                  </a:lnTo>
                  <a:lnTo>
                    <a:pt x="41934" y="34633"/>
                  </a:lnTo>
                  <a:lnTo>
                    <a:pt x="41813" y="34392"/>
                  </a:lnTo>
                  <a:lnTo>
                    <a:pt x="41692" y="34211"/>
                  </a:lnTo>
                  <a:lnTo>
                    <a:pt x="41511" y="34090"/>
                  </a:lnTo>
                  <a:lnTo>
                    <a:pt x="41270" y="33969"/>
                  </a:lnTo>
                  <a:lnTo>
                    <a:pt x="41089" y="33909"/>
                  </a:lnTo>
                  <a:close/>
                  <a:moveTo>
                    <a:pt x="46399" y="33909"/>
                  </a:moveTo>
                  <a:lnTo>
                    <a:pt x="46218" y="33969"/>
                  </a:lnTo>
                  <a:lnTo>
                    <a:pt x="45976" y="34090"/>
                  </a:lnTo>
                  <a:lnTo>
                    <a:pt x="45795" y="34211"/>
                  </a:lnTo>
                  <a:lnTo>
                    <a:pt x="45674" y="34392"/>
                  </a:lnTo>
                  <a:lnTo>
                    <a:pt x="45554" y="34633"/>
                  </a:lnTo>
                  <a:lnTo>
                    <a:pt x="45493" y="34814"/>
                  </a:lnTo>
                  <a:lnTo>
                    <a:pt x="45493" y="35055"/>
                  </a:lnTo>
                  <a:lnTo>
                    <a:pt x="45493" y="35297"/>
                  </a:lnTo>
                  <a:lnTo>
                    <a:pt x="45554" y="35478"/>
                  </a:lnTo>
                  <a:lnTo>
                    <a:pt x="45674" y="35719"/>
                  </a:lnTo>
                  <a:lnTo>
                    <a:pt x="45795" y="35900"/>
                  </a:lnTo>
                  <a:lnTo>
                    <a:pt x="45976" y="36021"/>
                  </a:lnTo>
                  <a:lnTo>
                    <a:pt x="46218" y="36141"/>
                  </a:lnTo>
                  <a:lnTo>
                    <a:pt x="46399" y="36202"/>
                  </a:lnTo>
                  <a:lnTo>
                    <a:pt x="46881" y="36202"/>
                  </a:lnTo>
                  <a:lnTo>
                    <a:pt x="47062" y="36141"/>
                  </a:lnTo>
                  <a:lnTo>
                    <a:pt x="47304" y="36021"/>
                  </a:lnTo>
                  <a:lnTo>
                    <a:pt x="47485" y="35900"/>
                  </a:lnTo>
                  <a:lnTo>
                    <a:pt x="47605" y="35719"/>
                  </a:lnTo>
                  <a:lnTo>
                    <a:pt x="47726" y="35478"/>
                  </a:lnTo>
                  <a:lnTo>
                    <a:pt x="47786" y="35297"/>
                  </a:lnTo>
                  <a:lnTo>
                    <a:pt x="47786" y="35055"/>
                  </a:lnTo>
                  <a:lnTo>
                    <a:pt x="47786" y="34814"/>
                  </a:lnTo>
                  <a:lnTo>
                    <a:pt x="47726" y="34633"/>
                  </a:lnTo>
                  <a:lnTo>
                    <a:pt x="47605" y="34392"/>
                  </a:lnTo>
                  <a:lnTo>
                    <a:pt x="47485" y="34211"/>
                  </a:lnTo>
                  <a:lnTo>
                    <a:pt x="47304" y="34090"/>
                  </a:lnTo>
                  <a:lnTo>
                    <a:pt x="47062" y="33969"/>
                  </a:lnTo>
                  <a:lnTo>
                    <a:pt x="46881" y="33909"/>
                  </a:lnTo>
                  <a:close/>
                  <a:moveTo>
                    <a:pt x="52191" y="33909"/>
                  </a:moveTo>
                  <a:lnTo>
                    <a:pt x="52010" y="33969"/>
                  </a:lnTo>
                  <a:lnTo>
                    <a:pt x="51768" y="34090"/>
                  </a:lnTo>
                  <a:lnTo>
                    <a:pt x="51587" y="34211"/>
                  </a:lnTo>
                  <a:lnTo>
                    <a:pt x="51467" y="34392"/>
                  </a:lnTo>
                  <a:lnTo>
                    <a:pt x="51346" y="34633"/>
                  </a:lnTo>
                  <a:lnTo>
                    <a:pt x="51286" y="34814"/>
                  </a:lnTo>
                  <a:lnTo>
                    <a:pt x="51286" y="35055"/>
                  </a:lnTo>
                  <a:lnTo>
                    <a:pt x="51286" y="35297"/>
                  </a:lnTo>
                  <a:lnTo>
                    <a:pt x="51346" y="35478"/>
                  </a:lnTo>
                  <a:lnTo>
                    <a:pt x="51467" y="35719"/>
                  </a:lnTo>
                  <a:lnTo>
                    <a:pt x="51587" y="35900"/>
                  </a:lnTo>
                  <a:lnTo>
                    <a:pt x="51768" y="36021"/>
                  </a:lnTo>
                  <a:lnTo>
                    <a:pt x="52010" y="36141"/>
                  </a:lnTo>
                  <a:lnTo>
                    <a:pt x="52191" y="36202"/>
                  </a:lnTo>
                  <a:lnTo>
                    <a:pt x="52673" y="36202"/>
                  </a:lnTo>
                  <a:lnTo>
                    <a:pt x="52854" y="36141"/>
                  </a:lnTo>
                  <a:lnTo>
                    <a:pt x="53096" y="36021"/>
                  </a:lnTo>
                  <a:lnTo>
                    <a:pt x="53277" y="35900"/>
                  </a:lnTo>
                  <a:lnTo>
                    <a:pt x="53397" y="35719"/>
                  </a:lnTo>
                  <a:lnTo>
                    <a:pt x="53518" y="35478"/>
                  </a:lnTo>
                  <a:lnTo>
                    <a:pt x="53578" y="35297"/>
                  </a:lnTo>
                  <a:lnTo>
                    <a:pt x="53578" y="35055"/>
                  </a:lnTo>
                  <a:lnTo>
                    <a:pt x="53578" y="34814"/>
                  </a:lnTo>
                  <a:lnTo>
                    <a:pt x="53518" y="34633"/>
                  </a:lnTo>
                  <a:lnTo>
                    <a:pt x="53397" y="34392"/>
                  </a:lnTo>
                  <a:lnTo>
                    <a:pt x="53277" y="34211"/>
                  </a:lnTo>
                  <a:lnTo>
                    <a:pt x="53096" y="34090"/>
                  </a:lnTo>
                  <a:lnTo>
                    <a:pt x="52854" y="33969"/>
                  </a:lnTo>
                  <a:lnTo>
                    <a:pt x="52673" y="33909"/>
                  </a:lnTo>
                  <a:close/>
                  <a:moveTo>
                    <a:pt x="57983" y="33909"/>
                  </a:moveTo>
                  <a:lnTo>
                    <a:pt x="57802" y="33969"/>
                  </a:lnTo>
                  <a:lnTo>
                    <a:pt x="57561" y="34090"/>
                  </a:lnTo>
                  <a:lnTo>
                    <a:pt x="57380" y="34211"/>
                  </a:lnTo>
                  <a:lnTo>
                    <a:pt x="57259" y="34392"/>
                  </a:lnTo>
                  <a:lnTo>
                    <a:pt x="57138" y="34633"/>
                  </a:lnTo>
                  <a:lnTo>
                    <a:pt x="57078" y="34814"/>
                  </a:lnTo>
                  <a:lnTo>
                    <a:pt x="57078" y="35055"/>
                  </a:lnTo>
                  <a:lnTo>
                    <a:pt x="57078" y="35297"/>
                  </a:lnTo>
                  <a:lnTo>
                    <a:pt x="57138" y="35478"/>
                  </a:lnTo>
                  <a:lnTo>
                    <a:pt x="57259" y="35719"/>
                  </a:lnTo>
                  <a:lnTo>
                    <a:pt x="57380" y="35900"/>
                  </a:lnTo>
                  <a:lnTo>
                    <a:pt x="57561" y="36021"/>
                  </a:lnTo>
                  <a:lnTo>
                    <a:pt x="57802" y="36141"/>
                  </a:lnTo>
                  <a:lnTo>
                    <a:pt x="57983" y="36202"/>
                  </a:lnTo>
                  <a:lnTo>
                    <a:pt x="58466" y="36202"/>
                  </a:lnTo>
                  <a:lnTo>
                    <a:pt x="58647" y="36141"/>
                  </a:lnTo>
                  <a:lnTo>
                    <a:pt x="58888" y="36021"/>
                  </a:lnTo>
                  <a:lnTo>
                    <a:pt x="59069" y="35900"/>
                  </a:lnTo>
                  <a:lnTo>
                    <a:pt x="59190" y="35719"/>
                  </a:lnTo>
                  <a:lnTo>
                    <a:pt x="59310" y="35478"/>
                  </a:lnTo>
                  <a:lnTo>
                    <a:pt x="59371" y="35297"/>
                  </a:lnTo>
                  <a:lnTo>
                    <a:pt x="59371" y="35055"/>
                  </a:lnTo>
                  <a:lnTo>
                    <a:pt x="59371" y="34814"/>
                  </a:lnTo>
                  <a:lnTo>
                    <a:pt x="59310" y="34633"/>
                  </a:lnTo>
                  <a:lnTo>
                    <a:pt x="59190" y="34392"/>
                  </a:lnTo>
                  <a:lnTo>
                    <a:pt x="59069" y="34211"/>
                  </a:lnTo>
                  <a:lnTo>
                    <a:pt x="58888" y="34090"/>
                  </a:lnTo>
                  <a:lnTo>
                    <a:pt x="58647" y="33969"/>
                  </a:lnTo>
                  <a:lnTo>
                    <a:pt x="58466" y="33909"/>
                  </a:lnTo>
                  <a:close/>
                  <a:moveTo>
                    <a:pt x="63775" y="33909"/>
                  </a:moveTo>
                  <a:lnTo>
                    <a:pt x="63594" y="33969"/>
                  </a:lnTo>
                  <a:lnTo>
                    <a:pt x="63353" y="34090"/>
                  </a:lnTo>
                  <a:lnTo>
                    <a:pt x="63172" y="34211"/>
                  </a:lnTo>
                  <a:lnTo>
                    <a:pt x="63051" y="34392"/>
                  </a:lnTo>
                  <a:lnTo>
                    <a:pt x="62931" y="34633"/>
                  </a:lnTo>
                  <a:lnTo>
                    <a:pt x="62870" y="34814"/>
                  </a:lnTo>
                  <a:lnTo>
                    <a:pt x="62870" y="35055"/>
                  </a:lnTo>
                  <a:lnTo>
                    <a:pt x="62870" y="35297"/>
                  </a:lnTo>
                  <a:lnTo>
                    <a:pt x="62931" y="35478"/>
                  </a:lnTo>
                  <a:lnTo>
                    <a:pt x="63051" y="35719"/>
                  </a:lnTo>
                  <a:lnTo>
                    <a:pt x="63172" y="35900"/>
                  </a:lnTo>
                  <a:lnTo>
                    <a:pt x="63353" y="36021"/>
                  </a:lnTo>
                  <a:lnTo>
                    <a:pt x="63594" y="36141"/>
                  </a:lnTo>
                  <a:lnTo>
                    <a:pt x="63775" y="36202"/>
                  </a:lnTo>
                  <a:lnTo>
                    <a:pt x="64258" y="36202"/>
                  </a:lnTo>
                  <a:lnTo>
                    <a:pt x="64439" y="36141"/>
                  </a:lnTo>
                  <a:lnTo>
                    <a:pt x="64680" y="36021"/>
                  </a:lnTo>
                  <a:lnTo>
                    <a:pt x="64861" y="35900"/>
                  </a:lnTo>
                  <a:lnTo>
                    <a:pt x="64982" y="35719"/>
                  </a:lnTo>
                  <a:lnTo>
                    <a:pt x="65103" y="35478"/>
                  </a:lnTo>
                  <a:lnTo>
                    <a:pt x="65163" y="35297"/>
                  </a:lnTo>
                  <a:lnTo>
                    <a:pt x="65163" y="35055"/>
                  </a:lnTo>
                  <a:lnTo>
                    <a:pt x="65163" y="34814"/>
                  </a:lnTo>
                  <a:lnTo>
                    <a:pt x="65103" y="34633"/>
                  </a:lnTo>
                  <a:lnTo>
                    <a:pt x="64982" y="34392"/>
                  </a:lnTo>
                  <a:lnTo>
                    <a:pt x="64861" y="34211"/>
                  </a:lnTo>
                  <a:lnTo>
                    <a:pt x="64680" y="34090"/>
                  </a:lnTo>
                  <a:lnTo>
                    <a:pt x="64439" y="33969"/>
                  </a:lnTo>
                  <a:lnTo>
                    <a:pt x="64258" y="33909"/>
                  </a:lnTo>
                  <a:close/>
                  <a:moveTo>
                    <a:pt x="69567" y="33909"/>
                  </a:moveTo>
                  <a:lnTo>
                    <a:pt x="69386" y="33969"/>
                  </a:lnTo>
                  <a:lnTo>
                    <a:pt x="69145" y="34090"/>
                  </a:lnTo>
                  <a:lnTo>
                    <a:pt x="68964" y="34211"/>
                  </a:lnTo>
                  <a:lnTo>
                    <a:pt x="68843" y="34392"/>
                  </a:lnTo>
                  <a:lnTo>
                    <a:pt x="68723" y="34633"/>
                  </a:lnTo>
                  <a:lnTo>
                    <a:pt x="68662" y="34814"/>
                  </a:lnTo>
                  <a:lnTo>
                    <a:pt x="68662" y="35055"/>
                  </a:lnTo>
                  <a:lnTo>
                    <a:pt x="68662" y="35297"/>
                  </a:lnTo>
                  <a:lnTo>
                    <a:pt x="68723" y="35478"/>
                  </a:lnTo>
                  <a:lnTo>
                    <a:pt x="68843" y="35719"/>
                  </a:lnTo>
                  <a:lnTo>
                    <a:pt x="68964" y="35900"/>
                  </a:lnTo>
                  <a:lnTo>
                    <a:pt x="69145" y="36021"/>
                  </a:lnTo>
                  <a:lnTo>
                    <a:pt x="69386" y="36141"/>
                  </a:lnTo>
                  <a:lnTo>
                    <a:pt x="69567" y="36202"/>
                  </a:lnTo>
                  <a:lnTo>
                    <a:pt x="70050" y="36202"/>
                  </a:lnTo>
                  <a:lnTo>
                    <a:pt x="70231" y="36141"/>
                  </a:lnTo>
                  <a:lnTo>
                    <a:pt x="70472" y="36021"/>
                  </a:lnTo>
                  <a:lnTo>
                    <a:pt x="70653" y="35900"/>
                  </a:lnTo>
                  <a:lnTo>
                    <a:pt x="70774" y="35719"/>
                  </a:lnTo>
                  <a:lnTo>
                    <a:pt x="70895" y="35478"/>
                  </a:lnTo>
                  <a:lnTo>
                    <a:pt x="70955" y="35297"/>
                  </a:lnTo>
                  <a:lnTo>
                    <a:pt x="70955" y="35055"/>
                  </a:lnTo>
                  <a:lnTo>
                    <a:pt x="70955" y="34814"/>
                  </a:lnTo>
                  <a:lnTo>
                    <a:pt x="70895" y="34633"/>
                  </a:lnTo>
                  <a:lnTo>
                    <a:pt x="70774" y="34392"/>
                  </a:lnTo>
                  <a:lnTo>
                    <a:pt x="70653" y="34211"/>
                  </a:lnTo>
                  <a:lnTo>
                    <a:pt x="70472" y="34090"/>
                  </a:lnTo>
                  <a:lnTo>
                    <a:pt x="70231" y="33969"/>
                  </a:lnTo>
                  <a:lnTo>
                    <a:pt x="70050" y="33909"/>
                  </a:lnTo>
                  <a:close/>
                  <a:moveTo>
                    <a:pt x="75360" y="33909"/>
                  </a:moveTo>
                  <a:lnTo>
                    <a:pt x="75179" y="33969"/>
                  </a:lnTo>
                  <a:lnTo>
                    <a:pt x="74937" y="34090"/>
                  </a:lnTo>
                  <a:lnTo>
                    <a:pt x="74756" y="34211"/>
                  </a:lnTo>
                  <a:lnTo>
                    <a:pt x="74636" y="34392"/>
                  </a:lnTo>
                  <a:lnTo>
                    <a:pt x="74515" y="34633"/>
                  </a:lnTo>
                  <a:lnTo>
                    <a:pt x="74455" y="34814"/>
                  </a:lnTo>
                  <a:lnTo>
                    <a:pt x="74455" y="35055"/>
                  </a:lnTo>
                  <a:lnTo>
                    <a:pt x="74455" y="35297"/>
                  </a:lnTo>
                  <a:lnTo>
                    <a:pt x="74515" y="35478"/>
                  </a:lnTo>
                  <a:lnTo>
                    <a:pt x="74636" y="35719"/>
                  </a:lnTo>
                  <a:lnTo>
                    <a:pt x="74756" y="35900"/>
                  </a:lnTo>
                  <a:lnTo>
                    <a:pt x="74937" y="36021"/>
                  </a:lnTo>
                  <a:lnTo>
                    <a:pt x="75179" y="36141"/>
                  </a:lnTo>
                  <a:lnTo>
                    <a:pt x="75360" y="36202"/>
                  </a:lnTo>
                  <a:lnTo>
                    <a:pt x="75601" y="36202"/>
                  </a:lnTo>
                  <a:lnTo>
                    <a:pt x="75903" y="36141"/>
                  </a:lnTo>
                  <a:lnTo>
                    <a:pt x="75722" y="33909"/>
                  </a:lnTo>
                  <a:close/>
                  <a:moveTo>
                    <a:pt x="2896" y="36805"/>
                  </a:moveTo>
                  <a:lnTo>
                    <a:pt x="2655" y="36926"/>
                  </a:lnTo>
                  <a:lnTo>
                    <a:pt x="2414" y="37107"/>
                  </a:lnTo>
                  <a:lnTo>
                    <a:pt x="2233" y="37288"/>
                  </a:lnTo>
                  <a:lnTo>
                    <a:pt x="2112" y="37589"/>
                  </a:lnTo>
                  <a:lnTo>
                    <a:pt x="2052" y="37951"/>
                  </a:lnTo>
                  <a:lnTo>
                    <a:pt x="2052" y="38193"/>
                  </a:lnTo>
                  <a:lnTo>
                    <a:pt x="2112" y="38374"/>
                  </a:lnTo>
                  <a:lnTo>
                    <a:pt x="2233" y="38615"/>
                  </a:lnTo>
                  <a:lnTo>
                    <a:pt x="2353" y="38796"/>
                  </a:lnTo>
                  <a:lnTo>
                    <a:pt x="2534" y="38917"/>
                  </a:lnTo>
                  <a:lnTo>
                    <a:pt x="2776" y="39037"/>
                  </a:lnTo>
                  <a:lnTo>
                    <a:pt x="2957" y="39098"/>
                  </a:lnTo>
                  <a:lnTo>
                    <a:pt x="3439" y="39098"/>
                  </a:lnTo>
                  <a:lnTo>
                    <a:pt x="3620" y="39037"/>
                  </a:lnTo>
                  <a:lnTo>
                    <a:pt x="3862" y="38917"/>
                  </a:lnTo>
                  <a:lnTo>
                    <a:pt x="4043" y="38796"/>
                  </a:lnTo>
                  <a:lnTo>
                    <a:pt x="4164" y="38615"/>
                  </a:lnTo>
                  <a:lnTo>
                    <a:pt x="4284" y="38374"/>
                  </a:lnTo>
                  <a:lnTo>
                    <a:pt x="4345" y="38193"/>
                  </a:lnTo>
                  <a:lnTo>
                    <a:pt x="4345" y="37951"/>
                  </a:lnTo>
                  <a:lnTo>
                    <a:pt x="4284" y="37589"/>
                  </a:lnTo>
                  <a:lnTo>
                    <a:pt x="4164" y="37288"/>
                  </a:lnTo>
                  <a:lnTo>
                    <a:pt x="3982" y="37107"/>
                  </a:lnTo>
                  <a:lnTo>
                    <a:pt x="3741" y="36926"/>
                  </a:lnTo>
                  <a:lnTo>
                    <a:pt x="3500" y="36805"/>
                  </a:lnTo>
                  <a:close/>
                  <a:moveTo>
                    <a:pt x="8689" y="36805"/>
                  </a:moveTo>
                  <a:lnTo>
                    <a:pt x="8447" y="36926"/>
                  </a:lnTo>
                  <a:lnTo>
                    <a:pt x="8206" y="37107"/>
                  </a:lnTo>
                  <a:lnTo>
                    <a:pt x="8025" y="37288"/>
                  </a:lnTo>
                  <a:lnTo>
                    <a:pt x="7904" y="37589"/>
                  </a:lnTo>
                  <a:lnTo>
                    <a:pt x="7844" y="37951"/>
                  </a:lnTo>
                  <a:lnTo>
                    <a:pt x="7844" y="38193"/>
                  </a:lnTo>
                  <a:lnTo>
                    <a:pt x="7904" y="38374"/>
                  </a:lnTo>
                  <a:lnTo>
                    <a:pt x="8025" y="38615"/>
                  </a:lnTo>
                  <a:lnTo>
                    <a:pt x="8146" y="38796"/>
                  </a:lnTo>
                  <a:lnTo>
                    <a:pt x="8327" y="38917"/>
                  </a:lnTo>
                  <a:lnTo>
                    <a:pt x="8568" y="39037"/>
                  </a:lnTo>
                  <a:lnTo>
                    <a:pt x="8749" y="39098"/>
                  </a:lnTo>
                  <a:lnTo>
                    <a:pt x="9232" y="39098"/>
                  </a:lnTo>
                  <a:lnTo>
                    <a:pt x="9413" y="39037"/>
                  </a:lnTo>
                  <a:lnTo>
                    <a:pt x="9654" y="38917"/>
                  </a:lnTo>
                  <a:lnTo>
                    <a:pt x="9835" y="38796"/>
                  </a:lnTo>
                  <a:lnTo>
                    <a:pt x="9956" y="38615"/>
                  </a:lnTo>
                  <a:lnTo>
                    <a:pt x="10076" y="38374"/>
                  </a:lnTo>
                  <a:lnTo>
                    <a:pt x="10137" y="38193"/>
                  </a:lnTo>
                  <a:lnTo>
                    <a:pt x="10137" y="37951"/>
                  </a:lnTo>
                  <a:lnTo>
                    <a:pt x="10076" y="37589"/>
                  </a:lnTo>
                  <a:lnTo>
                    <a:pt x="9956" y="37288"/>
                  </a:lnTo>
                  <a:lnTo>
                    <a:pt x="9775" y="37107"/>
                  </a:lnTo>
                  <a:lnTo>
                    <a:pt x="9533" y="36926"/>
                  </a:lnTo>
                  <a:lnTo>
                    <a:pt x="9292" y="36805"/>
                  </a:lnTo>
                  <a:close/>
                  <a:moveTo>
                    <a:pt x="14481" y="36805"/>
                  </a:moveTo>
                  <a:lnTo>
                    <a:pt x="14240" y="36926"/>
                  </a:lnTo>
                  <a:lnTo>
                    <a:pt x="13998" y="37107"/>
                  </a:lnTo>
                  <a:lnTo>
                    <a:pt x="13817" y="37288"/>
                  </a:lnTo>
                  <a:lnTo>
                    <a:pt x="13697" y="37589"/>
                  </a:lnTo>
                  <a:lnTo>
                    <a:pt x="13636" y="37951"/>
                  </a:lnTo>
                  <a:lnTo>
                    <a:pt x="13636" y="38193"/>
                  </a:lnTo>
                  <a:lnTo>
                    <a:pt x="13697" y="38374"/>
                  </a:lnTo>
                  <a:lnTo>
                    <a:pt x="13817" y="38615"/>
                  </a:lnTo>
                  <a:lnTo>
                    <a:pt x="13938" y="38796"/>
                  </a:lnTo>
                  <a:lnTo>
                    <a:pt x="14119" y="38917"/>
                  </a:lnTo>
                  <a:lnTo>
                    <a:pt x="14360" y="39037"/>
                  </a:lnTo>
                  <a:lnTo>
                    <a:pt x="14541" y="39098"/>
                  </a:lnTo>
                  <a:lnTo>
                    <a:pt x="15024" y="39098"/>
                  </a:lnTo>
                  <a:lnTo>
                    <a:pt x="15205" y="39037"/>
                  </a:lnTo>
                  <a:lnTo>
                    <a:pt x="15446" y="38917"/>
                  </a:lnTo>
                  <a:lnTo>
                    <a:pt x="15627" y="38796"/>
                  </a:lnTo>
                  <a:lnTo>
                    <a:pt x="15748" y="38615"/>
                  </a:lnTo>
                  <a:lnTo>
                    <a:pt x="15869" y="38374"/>
                  </a:lnTo>
                  <a:lnTo>
                    <a:pt x="15929" y="38193"/>
                  </a:lnTo>
                  <a:lnTo>
                    <a:pt x="15929" y="37951"/>
                  </a:lnTo>
                  <a:lnTo>
                    <a:pt x="15869" y="37589"/>
                  </a:lnTo>
                  <a:lnTo>
                    <a:pt x="15748" y="37288"/>
                  </a:lnTo>
                  <a:lnTo>
                    <a:pt x="15567" y="37107"/>
                  </a:lnTo>
                  <a:lnTo>
                    <a:pt x="15326" y="36926"/>
                  </a:lnTo>
                  <a:lnTo>
                    <a:pt x="15084" y="36805"/>
                  </a:lnTo>
                  <a:close/>
                  <a:moveTo>
                    <a:pt x="20273" y="36805"/>
                  </a:moveTo>
                  <a:lnTo>
                    <a:pt x="20032" y="36926"/>
                  </a:lnTo>
                  <a:lnTo>
                    <a:pt x="19790" y="37107"/>
                  </a:lnTo>
                  <a:lnTo>
                    <a:pt x="19609" y="37288"/>
                  </a:lnTo>
                  <a:lnTo>
                    <a:pt x="19489" y="37589"/>
                  </a:lnTo>
                  <a:lnTo>
                    <a:pt x="19428" y="37951"/>
                  </a:lnTo>
                  <a:lnTo>
                    <a:pt x="19428" y="38193"/>
                  </a:lnTo>
                  <a:lnTo>
                    <a:pt x="19489" y="38374"/>
                  </a:lnTo>
                  <a:lnTo>
                    <a:pt x="19609" y="38615"/>
                  </a:lnTo>
                  <a:lnTo>
                    <a:pt x="19730" y="38796"/>
                  </a:lnTo>
                  <a:lnTo>
                    <a:pt x="19911" y="38917"/>
                  </a:lnTo>
                  <a:lnTo>
                    <a:pt x="20152" y="39037"/>
                  </a:lnTo>
                  <a:lnTo>
                    <a:pt x="20333" y="39098"/>
                  </a:lnTo>
                  <a:lnTo>
                    <a:pt x="20816" y="39098"/>
                  </a:lnTo>
                  <a:lnTo>
                    <a:pt x="20997" y="39037"/>
                  </a:lnTo>
                  <a:lnTo>
                    <a:pt x="21239" y="38917"/>
                  </a:lnTo>
                  <a:lnTo>
                    <a:pt x="21420" y="38796"/>
                  </a:lnTo>
                  <a:lnTo>
                    <a:pt x="21540" y="38615"/>
                  </a:lnTo>
                  <a:lnTo>
                    <a:pt x="21661" y="38374"/>
                  </a:lnTo>
                  <a:lnTo>
                    <a:pt x="21721" y="38193"/>
                  </a:lnTo>
                  <a:lnTo>
                    <a:pt x="21721" y="37951"/>
                  </a:lnTo>
                  <a:lnTo>
                    <a:pt x="21661" y="37589"/>
                  </a:lnTo>
                  <a:lnTo>
                    <a:pt x="21540" y="37288"/>
                  </a:lnTo>
                  <a:lnTo>
                    <a:pt x="21359" y="37107"/>
                  </a:lnTo>
                  <a:lnTo>
                    <a:pt x="21118" y="36926"/>
                  </a:lnTo>
                  <a:lnTo>
                    <a:pt x="20876" y="36805"/>
                  </a:lnTo>
                  <a:close/>
                  <a:moveTo>
                    <a:pt x="26065" y="36805"/>
                  </a:moveTo>
                  <a:lnTo>
                    <a:pt x="25824" y="36926"/>
                  </a:lnTo>
                  <a:lnTo>
                    <a:pt x="25583" y="37107"/>
                  </a:lnTo>
                  <a:lnTo>
                    <a:pt x="25402" y="37288"/>
                  </a:lnTo>
                  <a:lnTo>
                    <a:pt x="25281" y="37589"/>
                  </a:lnTo>
                  <a:lnTo>
                    <a:pt x="25221" y="37951"/>
                  </a:lnTo>
                  <a:lnTo>
                    <a:pt x="25221" y="38193"/>
                  </a:lnTo>
                  <a:lnTo>
                    <a:pt x="25281" y="38374"/>
                  </a:lnTo>
                  <a:lnTo>
                    <a:pt x="25402" y="38615"/>
                  </a:lnTo>
                  <a:lnTo>
                    <a:pt x="25522" y="38796"/>
                  </a:lnTo>
                  <a:lnTo>
                    <a:pt x="25703" y="38917"/>
                  </a:lnTo>
                  <a:lnTo>
                    <a:pt x="25945" y="39037"/>
                  </a:lnTo>
                  <a:lnTo>
                    <a:pt x="26126" y="39098"/>
                  </a:lnTo>
                  <a:lnTo>
                    <a:pt x="26608" y="39098"/>
                  </a:lnTo>
                  <a:lnTo>
                    <a:pt x="26789" y="39037"/>
                  </a:lnTo>
                  <a:lnTo>
                    <a:pt x="27031" y="38917"/>
                  </a:lnTo>
                  <a:lnTo>
                    <a:pt x="27212" y="38796"/>
                  </a:lnTo>
                  <a:lnTo>
                    <a:pt x="27332" y="38615"/>
                  </a:lnTo>
                  <a:lnTo>
                    <a:pt x="27453" y="38374"/>
                  </a:lnTo>
                  <a:lnTo>
                    <a:pt x="27513" y="38193"/>
                  </a:lnTo>
                  <a:lnTo>
                    <a:pt x="27513" y="37951"/>
                  </a:lnTo>
                  <a:lnTo>
                    <a:pt x="27453" y="37589"/>
                  </a:lnTo>
                  <a:lnTo>
                    <a:pt x="27332" y="37288"/>
                  </a:lnTo>
                  <a:lnTo>
                    <a:pt x="27151" y="37107"/>
                  </a:lnTo>
                  <a:lnTo>
                    <a:pt x="26910" y="36926"/>
                  </a:lnTo>
                  <a:lnTo>
                    <a:pt x="26669" y="36805"/>
                  </a:lnTo>
                  <a:close/>
                  <a:moveTo>
                    <a:pt x="31858" y="36805"/>
                  </a:moveTo>
                  <a:lnTo>
                    <a:pt x="31616" y="36926"/>
                  </a:lnTo>
                  <a:lnTo>
                    <a:pt x="31375" y="37107"/>
                  </a:lnTo>
                  <a:lnTo>
                    <a:pt x="31194" y="37288"/>
                  </a:lnTo>
                  <a:lnTo>
                    <a:pt x="31073" y="37589"/>
                  </a:lnTo>
                  <a:lnTo>
                    <a:pt x="31013" y="37951"/>
                  </a:lnTo>
                  <a:lnTo>
                    <a:pt x="31013" y="38193"/>
                  </a:lnTo>
                  <a:lnTo>
                    <a:pt x="31073" y="38374"/>
                  </a:lnTo>
                  <a:lnTo>
                    <a:pt x="31194" y="38615"/>
                  </a:lnTo>
                  <a:lnTo>
                    <a:pt x="31315" y="38796"/>
                  </a:lnTo>
                  <a:lnTo>
                    <a:pt x="31496" y="38917"/>
                  </a:lnTo>
                  <a:lnTo>
                    <a:pt x="31737" y="39037"/>
                  </a:lnTo>
                  <a:lnTo>
                    <a:pt x="31918" y="39098"/>
                  </a:lnTo>
                  <a:lnTo>
                    <a:pt x="32401" y="39098"/>
                  </a:lnTo>
                  <a:lnTo>
                    <a:pt x="32582" y="39037"/>
                  </a:lnTo>
                  <a:lnTo>
                    <a:pt x="32823" y="38917"/>
                  </a:lnTo>
                  <a:lnTo>
                    <a:pt x="33004" y="38796"/>
                  </a:lnTo>
                  <a:lnTo>
                    <a:pt x="33125" y="38615"/>
                  </a:lnTo>
                  <a:lnTo>
                    <a:pt x="33245" y="38374"/>
                  </a:lnTo>
                  <a:lnTo>
                    <a:pt x="33306" y="38193"/>
                  </a:lnTo>
                  <a:lnTo>
                    <a:pt x="33306" y="37951"/>
                  </a:lnTo>
                  <a:lnTo>
                    <a:pt x="33245" y="37589"/>
                  </a:lnTo>
                  <a:lnTo>
                    <a:pt x="33125" y="37288"/>
                  </a:lnTo>
                  <a:lnTo>
                    <a:pt x="32944" y="37107"/>
                  </a:lnTo>
                  <a:lnTo>
                    <a:pt x="32702" y="36926"/>
                  </a:lnTo>
                  <a:lnTo>
                    <a:pt x="32461" y="36805"/>
                  </a:lnTo>
                  <a:close/>
                  <a:moveTo>
                    <a:pt x="37650" y="36805"/>
                  </a:moveTo>
                  <a:lnTo>
                    <a:pt x="37408" y="36926"/>
                  </a:lnTo>
                  <a:lnTo>
                    <a:pt x="37167" y="37107"/>
                  </a:lnTo>
                  <a:lnTo>
                    <a:pt x="36986" y="37288"/>
                  </a:lnTo>
                  <a:lnTo>
                    <a:pt x="36865" y="37589"/>
                  </a:lnTo>
                  <a:lnTo>
                    <a:pt x="36805" y="37951"/>
                  </a:lnTo>
                  <a:lnTo>
                    <a:pt x="36805" y="38193"/>
                  </a:lnTo>
                  <a:lnTo>
                    <a:pt x="36865" y="38374"/>
                  </a:lnTo>
                  <a:lnTo>
                    <a:pt x="36986" y="38615"/>
                  </a:lnTo>
                  <a:lnTo>
                    <a:pt x="37107" y="38796"/>
                  </a:lnTo>
                  <a:lnTo>
                    <a:pt x="37288" y="38917"/>
                  </a:lnTo>
                  <a:lnTo>
                    <a:pt x="37529" y="39037"/>
                  </a:lnTo>
                  <a:lnTo>
                    <a:pt x="37710" y="39098"/>
                  </a:lnTo>
                  <a:lnTo>
                    <a:pt x="38193" y="39098"/>
                  </a:lnTo>
                  <a:lnTo>
                    <a:pt x="38374" y="39037"/>
                  </a:lnTo>
                  <a:lnTo>
                    <a:pt x="38615" y="38917"/>
                  </a:lnTo>
                  <a:lnTo>
                    <a:pt x="38796" y="38796"/>
                  </a:lnTo>
                  <a:lnTo>
                    <a:pt x="38917" y="38615"/>
                  </a:lnTo>
                  <a:lnTo>
                    <a:pt x="39038" y="38374"/>
                  </a:lnTo>
                  <a:lnTo>
                    <a:pt x="39098" y="38193"/>
                  </a:lnTo>
                  <a:lnTo>
                    <a:pt x="39098" y="37951"/>
                  </a:lnTo>
                  <a:lnTo>
                    <a:pt x="39038" y="37589"/>
                  </a:lnTo>
                  <a:lnTo>
                    <a:pt x="38917" y="37288"/>
                  </a:lnTo>
                  <a:lnTo>
                    <a:pt x="38736" y="37107"/>
                  </a:lnTo>
                  <a:lnTo>
                    <a:pt x="38495" y="36926"/>
                  </a:lnTo>
                  <a:lnTo>
                    <a:pt x="38253" y="36805"/>
                  </a:lnTo>
                  <a:close/>
                  <a:moveTo>
                    <a:pt x="43442" y="36805"/>
                  </a:moveTo>
                  <a:lnTo>
                    <a:pt x="43201" y="36926"/>
                  </a:lnTo>
                  <a:lnTo>
                    <a:pt x="42959" y="37107"/>
                  </a:lnTo>
                  <a:lnTo>
                    <a:pt x="42778" y="37288"/>
                  </a:lnTo>
                  <a:lnTo>
                    <a:pt x="42658" y="37589"/>
                  </a:lnTo>
                  <a:lnTo>
                    <a:pt x="42597" y="37951"/>
                  </a:lnTo>
                  <a:lnTo>
                    <a:pt x="42597" y="38193"/>
                  </a:lnTo>
                  <a:lnTo>
                    <a:pt x="42658" y="38374"/>
                  </a:lnTo>
                  <a:lnTo>
                    <a:pt x="42778" y="38615"/>
                  </a:lnTo>
                  <a:lnTo>
                    <a:pt x="42899" y="38796"/>
                  </a:lnTo>
                  <a:lnTo>
                    <a:pt x="43080" y="38917"/>
                  </a:lnTo>
                  <a:lnTo>
                    <a:pt x="43321" y="39037"/>
                  </a:lnTo>
                  <a:lnTo>
                    <a:pt x="43502" y="39098"/>
                  </a:lnTo>
                  <a:lnTo>
                    <a:pt x="43985" y="39098"/>
                  </a:lnTo>
                  <a:lnTo>
                    <a:pt x="44166" y="39037"/>
                  </a:lnTo>
                  <a:lnTo>
                    <a:pt x="44407" y="38917"/>
                  </a:lnTo>
                  <a:lnTo>
                    <a:pt x="44588" y="38796"/>
                  </a:lnTo>
                  <a:lnTo>
                    <a:pt x="44709" y="38615"/>
                  </a:lnTo>
                  <a:lnTo>
                    <a:pt x="44830" y="38374"/>
                  </a:lnTo>
                  <a:lnTo>
                    <a:pt x="44890" y="38193"/>
                  </a:lnTo>
                  <a:lnTo>
                    <a:pt x="44890" y="37951"/>
                  </a:lnTo>
                  <a:lnTo>
                    <a:pt x="44830" y="37589"/>
                  </a:lnTo>
                  <a:lnTo>
                    <a:pt x="44709" y="37288"/>
                  </a:lnTo>
                  <a:lnTo>
                    <a:pt x="44528" y="37107"/>
                  </a:lnTo>
                  <a:lnTo>
                    <a:pt x="44287" y="36926"/>
                  </a:lnTo>
                  <a:lnTo>
                    <a:pt x="44045" y="36805"/>
                  </a:lnTo>
                  <a:close/>
                  <a:moveTo>
                    <a:pt x="49234" y="36805"/>
                  </a:moveTo>
                  <a:lnTo>
                    <a:pt x="48993" y="36926"/>
                  </a:lnTo>
                  <a:lnTo>
                    <a:pt x="48752" y="37107"/>
                  </a:lnTo>
                  <a:lnTo>
                    <a:pt x="48571" y="37288"/>
                  </a:lnTo>
                  <a:lnTo>
                    <a:pt x="48450" y="37589"/>
                  </a:lnTo>
                  <a:lnTo>
                    <a:pt x="48390" y="37951"/>
                  </a:lnTo>
                  <a:lnTo>
                    <a:pt x="48390" y="38193"/>
                  </a:lnTo>
                  <a:lnTo>
                    <a:pt x="48450" y="38374"/>
                  </a:lnTo>
                  <a:lnTo>
                    <a:pt x="48571" y="38615"/>
                  </a:lnTo>
                  <a:lnTo>
                    <a:pt x="48691" y="38796"/>
                  </a:lnTo>
                  <a:lnTo>
                    <a:pt x="48872" y="38917"/>
                  </a:lnTo>
                  <a:lnTo>
                    <a:pt x="49114" y="39037"/>
                  </a:lnTo>
                  <a:lnTo>
                    <a:pt x="49295" y="39098"/>
                  </a:lnTo>
                  <a:lnTo>
                    <a:pt x="49777" y="39098"/>
                  </a:lnTo>
                  <a:lnTo>
                    <a:pt x="49958" y="39037"/>
                  </a:lnTo>
                  <a:lnTo>
                    <a:pt x="50200" y="38917"/>
                  </a:lnTo>
                  <a:lnTo>
                    <a:pt x="50381" y="38796"/>
                  </a:lnTo>
                  <a:lnTo>
                    <a:pt x="50501" y="38615"/>
                  </a:lnTo>
                  <a:lnTo>
                    <a:pt x="50622" y="38374"/>
                  </a:lnTo>
                  <a:lnTo>
                    <a:pt x="50682" y="38193"/>
                  </a:lnTo>
                  <a:lnTo>
                    <a:pt x="50682" y="37951"/>
                  </a:lnTo>
                  <a:lnTo>
                    <a:pt x="50622" y="37589"/>
                  </a:lnTo>
                  <a:lnTo>
                    <a:pt x="50501" y="37288"/>
                  </a:lnTo>
                  <a:lnTo>
                    <a:pt x="50320" y="37107"/>
                  </a:lnTo>
                  <a:lnTo>
                    <a:pt x="50079" y="36926"/>
                  </a:lnTo>
                  <a:lnTo>
                    <a:pt x="49838" y="36805"/>
                  </a:lnTo>
                  <a:close/>
                  <a:moveTo>
                    <a:pt x="55027" y="36805"/>
                  </a:moveTo>
                  <a:lnTo>
                    <a:pt x="54785" y="36926"/>
                  </a:lnTo>
                  <a:lnTo>
                    <a:pt x="54544" y="37107"/>
                  </a:lnTo>
                  <a:lnTo>
                    <a:pt x="54363" y="37288"/>
                  </a:lnTo>
                  <a:lnTo>
                    <a:pt x="54242" y="37589"/>
                  </a:lnTo>
                  <a:lnTo>
                    <a:pt x="54182" y="37951"/>
                  </a:lnTo>
                  <a:lnTo>
                    <a:pt x="54182" y="38193"/>
                  </a:lnTo>
                  <a:lnTo>
                    <a:pt x="54242" y="38374"/>
                  </a:lnTo>
                  <a:lnTo>
                    <a:pt x="54363" y="38615"/>
                  </a:lnTo>
                  <a:lnTo>
                    <a:pt x="54483" y="38796"/>
                  </a:lnTo>
                  <a:lnTo>
                    <a:pt x="54665" y="38917"/>
                  </a:lnTo>
                  <a:lnTo>
                    <a:pt x="54906" y="39037"/>
                  </a:lnTo>
                  <a:lnTo>
                    <a:pt x="55087" y="39098"/>
                  </a:lnTo>
                  <a:lnTo>
                    <a:pt x="55570" y="39098"/>
                  </a:lnTo>
                  <a:lnTo>
                    <a:pt x="55751" y="39037"/>
                  </a:lnTo>
                  <a:lnTo>
                    <a:pt x="55992" y="38917"/>
                  </a:lnTo>
                  <a:lnTo>
                    <a:pt x="56173" y="38796"/>
                  </a:lnTo>
                  <a:lnTo>
                    <a:pt x="56294" y="38615"/>
                  </a:lnTo>
                  <a:lnTo>
                    <a:pt x="56414" y="38374"/>
                  </a:lnTo>
                  <a:lnTo>
                    <a:pt x="56475" y="38193"/>
                  </a:lnTo>
                  <a:lnTo>
                    <a:pt x="56475" y="37951"/>
                  </a:lnTo>
                  <a:lnTo>
                    <a:pt x="56414" y="37589"/>
                  </a:lnTo>
                  <a:lnTo>
                    <a:pt x="56294" y="37288"/>
                  </a:lnTo>
                  <a:lnTo>
                    <a:pt x="56113" y="37107"/>
                  </a:lnTo>
                  <a:lnTo>
                    <a:pt x="55871" y="36926"/>
                  </a:lnTo>
                  <a:lnTo>
                    <a:pt x="55630" y="36805"/>
                  </a:lnTo>
                  <a:close/>
                  <a:moveTo>
                    <a:pt x="60819" y="36805"/>
                  </a:moveTo>
                  <a:lnTo>
                    <a:pt x="60577" y="36926"/>
                  </a:lnTo>
                  <a:lnTo>
                    <a:pt x="60336" y="37107"/>
                  </a:lnTo>
                  <a:lnTo>
                    <a:pt x="60155" y="37288"/>
                  </a:lnTo>
                  <a:lnTo>
                    <a:pt x="60034" y="37589"/>
                  </a:lnTo>
                  <a:lnTo>
                    <a:pt x="59974" y="37951"/>
                  </a:lnTo>
                  <a:lnTo>
                    <a:pt x="59974" y="38193"/>
                  </a:lnTo>
                  <a:lnTo>
                    <a:pt x="60034" y="38374"/>
                  </a:lnTo>
                  <a:lnTo>
                    <a:pt x="60155" y="38615"/>
                  </a:lnTo>
                  <a:lnTo>
                    <a:pt x="60276" y="38796"/>
                  </a:lnTo>
                  <a:lnTo>
                    <a:pt x="60457" y="38917"/>
                  </a:lnTo>
                  <a:lnTo>
                    <a:pt x="60698" y="39037"/>
                  </a:lnTo>
                  <a:lnTo>
                    <a:pt x="60879" y="39098"/>
                  </a:lnTo>
                  <a:lnTo>
                    <a:pt x="61362" y="39098"/>
                  </a:lnTo>
                  <a:lnTo>
                    <a:pt x="61543" y="39037"/>
                  </a:lnTo>
                  <a:lnTo>
                    <a:pt x="61784" y="38917"/>
                  </a:lnTo>
                  <a:lnTo>
                    <a:pt x="61965" y="38796"/>
                  </a:lnTo>
                  <a:lnTo>
                    <a:pt x="62086" y="38615"/>
                  </a:lnTo>
                  <a:lnTo>
                    <a:pt x="62206" y="38374"/>
                  </a:lnTo>
                  <a:lnTo>
                    <a:pt x="62267" y="38193"/>
                  </a:lnTo>
                  <a:lnTo>
                    <a:pt x="62267" y="37951"/>
                  </a:lnTo>
                  <a:lnTo>
                    <a:pt x="62206" y="37589"/>
                  </a:lnTo>
                  <a:lnTo>
                    <a:pt x="62086" y="37288"/>
                  </a:lnTo>
                  <a:lnTo>
                    <a:pt x="61905" y="37107"/>
                  </a:lnTo>
                  <a:lnTo>
                    <a:pt x="61663" y="36926"/>
                  </a:lnTo>
                  <a:lnTo>
                    <a:pt x="61422" y="36805"/>
                  </a:lnTo>
                  <a:close/>
                  <a:moveTo>
                    <a:pt x="66611" y="36805"/>
                  </a:moveTo>
                  <a:lnTo>
                    <a:pt x="66370" y="36926"/>
                  </a:lnTo>
                  <a:lnTo>
                    <a:pt x="66128" y="37107"/>
                  </a:lnTo>
                  <a:lnTo>
                    <a:pt x="65947" y="37288"/>
                  </a:lnTo>
                  <a:lnTo>
                    <a:pt x="65827" y="37589"/>
                  </a:lnTo>
                  <a:lnTo>
                    <a:pt x="65766" y="37951"/>
                  </a:lnTo>
                  <a:lnTo>
                    <a:pt x="65766" y="38193"/>
                  </a:lnTo>
                  <a:lnTo>
                    <a:pt x="65827" y="38374"/>
                  </a:lnTo>
                  <a:lnTo>
                    <a:pt x="65947" y="38615"/>
                  </a:lnTo>
                  <a:lnTo>
                    <a:pt x="66068" y="38796"/>
                  </a:lnTo>
                  <a:lnTo>
                    <a:pt x="66249" y="38917"/>
                  </a:lnTo>
                  <a:lnTo>
                    <a:pt x="66490" y="39037"/>
                  </a:lnTo>
                  <a:lnTo>
                    <a:pt x="66671" y="39098"/>
                  </a:lnTo>
                  <a:lnTo>
                    <a:pt x="67154" y="39098"/>
                  </a:lnTo>
                  <a:lnTo>
                    <a:pt x="67335" y="39037"/>
                  </a:lnTo>
                  <a:lnTo>
                    <a:pt x="67576" y="38917"/>
                  </a:lnTo>
                  <a:lnTo>
                    <a:pt x="67757" y="38796"/>
                  </a:lnTo>
                  <a:lnTo>
                    <a:pt x="67878" y="38615"/>
                  </a:lnTo>
                  <a:lnTo>
                    <a:pt x="67999" y="38374"/>
                  </a:lnTo>
                  <a:lnTo>
                    <a:pt x="68059" y="38193"/>
                  </a:lnTo>
                  <a:lnTo>
                    <a:pt x="68059" y="37951"/>
                  </a:lnTo>
                  <a:lnTo>
                    <a:pt x="67999" y="37589"/>
                  </a:lnTo>
                  <a:lnTo>
                    <a:pt x="67878" y="37288"/>
                  </a:lnTo>
                  <a:lnTo>
                    <a:pt x="67697" y="37107"/>
                  </a:lnTo>
                  <a:lnTo>
                    <a:pt x="67456" y="36926"/>
                  </a:lnTo>
                  <a:lnTo>
                    <a:pt x="67214" y="36805"/>
                  </a:lnTo>
                  <a:close/>
                  <a:moveTo>
                    <a:pt x="72403" y="36805"/>
                  </a:moveTo>
                  <a:lnTo>
                    <a:pt x="72162" y="36926"/>
                  </a:lnTo>
                  <a:lnTo>
                    <a:pt x="71921" y="37107"/>
                  </a:lnTo>
                  <a:lnTo>
                    <a:pt x="71740" y="37288"/>
                  </a:lnTo>
                  <a:lnTo>
                    <a:pt x="71619" y="37589"/>
                  </a:lnTo>
                  <a:lnTo>
                    <a:pt x="71559" y="37951"/>
                  </a:lnTo>
                  <a:lnTo>
                    <a:pt x="71559" y="38193"/>
                  </a:lnTo>
                  <a:lnTo>
                    <a:pt x="71619" y="38374"/>
                  </a:lnTo>
                  <a:lnTo>
                    <a:pt x="71740" y="38615"/>
                  </a:lnTo>
                  <a:lnTo>
                    <a:pt x="71860" y="38796"/>
                  </a:lnTo>
                  <a:lnTo>
                    <a:pt x="72041" y="38917"/>
                  </a:lnTo>
                  <a:lnTo>
                    <a:pt x="72283" y="39037"/>
                  </a:lnTo>
                  <a:lnTo>
                    <a:pt x="72464" y="39098"/>
                  </a:lnTo>
                  <a:lnTo>
                    <a:pt x="72946" y="39098"/>
                  </a:lnTo>
                  <a:lnTo>
                    <a:pt x="73127" y="39037"/>
                  </a:lnTo>
                  <a:lnTo>
                    <a:pt x="73369" y="38917"/>
                  </a:lnTo>
                  <a:lnTo>
                    <a:pt x="73550" y="38796"/>
                  </a:lnTo>
                  <a:lnTo>
                    <a:pt x="73670" y="38615"/>
                  </a:lnTo>
                  <a:lnTo>
                    <a:pt x="73791" y="38374"/>
                  </a:lnTo>
                  <a:lnTo>
                    <a:pt x="73851" y="38193"/>
                  </a:lnTo>
                  <a:lnTo>
                    <a:pt x="73851" y="37951"/>
                  </a:lnTo>
                  <a:lnTo>
                    <a:pt x="73791" y="37589"/>
                  </a:lnTo>
                  <a:lnTo>
                    <a:pt x="73670" y="37288"/>
                  </a:lnTo>
                  <a:lnTo>
                    <a:pt x="73489" y="37107"/>
                  </a:lnTo>
                  <a:lnTo>
                    <a:pt x="73248" y="36926"/>
                  </a:lnTo>
                  <a:lnTo>
                    <a:pt x="73007" y="36805"/>
                  </a:lnTo>
                  <a:close/>
                  <a:moveTo>
                    <a:pt x="302" y="39701"/>
                  </a:moveTo>
                  <a:lnTo>
                    <a:pt x="0" y="39761"/>
                  </a:lnTo>
                  <a:lnTo>
                    <a:pt x="181" y="41994"/>
                  </a:lnTo>
                  <a:lnTo>
                    <a:pt x="543" y="41994"/>
                  </a:lnTo>
                  <a:lnTo>
                    <a:pt x="724" y="41934"/>
                  </a:lnTo>
                  <a:lnTo>
                    <a:pt x="966" y="41813"/>
                  </a:lnTo>
                  <a:lnTo>
                    <a:pt x="1147" y="41692"/>
                  </a:lnTo>
                  <a:lnTo>
                    <a:pt x="1267" y="41511"/>
                  </a:lnTo>
                  <a:lnTo>
                    <a:pt x="1388" y="41270"/>
                  </a:lnTo>
                  <a:lnTo>
                    <a:pt x="1448" y="41089"/>
                  </a:lnTo>
                  <a:lnTo>
                    <a:pt x="1448" y="40847"/>
                  </a:lnTo>
                  <a:lnTo>
                    <a:pt x="1448" y="40606"/>
                  </a:lnTo>
                  <a:lnTo>
                    <a:pt x="1388" y="40425"/>
                  </a:lnTo>
                  <a:lnTo>
                    <a:pt x="1267" y="40184"/>
                  </a:lnTo>
                  <a:lnTo>
                    <a:pt x="1147" y="40003"/>
                  </a:lnTo>
                  <a:lnTo>
                    <a:pt x="966" y="39882"/>
                  </a:lnTo>
                  <a:lnTo>
                    <a:pt x="724" y="39761"/>
                  </a:lnTo>
                  <a:lnTo>
                    <a:pt x="543" y="39701"/>
                  </a:lnTo>
                  <a:close/>
                  <a:moveTo>
                    <a:pt x="5853" y="39701"/>
                  </a:moveTo>
                  <a:lnTo>
                    <a:pt x="5672" y="39761"/>
                  </a:lnTo>
                  <a:lnTo>
                    <a:pt x="5431" y="39882"/>
                  </a:lnTo>
                  <a:lnTo>
                    <a:pt x="5250" y="40003"/>
                  </a:lnTo>
                  <a:lnTo>
                    <a:pt x="5129" y="40184"/>
                  </a:lnTo>
                  <a:lnTo>
                    <a:pt x="5008" y="40425"/>
                  </a:lnTo>
                  <a:lnTo>
                    <a:pt x="4948" y="40606"/>
                  </a:lnTo>
                  <a:lnTo>
                    <a:pt x="4948" y="40847"/>
                  </a:lnTo>
                  <a:lnTo>
                    <a:pt x="4948" y="41089"/>
                  </a:lnTo>
                  <a:lnTo>
                    <a:pt x="5008" y="41270"/>
                  </a:lnTo>
                  <a:lnTo>
                    <a:pt x="5129" y="41511"/>
                  </a:lnTo>
                  <a:lnTo>
                    <a:pt x="5250" y="41692"/>
                  </a:lnTo>
                  <a:lnTo>
                    <a:pt x="5431" y="41813"/>
                  </a:lnTo>
                  <a:lnTo>
                    <a:pt x="5672" y="41934"/>
                  </a:lnTo>
                  <a:lnTo>
                    <a:pt x="5853" y="41994"/>
                  </a:lnTo>
                  <a:lnTo>
                    <a:pt x="6336" y="41994"/>
                  </a:lnTo>
                  <a:lnTo>
                    <a:pt x="6517" y="41934"/>
                  </a:lnTo>
                  <a:lnTo>
                    <a:pt x="6758" y="41813"/>
                  </a:lnTo>
                  <a:lnTo>
                    <a:pt x="6939" y="41692"/>
                  </a:lnTo>
                  <a:lnTo>
                    <a:pt x="7060" y="41511"/>
                  </a:lnTo>
                  <a:lnTo>
                    <a:pt x="7180" y="41270"/>
                  </a:lnTo>
                  <a:lnTo>
                    <a:pt x="7241" y="41089"/>
                  </a:lnTo>
                  <a:lnTo>
                    <a:pt x="7241" y="40847"/>
                  </a:lnTo>
                  <a:lnTo>
                    <a:pt x="7241" y="40606"/>
                  </a:lnTo>
                  <a:lnTo>
                    <a:pt x="7180" y="40425"/>
                  </a:lnTo>
                  <a:lnTo>
                    <a:pt x="7060" y="40184"/>
                  </a:lnTo>
                  <a:lnTo>
                    <a:pt x="6939" y="40003"/>
                  </a:lnTo>
                  <a:lnTo>
                    <a:pt x="6758" y="39882"/>
                  </a:lnTo>
                  <a:lnTo>
                    <a:pt x="6517" y="39761"/>
                  </a:lnTo>
                  <a:lnTo>
                    <a:pt x="6336" y="39701"/>
                  </a:lnTo>
                  <a:close/>
                  <a:moveTo>
                    <a:pt x="11645" y="39701"/>
                  </a:moveTo>
                  <a:lnTo>
                    <a:pt x="11464" y="39761"/>
                  </a:lnTo>
                  <a:lnTo>
                    <a:pt x="11223" y="39882"/>
                  </a:lnTo>
                  <a:lnTo>
                    <a:pt x="11042" y="40003"/>
                  </a:lnTo>
                  <a:lnTo>
                    <a:pt x="10921" y="40184"/>
                  </a:lnTo>
                  <a:lnTo>
                    <a:pt x="10800" y="40425"/>
                  </a:lnTo>
                  <a:lnTo>
                    <a:pt x="10740" y="40606"/>
                  </a:lnTo>
                  <a:lnTo>
                    <a:pt x="10740" y="40847"/>
                  </a:lnTo>
                  <a:lnTo>
                    <a:pt x="10740" y="41089"/>
                  </a:lnTo>
                  <a:lnTo>
                    <a:pt x="10800" y="41270"/>
                  </a:lnTo>
                  <a:lnTo>
                    <a:pt x="10921" y="41511"/>
                  </a:lnTo>
                  <a:lnTo>
                    <a:pt x="11042" y="41692"/>
                  </a:lnTo>
                  <a:lnTo>
                    <a:pt x="11223" y="41813"/>
                  </a:lnTo>
                  <a:lnTo>
                    <a:pt x="11464" y="41934"/>
                  </a:lnTo>
                  <a:lnTo>
                    <a:pt x="11645" y="41994"/>
                  </a:lnTo>
                  <a:lnTo>
                    <a:pt x="12128" y="41994"/>
                  </a:lnTo>
                  <a:lnTo>
                    <a:pt x="12309" y="41934"/>
                  </a:lnTo>
                  <a:lnTo>
                    <a:pt x="12550" y="41813"/>
                  </a:lnTo>
                  <a:lnTo>
                    <a:pt x="12731" y="41692"/>
                  </a:lnTo>
                  <a:lnTo>
                    <a:pt x="12852" y="41511"/>
                  </a:lnTo>
                  <a:lnTo>
                    <a:pt x="12973" y="41270"/>
                  </a:lnTo>
                  <a:lnTo>
                    <a:pt x="13033" y="41089"/>
                  </a:lnTo>
                  <a:lnTo>
                    <a:pt x="13033" y="40847"/>
                  </a:lnTo>
                  <a:lnTo>
                    <a:pt x="13033" y="40606"/>
                  </a:lnTo>
                  <a:lnTo>
                    <a:pt x="12973" y="40425"/>
                  </a:lnTo>
                  <a:lnTo>
                    <a:pt x="12852" y="40184"/>
                  </a:lnTo>
                  <a:lnTo>
                    <a:pt x="12731" y="40003"/>
                  </a:lnTo>
                  <a:lnTo>
                    <a:pt x="12550" y="39882"/>
                  </a:lnTo>
                  <a:lnTo>
                    <a:pt x="12309" y="39761"/>
                  </a:lnTo>
                  <a:lnTo>
                    <a:pt x="12128" y="39701"/>
                  </a:lnTo>
                  <a:close/>
                  <a:moveTo>
                    <a:pt x="17437" y="39701"/>
                  </a:moveTo>
                  <a:lnTo>
                    <a:pt x="17256" y="39761"/>
                  </a:lnTo>
                  <a:lnTo>
                    <a:pt x="17015" y="39882"/>
                  </a:lnTo>
                  <a:lnTo>
                    <a:pt x="16834" y="40003"/>
                  </a:lnTo>
                  <a:lnTo>
                    <a:pt x="16713" y="40184"/>
                  </a:lnTo>
                  <a:lnTo>
                    <a:pt x="16593" y="40425"/>
                  </a:lnTo>
                  <a:lnTo>
                    <a:pt x="16532" y="40606"/>
                  </a:lnTo>
                  <a:lnTo>
                    <a:pt x="16532" y="40847"/>
                  </a:lnTo>
                  <a:lnTo>
                    <a:pt x="16532" y="41089"/>
                  </a:lnTo>
                  <a:lnTo>
                    <a:pt x="16593" y="41270"/>
                  </a:lnTo>
                  <a:lnTo>
                    <a:pt x="16713" y="41511"/>
                  </a:lnTo>
                  <a:lnTo>
                    <a:pt x="16834" y="41692"/>
                  </a:lnTo>
                  <a:lnTo>
                    <a:pt x="17015" y="41813"/>
                  </a:lnTo>
                  <a:lnTo>
                    <a:pt x="17256" y="41934"/>
                  </a:lnTo>
                  <a:lnTo>
                    <a:pt x="17437" y="41994"/>
                  </a:lnTo>
                  <a:lnTo>
                    <a:pt x="17920" y="41994"/>
                  </a:lnTo>
                  <a:lnTo>
                    <a:pt x="18101" y="41934"/>
                  </a:lnTo>
                  <a:lnTo>
                    <a:pt x="18342" y="41813"/>
                  </a:lnTo>
                  <a:lnTo>
                    <a:pt x="18523" y="41692"/>
                  </a:lnTo>
                  <a:lnTo>
                    <a:pt x="18644" y="41511"/>
                  </a:lnTo>
                  <a:lnTo>
                    <a:pt x="18765" y="41270"/>
                  </a:lnTo>
                  <a:lnTo>
                    <a:pt x="18825" y="41089"/>
                  </a:lnTo>
                  <a:lnTo>
                    <a:pt x="18825" y="40847"/>
                  </a:lnTo>
                  <a:lnTo>
                    <a:pt x="18825" y="40606"/>
                  </a:lnTo>
                  <a:lnTo>
                    <a:pt x="18765" y="40425"/>
                  </a:lnTo>
                  <a:lnTo>
                    <a:pt x="18644" y="40184"/>
                  </a:lnTo>
                  <a:lnTo>
                    <a:pt x="18523" y="40003"/>
                  </a:lnTo>
                  <a:lnTo>
                    <a:pt x="18342" y="39882"/>
                  </a:lnTo>
                  <a:lnTo>
                    <a:pt x="18101" y="39761"/>
                  </a:lnTo>
                  <a:lnTo>
                    <a:pt x="17920" y="39701"/>
                  </a:lnTo>
                  <a:close/>
                  <a:moveTo>
                    <a:pt x="23230" y="39701"/>
                  </a:moveTo>
                  <a:lnTo>
                    <a:pt x="23049" y="39761"/>
                  </a:lnTo>
                  <a:lnTo>
                    <a:pt x="22807" y="39882"/>
                  </a:lnTo>
                  <a:lnTo>
                    <a:pt x="22626" y="40003"/>
                  </a:lnTo>
                  <a:lnTo>
                    <a:pt x="22506" y="40184"/>
                  </a:lnTo>
                  <a:lnTo>
                    <a:pt x="22385" y="40425"/>
                  </a:lnTo>
                  <a:lnTo>
                    <a:pt x="22325" y="40606"/>
                  </a:lnTo>
                  <a:lnTo>
                    <a:pt x="22325" y="40847"/>
                  </a:lnTo>
                  <a:lnTo>
                    <a:pt x="22325" y="41089"/>
                  </a:lnTo>
                  <a:lnTo>
                    <a:pt x="22385" y="41270"/>
                  </a:lnTo>
                  <a:lnTo>
                    <a:pt x="22506" y="41511"/>
                  </a:lnTo>
                  <a:lnTo>
                    <a:pt x="22626" y="41692"/>
                  </a:lnTo>
                  <a:lnTo>
                    <a:pt x="22807" y="41813"/>
                  </a:lnTo>
                  <a:lnTo>
                    <a:pt x="23049" y="41934"/>
                  </a:lnTo>
                  <a:lnTo>
                    <a:pt x="23230" y="41994"/>
                  </a:lnTo>
                  <a:lnTo>
                    <a:pt x="23712" y="41994"/>
                  </a:lnTo>
                  <a:lnTo>
                    <a:pt x="23893" y="41934"/>
                  </a:lnTo>
                  <a:lnTo>
                    <a:pt x="24135" y="41813"/>
                  </a:lnTo>
                  <a:lnTo>
                    <a:pt x="24316" y="41692"/>
                  </a:lnTo>
                  <a:lnTo>
                    <a:pt x="24436" y="41511"/>
                  </a:lnTo>
                  <a:lnTo>
                    <a:pt x="24557" y="41270"/>
                  </a:lnTo>
                  <a:lnTo>
                    <a:pt x="24617" y="41089"/>
                  </a:lnTo>
                  <a:lnTo>
                    <a:pt x="24617" y="40847"/>
                  </a:lnTo>
                  <a:lnTo>
                    <a:pt x="24617" y="40606"/>
                  </a:lnTo>
                  <a:lnTo>
                    <a:pt x="24557" y="40425"/>
                  </a:lnTo>
                  <a:lnTo>
                    <a:pt x="24436" y="40184"/>
                  </a:lnTo>
                  <a:lnTo>
                    <a:pt x="24316" y="40003"/>
                  </a:lnTo>
                  <a:lnTo>
                    <a:pt x="24135" y="39882"/>
                  </a:lnTo>
                  <a:lnTo>
                    <a:pt x="23893" y="39761"/>
                  </a:lnTo>
                  <a:lnTo>
                    <a:pt x="23712" y="39701"/>
                  </a:lnTo>
                  <a:close/>
                  <a:moveTo>
                    <a:pt x="29022" y="39701"/>
                  </a:moveTo>
                  <a:lnTo>
                    <a:pt x="28841" y="39761"/>
                  </a:lnTo>
                  <a:lnTo>
                    <a:pt x="28599" y="39882"/>
                  </a:lnTo>
                  <a:lnTo>
                    <a:pt x="28418" y="40003"/>
                  </a:lnTo>
                  <a:lnTo>
                    <a:pt x="28298" y="40184"/>
                  </a:lnTo>
                  <a:lnTo>
                    <a:pt x="28177" y="40425"/>
                  </a:lnTo>
                  <a:lnTo>
                    <a:pt x="28117" y="40606"/>
                  </a:lnTo>
                  <a:lnTo>
                    <a:pt x="28117" y="40847"/>
                  </a:lnTo>
                  <a:lnTo>
                    <a:pt x="28117" y="41089"/>
                  </a:lnTo>
                  <a:lnTo>
                    <a:pt x="28177" y="41270"/>
                  </a:lnTo>
                  <a:lnTo>
                    <a:pt x="28298" y="41511"/>
                  </a:lnTo>
                  <a:lnTo>
                    <a:pt x="28418" y="41692"/>
                  </a:lnTo>
                  <a:lnTo>
                    <a:pt x="28599" y="41813"/>
                  </a:lnTo>
                  <a:lnTo>
                    <a:pt x="28841" y="41934"/>
                  </a:lnTo>
                  <a:lnTo>
                    <a:pt x="29022" y="41994"/>
                  </a:lnTo>
                  <a:lnTo>
                    <a:pt x="29505" y="41994"/>
                  </a:lnTo>
                  <a:lnTo>
                    <a:pt x="29686" y="41934"/>
                  </a:lnTo>
                  <a:lnTo>
                    <a:pt x="29927" y="41813"/>
                  </a:lnTo>
                  <a:lnTo>
                    <a:pt x="30108" y="41692"/>
                  </a:lnTo>
                  <a:lnTo>
                    <a:pt x="30229" y="41511"/>
                  </a:lnTo>
                  <a:lnTo>
                    <a:pt x="30349" y="41270"/>
                  </a:lnTo>
                  <a:lnTo>
                    <a:pt x="30410" y="41089"/>
                  </a:lnTo>
                  <a:lnTo>
                    <a:pt x="30410" y="40847"/>
                  </a:lnTo>
                  <a:lnTo>
                    <a:pt x="30410" y="40606"/>
                  </a:lnTo>
                  <a:lnTo>
                    <a:pt x="30349" y="40425"/>
                  </a:lnTo>
                  <a:lnTo>
                    <a:pt x="30229" y="40184"/>
                  </a:lnTo>
                  <a:lnTo>
                    <a:pt x="30108" y="40003"/>
                  </a:lnTo>
                  <a:lnTo>
                    <a:pt x="29927" y="39882"/>
                  </a:lnTo>
                  <a:lnTo>
                    <a:pt x="29686" y="39761"/>
                  </a:lnTo>
                  <a:lnTo>
                    <a:pt x="29505" y="39701"/>
                  </a:lnTo>
                  <a:close/>
                  <a:moveTo>
                    <a:pt x="34814" y="39701"/>
                  </a:moveTo>
                  <a:lnTo>
                    <a:pt x="34633" y="39761"/>
                  </a:lnTo>
                  <a:lnTo>
                    <a:pt x="34392" y="39882"/>
                  </a:lnTo>
                  <a:lnTo>
                    <a:pt x="34211" y="40003"/>
                  </a:lnTo>
                  <a:lnTo>
                    <a:pt x="34090" y="40184"/>
                  </a:lnTo>
                  <a:lnTo>
                    <a:pt x="33969" y="40425"/>
                  </a:lnTo>
                  <a:lnTo>
                    <a:pt x="33909" y="40606"/>
                  </a:lnTo>
                  <a:lnTo>
                    <a:pt x="33909" y="40847"/>
                  </a:lnTo>
                  <a:lnTo>
                    <a:pt x="33909" y="41089"/>
                  </a:lnTo>
                  <a:lnTo>
                    <a:pt x="33969" y="41270"/>
                  </a:lnTo>
                  <a:lnTo>
                    <a:pt x="34090" y="41511"/>
                  </a:lnTo>
                  <a:lnTo>
                    <a:pt x="34211" y="41692"/>
                  </a:lnTo>
                  <a:lnTo>
                    <a:pt x="34392" y="41813"/>
                  </a:lnTo>
                  <a:lnTo>
                    <a:pt x="34633" y="41934"/>
                  </a:lnTo>
                  <a:lnTo>
                    <a:pt x="34814" y="41994"/>
                  </a:lnTo>
                  <a:lnTo>
                    <a:pt x="35297" y="41994"/>
                  </a:lnTo>
                  <a:lnTo>
                    <a:pt x="35478" y="41934"/>
                  </a:lnTo>
                  <a:lnTo>
                    <a:pt x="35719" y="41813"/>
                  </a:lnTo>
                  <a:lnTo>
                    <a:pt x="35900" y="41692"/>
                  </a:lnTo>
                  <a:lnTo>
                    <a:pt x="36021" y="41511"/>
                  </a:lnTo>
                  <a:lnTo>
                    <a:pt x="36141" y="41270"/>
                  </a:lnTo>
                  <a:lnTo>
                    <a:pt x="36202" y="41089"/>
                  </a:lnTo>
                  <a:lnTo>
                    <a:pt x="36202" y="40847"/>
                  </a:lnTo>
                  <a:lnTo>
                    <a:pt x="36202" y="40606"/>
                  </a:lnTo>
                  <a:lnTo>
                    <a:pt x="36141" y="40425"/>
                  </a:lnTo>
                  <a:lnTo>
                    <a:pt x="36021" y="40184"/>
                  </a:lnTo>
                  <a:lnTo>
                    <a:pt x="35900" y="40003"/>
                  </a:lnTo>
                  <a:lnTo>
                    <a:pt x="35719" y="39882"/>
                  </a:lnTo>
                  <a:lnTo>
                    <a:pt x="35478" y="39761"/>
                  </a:lnTo>
                  <a:lnTo>
                    <a:pt x="35297" y="39701"/>
                  </a:lnTo>
                  <a:close/>
                  <a:moveTo>
                    <a:pt x="40606" y="39701"/>
                  </a:moveTo>
                  <a:lnTo>
                    <a:pt x="40425" y="39761"/>
                  </a:lnTo>
                  <a:lnTo>
                    <a:pt x="40184" y="39882"/>
                  </a:lnTo>
                  <a:lnTo>
                    <a:pt x="40003" y="40003"/>
                  </a:lnTo>
                  <a:lnTo>
                    <a:pt x="39882" y="40184"/>
                  </a:lnTo>
                  <a:lnTo>
                    <a:pt x="39762" y="40425"/>
                  </a:lnTo>
                  <a:lnTo>
                    <a:pt x="39701" y="40606"/>
                  </a:lnTo>
                  <a:lnTo>
                    <a:pt x="39701" y="40847"/>
                  </a:lnTo>
                  <a:lnTo>
                    <a:pt x="39701" y="41089"/>
                  </a:lnTo>
                  <a:lnTo>
                    <a:pt x="39762" y="41270"/>
                  </a:lnTo>
                  <a:lnTo>
                    <a:pt x="39882" y="41511"/>
                  </a:lnTo>
                  <a:lnTo>
                    <a:pt x="40003" y="41692"/>
                  </a:lnTo>
                  <a:lnTo>
                    <a:pt x="40184" y="41813"/>
                  </a:lnTo>
                  <a:lnTo>
                    <a:pt x="40425" y="41934"/>
                  </a:lnTo>
                  <a:lnTo>
                    <a:pt x="40606" y="41994"/>
                  </a:lnTo>
                  <a:lnTo>
                    <a:pt x="41089" y="41994"/>
                  </a:lnTo>
                  <a:lnTo>
                    <a:pt x="41270" y="41934"/>
                  </a:lnTo>
                  <a:lnTo>
                    <a:pt x="41511" y="41813"/>
                  </a:lnTo>
                  <a:lnTo>
                    <a:pt x="41692" y="41692"/>
                  </a:lnTo>
                  <a:lnTo>
                    <a:pt x="41813" y="41511"/>
                  </a:lnTo>
                  <a:lnTo>
                    <a:pt x="41934" y="41270"/>
                  </a:lnTo>
                  <a:lnTo>
                    <a:pt x="41994" y="41089"/>
                  </a:lnTo>
                  <a:lnTo>
                    <a:pt x="41994" y="40847"/>
                  </a:lnTo>
                  <a:lnTo>
                    <a:pt x="41994" y="40606"/>
                  </a:lnTo>
                  <a:lnTo>
                    <a:pt x="41934" y="40425"/>
                  </a:lnTo>
                  <a:lnTo>
                    <a:pt x="41813" y="40184"/>
                  </a:lnTo>
                  <a:lnTo>
                    <a:pt x="41692" y="40003"/>
                  </a:lnTo>
                  <a:lnTo>
                    <a:pt x="41511" y="39882"/>
                  </a:lnTo>
                  <a:lnTo>
                    <a:pt x="41270" y="39761"/>
                  </a:lnTo>
                  <a:lnTo>
                    <a:pt x="41089" y="39701"/>
                  </a:lnTo>
                  <a:close/>
                  <a:moveTo>
                    <a:pt x="46399" y="39701"/>
                  </a:moveTo>
                  <a:lnTo>
                    <a:pt x="46218" y="39761"/>
                  </a:lnTo>
                  <a:lnTo>
                    <a:pt x="45976" y="39882"/>
                  </a:lnTo>
                  <a:lnTo>
                    <a:pt x="45795" y="40003"/>
                  </a:lnTo>
                  <a:lnTo>
                    <a:pt x="45674" y="40184"/>
                  </a:lnTo>
                  <a:lnTo>
                    <a:pt x="45554" y="40425"/>
                  </a:lnTo>
                  <a:lnTo>
                    <a:pt x="45493" y="40606"/>
                  </a:lnTo>
                  <a:lnTo>
                    <a:pt x="45493" y="40847"/>
                  </a:lnTo>
                  <a:lnTo>
                    <a:pt x="45493" y="41089"/>
                  </a:lnTo>
                  <a:lnTo>
                    <a:pt x="45554" y="41270"/>
                  </a:lnTo>
                  <a:lnTo>
                    <a:pt x="45674" y="41511"/>
                  </a:lnTo>
                  <a:lnTo>
                    <a:pt x="45795" y="41692"/>
                  </a:lnTo>
                  <a:lnTo>
                    <a:pt x="45976" y="41813"/>
                  </a:lnTo>
                  <a:lnTo>
                    <a:pt x="46218" y="41934"/>
                  </a:lnTo>
                  <a:lnTo>
                    <a:pt x="46399" y="41994"/>
                  </a:lnTo>
                  <a:lnTo>
                    <a:pt x="46881" y="41994"/>
                  </a:lnTo>
                  <a:lnTo>
                    <a:pt x="47062" y="41934"/>
                  </a:lnTo>
                  <a:lnTo>
                    <a:pt x="47304" y="41813"/>
                  </a:lnTo>
                  <a:lnTo>
                    <a:pt x="47485" y="41692"/>
                  </a:lnTo>
                  <a:lnTo>
                    <a:pt x="47605" y="41511"/>
                  </a:lnTo>
                  <a:lnTo>
                    <a:pt x="47726" y="41270"/>
                  </a:lnTo>
                  <a:lnTo>
                    <a:pt x="47786" y="41089"/>
                  </a:lnTo>
                  <a:lnTo>
                    <a:pt x="47786" y="40847"/>
                  </a:lnTo>
                  <a:lnTo>
                    <a:pt x="47786" y="40606"/>
                  </a:lnTo>
                  <a:lnTo>
                    <a:pt x="47726" y="40425"/>
                  </a:lnTo>
                  <a:lnTo>
                    <a:pt x="47605" y="40184"/>
                  </a:lnTo>
                  <a:lnTo>
                    <a:pt x="47485" y="40003"/>
                  </a:lnTo>
                  <a:lnTo>
                    <a:pt x="47304" y="39882"/>
                  </a:lnTo>
                  <a:lnTo>
                    <a:pt x="47062" y="39761"/>
                  </a:lnTo>
                  <a:lnTo>
                    <a:pt x="46881" y="39701"/>
                  </a:lnTo>
                  <a:close/>
                  <a:moveTo>
                    <a:pt x="52191" y="39701"/>
                  </a:moveTo>
                  <a:lnTo>
                    <a:pt x="52010" y="39761"/>
                  </a:lnTo>
                  <a:lnTo>
                    <a:pt x="51768" y="39882"/>
                  </a:lnTo>
                  <a:lnTo>
                    <a:pt x="51587" y="40003"/>
                  </a:lnTo>
                  <a:lnTo>
                    <a:pt x="51467" y="40184"/>
                  </a:lnTo>
                  <a:lnTo>
                    <a:pt x="51346" y="40425"/>
                  </a:lnTo>
                  <a:lnTo>
                    <a:pt x="51286" y="40606"/>
                  </a:lnTo>
                  <a:lnTo>
                    <a:pt x="51286" y="40847"/>
                  </a:lnTo>
                  <a:lnTo>
                    <a:pt x="51286" y="41089"/>
                  </a:lnTo>
                  <a:lnTo>
                    <a:pt x="51346" y="41270"/>
                  </a:lnTo>
                  <a:lnTo>
                    <a:pt x="51467" y="41511"/>
                  </a:lnTo>
                  <a:lnTo>
                    <a:pt x="51587" y="41692"/>
                  </a:lnTo>
                  <a:lnTo>
                    <a:pt x="51768" y="41813"/>
                  </a:lnTo>
                  <a:lnTo>
                    <a:pt x="52010" y="41934"/>
                  </a:lnTo>
                  <a:lnTo>
                    <a:pt x="52191" y="41994"/>
                  </a:lnTo>
                  <a:lnTo>
                    <a:pt x="52673" y="41994"/>
                  </a:lnTo>
                  <a:lnTo>
                    <a:pt x="52854" y="41934"/>
                  </a:lnTo>
                  <a:lnTo>
                    <a:pt x="53096" y="41813"/>
                  </a:lnTo>
                  <a:lnTo>
                    <a:pt x="53277" y="41692"/>
                  </a:lnTo>
                  <a:lnTo>
                    <a:pt x="53397" y="41511"/>
                  </a:lnTo>
                  <a:lnTo>
                    <a:pt x="53518" y="41270"/>
                  </a:lnTo>
                  <a:lnTo>
                    <a:pt x="53578" y="41089"/>
                  </a:lnTo>
                  <a:lnTo>
                    <a:pt x="53578" y="40847"/>
                  </a:lnTo>
                  <a:lnTo>
                    <a:pt x="53578" y="40606"/>
                  </a:lnTo>
                  <a:lnTo>
                    <a:pt x="53518" y="40425"/>
                  </a:lnTo>
                  <a:lnTo>
                    <a:pt x="53397" y="40184"/>
                  </a:lnTo>
                  <a:lnTo>
                    <a:pt x="53277" y="40003"/>
                  </a:lnTo>
                  <a:lnTo>
                    <a:pt x="53096" y="39882"/>
                  </a:lnTo>
                  <a:lnTo>
                    <a:pt x="52854" y="39761"/>
                  </a:lnTo>
                  <a:lnTo>
                    <a:pt x="52673" y="39701"/>
                  </a:lnTo>
                  <a:close/>
                  <a:moveTo>
                    <a:pt x="57983" y="39701"/>
                  </a:moveTo>
                  <a:lnTo>
                    <a:pt x="57802" y="39761"/>
                  </a:lnTo>
                  <a:lnTo>
                    <a:pt x="57561" y="39882"/>
                  </a:lnTo>
                  <a:lnTo>
                    <a:pt x="57380" y="40003"/>
                  </a:lnTo>
                  <a:lnTo>
                    <a:pt x="57259" y="40184"/>
                  </a:lnTo>
                  <a:lnTo>
                    <a:pt x="57138" y="40425"/>
                  </a:lnTo>
                  <a:lnTo>
                    <a:pt x="57078" y="40606"/>
                  </a:lnTo>
                  <a:lnTo>
                    <a:pt x="57078" y="40847"/>
                  </a:lnTo>
                  <a:lnTo>
                    <a:pt x="57078" y="41089"/>
                  </a:lnTo>
                  <a:lnTo>
                    <a:pt x="57138" y="41270"/>
                  </a:lnTo>
                  <a:lnTo>
                    <a:pt x="57259" y="41511"/>
                  </a:lnTo>
                  <a:lnTo>
                    <a:pt x="57380" y="41692"/>
                  </a:lnTo>
                  <a:lnTo>
                    <a:pt x="57561" y="41813"/>
                  </a:lnTo>
                  <a:lnTo>
                    <a:pt x="57802" y="41934"/>
                  </a:lnTo>
                  <a:lnTo>
                    <a:pt x="57983" y="41994"/>
                  </a:lnTo>
                  <a:lnTo>
                    <a:pt x="58466" y="41994"/>
                  </a:lnTo>
                  <a:lnTo>
                    <a:pt x="58647" y="41934"/>
                  </a:lnTo>
                  <a:lnTo>
                    <a:pt x="58888" y="41813"/>
                  </a:lnTo>
                  <a:lnTo>
                    <a:pt x="59069" y="41692"/>
                  </a:lnTo>
                  <a:lnTo>
                    <a:pt x="59190" y="41511"/>
                  </a:lnTo>
                  <a:lnTo>
                    <a:pt x="59310" y="41270"/>
                  </a:lnTo>
                  <a:lnTo>
                    <a:pt x="59371" y="41089"/>
                  </a:lnTo>
                  <a:lnTo>
                    <a:pt x="59371" y="40847"/>
                  </a:lnTo>
                  <a:lnTo>
                    <a:pt x="59371" y="40606"/>
                  </a:lnTo>
                  <a:lnTo>
                    <a:pt x="59310" y="40425"/>
                  </a:lnTo>
                  <a:lnTo>
                    <a:pt x="59190" y="40184"/>
                  </a:lnTo>
                  <a:lnTo>
                    <a:pt x="59069" y="40003"/>
                  </a:lnTo>
                  <a:lnTo>
                    <a:pt x="58888" y="39882"/>
                  </a:lnTo>
                  <a:lnTo>
                    <a:pt x="58647" y="39761"/>
                  </a:lnTo>
                  <a:lnTo>
                    <a:pt x="58466" y="39701"/>
                  </a:lnTo>
                  <a:close/>
                  <a:moveTo>
                    <a:pt x="63775" y="39701"/>
                  </a:moveTo>
                  <a:lnTo>
                    <a:pt x="63594" y="39761"/>
                  </a:lnTo>
                  <a:lnTo>
                    <a:pt x="63353" y="39882"/>
                  </a:lnTo>
                  <a:lnTo>
                    <a:pt x="63172" y="40003"/>
                  </a:lnTo>
                  <a:lnTo>
                    <a:pt x="63051" y="40184"/>
                  </a:lnTo>
                  <a:lnTo>
                    <a:pt x="62931" y="40425"/>
                  </a:lnTo>
                  <a:lnTo>
                    <a:pt x="62870" y="40606"/>
                  </a:lnTo>
                  <a:lnTo>
                    <a:pt x="62870" y="40847"/>
                  </a:lnTo>
                  <a:lnTo>
                    <a:pt x="62870" y="41089"/>
                  </a:lnTo>
                  <a:lnTo>
                    <a:pt x="62931" y="41270"/>
                  </a:lnTo>
                  <a:lnTo>
                    <a:pt x="63051" y="41511"/>
                  </a:lnTo>
                  <a:lnTo>
                    <a:pt x="63172" y="41692"/>
                  </a:lnTo>
                  <a:lnTo>
                    <a:pt x="63353" y="41813"/>
                  </a:lnTo>
                  <a:lnTo>
                    <a:pt x="63594" y="41934"/>
                  </a:lnTo>
                  <a:lnTo>
                    <a:pt x="63775" y="41994"/>
                  </a:lnTo>
                  <a:lnTo>
                    <a:pt x="64258" y="41994"/>
                  </a:lnTo>
                  <a:lnTo>
                    <a:pt x="64439" y="41934"/>
                  </a:lnTo>
                  <a:lnTo>
                    <a:pt x="64680" y="41813"/>
                  </a:lnTo>
                  <a:lnTo>
                    <a:pt x="64861" y="41692"/>
                  </a:lnTo>
                  <a:lnTo>
                    <a:pt x="64982" y="41511"/>
                  </a:lnTo>
                  <a:lnTo>
                    <a:pt x="65103" y="41270"/>
                  </a:lnTo>
                  <a:lnTo>
                    <a:pt x="65163" y="41089"/>
                  </a:lnTo>
                  <a:lnTo>
                    <a:pt x="65163" y="40847"/>
                  </a:lnTo>
                  <a:lnTo>
                    <a:pt x="65163" y="40606"/>
                  </a:lnTo>
                  <a:lnTo>
                    <a:pt x="65103" y="40425"/>
                  </a:lnTo>
                  <a:lnTo>
                    <a:pt x="64982" y="40184"/>
                  </a:lnTo>
                  <a:lnTo>
                    <a:pt x="64861" y="40003"/>
                  </a:lnTo>
                  <a:lnTo>
                    <a:pt x="64680" y="39882"/>
                  </a:lnTo>
                  <a:lnTo>
                    <a:pt x="64439" y="39761"/>
                  </a:lnTo>
                  <a:lnTo>
                    <a:pt x="64258" y="39701"/>
                  </a:lnTo>
                  <a:close/>
                  <a:moveTo>
                    <a:pt x="69567" y="39701"/>
                  </a:moveTo>
                  <a:lnTo>
                    <a:pt x="69386" y="39761"/>
                  </a:lnTo>
                  <a:lnTo>
                    <a:pt x="69145" y="39882"/>
                  </a:lnTo>
                  <a:lnTo>
                    <a:pt x="68964" y="40003"/>
                  </a:lnTo>
                  <a:lnTo>
                    <a:pt x="68843" y="40184"/>
                  </a:lnTo>
                  <a:lnTo>
                    <a:pt x="68723" y="40425"/>
                  </a:lnTo>
                  <a:lnTo>
                    <a:pt x="68662" y="40606"/>
                  </a:lnTo>
                  <a:lnTo>
                    <a:pt x="68662" y="40847"/>
                  </a:lnTo>
                  <a:lnTo>
                    <a:pt x="68662" y="41089"/>
                  </a:lnTo>
                  <a:lnTo>
                    <a:pt x="68723" y="41270"/>
                  </a:lnTo>
                  <a:lnTo>
                    <a:pt x="68843" y="41511"/>
                  </a:lnTo>
                  <a:lnTo>
                    <a:pt x="68964" y="41692"/>
                  </a:lnTo>
                  <a:lnTo>
                    <a:pt x="69145" y="41813"/>
                  </a:lnTo>
                  <a:lnTo>
                    <a:pt x="69386" y="41934"/>
                  </a:lnTo>
                  <a:lnTo>
                    <a:pt x="69567" y="41994"/>
                  </a:lnTo>
                  <a:lnTo>
                    <a:pt x="70050" y="41994"/>
                  </a:lnTo>
                  <a:lnTo>
                    <a:pt x="70231" y="41934"/>
                  </a:lnTo>
                  <a:lnTo>
                    <a:pt x="70472" y="41813"/>
                  </a:lnTo>
                  <a:lnTo>
                    <a:pt x="70653" y="41692"/>
                  </a:lnTo>
                  <a:lnTo>
                    <a:pt x="70774" y="41511"/>
                  </a:lnTo>
                  <a:lnTo>
                    <a:pt x="70895" y="41270"/>
                  </a:lnTo>
                  <a:lnTo>
                    <a:pt x="70955" y="41089"/>
                  </a:lnTo>
                  <a:lnTo>
                    <a:pt x="70955" y="40847"/>
                  </a:lnTo>
                  <a:lnTo>
                    <a:pt x="70955" y="40606"/>
                  </a:lnTo>
                  <a:lnTo>
                    <a:pt x="70895" y="40425"/>
                  </a:lnTo>
                  <a:lnTo>
                    <a:pt x="70774" y="40184"/>
                  </a:lnTo>
                  <a:lnTo>
                    <a:pt x="70653" y="40003"/>
                  </a:lnTo>
                  <a:lnTo>
                    <a:pt x="70472" y="39882"/>
                  </a:lnTo>
                  <a:lnTo>
                    <a:pt x="70231" y="39761"/>
                  </a:lnTo>
                  <a:lnTo>
                    <a:pt x="70050" y="39701"/>
                  </a:lnTo>
                  <a:close/>
                  <a:moveTo>
                    <a:pt x="75360" y="39701"/>
                  </a:moveTo>
                  <a:lnTo>
                    <a:pt x="75179" y="39761"/>
                  </a:lnTo>
                  <a:lnTo>
                    <a:pt x="74937" y="39882"/>
                  </a:lnTo>
                  <a:lnTo>
                    <a:pt x="74756" y="40003"/>
                  </a:lnTo>
                  <a:lnTo>
                    <a:pt x="74636" y="40184"/>
                  </a:lnTo>
                  <a:lnTo>
                    <a:pt x="74515" y="40425"/>
                  </a:lnTo>
                  <a:lnTo>
                    <a:pt x="74455" y="40606"/>
                  </a:lnTo>
                  <a:lnTo>
                    <a:pt x="74455" y="40847"/>
                  </a:lnTo>
                  <a:lnTo>
                    <a:pt x="74455" y="41089"/>
                  </a:lnTo>
                  <a:lnTo>
                    <a:pt x="74515" y="41270"/>
                  </a:lnTo>
                  <a:lnTo>
                    <a:pt x="74636" y="41511"/>
                  </a:lnTo>
                  <a:lnTo>
                    <a:pt x="74756" y="41692"/>
                  </a:lnTo>
                  <a:lnTo>
                    <a:pt x="74937" y="41813"/>
                  </a:lnTo>
                  <a:lnTo>
                    <a:pt x="75179" y="41934"/>
                  </a:lnTo>
                  <a:lnTo>
                    <a:pt x="75360" y="41994"/>
                  </a:lnTo>
                  <a:lnTo>
                    <a:pt x="75722" y="41994"/>
                  </a:lnTo>
                  <a:lnTo>
                    <a:pt x="75903" y="39761"/>
                  </a:lnTo>
                  <a:lnTo>
                    <a:pt x="75601" y="39701"/>
                  </a:lnTo>
                  <a:close/>
                  <a:moveTo>
                    <a:pt x="2957" y="42597"/>
                  </a:moveTo>
                  <a:lnTo>
                    <a:pt x="2776" y="42658"/>
                  </a:lnTo>
                  <a:lnTo>
                    <a:pt x="2534" y="42778"/>
                  </a:lnTo>
                  <a:lnTo>
                    <a:pt x="2353" y="42899"/>
                  </a:lnTo>
                  <a:lnTo>
                    <a:pt x="2233" y="43080"/>
                  </a:lnTo>
                  <a:lnTo>
                    <a:pt x="2112" y="43321"/>
                  </a:lnTo>
                  <a:lnTo>
                    <a:pt x="2052" y="43502"/>
                  </a:lnTo>
                  <a:lnTo>
                    <a:pt x="2052" y="43744"/>
                  </a:lnTo>
                  <a:lnTo>
                    <a:pt x="2052" y="43985"/>
                  </a:lnTo>
                  <a:lnTo>
                    <a:pt x="2112" y="44166"/>
                  </a:lnTo>
                  <a:lnTo>
                    <a:pt x="2233" y="44407"/>
                  </a:lnTo>
                  <a:lnTo>
                    <a:pt x="2353" y="44588"/>
                  </a:lnTo>
                  <a:lnTo>
                    <a:pt x="2534" y="44709"/>
                  </a:lnTo>
                  <a:lnTo>
                    <a:pt x="2776" y="44830"/>
                  </a:lnTo>
                  <a:lnTo>
                    <a:pt x="2957" y="44890"/>
                  </a:lnTo>
                  <a:lnTo>
                    <a:pt x="3439" y="44890"/>
                  </a:lnTo>
                  <a:lnTo>
                    <a:pt x="3620" y="44830"/>
                  </a:lnTo>
                  <a:lnTo>
                    <a:pt x="3862" y="44709"/>
                  </a:lnTo>
                  <a:lnTo>
                    <a:pt x="4043" y="44588"/>
                  </a:lnTo>
                  <a:lnTo>
                    <a:pt x="4164" y="44407"/>
                  </a:lnTo>
                  <a:lnTo>
                    <a:pt x="4284" y="44166"/>
                  </a:lnTo>
                  <a:lnTo>
                    <a:pt x="4345" y="43985"/>
                  </a:lnTo>
                  <a:lnTo>
                    <a:pt x="4345" y="43744"/>
                  </a:lnTo>
                  <a:lnTo>
                    <a:pt x="4345" y="43502"/>
                  </a:lnTo>
                  <a:lnTo>
                    <a:pt x="4284" y="43321"/>
                  </a:lnTo>
                  <a:lnTo>
                    <a:pt x="4164" y="43080"/>
                  </a:lnTo>
                  <a:lnTo>
                    <a:pt x="4043" y="42899"/>
                  </a:lnTo>
                  <a:lnTo>
                    <a:pt x="3862" y="42778"/>
                  </a:lnTo>
                  <a:lnTo>
                    <a:pt x="3620" y="42658"/>
                  </a:lnTo>
                  <a:lnTo>
                    <a:pt x="3439" y="42597"/>
                  </a:lnTo>
                  <a:close/>
                  <a:moveTo>
                    <a:pt x="8749" y="42597"/>
                  </a:moveTo>
                  <a:lnTo>
                    <a:pt x="8568" y="42658"/>
                  </a:lnTo>
                  <a:lnTo>
                    <a:pt x="8327" y="42778"/>
                  </a:lnTo>
                  <a:lnTo>
                    <a:pt x="8146" y="42899"/>
                  </a:lnTo>
                  <a:lnTo>
                    <a:pt x="8025" y="43080"/>
                  </a:lnTo>
                  <a:lnTo>
                    <a:pt x="7904" y="43321"/>
                  </a:lnTo>
                  <a:lnTo>
                    <a:pt x="7844" y="43502"/>
                  </a:lnTo>
                  <a:lnTo>
                    <a:pt x="7844" y="43744"/>
                  </a:lnTo>
                  <a:lnTo>
                    <a:pt x="7844" y="43985"/>
                  </a:lnTo>
                  <a:lnTo>
                    <a:pt x="7904" y="44166"/>
                  </a:lnTo>
                  <a:lnTo>
                    <a:pt x="8025" y="44407"/>
                  </a:lnTo>
                  <a:lnTo>
                    <a:pt x="8146" y="44588"/>
                  </a:lnTo>
                  <a:lnTo>
                    <a:pt x="8327" y="44709"/>
                  </a:lnTo>
                  <a:lnTo>
                    <a:pt x="8568" y="44830"/>
                  </a:lnTo>
                  <a:lnTo>
                    <a:pt x="8749" y="44890"/>
                  </a:lnTo>
                  <a:lnTo>
                    <a:pt x="9232" y="44890"/>
                  </a:lnTo>
                  <a:lnTo>
                    <a:pt x="9413" y="44830"/>
                  </a:lnTo>
                  <a:lnTo>
                    <a:pt x="9654" y="44709"/>
                  </a:lnTo>
                  <a:lnTo>
                    <a:pt x="9835" y="44588"/>
                  </a:lnTo>
                  <a:lnTo>
                    <a:pt x="9956" y="44407"/>
                  </a:lnTo>
                  <a:lnTo>
                    <a:pt x="10076" y="44166"/>
                  </a:lnTo>
                  <a:lnTo>
                    <a:pt x="10137" y="43985"/>
                  </a:lnTo>
                  <a:lnTo>
                    <a:pt x="10137" y="43744"/>
                  </a:lnTo>
                  <a:lnTo>
                    <a:pt x="10137" y="43502"/>
                  </a:lnTo>
                  <a:lnTo>
                    <a:pt x="10076" y="43321"/>
                  </a:lnTo>
                  <a:lnTo>
                    <a:pt x="9956" y="43080"/>
                  </a:lnTo>
                  <a:lnTo>
                    <a:pt x="9835" y="42899"/>
                  </a:lnTo>
                  <a:lnTo>
                    <a:pt x="9654" y="42778"/>
                  </a:lnTo>
                  <a:lnTo>
                    <a:pt x="9413" y="42658"/>
                  </a:lnTo>
                  <a:lnTo>
                    <a:pt x="9232" y="42597"/>
                  </a:lnTo>
                  <a:close/>
                  <a:moveTo>
                    <a:pt x="14541" y="42597"/>
                  </a:moveTo>
                  <a:lnTo>
                    <a:pt x="14360" y="42658"/>
                  </a:lnTo>
                  <a:lnTo>
                    <a:pt x="14119" y="42778"/>
                  </a:lnTo>
                  <a:lnTo>
                    <a:pt x="13938" y="42899"/>
                  </a:lnTo>
                  <a:lnTo>
                    <a:pt x="13817" y="43080"/>
                  </a:lnTo>
                  <a:lnTo>
                    <a:pt x="13697" y="43321"/>
                  </a:lnTo>
                  <a:lnTo>
                    <a:pt x="13636" y="43502"/>
                  </a:lnTo>
                  <a:lnTo>
                    <a:pt x="13636" y="43744"/>
                  </a:lnTo>
                  <a:lnTo>
                    <a:pt x="13636" y="43985"/>
                  </a:lnTo>
                  <a:lnTo>
                    <a:pt x="13697" y="44166"/>
                  </a:lnTo>
                  <a:lnTo>
                    <a:pt x="13817" y="44407"/>
                  </a:lnTo>
                  <a:lnTo>
                    <a:pt x="13938" y="44588"/>
                  </a:lnTo>
                  <a:lnTo>
                    <a:pt x="14119" y="44709"/>
                  </a:lnTo>
                  <a:lnTo>
                    <a:pt x="14360" y="44830"/>
                  </a:lnTo>
                  <a:lnTo>
                    <a:pt x="14541" y="44890"/>
                  </a:lnTo>
                  <a:lnTo>
                    <a:pt x="15024" y="44890"/>
                  </a:lnTo>
                  <a:lnTo>
                    <a:pt x="15205" y="44830"/>
                  </a:lnTo>
                  <a:lnTo>
                    <a:pt x="15446" y="44709"/>
                  </a:lnTo>
                  <a:lnTo>
                    <a:pt x="15627" y="44588"/>
                  </a:lnTo>
                  <a:lnTo>
                    <a:pt x="15748" y="44407"/>
                  </a:lnTo>
                  <a:lnTo>
                    <a:pt x="15869" y="44166"/>
                  </a:lnTo>
                  <a:lnTo>
                    <a:pt x="15929" y="43985"/>
                  </a:lnTo>
                  <a:lnTo>
                    <a:pt x="15929" y="43744"/>
                  </a:lnTo>
                  <a:lnTo>
                    <a:pt x="15929" y="43502"/>
                  </a:lnTo>
                  <a:lnTo>
                    <a:pt x="15869" y="43321"/>
                  </a:lnTo>
                  <a:lnTo>
                    <a:pt x="15748" y="43080"/>
                  </a:lnTo>
                  <a:lnTo>
                    <a:pt x="15627" y="42899"/>
                  </a:lnTo>
                  <a:lnTo>
                    <a:pt x="15446" y="42778"/>
                  </a:lnTo>
                  <a:lnTo>
                    <a:pt x="15205" y="42658"/>
                  </a:lnTo>
                  <a:lnTo>
                    <a:pt x="15024" y="42597"/>
                  </a:lnTo>
                  <a:close/>
                  <a:moveTo>
                    <a:pt x="20333" y="42597"/>
                  </a:moveTo>
                  <a:lnTo>
                    <a:pt x="20152" y="42658"/>
                  </a:lnTo>
                  <a:lnTo>
                    <a:pt x="19911" y="42778"/>
                  </a:lnTo>
                  <a:lnTo>
                    <a:pt x="19730" y="42899"/>
                  </a:lnTo>
                  <a:lnTo>
                    <a:pt x="19609" y="43080"/>
                  </a:lnTo>
                  <a:lnTo>
                    <a:pt x="19489" y="43321"/>
                  </a:lnTo>
                  <a:lnTo>
                    <a:pt x="19428" y="43502"/>
                  </a:lnTo>
                  <a:lnTo>
                    <a:pt x="19428" y="43744"/>
                  </a:lnTo>
                  <a:lnTo>
                    <a:pt x="19428" y="43985"/>
                  </a:lnTo>
                  <a:lnTo>
                    <a:pt x="19489" y="44166"/>
                  </a:lnTo>
                  <a:lnTo>
                    <a:pt x="19609" y="44407"/>
                  </a:lnTo>
                  <a:lnTo>
                    <a:pt x="19730" y="44588"/>
                  </a:lnTo>
                  <a:lnTo>
                    <a:pt x="19911" y="44709"/>
                  </a:lnTo>
                  <a:lnTo>
                    <a:pt x="20152" y="44830"/>
                  </a:lnTo>
                  <a:lnTo>
                    <a:pt x="20333" y="44890"/>
                  </a:lnTo>
                  <a:lnTo>
                    <a:pt x="20816" y="44890"/>
                  </a:lnTo>
                  <a:lnTo>
                    <a:pt x="20997" y="44830"/>
                  </a:lnTo>
                  <a:lnTo>
                    <a:pt x="21239" y="44709"/>
                  </a:lnTo>
                  <a:lnTo>
                    <a:pt x="21420" y="44588"/>
                  </a:lnTo>
                  <a:lnTo>
                    <a:pt x="21540" y="44407"/>
                  </a:lnTo>
                  <a:lnTo>
                    <a:pt x="21661" y="44166"/>
                  </a:lnTo>
                  <a:lnTo>
                    <a:pt x="21721" y="43985"/>
                  </a:lnTo>
                  <a:lnTo>
                    <a:pt x="21721" y="43744"/>
                  </a:lnTo>
                  <a:lnTo>
                    <a:pt x="21721" y="43502"/>
                  </a:lnTo>
                  <a:lnTo>
                    <a:pt x="21661" y="43321"/>
                  </a:lnTo>
                  <a:lnTo>
                    <a:pt x="21540" y="43080"/>
                  </a:lnTo>
                  <a:lnTo>
                    <a:pt x="21420" y="42899"/>
                  </a:lnTo>
                  <a:lnTo>
                    <a:pt x="21239" y="42778"/>
                  </a:lnTo>
                  <a:lnTo>
                    <a:pt x="20997" y="42658"/>
                  </a:lnTo>
                  <a:lnTo>
                    <a:pt x="20816" y="42597"/>
                  </a:lnTo>
                  <a:close/>
                  <a:moveTo>
                    <a:pt x="26126" y="42597"/>
                  </a:moveTo>
                  <a:lnTo>
                    <a:pt x="25945" y="42658"/>
                  </a:lnTo>
                  <a:lnTo>
                    <a:pt x="25703" y="42778"/>
                  </a:lnTo>
                  <a:lnTo>
                    <a:pt x="25522" y="42899"/>
                  </a:lnTo>
                  <a:lnTo>
                    <a:pt x="25402" y="43080"/>
                  </a:lnTo>
                  <a:lnTo>
                    <a:pt x="25281" y="43321"/>
                  </a:lnTo>
                  <a:lnTo>
                    <a:pt x="25221" y="43502"/>
                  </a:lnTo>
                  <a:lnTo>
                    <a:pt x="25221" y="43744"/>
                  </a:lnTo>
                  <a:lnTo>
                    <a:pt x="25221" y="43985"/>
                  </a:lnTo>
                  <a:lnTo>
                    <a:pt x="25281" y="44166"/>
                  </a:lnTo>
                  <a:lnTo>
                    <a:pt x="25402" y="44407"/>
                  </a:lnTo>
                  <a:lnTo>
                    <a:pt x="25522" y="44588"/>
                  </a:lnTo>
                  <a:lnTo>
                    <a:pt x="25703" y="44709"/>
                  </a:lnTo>
                  <a:lnTo>
                    <a:pt x="25945" y="44830"/>
                  </a:lnTo>
                  <a:lnTo>
                    <a:pt x="26126" y="44890"/>
                  </a:lnTo>
                  <a:lnTo>
                    <a:pt x="26608" y="44890"/>
                  </a:lnTo>
                  <a:lnTo>
                    <a:pt x="26789" y="44830"/>
                  </a:lnTo>
                  <a:lnTo>
                    <a:pt x="27031" y="44709"/>
                  </a:lnTo>
                  <a:lnTo>
                    <a:pt x="27212" y="44588"/>
                  </a:lnTo>
                  <a:lnTo>
                    <a:pt x="27332" y="44407"/>
                  </a:lnTo>
                  <a:lnTo>
                    <a:pt x="27453" y="44166"/>
                  </a:lnTo>
                  <a:lnTo>
                    <a:pt x="27513" y="43985"/>
                  </a:lnTo>
                  <a:lnTo>
                    <a:pt x="27513" y="43744"/>
                  </a:lnTo>
                  <a:lnTo>
                    <a:pt x="27513" y="43502"/>
                  </a:lnTo>
                  <a:lnTo>
                    <a:pt x="27453" y="43321"/>
                  </a:lnTo>
                  <a:lnTo>
                    <a:pt x="27332" y="43080"/>
                  </a:lnTo>
                  <a:lnTo>
                    <a:pt x="27212" y="42899"/>
                  </a:lnTo>
                  <a:lnTo>
                    <a:pt x="27031" y="42778"/>
                  </a:lnTo>
                  <a:lnTo>
                    <a:pt x="26789" y="42658"/>
                  </a:lnTo>
                  <a:lnTo>
                    <a:pt x="26608" y="42597"/>
                  </a:lnTo>
                  <a:close/>
                  <a:moveTo>
                    <a:pt x="31918" y="42597"/>
                  </a:moveTo>
                  <a:lnTo>
                    <a:pt x="31737" y="42658"/>
                  </a:lnTo>
                  <a:lnTo>
                    <a:pt x="31496" y="42778"/>
                  </a:lnTo>
                  <a:lnTo>
                    <a:pt x="31315" y="42899"/>
                  </a:lnTo>
                  <a:lnTo>
                    <a:pt x="31194" y="43080"/>
                  </a:lnTo>
                  <a:lnTo>
                    <a:pt x="31073" y="43321"/>
                  </a:lnTo>
                  <a:lnTo>
                    <a:pt x="31013" y="43502"/>
                  </a:lnTo>
                  <a:lnTo>
                    <a:pt x="31013" y="43744"/>
                  </a:lnTo>
                  <a:lnTo>
                    <a:pt x="31013" y="43985"/>
                  </a:lnTo>
                  <a:lnTo>
                    <a:pt x="31073" y="44166"/>
                  </a:lnTo>
                  <a:lnTo>
                    <a:pt x="31194" y="44407"/>
                  </a:lnTo>
                  <a:lnTo>
                    <a:pt x="31315" y="44588"/>
                  </a:lnTo>
                  <a:lnTo>
                    <a:pt x="31496" y="44709"/>
                  </a:lnTo>
                  <a:lnTo>
                    <a:pt x="31737" y="44830"/>
                  </a:lnTo>
                  <a:lnTo>
                    <a:pt x="31918" y="44890"/>
                  </a:lnTo>
                  <a:lnTo>
                    <a:pt x="32401" y="44890"/>
                  </a:lnTo>
                  <a:lnTo>
                    <a:pt x="32582" y="44830"/>
                  </a:lnTo>
                  <a:lnTo>
                    <a:pt x="32823" y="44709"/>
                  </a:lnTo>
                  <a:lnTo>
                    <a:pt x="33004" y="44588"/>
                  </a:lnTo>
                  <a:lnTo>
                    <a:pt x="33125" y="44407"/>
                  </a:lnTo>
                  <a:lnTo>
                    <a:pt x="33245" y="44166"/>
                  </a:lnTo>
                  <a:lnTo>
                    <a:pt x="33306" y="43985"/>
                  </a:lnTo>
                  <a:lnTo>
                    <a:pt x="33306" y="43744"/>
                  </a:lnTo>
                  <a:lnTo>
                    <a:pt x="33306" y="43502"/>
                  </a:lnTo>
                  <a:lnTo>
                    <a:pt x="33245" y="43321"/>
                  </a:lnTo>
                  <a:lnTo>
                    <a:pt x="33125" y="43080"/>
                  </a:lnTo>
                  <a:lnTo>
                    <a:pt x="33004" y="42899"/>
                  </a:lnTo>
                  <a:lnTo>
                    <a:pt x="32823" y="42778"/>
                  </a:lnTo>
                  <a:lnTo>
                    <a:pt x="32582" y="42658"/>
                  </a:lnTo>
                  <a:lnTo>
                    <a:pt x="32401" y="42597"/>
                  </a:lnTo>
                  <a:close/>
                  <a:moveTo>
                    <a:pt x="37710" y="42597"/>
                  </a:moveTo>
                  <a:lnTo>
                    <a:pt x="37529" y="42658"/>
                  </a:lnTo>
                  <a:lnTo>
                    <a:pt x="37288" y="42778"/>
                  </a:lnTo>
                  <a:lnTo>
                    <a:pt x="37107" y="42899"/>
                  </a:lnTo>
                  <a:lnTo>
                    <a:pt x="36986" y="43080"/>
                  </a:lnTo>
                  <a:lnTo>
                    <a:pt x="36865" y="43321"/>
                  </a:lnTo>
                  <a:lnTo>
                    <a:pt x="36805" y="43502"/>
                  </a:lnTo>
                  <a:lnTo>
                    <a:pt x="36805" y="43744"/>
                  </a:lnTo>
                  <a:lnTo>
                    <a:pt x="36805" y="43985"/>
                  </a:lnTo>
                  <a:lnTo>
                    <a:pt x="36865" y="44166"/>
                  </a:lnTo>
                  <a:lnTo>
                    <a:pt x="36986" y="44407"/>
                  </a:lnTo>
                  <a:lnTo>
                    <a:pt x="37107" y="44588"/>
                  </a:lnTo>
                  <a:lnTo>
                    <a:pt x="37288" y="44709"/>
                  </a:lnTo>
                  <a:lnTo>
                    <a:pt x="37529" y="44830"/>
                  </a:lnTo>
                  <a:lnTo>
                    <a:pt x="37710" y="44890"/>
                  </a:lnTo>
                  <a:lnTo>
                    <a:pt x="38193" y="44890"/>
                  </a:lnTo>
                  <a:lnTo>
                    <a:pt x="38374" y="44830"/>
                  </a:lnTo>
                  <a:lnTo>
                    <a:pt x="38615" y="44709"/>
                  </a:lnTo>
                  <a:lnTo>
                    <a:pt x="38796" y="44588"/>
                  </a:lnTo>
                  <a:lnTo>
                    <a:pt x="38917" y="44407"/>
                  </a:lnTo>
                  <a:lnTo>
                    <a:pt x="39038" y="44166"/>
                  </a:lnTo>
                  <a:lnTo>
                    <a:pt x="39098" y="43985"/>
                  </a:lnTo>
                  <a:lnTo>
                    <a:pt x="39098" y="43744"/>
                  </a:lnTo>
                  <a:lnTo>
                    <a:pt x="39098" y="43502"/>
                  </a:lnTo>
                  <a:lnTo>
                    <a:pt x="39038" y="43321"/>
                  </a:lnTo>
                  <a:lnTo>
                    <a:pt x="38917" y="43080"/>
                  </a:lnTo>
                  <a:lnTo>
                    <a:pt x="38796" y="42899"/>
                  </a:lnTo>
                  <a:lnTo>
                    <a:pt x="38615" y="42778"/>
                  </a:lnTo>
                  <a:lnTo>
                    <a:pt x="38374" y="42658"/>
                  </a:lnTo>
                  <a:lnTo>
                    <a:pt x="38193" y="42597"/>
                  </a:lnTo>
                  <a:close/>
                  <a:moveTo>
                    <a:pt x="43502" y="42597"/>
                  </a:moveTo>
                  <a:lnTo>
                    <a:pt x="43321" y="42658"/>
                  </a:lnTo>
                  <a:lnTo>
                    <a:pt x="43080" y="42778"/>
                  </a:lnTo>
                  <a:lnTo>
                    <a:pt x="42899" y="42899"/>
                  </a:lnTo>
                  <a:lnTo>
                    <a:pt x="42778" y="43080"/>
                  </a:lnTo>
                  <a:lnTo>
                    <a:pt x="42658" y="43321"/>
                  </a:lnTo>
                  <a:lnTo>
                    <a:pt x="42597" y="43502"/>
                  </a:lnTo>
                  <a:lnTo>
                    <a:pt x="42597" y="43744"/>
                  </a:lnTo>
                  <a:lnTo>
                    <a:pt x="42597" y="43985"/>
                  </a:lnTo>
                  <a:lnTo>
                    <a:pt x="42658" y="44166"/>
                  </a:lnTo>
                  <a:lnTo>
                    <a:pt x="42778" y="44407"/>
                  </a:lnTo>
                  <a:lnTo>
                    <a:pt x="42899" y="44588"/>
                  </a:lnTo>
                  <a:lnTo>
                    <a:pt x="43080" y="44709"/>
                  </a:lnTo>
                  <a:lnTo>
                    <a:pt x="43321" y="44830"/>
                  </a:lnTo>
                  <a:lnTo>
                    <a:pt x="43502" y="44890"/>
                  </a:lnTo>
                  <a:lnTo>
                    <a:pt x="43985" y="44890"/>
                  </a:lnTo>
                  <a:lnTo>
                    <a:pt x="44166" y="44830"/>
                  </a:lnTo>
                  <a:lnTo>
                    <a:pt x="44407" y="44709"/>
                  </a:lnTo>
                  <a:lnTo>
                    <a:pt x="44588" y="44588"/>
                  </a:lnTo>
                  <a:lnTo>
                    <a:pt x="44709" y="44407"/>
                  </a:lnTo>
                  <a:lnTo>
                    <a:pt x="44830" y="44166"/>
                  </a:lnTo>
                  <a:lnTo>
                    <a:pt x="44890" y="43985"/>
                  </a:lnTo>
                  <a:lnTo>
                    <a:pt x="44890" y="43744"/>
                  </a:lnTo>
                  <a:lnTo>
                    <a:pt x="44890" y="43502"/>
                  </a:lnTo>
                  <a:lnTo>
                    <a:pt x="44830" y="43321"/>
                  </a:lnTo>
                  <a:lnTo>
                    <a:pt x="44709" y="43080"/>
                  </a:lnTo>
                  <a:lnTo>
                    <a:pt x="44588" y="42899"/>
                  </a:lnTo>
                  <a:lnTo>
                    <a:pt x="44407" y="42778"/>
                  </a:lnTo>
                  <a:lnTo>
                    <a:pt x="44166" y="42658"/>
                  </a:lnTo>
                  <a:lnTo>
                    <a:pt x="43985" y="42597"/>
                  </a:lnTo>
                  <a:close/>
                  <a:moveTo>
                    <a:pt x="49295" y="42597"/>
                  </a:moveTo>
                  <a:lnTo>
                    <a:pt x="49114" y="42658"/>
                  </a:lnTo>
                  <a:lnTo>
                    <a:pt x="48872" y="42778"/>
                  </a:lnTo>
                  <a:lnTo>
                    <a:pt x="48691" y="42899"/>
                  </a:lnTo>
                  <a:lnTo>
                    <a:pt x="48571" y="43080"/>
                  </a:lnTo>
                  <a:lnTo>
                    <a:pt x="48450" y="43321"/>
                  </a:lnTo>
                  <a:lnTo>
                    <a:pt x="48390" y="43502"/>
                  </a:lnTo>
                  <a:lnTo>
                    <a:pt x="48390" y="43744"/>
                  </a:lnTo>
                  <a:lnTo>
                    <a:pt x="48390" y="43985"/>
                  </a:lnTo>
                  <a:lnTo>
                    <a:pt x="48450" y="44166"/>
                  </a:lnTo>
                  <a:lnTo>
                    <a:pt x="48571" y="44407"/>
                  </a:lnTo>
                  <a:lnTo>
                    <a:pt x="48691" y="44588"/>
                  </a:lnTo>
                  <a:lnTo>
                    <a:pt x="48872" y="44709"/>
                  </a:lnTo>
                  <a:lnTo>
                    <a:pt x="49114" y="44830"/>
                  </a:lnTo>
                  <a:lnTo>
                    <a:pt x="49295" y="44890"/>
                  </a:lnTo>
                  <a:lnTo>
                    <a:pt x="49777" y="44890"/>
                  </a:lnTo>
                  <a:lnTo>
                    <a:pt x="49958" y="44830"/>
                  </a:lnTo>
                  <a:lnTo>
                    <a:pt x="50200" y="44709"/>
                  </a:lnTo>
                  <a:lnTo>
                    <a:pt x="50381" y="44588"/>
                  </a:lnTo>
                  <a:lnTo>
                    <a:pt x="50501" y="44407"/>
                  </a:lnTo>
                  <a:lnTo>
                    <a:pt x="50622" y="44166"/>
                  </a:lnTo>
                  <a:lnTo>
                    <a:pt x="50682" y="43985"/>
                  </a:lnTo>
                  <a:lnTo>
                    <a:pt x="50682" y="43744"/>
                  </a:lnTo>
                  <a:lnTo>
                    <a:pt x="50682" y="43502"/>
                  </a:lnTo>
                  <a:lnTo>
                    <a:pt x="50622" y="43321"/>
                  </a:lnTo>
                  <a:lnTo>
                    <a:pt x="50501" y="43080"/>
                  </a:lnTo>
                  <a:lnTo>
                    <a:pt x="50381" y="42899"/>
                  </a:lnTo>
                  <a:lnTo>
                    <a:pt x="50200" y="42778"/>
                  </a:lnTo>
                  <a:lnTo>
                    <a:pt x="49958" y="42658"/>
                  </a:lnTo>
                  <a:lnTo>
                    <a:pt x="49777" y="42597"/>
                  </a:lnTo>
                  <a:close/>
                  <a:moveTo>
                    <a:pt x="55087" y="42597"/>
                  </a:moveTo>
                  <a:lnTo>
                    <a:pt x="54906" y="42658"/>
                  </a:lnTo>
                  <a:lnTo>
                    <a:pt x="54665" y="42778"/>
                  </a:lnTo>
                  <a:lnTo>
                    <a:pt x="54483" y="42899"/>
                  </a:lnTo>
                  <a:lnTo>
                    <a:pt x="54363" y="43080"/>
                  </a:lnTo>
                  <a:lnTo>
                    <a:pt x="54242" y="43321"/>
                  </a:lnTo>
                  <a:lnTo>
                    <a:pt x="54182" y="43502"/>
                  </a:lnTo>
                  <a:lnTo>
                    <a:pt x="54182" y="43744"/>
                  </a:lnTo>
                  <a:lnTo>
                    <a:pt x="54182" y="43985"/>
                  </a:lnTo>
                  <a:lnTo>
                    <a:pt x="54242" y="44166"/>
                  </a:lnTo>
                  <a:lnTo>
                    <a:pt x="54363" y="44407"/>
                  </a:lnTo>
                  <a:lnTo>
                    <a:pt x="54483" y="44588"/>
                  </a:lnTo>
                  <a:lnTo>
                    <a:pt x="54665" y="44709"/>
                  </a:lnTo>
                  <a:lnTo>
                    <a:pt x="54906" y="44830"/>
                  </a:lnTo>
                  <a:lnTo>
                    <a:pt x="55087" y="44890"/>
                  </a:lnTo>
                  <a:lnTo>
                    <a:pt x="55570" y="44890"/>
                  </a:lnTo>
                  <a:lnTo>
                    <a:pt x="55751" y="44830"/>
                  </a:lnTo>
                  <a:lnTo>
                    <a:pt x="55992" y="44709"/>
                  </a:lnTo>
                  <a:lnTo>
                    <a:pt x="56173" y="44588"/>
                  </a:lnTo>
                  <a:lnTo>
                    <a:pt x="56294" y="44407"/>
                  </a:lnTo>
                  <a:lnTo>
                    <a:pt x="56414" y="44166"/>
                  </a:lnTo>
                  <a:lnTo>
                    <a:pt x="56475" y="43985"/>
                  </a:lnTo>
                  <a:lnTo>
                    <a:pt x="56475" y="43744"/>
                  </a:lnTo>
                  <a:lnTo>
                    <a:pt x="56475" y="43502"/>
                  </a:lnTo>
                  <a:lnTo>
                    <a:pt x="56414" y="43321"/>
                  </a:lnTo>
                  <a:lnTo>
                    <a:pt x="56294" y="43080"/>
                  </a:lnTo>
                  <a:lnTo>
                    <a:pt x="56173" y="42899"/>
                  </a:lnTo>
                  <a:lnTo>
                    <a:pt x="55992" y="42778"/>
                  </a:lnTo>
                  <a:lnTo>
                    <a:pt x="55751" y="42658"/>
                  </a:lnTo>
                  <a:lnTo>
                    <a:pt x="55570" y="42597"/>
                  </a:lnTo>
                  <a:close/>
                  <a:moveTo>
                    <a:pt x="60879" y="42597"/>
                  </a:moveTo>
                  <a:lnTo>
                    <a:pt x="60698" y="42658"/>
                  </a:lnTo>
                  <a:lnTo>
                    <a:pt x="60457" y="42778"/>
                  </a:lnTo>
                  <a:lnTo>
                    <a:pt x="60276" y="42899"/>
                  </a:lnTo>
                  <a:lnTo>
                    <a:pt x="60155" y="43080"/>
                  </a:lnTo>
                  <a:lnTo>
                    <a:pt x="60034" y="43321"/>
                  </a:lnTo>
                  <a:lnTo>
                    <a:pt x="59974" y="43502"/>
                  </a:lnTo>
                  <a:lnTo>
                    <a:pt x="59974" y="43744"/>
                  </a:lnTo>
                  <a:lnTo>
                    <a:pt x="59974" y="43985"/>
                  </a:lnTo>
                  <a:lnTo>
                    <a:pt x="60034" y="44166"/>
                  </a:lnTo>
                  <a:lnTo>
                    <a:pt x="60155" y="44407"/>
                  </a:lnTo>
                  <a:lnTo>
                    <a:pt x="60276" y="44588"/>
                  </a:lnTo>
                  <a:lnTo>
                    <a:pt x="60457" y="44709"/>
                  </a:lnTo>
                  <a:lnTo>
                    <a:pt x="60698" y="44830"/>
                  </a:lnTo>
                  <a:lnTo>
                    <a:pt x="60879" y="44890"/>
                  </a:lnTo>
                  <a:lnTo>
                    <a:pt x="61362" y="44890"/>
                  </a:lnTo>
                  <a:lnTo>
                    <a:pt x="61543" y="44830"/>
                  </a:lnTo>
                  <a:lnTo>
                    <a:pt x="61784" y="44709"/>
                  </a:lnTo>
                  <a:lnTo>
                    <a:pt x="61965" y="44588"/>
                  </a:lnTo>
                  <a:lnTo>
                    <a:pt x="62086" y="44407"/>
                  </a:lnTo>
                  <a:lnTo>
                    <a:pt x="62206" y="44166"/>
                  </a:lnTo>
                  <a:lnTo>
                    <a:pt x="62267" y="43985"/>
                  </a:lnTo>
                  <a:lnTo>
                    <a:pt x="62267" y="43744"/>
                  </a:lnTo>
                  <a:lnTo>
                    <a:pt x="62267" y="43502"/>
                  </a:lnTo>
                  <a:lnTo>
                    <a:pt x="62206" y="43321"/>
                  </a:lnTo>
                  <a:lnTo>
                    <a:pt x="62086" y="43080"/>
                  </a:lnTo>
                  <a:lnTo>
                    <a:pt x="61965" y="42899"/>
                  </a:lnTo>
                  <a:lnTo>
                    <a:pt x="61784" y="42778"/>
                  </a:lnTo>
                  <a:lnTo>
                    <a:pt x="61543" y="42658"/>
                  </a:lnTo>
                  <a:lnTo>
                    <a:pt x="61362" y="42597"/>
                  </a:lnTo>
                  <a:close/>
                  <a:moveTo>
                    <a:pt x="66671" y="42597"/>
                  </a:moveTo>
                  <a:lnTo>
                    <a:pt x="66490" y="42658"/>
                  </a:lnTo>
                  <a:lnTo>
                    <a:pt x="66249" y="42778"/>
                  </a:lnTo>
                  <a:lnTo>
                    <a:pt x="66068" y="42899"/>
                  </a:lnTo>
                  <a:lnTo>
                    <a:pt x="65947" y="43080"/>
                  </a:lnTo>
                  <a:lnTo>
                    <a:pt x="65827" y="43321"/>
                  </a:lnTo>
                  <a:lnTo>
                    <a:pt x="65766" y="43502"/>
                  </a:lnTo>
                  <a:lnTo>
                    <a:pt x="65766" y="43744"/>
                  </a:lnTo>
                  <a:lnTo>
                    <a:pt x="65766" y="43985"/>
                  </a:lnTo>
                  <a:lnTo>
                    <a:pt x="65827" y="44166"/>
                  </a:lnTo>
                  <a:lnTo>
                    <a:pt x="65947" y="44407"/>
                  </a:lnTo>
                  <a:lnTo>
                    <a:pt x="66068" y="44588"/>
                  </a:lnTo>
                  <a:lnTo>
                    <a:pt x="66249" y="44709"/>
                  </a:lnTo>
                  <a:lnTo>
                    <a:pt x="66490" y="44830"/>
                  </a:lnTo>
                  <a:lnTo>
                    <a:pt x="66671" y="44890"/>
                  </a:lnTo>
                  <a:lnTo>
                    <a:pt x="67154" y="44890"/>
                  </a:lnTo>
                  <a:lnTo>
                    <a:pt x="67335" y="44830"/>
                  </a:lnTo>
                  <a:lnTo>
                    <a:pt x="67576" y="44709"/>
                  </a:lnTo>
                  <a:lnTo>
                    <a:pt x="67757" y="44588"/>
                  </a:lnTo>
                  <a:lnTo>
                    <a:pt x="67878" y="44407"/>
                  </a:lnTo>
                  <a:lnTo>
                    <a:pt x="67999" y="44166"/>
                  </a:lnTo>
                  <a:lnTo>
                    <a:pt x="68059" y="43985"/>
                  </a:lnTo>
                  <a:lnTo>
                    <a:pt x="68059" y="43744"/>
                  </a:lnTo>
                  <a:lnTo>
                    <a:pt x="68059" y="43502"/>
                  </a:lnTo>
                  <a:lnTo>
                    <a:pt x="67999" y="43321"/>
                  </a:lnTo>
                  <a:lnTo>
                    <a:pt x="67878" y="43080"/>
                  </a:lnTo>
                  <a:lnTo>
                    <a:pt x="67757" y="42899"/>
                  </a:lnTo>
                  <a:lnTo>
                    <a:pt x="67576" y="42778"/>
                  </a:lnTo>
                  <a:lnTo>
                    <a:pt x="67335" y="42658"/>
                  </a:lnTo>
                  <a:lnTo>
                    <a:pt x="67154" y="42597"/>
                  </a:lnTo>
                  <a:close/>
                  <a:moveTo>
                    <a:pt x="72464" y="42597"/>
                  </a:moveTo>
                  <a:lnTo>
                    <a:pt x="72283" y="42658"/>
                  </a:lnTo>
                  <a:lnTo>
                    <a:pt x="72041" y="42778"/>
                  </a:lnTo>
                  <a:lnTo>
                    <a:pt x="71860" y="42899"/>
                  </a:lnTo>
                  <a:lnTo>
                    <a:pt x="71740" y="43080"/>
                  </a:lnTo>
                  <a:lnTo>
                    <a:pt x="71619" y="43321"/>
                  </a:lnTo>
                  <a:lnTo>
                    <a:pt x="71559" y="43502"/>
                  </a:lnTo>
                  <a:lnTo>
                    <a:pt x="71559" y="43744"/>
                  </a:lnTo>
                  <a:lnTo>
                    <a:pt x="71559" y="43985"/>
                  </a:lnTo>
                  <a:lnTo>
                    <a:pt x="71619" y="44166"/>
                  </a:lnTo>
                  <a:lnTo>
                    <a:pt x="71740" y="44407"/>
                  </a:lnTo>
                  <a:lnTo>
                    <a:pt x="71860" y="44588"/>
                  </a:lnTo>
                  <a:lnTo>
                    <a:pt x="72041" y="44709"/>
                  </a:lnTo>
                  <a:lnTo>
                    <a:pt x="72283" y="44830"/>
                  </a:lnTo>
                  <a:lnTo>
                    <a:pt x="72464" y="44890"/>
                  </a:lnTo>
                  <a:lnTo>
                    <a:pt x="72946" y="44890"/>
                  </a:lnTo>
                  <a:lnTo>
                    <a:pt x="73127" y="44830"/>
                  </a:lnTo>
                  <a:lnTo>
                    <a:pt x="73369" y="44709"/>
                  </a:lnTo>
                  <a:lnTo>
                    <a:pt x="73550" y="44588"/>
                  </a:lnTo>
                  <a:lnTo>
                    <a:pt x="73670" y="44407"/>
                  </a:lnTo>
                  <a:lnTo>
                    <a:pt x="73791" y="44166"/>
                  </a:lnTo>
                  <a:lnTo>
                    <a:pt x="73851" y="43985"/>
                  </a:lnTo>
                  <a:lnTo>
                    <a:pt x="73851" y="43744"/>
                  </a:lnTo>
                  <a:lnTo>
                    <a:pt x="73851" y="43502"/>
                  </a:lnTo>
                  <a:lnTo>
                    <a:pt x="73791" y="43321"/>
                  </a:lnTo>
                  <a:lnTo>
                    <a:pt x="73670" y="43080"/>
                  </a:lnTo>
                  <a:lnTo>
                    <a:pt x="73550" y="42899"/>
                  </a:lnTo>
                  <a:lnTo>
                    <a:pt x="73369" y="42778"/>
                  </a:lnTo>
                  <a:lnTo>
                    <a:pt x="73127" y="42658"/>
                  </a:lnTo>
                  <a:lnTo>
                    <a:pt x="72946" y="42597"/>
                  </a:lnTo>
                  <a:close/>
                  <a:moveTo>
                    <a:pt x="724" y="45554"/>
                  </a:moveTo>
                  <a:lnTo>
                    <a:pt x="1147" y="47424"/>
                  </a:lnTo>
                  <a:lnTo>
                    <a:pt x="1267" y="47243"/>
                  </a:lnTo>
                  <a:lnTo>
                    <a:pt x="1388" y="47062"/>
                  </a:lnTo>
                  <a:lnTo>
                    <a:pt x="1448" y="46881"/>
                  </a:lnTo>
                  <a:lnTo>
                    <a:pt x="1448" y="46640"/>
                  </a:lnTo>
                  <a:lnTo>
                    <a:pt x="1388" y="46278"/>
                  </a:lnTo>
                  <a:lnTo>
                    <a:pt x="1267" y="45976"/>
                  </a:lnTo>
                  <a:lnTo>
                    <a:pt x="1026" y="45735"/>
                  </a:lnTo>
                  <a:lnTo>
                    <a:pt x="724" y="45554"/>
                  </a:lnTo>
                  <a:close/>
                  <a:moveTo>
                    <a:pt x="75179" y="45554"/>
                  </a:moveTo>
                  <a:lnTo>
                    <a:pt x="74877" y="45735"/>
                  </a:lnTo>
                  <a:lnTo>
                    <a:pt x="74636" y="45976"/>
                  </a:lnTo>
                  <a:lnTo>
                    <a:pt x="74515" y="46278"/>
                  </a:lnTo>
                  <a:lnTo>
                    <a:pt x="74455" y="46640"/>
                  </a:lnTo>
                  <a:lnTo>
                    <a:pt x="74455" y="46881"/>
                  </a:lnTo>
                  <a:lnTo>
                    <a:pt x="74515" y="47062"/>
                  </a:lnTo>
                  <a:lnTo>
                    <a:pt x="74636" y="47303"/>
                  </a:lnTo>
                  <a:lnTo>
                    <a:pt x="74756" y="47424"/>
                  </a:lnTo>
                  <a:lnTo>
                    <a:pt x="75179" y="45554"/>
                  </a:lnTo>
                  <a:close/>
                  <a:moveTo>
                    <a:pt x="5853" y="45493"/>
                  </a:moveTo>
                  <a:lnTo>
                    <a:pt x="5672" y="45554"/>
                  </a:lnTo>
                  <a:lnTo>
                    <a:pt x="5431" y="45674"/>
                  </a:lnTo>
                  <a:lnTo>
                    <a:pt x="5250" y="45795"/>
                  </a:lnTo>
                  <a:lnTo>
                    <a:pt x="5129" y="45976"/>
                  </a:lnTo>
                  <a:lnTo>
                    <a:pt x="5008" y="46217"/>
                  </a:lnTo>
                  <a:lnTo>
                    <a:pt x="4948" y="46398"/>
                  </a:lnTo>
                  <a:lnTo>
                    <a:pt x="4948" y="46640"/>
                  </a:lnTo>
                  <a:lnTo>
                    <a:pt x="4948" y="46881"/>
                  </a:lnTo>
                  <a:lnTo>
                    <a:pt x="5008" y="47062"/>
                  </a:lnTo>
                  <a:lnTo>
                    <a:pt x="5129" y="47303"/>
                  </a:lnTo>
                  <a:lnTo>
                    <a:pt x="5250" y="47484"/>
                  </a:lnTo>
                  <a:lnTo>
                    <a:pt x="5431" y="47605"/>
                  </a:lnTo>
                  <a:lnTo>
                    <a:pt x="5672" y="47726"/>
                  </a:lnTo>
                  <a:lnTo>
                    <a:pt x="5853" y="47786"/>
                  </a:lnTo>
                  <a:lnTo>
                    <a:pt x="6336" y="47786"/>
                  </a:lnTo>
                  <a:lnTo>
                    <a:pt x="6517" y="47726"/>
                  </a:lnTo>
                  <a:lnTo>
                    <a:pt x="6758" y="47605"/>
                  </a:lnTo>
                  <a:lnTo>
                    <a:pt x="6939" y="47484"/>
                  </a:lnTo>
                  <a:lnTo>
                    <a:pt x="7060" y="47303"/>
                  </a:lnTo>
                  <a:lnTo>
                    <a:pt x="7180" y="47062"/>
                  </a:lnTo>
                  <a:lnTo>
                    <a:pt x="7241" y="46881"/>
                  </a:lnTo>
                  <a:lnTo>
                    <a:pt x="7241" y="46640"/>
                  </a:lnTo>
                  <a:lnTo>
                    <a:pt x="7241" y="46398"/>
                  </a:lnTo>
                  <a:lnTo>
                    <a:pt x="7180" y="46217"/>
                  </a:lnTo>
                  <a:lnTo>
                    <a:pt x="7060" y="45976"/>
                  </a:lnTo>
                  <a:lnTo>
                    <a:pt x="6939" y="45795"/>
                  </a:lnTo>
                  <a:lnTo>
                    <a:pt x="6758" y="45674"/>
                  </a:lnTo>
                  <a:lnTo>
                    <a:pt x="6517" y="45554"/>
                  </a:lnTo>
                  <a:lnTo>
                    <a:pt x="6336" y="45493"/>
                  </a:lnTo>
                  <a:close/>
                  <a:moveTo>
                    <a:pt x="11645" y="45493"/>
                  </a:moveTo>
                  <a:lnTo>
                    <a:pt x="11464" y="45554"/>
                  </a:lnTo>
                  <a:lnTo>
                    <a:pt x="11223" y="45674"/>
                  </a:lnTo>
                  <a:lnTo>
                    <a:pt x="11042" y="45795"/>
                  </a:lnTo>
                  <a:lnTo>
                    <a:pt x="10921" y="45976"/>
                  </a:lnTo>
                  <a:lnTo>
                    <a:pt x="10800" y="46217"/>
                  </a:lnTo>
                  <a:lnTo>
                    <a:pt x="10740" y="46398"/>
                  </a:lnTo>
                  <a:lnTo>
                    <a:pt x="10740" y="46640"/>
                  </a:lnTo>
                  <a:lnTo>
                    <a:pt x="10740" y="46881"/>
                  </a:lnTo>
                  <a:lnTo>
                    <a:pt x="10800" y="47062"/>
                  </a:lnTo>
                  <a:lnTo>
                    <a:pt x="10921" y="47303"/>
                  </a:lnTo>
                  <a:lnTo>
                    <a:pt x="11042" y="47484"/>
                  </a:lnTo>
                  <a:lnTo>
                    <a:pt x="11223" y="47605"/>
                  </a:lnTo>
                  <a:lnTo>
                    <a:pt x="11464" y="47726"/>
                  </a:lnTo>
                  <a:lnTo>
                    <a:pt x="11645" y="47786"/>
                  </a:lnTo>
                  <a:lnTo>
                    <a:pt x="12128" y="47786"/>
                  </a:lnTo>
                  <a:lnTo>
                    <a:pt x="12309" y="47726"/>
                  </a:lnTo>
                  <a:lnTo>
                    <a:pt x="12550" y="47605"/>
                  </a:lnTo>
                  <a:lnTo>
                    <a:pt x="12731" y="47484"/>
                  </a:lnTo>
                  <a:lnTo>
                    <a:pt x="12852" y="47303"/>
                  </a:lnTo>
                  <a:lnTo>
                    <a:pt x="12973" y="47062"/>
                  </a:lnTo>
                  <a:lnTo>
                    <a:pt x="13033" y="46881"/>
                  </a:lnTo>
                  <a:lnTo>
                    <a:pt x="13033" y="46640"/>
                  </a:lnTo>
                  <a:lnTo>
                    <a:pt x="13033" y="46398"/>
                  </a:lnTo>
                  <a:lnTo>
                    <a:pt x="12973" y="46217"/>
                  </a:lnTo>
                  <a:lnTo>
                    <a:pt x="12852" y="45976"/>
                  </a:lnTo>
                  <a:lnTo>
                    <a:pt x="12731" y="45795"/>
                  </a:lnTo>
                  <a:lnTo>
                    <a:pt x="12550" y="45674"/>
                  </a:lnTo>
                  <a:lnTo>
                    <a:pt x="12309" y="45554"/>
                  </a:lnTo>
                  <a:lnTo>
                    <a:pt x="12128" y="45493"/>
                  </a:lnTo>
                  <a:close/>
                  <a:moveTo>
                    <a:pt x="17437" y="45493"/>
                  </a:moveTo>
                  <a:lnTo>
                    <a:pt x="17256" y="45554"/>
                  </a:lnTo>
                  <a:lnTo>
                    <a:pt x="17015" y="45674"/>
                  </a:lnTo>
                  <a:lnTo>
                    <a:pt x="16834" y="45795"/>
                  </a:lnTo>
                  <a:lnTo>
                    <a:pt x="16713" y="45976"/>
                  </a:lnTo>
                  <a:lnTo>
                    <a:pt x="16593" y="46217"/>
                  </a:lnTo>
                  <a:lnTo>
                    <a:pt x="16532" y="46398"/>
                  </a:lnTo>
                  <a:lnTo>
                    <a:pt x="16532" y="46640"/>
                  </a:lnTo>
                  <a:lnTo>
                    <a:pt x="16532" y="46881"/>
                  </a:lnTo>
                  <a:lnTo>
                    <a:pt x="16593" y="47062"/>
                  </a:lnTo>
                  <a:lnTo>
                    <a:pt x="16713" y="47303"/>
                  </a:lnTo>
                  <a:lnTo>
                    <a:pt x="16834" y="47484"/>
                  </a:lnTo>
                  <a:lnTo>
                    <a:pt x="17015" y="47605"/>
                  </a:lnTo>
                  <a:lnTo>
                    <a:pt x="17256" y="47726"/>
                  </a:lnTo>
                  <a:lnTo>
                    <a:pt x="17437" y="47786"/>
                  </a:lnTo>
                  <a:lnTo>
                    <a:pt x="17920" y="47786"/>
                  </a:lnTo>
                  <a:lnTo>
                    <a:pt x="18101" y="47726"/>
                  </a:lnTo>
                  <a:lnTo>
                    <a:pt x="18342" y="47605"/>
                  </a:lnTo>
                  <a:lnTo>
                    <a:pt x="18523" y="47484"/>
                  </a:lnTo>
                  <a:lnTo>
                    <a:pt x="18644" y="47303"/>
                  </a:lnTo>
                  <a:lnTo>
                    <a:pt x="18765" y="47062"/>
                  </a:lnTo>
                  <a:lnTo>
                    <a:pt x="18825" y="46881"/>
                  </a:lnTo>
                  <a:lnTo>
                    <a:pt x="18825" y="46640"/>
                  </a:lnTo>
                  <a:lnTo>
                    <a:pt x="18825" y="46398"/>
                  </a:lnTo>
                  <a:lnTo>
                    <a:pt x="18765" y="46217"/>
                  </a:lnTo>
                  <a:lnTo>
                    <a:pt x="18644" y="45976"/>
                  </a:lnTo>
                  <a:lnTo>
                    <a:pt x="18523" y="45795"/>
                  </a:lnTo>
                  <a:lnTo>
                    <a:pt x="18342" y="45674"/>
                  </a:lnTo>
                  <a:lnTo>
                    <a:pt x="18101" y="45554"/>
                  </a:lnTo>
                  <a:lnTo>
                    <a:pt x="17920" y="45493"/>
                  </a:lnTo>
                  <a:close/>
                  <a:moveTo>
                    <a:pt x="23230" y="45493"/>
                  </a:moveTo>
                  <a:lnTo>
                    <a:pt x="23049" y="45554"/>
                  </a:lnTo>
                  <a:lnTo>
                    <a:pt x="22807" y="45674"/>
                  </a:lnTo>
                  <a:lnTo>
                    <a:pt x="22626" y="45795"/>
                  </a:lnTo>
                  <a:lnTo>
                    <a:pt x="22506" y="45976"/>
                  </a:lnTo>
                  <a:lnTo>
                    <a:pt x="22385" y="46217"/>
                  </a:lnTo>
                  <a:lnTo>
                    <a:pt x="22325" y="46398"/>
                  </a:lnTo>
                  <a:lnTo>
                    <a:pt x="22325" y="46640"/>
                  </a:lnTo>
                  <a:lnTo>
                    <a:pt x="22325" y="46881"/>
                  </a:lnTo>
                  <a:lnTo>
                    <a:pt x="22385" y="47062"/>
                  </a:lnTo>
                  <a:lnTo>
                    <a:pt x="22506" y="47303"/>
                  </a:lnTo>
                  <a:lnTo>
                    <a:pt x="22626" y="47484"/>
                  </a:lnTo>
                  <a:lnTo>
                    <a:pt x="22807" y="47605"/>
                  </a:lnTo>
                  <a:lnTo>
                    <a:pt x="23049" y="47726"/>
                  </a:lnTo>
                  <a:lnTo>
                    <a:pt x="23230" y="47786"/>
                  </a:lnTo>
                  <a:lnTo>
                    <a:pt x="23712" y="47786"/>
                  </a:lnTo>
                  <a:lnTo>
                    <a:pt x="23893" y="47726"/>
                  </a:lnTo>
                  <a:lnTo>
                    <a:pt x="24135" y="47605"/>
                  </a:lnTo>
                  <a:lnTo>
                    <a:pt x="24316" y="47484"/>
                  </a:lnTo>
                  <a:lnTo>
                    <a:pt x="24436" y="47303"/>
                  </a:lnTo>
                  <a:lnTo>
                    <a:pt x="24557" y="47062"/>
                  </a:lnTo>
                  <a:lnTo>
                    <a:pt x="24617" y="46881"/>
                  </a:lnTo>
                  <a:lnTo>
                    <a:pt x="24617" y="46640"/>
                  </a:lnTo>
                  <a:lnTo>
                    <a:pt x="24617" y="46398"/>
                  </a:lnTo>
                  <a:lnTo>
                    <a:pt x="24557" y="46217"/>
                  </a:lnTo>
                  <a:lnTo>
                    <a:pt x="24436" y="45976"/>
                  </a:lnTo>
                  <a:lnTo>
                    <a:pt x="24316" y="45795"/>
                  </a:lnTo>
                  <a:lnTo>
                    <a:pt x="24135" y="45674"/>
                  </a:lnTo>
                  <a:lnTo>
                    <a:pt x="23893" y="45554"/>
                  </a:lnTo>
                  <a:lnTo>
                    <a:pt x="23712" y="45493"/>
                  </a:lnTo>
                  <a:close/>
                  <a:moveTo>
                    <a:pt x="29022" y="45493"/>
                  </a:moveTo>
                  <a:lnTo>
                    <a:pt x="28841" y="45554"/>
                  </a:lnTo>
                  <a:lnTo>
                    <a:pt x="28599" y="45674"/>
                  </a:lnTo>
                  <a:lnTo>
                    <a:pt x="28418" y="45795"/>
                  </a:lnTo>
                  <a:lnTo>
                    <a:pt x="28298" y="45976"/>
                  </a:lnTo>
                  <a:lnTo>
                    <a:pt x="28177" y="46217"/>
                  </a:lnTo>
                  <a:lnTo>
                    <a:pt x="28117" y="46398"/>
                  </a:lnTo>
                  <a:lnTo>
                    <a:pt x="28117" y="46640"/>
                  </a:lnTo>
                  <a:lnTo>
                    <a:pt x="28117" y="46881"/>
                  </a:lnTo>
                  <a:lnTo>
                    <a:pt x="28177" y="47062"/>
                  </a:lnTo>
                  <a:lnTo>
                    <a:pt x="28298" y="47303"/>
                  </a:lnTo>
                  <a:lnTo>
                    <a:pt x="28418" y="47484"/>
                  </a:lnTo>
                  <a:lnTo>
                    <a:pt x="28599" y="47605"/>
                  </a:lnTo>
                  <a:lnTo>
                    <a:pt x="28841" y="47726"/>
                  </a:lnTo>
                  <a:lnTo>
                    <a:pt x="29022" y="47786"/>
                  </a:lnTo>
                  <a:lnTo>
                    <a:pt x="29505" y="47786"/>
                  </a:lnTo>
                  <a:lnTo>
                    <a:pt x="29686" y="47726"/>
                  </a:lnTo>
                  <a:lnTo>
                    <a:pt x="29927" y="47605"/>
                  </a:lnTo>
                  <a:lnTo>
                    <a:pt x="30108" y="47484"/>
                  </a:lnTo>
                  <a:lnTo>
                    <a:pt x="30229" y="47303"/>
                  </a:lnTo>
                  <a:lnTo>
                    <a:pt x="30349" y="47062"/>
                  </a:lnTo>
                  <a:lnTo>
                    <a:pt x="30410" y="46881"/>
                  </a:lnTo>
                  <a:lnTo>
                    <a:pt x="30410" y="46640"/>
                  </a:lnTo>
                  <a:lnTo>
                    <a:pt x="30410" y="46398"/>
                  </a:lnTo>
                  <a:lnTo>
                    <a:pt x="30349" y="46217"/>
                  </a:lnTo>
                  <a:lnTo>
                    <a:pt x="30229" y="45976"/>
                  </a:lnTo>
                  <a:lnTo>
                    <a:pt x="30108" y="45795"/>
                  </a:lnTo>
                  <a:lnTo>
                    <a:pt x="29927" y="45674"/>
                  </a:lnTo>
                  <a:lnTo>
                    <a:pt x="29686" y="45554"/>
                  </a:lnTo>
                  <a:lnTo>
                    <a:pt x="29505" y="45493"/>
                  </a:lnTo>
                  <a:close/>
                  <a:moveTo>
                    <a:pt x="34814" y="45493"/>
                  </a:moveTo>
                  <a:lnTo>
                    <a:pt x="34633" y="45554"/>
                  </a:lnTo>
                  <a:lnTo>
                    <a:pt x="34392" y="45674"/>
                  </a:lnTo>
                  <a:lnTo>
                    <a:pt x="34211" y="45795"/>
                  </a:lnTo>
                  <a:lnTo>
                    <a:pt x="34090" y="45976"/>
                  </a:lnTo>
                  <a:lnTo>
                    <a:pt x="33969" y="46217"/>
                  </a:lnTo>
                  <a:lnTo>
                    <a:pt x="33909" y="46398"/>
                  </a:lnTo>
                  <a:lnTo>
                    <a:pt x="33909" y="46640"/>
                  </a:lnTo>
                  <a:lnTo>
                    <a:pt x="33909" y="46881"/>
                  </a:lnTo>
                  <a:lnTo>
                    <a:pt x="33969" y="47062"/>
                  </a:lnTo>
                  <a:lnTo>
                    <a:pt x="34090" y="47303"/>
                  </a:lnTo>
                  <a:lnTo>
                    <a:pt x="34211" y="47484"/>
                  </a:lnTo>
                  <a:lnTo>
                    <a:pt x="34392" y="47605"/>
                  </a:lnTo>
                  <a:lnTo>
                    <a:pt x="34633" y="47726"/>
                  </a:lnTo>
                  <a:lnTo>
                    <a:pt x="34814" y="47786"/>
                  </a:lnTo>
                  <a:lnTo>
                    <a:pt x="35297" y="47786"/>
                  </a:lnTo>
                  <a:lnTo>
                    <a:pt x="35478" y="47726"/>
                  </a:lnTo>
                  <a:lnTo>
                    <a:pt x="35719" y="47605"/>
                  </a:lnTo>
                  <a:lnTo>
                    <a:pt x="35900" y="47484"/>
                  </a:lnTo>
                  <a:lnTo>
                    <a:pt x="36021" y="47303"/>
                  </a:lnTo>
                  <a:lnTo>
                    <a:pt x="36141" y="47062"/>
                  </a:lnTo>
                  <a:lnTo>
                    <a:pt x="36202" y="46881"/>
                  </a:lnTo>
                  <a:lnTo>
                    <a:pt x="36202" y="46640"/>
                  </a:lnTo>
                  <a:lnTo>
                    <a:pt x="36202" y="46398"/>
                  </a:lnTo>
                  <a:lnTo>
                    <a:pt x="36141" y="46217"/>
                  </a:lnTo>
                  <a:lnTo>
                    <a:pt x="36021" y="45976"/>
                  </a:lnTo>
                  <a:lnTo>
                    <a:pt x="35900" y="45795"/>
                  </a:lnTo>
                  <a:lnTo>
                    <a:pt x="35719" y="45674"/>
                  </a:lnTo>
                  <a:lnTo>
                    <a:pt x="35478" y="45554"/>
                  </a:lnTo>
                  <a:lnTo>
                    <a:pt x="35297" y="45493"/>
                  </a:lnTo>
                  <a:close/>
                  <a:moveTo>
                    <a:pt x="40606" y="45493"/>
                  </a:moveTo>
                  <a:lnTo>
                    <a:pt x="40425" y="45554"/>
                  </a:lnTo>
                  <a:lnTo>
                    <a:pt x="40184" y="45674"/>
                  </a:lnTo>
                  <a:lnTo>
                    <a:pt x="40003" y="45795"/>
                  </a:lnTo>
                  <a:lnTo>
                    <a:pt x="39882" y="45976"/>
                  </a:lnTo>
                  <a:lnTo>
                    <a:pt x="39762" y="46217"/>
                  </a:lnTo>
                  <a:lnTo>
                    <a:pt x="39701" y="46398"/>
                  </a:lnTo>
                  <a:lnTo>
                    <a:pt x="39701" y="46640"/>
                  </a:lnTo>
                  <a:lnTo>
                    <a:pt x="39701" y="46881"/>
                  </a:lnTo>
                  <a:lnTo>
                    <a:pt x="39762" y="47062"/>
                  </a:lnTo>
                  <a:lnTo>
                    <a:pt x="39882" y="47303"/>
                  </a:lnTo>
                  <a:lnTo>
                    <a:pt x="40003" y="47484"/>
                  </a:lnTo>
                  <a:lnTo>
                    <a:pt x="40184" y="47605"/>
                  </a:lnTo>
                  <a:lnTo>
                    <a:pt x="40425" y="47726"/>
                  </a:lnTo>
                  <a:lnTo>
                    <a:pt x="40606" y="47786"/>
                  </a:lnTo>
                  <a:lnTo>
                    <a:pt x="41089" y="47786"/>
                  </a:lnTo>
                  <a:lnTo>
                    <a:pt x="41270" y="47726"/>
                  </a:lnTo>
                  <a:lnTo>
                    <a:pt x="41511" y="47605"/>
                  </a:lnTo>
                  <a:lnTo>
                    <a:pt x="41692" y="47484"/>
                  </a:lnTo>
                  <a:lnTo>
                    <a:pt x="41813" y="47303"/>
                  </a:lnTo>
                  <a:lnTo>
                    <a:pt x="41934" y="47062"/>
                  </a:lnTo>
                  <a:lnTo>
                    <a:pt x="41994" y="46881"/>
                  </a:lnTo>
                  <a:lnTo>
                    <a:pt x="41994" y="46640"/>
                  </a:lnTo>
                  <a:lnTo>
                    <a:pt x="41994" y="46398"/>
                  </a:lnTo>
                  <a:lnTo>
                    <a:pt x="41934" y="46217"/>
                  </a:lnTo>
                  <a:lnTo>
                    <a:pt x="41813" y="45976"/>
                  </a:lnTo>
                  <a:lnTo>
                    <a:pt x="41692" y="45795"/>
                  </a:lnTo>
                  <a:lnTo>
                    <a:pt x="41511" y="45674"/>
                  </a:lnTo>
                  <a:lnTo>
                    <a:pt x="41270" y="45554"/>
                  </a:lnTo>
                  <a:lnTo>
                    <a:pt x="41089" y="45493"/>
                  </a:lnTo>
                  <a:close/>
                  <a:moveTo>
                    <a:pt x="46399" y="45493"/>
                  </a:moveTo>
                  <a:lnTo>
                    <a:pt x="46218" y="45554"/>
                  </a:lnTo>
                  <a:lnTo>
                    <a:pt x="45976" y="45674"/>
                  </a:lnTo>
                  <a:lnTo>
                    <a:pt x="45795" y="45795"/>
                  </a:lnTo>
                  <a:lnTo>
                    <a:pt x="45674" y="45976"/>
                  </a:lnTo>
                  <a:lnTo>
                    <a:pt x="45554" y="46217"/>
                  </a:lnTo>
                  <a:lnTo>
                    <a:pt x="45493" y="46398"/>
                  </a:lnTo>
                  <a:lnTo>
                    <a:pt x="45493" y="46640"/>
                  </a:lnTo>
                  <a:lnTo>
                    <a:pt x="45493" y="46881"/>
                  </a:lnTo>
                  <a:lnTo>
                    <a:pt x="45554" y="47062"/>
                  </a:lnTo>
                  <a:lnTo>
                    <a:pt x="45674" y="47303"/>
                  </a:lnTo>
                  <a:lnTo>
                    <a:pt x="45795" y="47484"/>
                  </a:lnTo>
                  <a:lnTo>
                    <a:pt x="45976" y="47605"/>
                  </a:lnTo>
                  <a:lnTo>
                    <a:pt x="46218" y="47726"/>
                  </a:lnTo>
                  <a:lnTo>
                    <a:pt x="46399" y="47786"/>
                  </a:lnTo>
                  <a:lnTo>
                    <a:pt x="46881" y="47786"/>
                  </a:lnTo>
                  <a:lnTo>
                    <a:pt x="47062" y="47726"/>
                  </a:lnTo>
                  <a:lnTo>
                    <a:pt x="47304" y="47605"/>
                  </a:lnTo>
                  <a:lnTo>
                    <a:pt x="47485" y="47484"/>
                  </a:lnTo>
                  <a:lnTo>
                    <a:pt x="47605" y="47303"/>
                  </a:lnTo>
                  <a:lnTo>
                    <a:pt x="47726" y="47062"/>
                  </a:lnTo>
                  <a:lnTo>
                    <a:pt x="47786" y="46881"/>
                  </a:lnTo>
                  <a:lnTo>
                    <a:pt x="47786" y="46640"/>
                  </a:lnTo>
                  <a:lnTo>
                    <a:pt x="47786" y="46398"/>
                  </a:lnTo>
                  <a:lnTo>
                    <a:pt x="47726" y="46217"/>
                  </a:lnTo>
                  <a:lnTo>
                    <a:pt x="47605" y="45976"/>
                  </a:lnTo>
                  <a:lnTo>
                    <a:pt x="47485" y="45795"/>
                  </a:lnTo>
                  <a:lnTo>
                    <a:pt x="47304" y="45674"/>
                  </a:lnTo>
                  <a:lnTo>
                    <a:pt x="47062" y="45554"/>
                  </a:lnTo>
                  <a:lnTo>
                    <a:pt x="46881" y="45493"/>
                  </a:lnTo>
                  <a:close/>
                  <a:moveTo>
                    <a:pt x="52191" y="45493"/>
                  </a:moveTo>
                  <a:lnTo>
                    <a:pt x="52010" y="45554"/>
                  </a:lnTo>
                  <a:lnTo>
                    <a:pt x="51768" y="45674"/>
                  </a:lnTo>
                  <a:lnTo>
                    <a:pt x="51587" y="45795"/>
                  </a:lnTo>
                  <a:lnTo>
                    <a:pt x="51467" y="45976"/>
                  </a:lnTo>
                  <a:lnTo>
                    <a:pt x="51346" y="46217"/>
                  </a:lnTo>
                  <a:lnTo>
                    <a:pt x="51286" y="46398"/>
                  </a:lnTo>
                  <a:lnTo>
                    <a:pt x="51286" y="46640"/>
                  </a:lnTo>
                  <a:lnTo>
                    <a:pt x="51286" y="46881"/>
                  </a:lnTo>
                  <a:lnTo>
                    <a:pt x="51346" y="47062"/>
                  </a:lnTo>
                  <a:lnTo>
                    <a:pt x="51467" y="47303"/>
                  </a:lnTo>
                  <a:lnTo>
                    <a:pt x="51587" y="47484"/>
                  </a:lnTo>
                  <a:lnTo>
                    <a:pt x="51768" y="47605"/>
                  </a:lnTo>
                  <a:lnTo>
                    <a:pt x="52010" y="47726"/>
                  </a:lnTo>
                  <a:lnTo>
                    <a:pt x="52191" y="47786"/>
                  </a:lnTo>
                  <a:lnTo>
                    <a:pt x="52673" y="47786"/>
                  </a:lnTo>
                  <a:lnTo>
                    <a:pt x="52854" y="47726"/>
                  </a:lnTo>
                  <a:lnTo>
                    <a:pt x="53096" y="47605"/>
                  </a:lnTo>
                  <a:lnTo>
                    <a:pt x="53277" y="47484"/>
                  </a:lnTo>
                  <a:lnTo>
                    <a:pt x="53397" y="47303"/>
                  </a:lnTo>
                  <a:lnTo>
                    <a:pt x="53518" y="47062"/>
                  </a:lnTo>
                  <a:lnTo>
                    <a:pt x="53578" y="46881"/>
                  </a:lnTo>
                  <a:lnTo>
                    <a:pt x="53578" y="46640"/>
                  </a:lnTo>
                  <a:lnTo>
                    <a:pt x="53578" y="46398"/>
                  </a:lnTo>
                  <a:lnTo>
                    <a:pt x="53518" y="46217"/>
                  </a:lnTo>
                  <a:lnTo>
                    <a:pt x="53397" y="45976"/>
                  </a:lnTo>
                  <a:lnTo>
                    <a:pt x="53277" y="45795"/>
                  </a:lnTo>
                  <a:lnTo>
                    <a:pt x="53096" y="45674"/>
                  </a:lnTo>
                  <a:lnTo>
                    <a:pt x="52854" y="45554"/>
                  </a:lnTo>
                  <a:lnTo>
                    <a:pt x="52673" y="45493"/>
                  </a:lnTo>
                  <a:close/>
                  <a:moveTo>
                    <a:pt x="57983" y="45493"/>
                  </a:moveTo>
                  <a:lnTo>
                    <a:pt x="57802" y="45554"/>
                  </a:lnTo>
                  <a:lnTo>
                    <a:pt x="57561" y="45674"/>
                  </a:lnTo>
                  <a:lnTo>
                    <a:pt x="57380" y="45795"/>
                  </a:lnTo>
                  <a:lnTo>
                    <a:pt x="57259" y="45976"/>
                  </a:lnTo>
                  <a:lnTo>
                    <a:pt x="57138" y="46217"/>
                  </a:lnTo>
                  <a:lnTo>
                    <a:pt x="57078" y="46398"/>
                  </a:lnTo>
                  <a:lnTo>
                    <a:pt x="57078" y="46640"/>
                  </a:lnTo>
                  <a:lnTo>
                    <a:pt x="57078" y="46881"/>
                  </a:lnTo>
                  <a:lnTo>
                    <a:pt x="57138" y="47062"/>
                  </a:lnTo>
                  <a:lnTo>
                    <a:pt x="57259" y="47303"/>
                  </a:lnTo>
                  <a:lnTo>
                    <a:pt x="57380" y="47484"/>
                  </a:lnTo>
                  <a:lnTo>
                    <a:pt x="57561" y="47605"/>
                  </a:lnTo>
                  <a:lnTo>
                    <a:pt x="57802" y="47726"/>
                  </a:lnTo>
                  <a:lnTo>
                    <a:pt x="57983" y="47786"/>
                  </a:lnTo>
                  <a:lnTo>
                    <a:pt x="58466" y="47786"/>
                  </a:lnTo>
                  <a:lnTo>
                    <a:pt x="58647" y="47726"/>
                  </a:lnTo>
                  <a:lnTo>
                    <a:pt x="58888" y="47605"/>
                  </a:lnTo>
                  <a:lnTo>
                    <a:pt x="59069" y="47484"/>
                  </a:lnTo>
                  <a:lnTo>
                    <a:pt x="59190" y="47303"/>
                  </a:lnTo>
                  <a:lnTo>
                    <a:pt x="59310" y="47062"/>
                  </a:lnTo>
                  <a:lnTo>
                    <a:pt x="59371" y="46881"/>
                  </a:lnTo>
                  <a:lnTo>
                    <a:pt x="59371" y="46640"/>
                  </a:lnTo>
                  <a:lnTo>
                    <a:pt x="59371" y="46398"/>
                  </a:lnTo>
                  <a:lnTo>
                    <a:pt x="59310" y="46217"/>
                  </a:lnTo>
                  <a:lnTo>
                    <a:pt x="59190" y="45976"/>
                  </a:lnTo>
                  <a:lnTo>
                    <a:pt x="59069" y="45795"/>
                  </a:lnTo>
                  <a:lnTo>
                    <a:pt x="58888" y="45674"/>
                  </a:lnTo>
                  <a:lnTo>
                    <a:pt x="58647" y="45554"/>
                  </a:lnTo>
                  <a:lnTo>
                    <a:pt x="58466" y="45493"/>
                  </a:lnTo>
                  <a:close/>
                  <a:moveTo>
                    <a:pt x="63775" y="45493"/>
                  </a:moveTo>
                  <a:lnTo>
                    <a:pt x="63594" y="45554"/>
                  </a:lnTo>
                  <a:lnTo>
                    <a:pt x="63353" y="45674"/>
                  </a:lnTo>
                  <a:lnTo>
                    <a:pt x="63172" y="45795"/>
                  </a:lnTo>
                  <a:lnTo>
                    <a:pt x="63051" y="45976"/>
                  </a:lnTo>
                  <a:lnTo>
                    <a:pt x="62931" y="46217"/>
                  </a:lnTo>
                  <a:lnTo>
                    <a:pt x="62870" y="46398"/>
                  </a:lnTo>
                  <a:lnTo>
                    <a:pt x="62870" y="46640"/>
                  </a:lnTo>
                  <a:lnTo>
                    <a:pt x="62870" y="46881"/>
                  </a:lnTo>
                  <a:lnTo>
                    <a:pt x="62931" y="47062"/>
                  </a:lnTo>
                  <a:lnTo>
                    <a:pt x="63051" y="47303"/>
                  </a:lnTo>
                  <a:lnTo>
                    <a:pt x="63172" y="47484"/>
                  </a:lnTo>
                  <a:lnTo>
                    <a:pt x="63353" y="47605"/>
                  </a:lnTo>
                  <a:lnTo>
                    <a:pt x="63594" y="47726"/>
                  </a:lnTo>
                  <a:lnTo>
                    <a:pt x="63775" y="47786"/>
                  </a:lnTo>
                  <a:lnTo>
                    <a:pt x="64258" y="47786"/>
                  </a:lnTo>
                  <a:lnTo>
                    <a:pt x="64439" y="47726"/>
                  </a:lnTo>
                  <a:lnTo>
                    <a:pt x="64680" y="47605"/>
                  </a:lnTo>
                  <a:lnTo>
                    <a:pt x="64861" y="47484"/>
                  </a:lnTo>
                  <a:lnTo>
                    <a:pt x="64982" y="47303"/>
                  </a:lnTo>
                  <a:lnTo>
                    <a:pt x="65103" y="47062"/>
                  </a:lnTo>
                  <a:lnTo>
                    <a:pt x="65163" y="46881"/>
                  </a:lnTo>
                  <a:lnTo>
                    <a:pt x="65163" y="46640"/>
                  </a:lnTo>
                  <a:lnTo>
                    <a:pt x="65163" y="46398"/>
                  </a:lnTo>
                  <a:lnTo>
                    <a:pt x="65103" y="46217"/>
                  </a:lnTo>
                  <a:lnTo>
                    <a:pt x="64982" y="45976"/>
                  </a:lnTo>
                  <a:lnTo>
                    <a:pt x="64861" y="45795"/>
                  </a:lnTo>
                  <a:lnTo>
                    <a:pt x="64680" y="45674"/>
                  </a:lnTo>
                  <a:lnTo>
                    <a:pt x="64439" y="45554"/>
                  </a:lnTo>
                  <a:lnTo>
                    <a:pt x="64258" y="45493"/>
                  </a:lnTo>
                  <a:close/>
                  <a:moveTo>
                    <a:pt x="69567" y="45493"/>
                  </a:moveTo>
                  <a:lnTo>
                    <a:pt x="69386" y="45554"/>
                  </a:lnTo>
                  <a:lnTo>
                    <a:pt x="69145" y="45674"/>
                  </a:lnTo>
                  <a:lnTo>
                    <a:pt x="68964" y="45795"/>
                  </a:lnTo>
                  <a:lnTo>
                    <a:pt x="68843" y="45976"/>
                  </a:lnTo>
                  <a:lnTo>
                    <a:pt x="68723" y="46217"/>
                  </a:lnTo>
                  <a:lnTo>
                    <a:pt x="68662" y="46398"/>
                  </a:lnTo>
                  <a:lnTo>
                    <a:pt x="68662" y="46640"/>
                  </a:lnTo>
                  <a:lnTo>
                    <a:pt x="68662" y="46881"/>
                  </a:lnTo>
                  <a:lnTo>
                    <a:pt x="68723" y="47062"/>
                  </a:lnTo>
                  <a:lnTo>
                    <a:pt x="68843" y="47303"/>
                  </a:lnTo>
                  <a:lnTo>
                    <a:pt x="68964" y="47484"/>
                  </a:lnTo>
                  <a:lnTo>
                    <a:pt x="69145" y="47605"/>
                  </a:lnTo>
                  <a:lnTo>
                    <a:pt x="69386" y="47726"/>
                  </a:lnTo>
                  <a:lnTo>
                    <a:pt x="69567" y="47786"/>
                  </a:lnTo>
                  <a:lnTo>
                    <a:pt x="70050" y="47786"/>
                  </a:lnTo>
                  <a:lnTo>
                    <a:pt x="70231" y="47726"/>
                  </a:lnTo>
                  <a:lnTo>
                    <a:pt x="70472" y="47605"/>
                  </a:lnTo>
                  <a:lnTo>
                    <a:pt x="70653" y="47484"/>
                  </a:lnTo>
                  <a:lnTo>
                    <a:pt x="70774" y="47303"/>
                  </a:lnTo>
                  <a:lnTo>
                    <a:pt x="70895" y="47062"/>
                  </a:lnTo>
                  <a:lnTo>
                    <a:pt x="70955" y="46881"/>
                  </a:lnTo>
                  <a:lnTo>
                    <a:pt x="70955" y="46640"/>
                  </a:lnTo>
                  <a:lnTo>
                    <a:pt x="70955" y="46398"/>
                  </a:lnTo>
                  <a:lnTo>
                    <a:pt x="70895" y="46217"/>
                  </a:lnTo>
                  <a:lnTo>
                    <a:pt x="70774" y="45976"/>
                  </a:lnTo>
                  <a:lnTo>
                    <a:pt x="70653" y="45795"/>
                  </a:lnTo>
                  <a:lnTo>
                    <a:pt x="70472" y="45674"/>
                  </a:lnTo>
                  <a:lnTo>
                    <a:pt x="70231" y="45554"/>
                  </a:lnTo>
                  <a:lnTo>
                    <a:pt x="70050" y="45493"/>
                  </a:lnTo>
                  <a:close/>
                  <a:moveTo>
                    <a:pt x="2896" y="48389"/>
                  </a:moveTo>
                  <a:lnTo>
                    <a:pt x="2655" y="48510"/>
                  </a:lnTo>
                  <a:lnTo>
                    <a:pt x="2414" y="48691"/>
                  </a:lnTo>
                  <a:lnTo>
                    <a:pt x="2233" y="48872"/>
                  </a:lnTo>
                  <a:lnTo>
                    <a:pt x="2112" y="49174"/>
                  </a:lnTo>
                  <a:lnTo>
                    <a:pt x="2052" y="49536"/>
                  </a:lnTo>
                  <a:lnTo>
                    <a:pt x="2052" y="49777"/>
                  </a:lnTo>
                  <a:lnTo>
                    <a:pt x="2112" y="49958"/>
                  </a:lnTo>
                  <a:lnTo>
                    <a:pt x="2233" y="50200"/>
                  </a:lnTo>
                  <a:lnTo>
                    <a:pt x="2353" y="50381"/>
                  </a:lnTo>
                  <a:lnTo>
                    <a:pt x="2534" y="50501"/>
                  </a:lnTo>
                  <a:lnTo>
                    <a:pt x="2776" y="50622"/>
                  </a:lnTo>
                  <a:lnTo>
                    <a:pt x="2957" y="50682"/>
                  </a:lnTo>
                  <a:lnTo>
                    <a:pt x="3439" y="50682"/>
                  </a:lnTo>
                  <a:lnTo>
                    <a:pt x="3620" y="50622"/>
                  </a:lnTo>
                  <a:lnTo>
                    <a:pt x="3862" y="50501"/>
                  </a:lnTo>
                  <a:lnTo>
                    <a:pt x="4043" y="50381"/>
                  </a:lnTo>
                  <a:lnTo>
                    <a:pt x="4164" y="50200"/>
                  </a:lnTo>
                  <a:lnTo>
                    <a:pt x="4284" y="49958"/>
                  </a:lnTo>
                  <a:lnTo>
                    <a:pt x="4345" y="49777"/>
                  </a:lnTo>
                  <a:lnTo>
                    <a:pt x="4345" y="49536"/>
                  </a:lnTo>
                  <a:lnTo>
                    <a:pt x="4284" y="49174"/>
                  </a:lnTo>
                  <a:lnTo>
                    <a:pt x="4164" y="48872"/>
                  </a:lnTo>
                  <a:lnTo>
                    <a:pt x="3982" y="48691"/>
                  </a:lnTo>
                  <a:lnTo>
                    <a:pt x="3741" y="48510"/>
                  </a:lnTo>
                  <a:lnTo>
                    <a:pt x="3500" y="48389"/>
                  </a:lnTo>
                  <a:close/>
                  <a:moveTo>
                    <a:pt x="8689" y="48389"/>
                  </a:moveTo>
                  <a:lnTo>
                    <a:pt x="8447" y="48510"/>
                  </a:lnTo>
                  <a:lnTo>
                    <a:pt x="8206" y="48691"/>
                  </a:lnTo>
                  <a:lnTo>
                    <a:pt x="8025" y="48872"/>
                  </a:lnTo>
                  <a:lnTo>
                    <a:pt x="7904" y="49174"/>
                  </a:lnTo>
                  <a:lnTo>
                    <a:pt x="7844" y="49536"/>
                  </a:lnTo>
                  <a:lnTo>
                    <a:pt x="7844" y="49777"/>
                  </a:lnTo>
                  <a:lnTo>
                    <a:pt x="7904" y="49958"/>
                  </a:lnTo>
                  <a:lnTo>
                    <a:pt x="8025" y="50200"/>
                  </a:lnTo>
                  <a:lnTo>
                    <a:pt x="8146" y="50381"/>
                  </a:lnTo>
                  <a:lnTo>
                    <a:pt x="8327" y="50501"/>
                  </a:lnTo>
                  <a:lnTo>
                    <a:pt x="8568" y="50622"/>
                  </a:lnTo>
                  <a:lnTo>
                    <a:pt x="8749" y="50682"/>
                  </a:lnTo>
                  <a:lnTo>
                    <a:pt x="9232" y="50682"/>
                  </a:lnTo>
                  <a:lnTo>
                    <a:pt x="9413" y="50622"/>
                  </a:lnTo>
                  <a:lnTo>
                    <a:pt x="9654" y="50501"/>
                  </a:lnTo>
                  <a:lnTo>
                    <a:pt x="9835" y="50381"/>
                  </a:lnTo>
                  <a:lnTo>
                    <a:pt x="9956" y="50200"/>
                  </a:lnTo>
                  <a:lnTo>
                    <a:pt x="10076" y="49958"/>
                  </a:lnTo>
                  <a:lnTo>
                    <a:pt x="10137" y="49777"/>
                  </a:lnTo>
                  <a:lnTo>
                    <a:pt x="10137" y="49536"/>
                  </a:lnTo>
                  <a:lnTo>
                    <a:pt x="10076" y="49174"/>
                  </a:lnTo>
                  <a:lnTo>
                    <a:pt x="9956" y="48872"/>
                  </a:lnTo>
                  <a:lnTo>
                    <a:pt x="9775" y="48691"/>
                  </a:lnTo>
                  <a:lnTo>
                    <a:pt x="9533" y="48510"/>
                  </a:lnTo>
                  <a:lnTo>
                    <a:pt x="9292" y="48389"/>
                  </a:lnTo>
                  <a:close/>
                  <a:moveTo>
                    <a:pt x="14481" y="48389"/>
                  </a:moveTo>
                  <a:lnTo>
                    <a:pt x="14240" y="48510"/>
                  </a:lnTo>
                  <a:lnTo>
                    <a:pt x="13998" y="48691"/>
                  </a:lnTo>
                  <a:lnTo>
                    <a:pt x="13817" y="48872"/>
                  </a:lnTo>
                  <a:lnTo>
                    <a:pt x="13697" y="49174"/>
                  </a:lnTo>
                  <a:lnTo>
                    <a:pt x="13636" y="49536"/>
                  </a:lnTo>
                  <a:lnTo>
                    <a:pt x="13636" y="49777"/>
                  </a:lnTo>
                  <a:lnTo>
                    <a:pt x="13697" y="49958"/>
                  </a:lnTo>
                  <a:lnTo>
                    <a:pt x="13817" y="50200"/>
                  </a:lnTo>
                  <a:lnTo>
                    <a:pt x="13938" y="50381"/>
                  </a:lnTo>
                  <a:lnTo>
                    <a:pt x="14119" y="50501"/>
                  </a:lnTo>
                  <a:lnTo>
                    <a:pt x="14360" y="50622"/>
                  </a:lnTo>
                  <a:lnTo>
                    <a:pt x="14541" y="50682"/>
                  </a:lnTo>
                  <a:lnTo>
                    <a:pt x="15024" y="50682"/>
                  </a:lnTo>
                  <a:lnTo>
                    <a:pt x="15205" y="50622"/>
                  </a:lnTo>
                  <a:lnTo>
                    <a:pt x="15446" y="50501"/>
                  </a:lnTo>
                  <a:lnTo>
                    <a:pt x="15627" y="50381"/>
                  </a:lnTo>
                  <a:lnTo>
                    <a:pt x="15748" y="50200"/>
                  </a:lnTo>
                  <a:lnTo>
                    <a:pt x="15869" y="49958"/>
                  </a:lnTo>
                  <a:lnTo>
                    <a:pt x="15929" y="49777"/>
                  </a:lnTo>
                  <a:lnTo>
                    <a:pt x="15929" y="49536"/>
                  </a:lnTo>
                  <a:lnTo>
                    <a:pt x="15869" y="49174"/>
                  </a:lnTo>
                  <a:lnTo>
                    <a:pt x="15748" y="48872"/>
                  </a:lnTo>
                  <a:lnTo>
                    <a:pt x="15567" y="48691"/>
                  </a:lnTo>
                  <a:lnTo>
                    <a:pt x="15326" y="48510"/>
                  </a:lnTo>
                  <a:lnTo>
                    <a:pt x="15084" y="48389"/>
                  </a:lnTo>
                  <a:close/>
                  <a:moveTo>
                    <a:pt x="20273" y="48389"/>
                  </a:moveTo>
                  <a:lnTo>
                    <a:pt x="20032" y="48510"/>
                  </a:lnTo>
                  <a:lnTo>
                    <a:pt x="19790" y="48691"/>
                  </a:lnTo>
                  <a:lnTo>
                    <a:pt x="19609" y="48872"/>
                  </a:lnTo>
                  <a:lnTo>
                    <a:pt x="19489" y="49174"/>
                  </a:lnTo>
                  <a:lnTo>
                    <a:pt x="19428" y="49536"/>
                  </a:lnTo>
                  <a:lnTo>
                    <a:pt x="19428" y="49777"/>
                  </a:lnTo>
                  <a:lnTo>
                    <a:pt x="19489" y="49958"/>
                  </a:lnTo>
                  <a:lnTo>
                    <a:pt x="19609" y="50200"/>
                  </a:lnTo>
                  <a:lnTo>
                    <a:pt x="19730" y="50381"/>
                  </a:lnTo>
                  <a:lnTo>
                    <a:pt x="19911" y="50501"/>
                  </a:lnTo>
                  <a:lnTo>
                    <a:pt x="20152" y="50622"/>
                  </a:lnTo>
                  <a:lnTo>
                    <a:pt x="20333" y="50682"/>
                  </a:lnTo>
                  <a:lnTo>
                    <a:pt x="20816" y="50682"/>
                  </a:lnTo>
                  <a:lnTo>
                    <a:pt x="20997" y="50622"/>
                  </a:lnTo>
                  <a:lnTo>
                    <a:pt x="21239" y="50501"/>
                  </a:lnTo>
                  <a:lnTo>
                    <a:pt x="21420" y="50381"/>
                  </a:lnTo>
                  <a:lnTo>
                    <a:pt x="21540" y="50200"/>
                  </a:lnTo>
                  <a:lnTo>
                    <a:pt x="21661" y="49958"/>
                  </a:lnTo>
                  <a:lnTo>
                    <a:pt x="21721" y="49777"/>
                  </a:lnTo>
                  <a:lnTo>
                    <a:pt x="21721" y="49536"/>
                  </a:lnTo>
                  <a:lnTo>
                    <a:pt x="21661" y="49174"/>
                  </a:lnTo>
                  <a:lnTo>
                    <a:pt x="21540" y="48872"/>
                  </a:lnTo>
                  <a:lnTo>
                    <a:pt x="21359" y="48691"/>
                  </a:lnTo>
                  <a:lnTo>
                    <a:pt x="21118" y="48510"/>
                  </a:lnTo>
                  <a:lnTo>
                    <a:pt x="20876" y="48389"/>
                  </a:lnTo>
                  <a:close/>
                  <a:moveTo>
                    <a:pt x="26065" y="48389"/>
                  </a:moveTo>
                  <a:lnTo>
                    <a:pt x="25824" y="48510"/>
                  </a:lnTo>
                  <a:lnTo>
                    <a:pt x="25583" y="48691"/>
                  </a:lnTo>
                  <a:lnTo>
                    <a:pt x="25402" y="48872"/>
                  </a:lnTo>
                  <a:lnTo>
                    <a:pt x="25281" y="49174"/>
                  </a:lnTo>
                  <a:lnTo>
                    <a:pt x="25221" y="49536"/>
                  </a:lnTo>
                  <a:lnTo>
                    <a:pt x="25221" y="49777"/>
                  </a:lnTo>
                  <a:lnTo>
                    <a:pt x="25281" y="49958"/>
                  </a:lnTo>
                  <a:lnTo>
                    <a:pt x="25402" y="50200"/>
                  </a:lnTo>
                  <a:lnTo>
                    <a:pt x="25522" y="50381"/>
                  </a:lnTo>
                  <a:lnTo>
                    <a:pt x="25703" y="50501"/>
                  </a:lnTo>
                  <a:lnTo>
                    <a:pt x="25945" y="50622"/>
                  </a:lnTo>
                  <a:lnTo>
                    <a:pt x="26126" y="50682"/>
                  </a:lnTo>
                  <a:lnTo>
                    <a:pt x="26608" y="50682"/>
                  </a:lnTo>
                  <a:lnTo>
                    <a:pt x="26789" y="50622"/>
                  </a:lnTo>
                  <a:lnTo>
                    <a:pt x="27031" y="50501"/>
                  </a:lnTo>
                  <a:lnTo>
                    <a:pt x="27212" y="50381"/>
                  </a:lnTo>
                  <a:lnTo>
                    <a:pt x="27332" y="50200"/>
                  </a:lnTo>
                  <a:lnTo>
                    <a:pt x="27453" y="49958"/>
                  </a:lnTo>
                  <a:lnTo>
                    <a:pt x="27513" y="49777"/>
                  </a:lnTo>
                  <a:lnTo>
                    <a:pt x="27513" y="49536"/>
                  </a:lnTo>
                  <a:lnTo>
                    <a:pt x="27453" y="49174"/>
                  </a:lnTo>
                  <a:lnTo>
                    <a:pt x="27332" y="48872"/>
                  </a:lnTo>
                  <a:lnTo>
                    <a:pt x="27151" y="48691"/>
                  </a:lnTo>
                  <a:lnTo>
                    <a:pt x="26910" y="48510"/>
                  </a:lnTo>
                  <a:lnTo>
                    <a:pt x="26669" y="48389"/>
                  </a:lnTo>
                  <a:close/>
                  <a:moveTo>
                    <a:pt x="31858" y="48389"/>
                  </a:moveTo>
                  <a:lnTo>
                    <a:pt x="31616" y="48510"/>
                  </a:lnTo>
                  <a:lnTo>
                    <a:pt x="31375" y="48691"/>
                  </a:lnTo>
                  <a:lnTo>
                    <a:pt x="31194" y="48872"/>
                  </a:lnTo>
                  <a:lnTo>
                    <a:pt x="31073" y="49174"/>
                  </a:lnTo>
                  <a:lnTo>
                    <a:pt x="31013" y="49536"/>
                  </a:lnTo>
                  <a:lnTo>
                    <a:pt x="31013" y="49777"/>
                  </a:lnTo>
                  <a:lnTo>
                    <a:pt x="31073" y="49958"/>
                  </a:lnTo>
                  <a:lnTo>
                    <a:pt x="31194" y="50200"/>
                  </a:lnTo>
                  <a:lnTo>
                    <a:pt x="31315" y="50381"/>
                  </a:lnTo>
                  <a:lnTo>
                    <a:pt x="31496" y="50501"/>
                  </a:lnTo>
                  <a:lnTo>
                    <a:pt x="31737" y="50622"/>
                  </a:lnTo>
                  <a:lnTo>
                    <a:pt x="31918" y="50682"/>
                  </a:lnTo>
                  <a:lnTo>
                    <a:pt x="32401" y="50682"/>
                  </a:lnTo>
                  <a:lnTo>
                    <a:pt x="32582" y="50622"/>
                  </a:lnTo>
                  <a:lnTo>
                    <a:pt x="32823" y="50501"/>
                  </a:lnTo>
                  <a:lnTo>
                    <a:pt x="33004" y="50381"/>
                  </a:lnTo>
                  <a:lnTo>
                    <a:pt x="33125" y="50200"/>
                  </a:lnTo>
                  <a:lnTo>
                    <a:pt x="33245" y="49958"/>
                  </a:lnTo>
                  <a:lnTo>
                    <a:pt x="33306" y="49777"/>
                  </a:lnTo>
                  <a:lnTo>
                    <a:pt x="33306" y="49536"/>
                  </a:lnTo>
                  <a:lnTo>
                    <a:pt x="33245" y="49174"/>
                  </a:lnTo>
                  <a:lnTo>
                    <a:pt x="33125" y="48872"/>
                  </a:lnTo>
                  <a:lnTo>
                    <a:pt x="32944" y="48691"/>
                  </a:lnTo>
                  <a:lnTo>
                    <a:pt x="32702" y="48510"/>
                  </a:lnTo>
                  <a:lnTo>
                    <a:pt x="32461" y="48389"/>
                  </a:lnTo>
                  <a:close/>
                  <a:moveTo>
                    <a:pt x="37650" y="48389"/>
                  </a:moveTo>
                  <a:lnTo>
                    <a:pt x="37408" y="48510"/>
                  </a:lnTo>
                  <a:lnTo>
                    <a:pt x="37167" y="48691"/>
                  </a:lnTo>
                  <a:lnTo>
                    <a:pt x="36986" y="48872"/>
                  </a:lnTo>
                  <a:lnTo>
                    <a:pt x="36865" y="49174"/>
                  </a:lnTo>
                  <a:lnTo>
                    <a:pt x="36805" y="49536"/>
                  </a:lnTo>
                  <a:lnTo>
                    <a:pt x="36805" y="49777"/>
                  </a:lnTo>
                  <a:lnTo>
                    <a:pt x="36865" y="49958"/>
                  </a:lnTo>
                  <a:lnTo>
                    <a:pt x="36986" y="50200"/>
                  </a:lnTo>
                  <a:lnTo>
                    <a:pt x="37107" y="50381"/>
                  </a:lnTo>
                  <a:lnTo>
                    <a:pt x="37288" y="50501"/>
                  </a:lnTo>
                  <a:lnTo>
                    <a:pt x="37529" y="50622"/>
                  </a:lnTo>
                  <a:lnTo>
                    <a:pt x="37710" y="50682"/>
                  </a:lnTo>
                  <a:lnTo>
                    <a:pt x="38193" y="50682"/>
                  </a:lnTo>
                  <a:lnTo>
                    <a:pt x="38374" y="50622"/>
                  </a:lnTo>
                  <a:lnTo>
                    <a:pt x="38615" y="50501"/>
                  </a:lnTo>
                  <a:lnTo>
                    <a:pt x="38796" y="50381"/>
                  </a:lnTo>
                  <a:lnTo>
                    <a:pt x="38917" y="50200"/>
                  </a:lnTo>
                  <a:lnTo>
                    <a:pt x="39038" y="49958"/>
                  </a:lnTo>
                  <a:lnTo>
                    <a:pt x="39098" y="49777"/>
                  </a:lnTo>
                  <a:lnTo>
                    <a:pt x="39098" y="49536"/>
                  </a:lnTo>
                  <a:lnTo>
                    <a:pt x="39038" y="49174"/>
                  </a:lnTo>
                  <a:lnTo>
                    <a:pt x="38917" y="48872"/>
                  </a:lnTo>
                  <a:lnTo>
                    <a:pt x="38736" y="48691"/>
                  </a:lnTo>
                  <a:lnTo>
                    <a:pt x="38495" y="48510"/>
                  </a:lnTo>
                  <a:lnTo>
                    <a:pt x="38253" y="48389"/>
                  </a:lnTo>
                  <a:close/>
                  <a:moveTo>
                    <a:pt x="43442" y="48389"/>
                  </a:moveTo>
                  <a:lnTo>
                    <a:pt x="43201" y="48510"/>
                  </a:lnTo>
                  <a:lnTo>
                    <a:pt x="42959" y="48691"/>
                  </a:lnTo>
                  <a:lnTo>
                    <a:pt x="42778" y="48872"/>
                  </a:lnTo>
                  <a:lnTo>
                    <a:pt x="42658" y="49174"/>
                  </a:lnTo>
                  <a:lnTo>
                    <a:pt x="42597" y="49536"/>
                  </a:lnTo>
                  <a:lnTo>
                    <a:pt x="42597" y="49777"/>
                  </a:lnTo>
                  <a:lnTo>
                    <a:pt x="42658" y="49958"/>
                  </a:lnTo>
                  <a:lnTo>
                    <a:pt x="42778" y="50200"/>
                  </a:lnTo>
                  <a:lnTo>
                    <a:pt x="42899" y="50381"/>
                  </a:lnTo>
                  <a:lnTo>
                    <a:pt x="43080" y="50501"/>
                  </a:lnTo>
                  <a:lnTo>
                    <a:pt x="43321" y="50622"/>
                  </a:lnTo>
                  <a:lnTo>
                    <a:pt x="43502" y="50682"/>
                  </a:lnTo>
                  <a:lnTo>
                    <a:pt x="43985" y="50682"/>
                  </a:lnTo>
                  <a:lnTo>
                    <a:pt x="44166" y="50622"/>
                  </a:lnTo>
                  <a:lnTo>
                    <a:pt x="44407" y="50501"/>
                  </a:lnTo>
                  <a:lnTo>
                    <a:pt x="44588" y="50381"/>
                  </a:lnTo>
                  <a:lnTo>
                    <a:pt x="44709" y="50200"/>
                  </a:lnTo>
                  <a:lnTo>
                    <a:pt x="44830" y="49958"/>
                  </a:lnTo>
                  <a:lnTo>
                    <a:pt x="44890" y="49777"/>
                  </a:lnTo>
                  <a:lnTo>
                    <a:pt x="44890" y="49536"/>
                  </a:lnTo>
                  <a:lnTo>
                    <a:pt x="44830" y="49174"/>
                  </a:lnTo>
                  <a:lnTo>
                    <a:pt x="44709" y="48872"/>
                  </a:lnTo>
                  <a:lnTo>
                    <a:pt x="44528" y="48691"/>
                  </a:lnTo>
                  <a:lnTo>
                    <a:pt x="44287" y="48510"/>
                  </a:lnTo>
                  <a:lnTo>
                    <a:pt x="44045" y="48389"/>
                  </a:lnTo>
                  <a:close/>
                  <a:moveTo>
                    <a:pt x="49234" y="48389"/>
                  </a:moveTo>
                  <a:lnTo>
                    <a:pt x="48993" y="48510"/>
                  </a:lnTo>
                  <a:lnTo>
                    <a:pt x="48752" y="48691"/>
                  </a:lnTo>
                  <a:lnTo>
                    <a:pt x="48571" y="48872"/>
                  </a:lnTo>
                  <a:lnTo>
                    <a:pt x="48450" y="49174"/>
                  </a:lnTo>
                  <a:lnTo>
                    <a:pt x="48390" y="49536"/>
                  </a:lnTo>
                  <a:lnTo>
                    <a:pt x="48390" y="49777"/>
                  </a:lnTo>
                  <a:lnTo>
                    <a:pt x="48450" y="49958"/>
                  </a:lnTo>
                  <a:lnTo>
                    <a:pt x="48571" y="50200"/>
                  </a:lnTo>
                  <a:lnTo>
                    <a:pt x="48691" y="50381"/>
                  </a:lnTo>
                  <a:lnTo>
                    <a:pt x="48872" y="50501"/>
                  </a:lnTo>
                  <a:lnTo>
                    <a:pt x="49114" y="50622"/>
                  </a:lnTo>
                  <a:lnTo>
                    <a:pt x="49295" y="50682"/>
                  </a:lnTo>
                  <a:lnTo>
                    <a:pt x="49777" y="50682"/>
                  </a:lnTo>
                  <a:lnTo>
                    <a:pt x="49958" y="50622"/>
                  </a:lnTo>
                  <a:lnTo>
                    <a:pt x="50200" y="50501"/>
                  </a:lnTo>
                  <a:lnTo>
                    <a:pt x="50381" y="50381"/>
                  </a:lnTo>
                  <a:lnTo>
                    <a:pt x="50501" y="50200"/>
                  </a:lnTo>
                  <a:lnTo>
                    <a:pt x="50622" y="49958"/>
                  </a:lnTo>
                  <a:lnTo>
                    <a:pt x="50682" y="49777"/>
                  </a:lnTo>
                  <a:lnTo>
                    <a:pt x="50682" y="49536"/>
                  </a:lnTo>
                  <a:lnTo>
                    <a:pt x="50622" y="49174"/>
                  </a:lnTo>
                  <a:lnTo>
                    <a:pt x="50501" y="48872"/>
                  </a:lnTo>
                  <a:lnTo>
                    <a:pt x="50320" y="48691"/>
                  </a:lnTo>
                  <a:lnTo>
                    <a:pt x="50079" y="48510"/>
                  </a:lnTo>
                  <a:lnTo>
                    <a:pt x="49838" y="48389"/>
                  </a:lnTo>
                  <a:close/>
                  <a:moveTo>
                    <a:pt x="55027" y="48389"/>
                  </a:moveTo>
                  <a:lnTo>
                    <a:pt x="54785" y="48510"/>
                  </a:lnTo>
                  <a:lnTo>
                    <a:pt x="54544" y="48691"/>
                  </a:lnTo>
                  <a:lnTo>
                    <a:pt x="54363" y="48872"/>
                  </a:lnTo>
                  <a:lnTo>
                    <a:pt x="54242" y="49174"/>
                  </a:lnTo>
                  <a:lnTo>
                    <a:pt x="54182" y="49536"/>
                  </a:lnTo>
                  <a:lnTo>
                    <a:pt x="54182" y="49777"/>
                  </a:lnTo>
                  <a:lnTo>
                    <a:pt x="54242" y="49958"/>
                  </a:lnTo>
                  <a:lnTo>
                    <a:pt x="54363" y="50200"/>
                  </a:lnTo>
                  <a:lnTo>
                    <a:pt x="54483" y="50381"/>
                  </a:lnTo>
                  <a:lnTo>
                    <a:pt x="54665" y="50501"/>
                  </a:lnTo>
                  <a:lnTo>
                    <a:pt x="54906" y="50622"/>
                  </a:lnTo>
                  <a:lnTo>
                    <a:pt x="55087" y="50682"/>
                  </a:lnTo>
                  <a:lnTo>
                    <a:pt x="55570" y="50682"/>
                  </a:lnTo>
                  <a:lnTo>
                    <a:pt x="55751" y="50622"/>
                  </a:lnTo>
                  <a:lnTo>
                    <a:pt x="55992" y="50501"/>
                  </a:lnTo>
                  <a:lnTo>
                    <a:pt x="56173" y="50381"/>
                  </a:lnTo>
                  <a:lnTo>
                    <a:pt x="56294" y="50200"/>
                  </a:lnTo>
                  <a:lnTo>
                    <a:pt x="56414" y="49958"/>
                  </a:lnTo>
                  <a:lnTo>
                    <a:pt x="56475" y="49777"/>
                  </a:lnTo>
                  <a:lnTo>
                    <a:pt x="56475" y="49536"/>
                  </a:lnTo>
                  <a:lnTo>
                    <a:pt x="56414" y="49174"/>
                  </a:lnTo>
                  <a:lnTo>
                    <a:pt x="56294" y="48872"/>
                  </a:lnTo>
                  <a:lnTo>
                    <a:pt x="56113" y="48691"/>
                  </a:lnTo>
                  <a:lnTo>
                    <a:pt x="55871" y="48510"/>
                  </a:lnTo>
                  <a:lnTo>
                    <a:pt x="55630" y="48389"/>
                  </a:lnTo>
                  <a:close/>
                  <a:moveTo>
                    <a:pt x="60819" y="48389"/>
                  </a:moveTo>
                  <a:lnTo>
                    <a:pt x="60577" y="48510"/>
                  </a:lnTo>
                  <a:lnTo>
                    <a:pt x="60336" y="48691"/>
                  </a:lnTo>
                  <a:lnTo>
                    <a:pt x="60155" y="48872"/>
                  </a:lnTo>
                  <a:lnTo>
                    <a:pt x="60034" y="49174"/>
                  </a:lnTo>
                  <a:lnTo>
                    <a:pt x="59974" y="49536"/>
                  </a:lnTo>
                  <a:lnTo>
                    <a:pt x="59974" y="49777"/>
                  </a:lnTo>
                  <a:lnTo>
                    <a:pt x="60034" y="49958"/>
                  </a:lnTo>
                  <a:lnTo>
                    <a:pt x="60155" y="50200"/>
                  </a:lnTo>
                  <a:lnTo>
                    <a:pt x="60276" y="50381"/>
                  </a:lnTo>
                  <a:lnTo>
                    <a:pt x="60457" y="50501"/>
                  </a:lnTo>
                  <a:lnTo>
                    <a:pt x="60698" y="50622"/>
                  </a:lnTo>
                  <a:lnTo>
                    <a:pt x="60879" y="50682"/>
                  </a:lnTo>
                  <a:lnTo>
                    <a:pt x="61362" y="50682"/>
                  </a:lnTo>
                  <a:lnTo>
                    <a:pt x="61543" y="50622"/>
                  </a:lnTo>
                  <a:lnTo>
                    <a:pt x="61784" y="50501"/>
                  </a:lnTo>
                  <a:lnTo>
                    <a:pt x="61965" y="50381"/>
                  </a:lnTo>
                  <a:lnTo>
                    <a:pt x="62086" y="50200"/>
                  </a:lnTo>
                  <a:lnTo>
                    <a:pt x="62206" y="49958"/>
                  </a:lnTo>
                  <a:lnTo>
                    <a:pt x="62267" y="49777"/>
                  </a:lnTo>
                  <a:lnTo>
                    <a:pt x="62267" y="49536"/>
                  </a:lnTo>
                  <a:lnTo>
                    <a:pt x="62206" y="49174"/>
                  </a:lnTo>
                  <a:lnTo>
                    <a:pt x="62086" y="48872"/>
                  </a:lnTo>
                  <a:lnTo>
                    <a:pt x="61905" y="48691"/>
                  </a:lnTo>
                  <a:lnTo>
                    <a:pt x="61663" y="48510"/>
                  </a:lnTo>
                  <a:lnTo>
                    <a:pt x="61422" y="48389"/>
                  </a:lnTo>
                  <a:close/>
                  <a:moveTo>
                    <a:pt x="66611" y="48389"/>
                  </a:moveTo>
                  <a:lnTo>
                    <a:pt x="66370" y="48510"/>
                  </a:lnTo>
                  <a:lnTo>
                    <a:pt x="66128" y="48691"/>
                  </a:lnTo>
                  <a:lnTo>
                    <a:pt x="65947" y="48872"/>
                  </a:lnTo>
                  <a:lnTo>
                    <a:pt x="65827" y="49174"/>
                  </a:lnTo>
                  <a:lnTo>
                    <a:pt x="65766" y="49536"/>
                  </a:lnTo>
                  <a:lnTo>
                    <a:pt x="65766" y="49777"/>
                  </a:lnTo>
                  <a:lnTo>
                    <a:pt x="65827" y="49958"/>
                  </a:lnTo>
                  <a:lnTo>
                    <a:pt x="65947" y="50200"/>
                  </a:lnTo>
                  <a:lnTo>
                    <a:pt x="66068" y="50381"/>
                  </a:lnTo>
                  <a:lnTo>
                    <a:pt x="66249" y="50501"/>
                  </a:lnTo>
                  <a:lnTo>
                    <a:pt x="66490" y="50622"/>
                  </a:lnTo>
                  <a:lnTo>
                    <a:pt x="66671" y="50682"/>
                  </a:lnTo>
                  <a:lnTo>
                    <a:pt x="67154" y="50682"/>
                  </a:lnTo>
                  <a:lnTo>
                    <a:pt x="67335" y="50622"/>
                  </a:lnTo>
                  <a:lnTo>
                    <a:pt x="67576" y="50501"/>
                  </a:lnTo>
                  <a:lnTo>
                    <a:pt x="67757" y="50381"/>
                  </a:lnTo>
                  <a:lnTo>
                    <a:pt x="67878" y="50200"/>
                  </a:lnTo>
                  <a:lnTo>
                    <a:pt x="67999" y="49958"/>
                  </a:lnTo>
                  <a:lnTo>
                    <a:pt x="68059" y="49777"/>
                  </a:lnTo>
                  <a:lnTo>
                    <a:pt x="68059" y="49536"/>
                  </a:lnTo>
                  <a:lnTo>
                    <a:pt x="67999" y="49174"/>
                  </a:lnTo>
                  <a:lnTo>
                    <a:pt x="67878" y="48872"/>
                  </a:lnTo>
                  <a:lnTo>
                    <a:pt x="67697" y="48691"/>
                  </a:lnTo>
                  <a:lnTo>
                    <a:pt x="67456" y="48510"/>
                  </a:lnTo>
                  <a:lnTo>
                    <a:pt x="67214" y="48389"/>
                  </a:lnTo>
                  <a:close/>
                  <a:moveTo>
                    <a:pt x="72403" y="48389"/>
                  </a:moveTo>
                  <a:lnTo>
                    <a:pt x="72162" y="48510"/>
                  </a:lnTo>
                  <a:lnTo>
                    <a:pt x="71921" y="48691"/>
                  </a:lnTo>
                  <a:lnTo>
                    <a:pt x="71740" y="48872"/>
                  </a:lnTo>
                  <a:lnTo>
                    <a:pt x="71619" y="49174"/>
                  </a:lnTo>
                  <a:lnTo>
                    <a:pt x="71559" y="49536"/>
                  </a:lnTo>
                  <a:lnTo>
                    <a:pt x="71559" y="49777"/>
                  </a:lnTo>
                  <a:lnTo>
                    <a:pt x="71619" y="49958"/>
                  </a:lnTo>
                  <a:lnTo>
                    <a:pt x="71740" y="50200"/>
                  </a:lnTo>
                  <a:lnTo>
                    <a:pt x="71860" y="50381"/>
                  </a:lnTo>
                  <a:lnTo>
                    <a:pt x="72041" y="50501"/>
                  </a:lnTo>
                  <a:lnTo>
                    <a:pt x="72283" y="50622"/>
                  </a:lnTo>
                  <a:lnTo>
                    <a:pt x="72464" y="50682"/>
                  </a:lnTo>
                  <a:lnTo>
                    <a:pt x="72946" y="50682"/>
                  </a:lnTo>
                  <a:lnTo>
                    <a:pt x="73127" y="50622"/>
                  </a:lnTo>
                  <a:lnTo>
                    <a:pt x="73369" y="50501"/>
                  </a:lnTo>
                  <a:lnTo>
                    <a:pt x="73550" y="50381"/>
                  </a:lnTo>
                  <a:lnTo>
                    <a:pt x="73670" y="50200"/>
                  </a:lnTo>
                  <a:lnTo>
                    <a:pt x="73791" y="49958"/>
                  </a:lnTo>
                  <a:lnTo>
                    <a:pt x="73851" y="49777"/>
                  </a:lnTo>
                  <a:lnTo>
                    <a:pt x="73851" y="49536"/>
                  </a:lnTo>
                  <a:lnTo>
                    <a:pt x="73791" y="49174"/>
                  </a:lnTo>
                  <a:lnTo>
                    <a:pt x="73670" y="48872"/>
                  </a:lnTo>
                  <a:lnTo>
                    <a:pt x="73489" y="48691"/>
                  </a:lnTo>
                  <a:lnTo>
                    <a:pt x="73248" y="48510"/>
                  </a:lnTo>
                  <a:lnTo>
                    <a:pt x="73007" y="48389"/>
                  </a:lnTo>
                  <a:close/>
                  <a:moveTo>
                    <a:pt x="5853" y="51286"/>
                  </a:moveTo>
                  <a:lnTo>
                    <a:pt x="5672" y="51346"/>
                  </a:lnTo>
                  <a:lnTo>
                    <a:pt x="5431" y="51467"/>
                  </a:lnTo>
                  <a:lnTo>
                    <a:pt x="5250" y="51587"/>
                  </a:lnTo>
                  <a:lnTo>
                    <a:pt x="5129" y="51768"/>
                  </a:lnTo>
                  <a:lnTo>
                    <a:pt x="5008" y="52010"/>
                  </a:lnTo>
                  <a:lnTo>
                    <a:pt x="4948" y="52191"/>
                  </a:lnTo>
                  <a:lnTo>
                    <a:pt x="4948" y="52432"/>
                  </a:lnTo>
                  <a:lnTo>
                    <a:pt x="4948" y="52673"/>
                  </a:lnTo>
                  <a:lnTo>
                    <a:pt x="5008" y="52854"/>
                  </a:lnTo>
                  <a:lnTo>
                    <a:pt x="5129" y="53096"/>
                  </a:lnTo>
                  <a:lnTo>
                    <a:pt x="5250" y="53277"/>
                  </a:lnTo>
                  <a:lnTo>
                    <a:pt x="5431" y="53397"/>
                  </a:lnTo>
                  <a:lnTo>
                    <a:pt x="5672" y="53518"/>
                  </a:lnTo>
                  <a:lnTo>
                    <a:pt x="5853" y="53578"/>
                  </a:lnTo>
                  <a:lnTo>
                    <a:pt x="6336" y="53578"/>
                  </a:lnTo>
                  <a:lnTo>
                    <a:pt x="6517" y="53518"/>
                  </a:lnTo>
                  <a:lnTo>
                    <a:pt x="6758" y="53397"/>
                  </a:lnTo>
                  <a:lnTo>
                    <a:pt x="6939" y="53277"/>
                  </a:lnTo>
                  <a:lnTo>
                    <a:pt x="7060" y="53096"/>
                  </a:lnTo>
                  <a:lnTo>
                    <a:pt x="7180" y="52854"/>
                  </a:lnTo>
                  <a:lnTo>
                    <a:pt x="7241" y="52673"/>
                  </a:lnTo>
                  <a:lnTo>
                    <a:pt x="7241" y="52432"/>
                  </a:lnTo>
                  <a:lnTo>
                    <a:pt x="7241" y="52191"/>
                  </a:lnTo>
                  <a:lnTo>
                    <a:pt x="7180" y="52010"/>
                  </a:lnTo>
                  <a:lnTo>
                    <a:pt x="7060" y="51768"/>
                  </a:lnTo>
                  <a:lnTo>
                    <a:pt x="6939" y="51587"/>
                  </a:lnTo>
                  <a:lnTo>
                    <a:pt x="6758" y="51467"/>
                  </a:lnTo>
                  <a:lnTo>
                    <a:pt x="6517" y="51346"/>
                  </a:lnTo>
                  <a:lnTo>
                    <a:pt x="6336" y="51286"/>
                  </a:lnTo>
                  <a:close/>
                  <a:moveTo>
                    <a:pt x="11645" y="51286"/>
                  </a:moveTo>
                  <a:lnTo>
                    <a:pt x="11464" y="51346"/>
                  </a:lnTo>
                  <a:lnTo>
                    <a:pt x="11223" y="51467"/>
                  </a:lnTo>
                  <a:lnTo>
                    <a:pt x="11042" y="51587"/>
                  </a:lnTo>
                  <a:lnTo>
                    <a:pt x="10921" y="51768"/>
                  </a:lnTo>
                  <a:lnTo>
                    <a:pt x="10800" y="52010"/>
                  </a:lnTo>
                  <a:lnTo>
                    <a:pt x="10740" y="52191"/>
                  </a:lnTo>
                  <a:lnTo>
                    <a:pt x="10740" y="52432"/>
                  </a:lnTo>
                  <a:lnTo>
                    <a:pt x="10740" y="52673"/>
                  </a:lnTo>
                  <a:lnTo>
                    <a:pt x="10800" y="52854"/>
                  </a:lnTo>
                  <a:lnTo>
                    <a:pt x="10921" y="53096"/>
                  </a:lnTo>
                  <a:lnTo>
                    <a:pt x="11042" y="53277"/>
                  </a:lnTo>
                  <a:lnTo>
                    <a:pt x="11223" y="53397"/>
                  </a:lnTo>
                  <a:lnTo>
                    <a:pt x="11464" y="53518"/>
                  </a:lnTo>
                  <a:lnTo>
                    <a:pt x="11645" y="53578"/>
                  </a:lnTo>
                  <a:lnTo>
                    <a:pt x="12128" y="53578"/>
                  </a:lnTo>
                  <a:lnTo>
                    <a:pt x="12309" y="53518"/>
                  </a:lnTo>
                  <a:lnTo>
                    <a:pt x="12550" y="53397"/>
                  </a:lnTo>
                  <a:lnTo>
                    <a:pt x="12731" y="53277"/>
                  </a:lnTo>
                  <a:lnTo>
                    <a:pt x="12852" y="53096"/>
                  </a:lnTo>
                  <a:lnTo>
                    <a:pt x="12973" y="52854"/>
                  </a:lnTo>
                  <a:lnTo>
                    <a:pt x="13033" y="52673"/>
                  </a:lnTo>
                  <a:lnTo>
                    <a:pt x="13033" y="52432"/>
                  </a:lnTo>
                  <a:lnTo>
                    <a:pt x="13033" y="52191"/>
                  </a:lnTo>
                  <a:lnTo>
                    <a:pt x="12973" y="52010"/>
                  </a:lnTo>
                  <a:lnTo>
                    <a:pt x="12852" y="51768"/>
                  </a:lnTo>
                  <a:lnTo>
                    <a:pt x="12731" y="51587"/>
                  </a:lnTo>
                  <a:lnTo>
                    <a:pt x="12550" y="51467"/>
                  </a:lnTo>
                  <a:lnTo>
                    <a:pt x="12309" y="51346"/>
                  </a:lnTo>
                  <a:lnTo>
                    <a:pt x="12128" y="51286"/>
                  </a:lnTo>
                  <a:close/>
                  <a:moveTo>
                    <a:pt x="17437" y="51286"/>
                  </a:moveTo>
                  <a:lnTo>
                    <a:pt x="17256" y="51346"/>
                  </a:lnTo>
                  <a:lnTo>
                    <a:pt x="17015" y="51467"/>
                  </a:lnTo>
                  <a:lnTo>
                    <a:pt x="16834" y="51587"/>
                  </a:lnTo>
                  <a:lnTo>
                    <a:pt x="16713" y="51768"/>
                  </a:lnTo>
                  <a:lnTo>
                    <a:pt x="16593" y="52010"/>
                  </a:lnTo>
                  <a:lnTo>
                    <a:pt x="16532" y="52191"/>
                  </a:lnTo>
                  <a:lnTo>
                    <a:pt x="16532" y="52432"/>
                  </a:lnTo>
                  <a:lnTo>
                    <a:pt x="16532" y="52673"/>
                  </a:lnTo>
                  <a:lnTo>
                    <a:pt x="16593" y="52854"/>
                  </a:lnTo>
                  <a:lnTo>
                    <a:pt x="16713" y="53096"/>
                  </a:lnTo>
                  <a:lnTo>
                    <a:pt x="16834" y="53277"/>
                  </a:lnTo>
                  <a:lnTo>
                    <a:pt x="17015" y="53397"/>
                  </a:lnTo>
                  <a:lnTo>
                    <a:pt x="17256" y="53518"/>
                  </a:lnTo>
                  <a:lnTo>
                    <a:pt x="17437" y="53578"/>
                  </a:lnTo>
                  <a:lnTo>
                    <a:pt x="17920" y="53578"/>
                  </a:lnTo>
                  <a:lnTo>
                    <a:pt x="18101" y="53518"/>
                  </a:lnTo>
                  <a:lnTo>
                    <a:pt x="18342" y="53397"/>
                  </a:lnTo>
                  <a:lnTo>
                    <a:pt x="18523" y="53277"/>
                  </a:lnTo>
                  <a:lnTo>
                    <a:pt x="18644" y="53096"/>
                  </a:lnTo>
                  <a:lnTo>
                    <a:pt x="18765" y="52854"/>
                  </a:lnTo>
                  <a:lnTo>
                    <a:pt x="18825" y="52673"/>
                  </a:lnTo>
                  <a:lnTo>
                    <a:pt x="18825" y="52432"/>
                  </a:lnTo>
                  <a:lnTo>
                    <a:pt x="18825" y="52191"/>
                  </a:lnTo>
                  <a:lnTo>
                    <a:pt x="18765" y="52010"/>
                  </a:lnTo>
                  <a:lnTo>
                    <a:pt x="18644" y="51768"/>
                  </a:lnTo>
                  <a:lnTo>
                    <a:pt x="18523" y="51587"/>
                  </a:lnTo>
                  <a:lnTo>
                    <a:pt x="18342" y="51467"/>
                  </a:lnTo>
                  <a:lnTo>
                    <a:pt x="18101" y="51346"/>
                  </a:lnTo>
                  <a:lnTo>
                    <a:pt x="17920" y="51286"/>
                  </a:lnTo>
                  <a:close/>
                  <a:moveTo>
                    <a:pt x="23230" y="51286"/>
                  </a:moveTo>
                  <a:lnTo>
                    <a:pt x="23049" y="51346"/>
                  </a:lnTo>
                  <a:lnTo>
                    <a:pt x="22807" y="51467"/>
                  </a:lnTo>
                  <a:lnTo>
                    <a:pt x="22626" y="51587"/>
                  </a:lnTo>
                  <a:lnTo>
                    <a:pt x="22506" y="51768"/>
                  </a:lnTo>
                  <a:lnTo>
                    <a:pt x="22385" y="52010"/>
                  </a:lnTo>
                  <a:lnTo>
                    <a:pt x="22325" y="52191"/>
                  </a:lnTo>
                  <a:lnTo>
                    <a:pt x="22325" y="52432"/>
                  </a:lnTo>
                  <a:lnTo>
                    <a:pt x="22325" y="52673"/>
                  </a:lnTo>
                  <a:lnTo>
                    <a:pt x="22385" y="52854"/>
                  </a:lnTo>
                  <a:lnTo>
                    <a:pt x="22506" y="53096"/>
                  </a:lnTo>
                  <a:lnTo>
                    <a:pt x="22626" y="53277"/>
                  </a:lnTo>
                  <a:lnTo>
                    <a:pt x="22807" y="53397"/>
                  </a:lnTo>
                  <a:lnTo>
                    <a:pt x="23049" y="53518"/>
                  </a:lnTo>
                  <a:lnTo>
                    <a:pt x="23230" y="53578"/>
                  </a:lnTo>
                  <a:lnTo>
                    <a:pt x="23712" y="53578"/>
                  </a:lnTo>
                  <a:lnTo>
                    <a:pt x="23893" y="53518"/>
                  </a:lnTo>
                  <a:lnTo>
                    <a:pt x="24135" y="53397"/>
                  </a:lnTo>
                  <a:lnTo>
                    <a:pt x="24316" y="53277"/>
                  </a:lnTo>
                  <a:lnTo>
                    <a:pt x="24436" y="53096"/>
                  </a:lnTo>
                  <a:lnTo>
                    <a:pt x="24557" y="52854"/>
                  </a:lnTo>
                  <a:lnTo>
                    <a:pt x="24617" y="52673"/>
                  </a:lnTo>
                  <a:lnTo>
                    <a:pt x="24617" y="52432"/>
                  </a:lnTo>
                  <a:lnTo>
                    <a:pt x="24617" y="52191"/>
                  </a:lnTo>
                  <a:lnTo>
                    <a:pt x="24557" y="52010"/>
                  </a:lnTo>
                  <a:lnTo>
                    <a:pt x="24436" y="51768"/>
                  </a:lnTo>
                  <a:lnTo>
                    <a:pt x="24316" y="51587"/>
                  </a:lnTo>
                  <a:lnTo>
                    <a:pt x="24135" y="51467"/>
                  </a:lnTo>
                  <a:lnTo>
                    <a:pt x="23893" y="51346"/>
                  </a:lnTo>
                  <a:lnTo>
                    <a:pt x="23712" y="51286"/>
                  </a:lnTo>
                  <a:close/>
                  <a:moveTo>
                    <a:pt x="29022" y="51286"/>
                  </a:moveTo>
                  <a:lnTo>
                    <a:pt x="28841" y="51346"/>
                  </a:lnTo>
                  <a:lnTo>
                    <a:pt x="28599" y="51467"/>
                  </a:lnTo>
                  <a:lnTo>
                    <a:pt x="28418" y="51587"/>
                  </a:lnTo>
                  <a:lnTo>
                    <a:pt x="28298" y="51768"/>
                  </a:lnTo>
                  <a:lnTo>
                    <a:pt x="28177" y="52010"/>
                  </a:lnTo>
                  <a:lnTo>
                    <a:pt x="28117" y="52191"/>
                  </a:lnTo>
                  <a:lnTo>
                    <a:pt x="28117" y="52432"/>
                  </a:lnTo>
                  <a:lnTo>
                    <a:pt x="28117" y="52673"/>
                  </a:lnTo>
                  <a:lnTo>
                    <a:pt x="28177" y="52854"/>
                  </a:lnTo>
                  <a:lnTo>
                    <a:pt x="28298" y="53096"/>
                  </a:lnTo>
                  <a:lnTo>
                    <a:pt x="28418" y="53277"/>
                  </a:lnTo>
                  <a:lnTo>
                    <a:pt x="28599" y="53397"/>
                  </a:lnTo>
                  <a:lnTo>
                    <a:pt x="28841" y="53518"/>
                  </a:lnTo>
                  <a:lnTo>
                    <a:pt x="29022" y="53578"/>
                  </a:lnTo>
                  <a:lnTo>
                    <a:pt x="29505" y="53578"/>
                  </a:lnTo>
                  <a:lnTo>
                    <a:pt x="29686" y="53518"/>
                  </a:lnTo>
                  <a:lnTo>
                    <a:pt x="29927" y="53397"/>
                  </a:lnTo>
                  <a:lnTo>
                    <a:pt x="30108" y="53277"/>
                  </a:lnTo>
                  <a:lnTo>
                    <a:pt x="30229" y="53096"/>
                  </a:lnTo>
                  <a:lnTo>
                    <a:pt x="30349" y="52854"/>
                  </a:lnTo>
                  <a:lnTo>
                    <a:pt x="30410" y="52673"/>
                  </a:lnTo>
                  <a:lnTo>
                    <a:pt x="30410" y="52432"/>
                  </a:lnTo>
                  <a:lnTo>
                    <a:pt x="30410" y="52191"/>
                  </a:lnTo>
                  <a:lnTo>
                    <a:pt x="30349" y="52010"/>
                  </a:lnTo>
                  <a:lnTo>
                    <a:pt x="30229" y="51768"/>
                  </a:lnTo>
                  <a:lnTo>
                    <a:pt x="30108" y="51587"/>
                  </a:lnTo>
                  <a:lnTo>
                    <a:pt x="29927" y="51467"/>
                  </a:lnTo>
                  <a:lnTo>
                    <a:pt x="29686" y="51346"/>
                  </a:lnTo>
                  <a:lnTo>
                    <a:pt x="29505" y="51286"/>
                  </a:lnTo>
                  <a:close/>
                  <a:moveTo>
                    <a:pt x="34814" y="51286"/>
                  </a:moveTo>
                  <a:lnTo>
                    <a:pt x="34633" y="51346"/>
                  </a:lnTo>
                  <a:lnTo>
                    <a:pt x="34392" y="51467"/>
                  </a:lnTo>
                  <a:lnTo>
                    <a:pt x="34211" y="51587"/>
                  </a:lnTo>
                  <a:lnTo>
                    <a:pt x="34090" y="51768"/>
                  </a:lnTo>
                  <a:lnTo>
                    <a:pt x="33969" y="52010"/>
                  </a:lnTo>
                  <a:lnTo>
                    <a:pt x="33909" y="52191"/>
                  </a:lnTo>
                  <a:lnTo>
                    <a:pt x="33909" y="52432"/>
                  </a:lnTo>
                  <a:lnTo>
                    <a:pt x="33909" y="52673"/>
                  </a:lnTo>
                  <a:lnTo>
                    <a:pt x="33969" y="52854"/>
                  </a:lnTo>
                  <a:lnTo>
                    <a:pt x="34090" y="53096"/>
                  </a:lnTo>
                  <a:lnTo>
                    <a:pt x="34211" y="53277"/>
                  </a:lnTo>
                  <a:lnTo>
                    <a:pt x="34392" y="53397"/>
                  </a:lnTo>
                  <a:lnTo>
                    <a:pt x="34633" y="53518"/>
                  </a:lnTo>
                  <a:lnTo>
                    <a:pt x="34814" y="53578"/>
                  </a:lnTo>
                  <a:lnTo>
                    <a:pt x="35297" y="53578"/>
                  </a:lnTo>
                  <a:lnTo>
                    <a:pt x="35478" y="53518"/>
                  </a:lnTo>
                  <a:lnTo>
                    <a:pt x="35719" y="53397"/>
                  </a:lnTo>
                  <a:lnTo>
                    <a:pt x="35900" y="53277"/>
                  </a:lnTo>
                  <a:lnTo>
                    <a:pt x="36021" y="53096"/>
                  </a:lnTo>
                  <a:lnTo>
                    <a:pt x="36141" y="52854"/>
                  </a:lnTo>
                  <a:lnTo>
                    <a:pt x="36202" y="52673"/>
                  </a:lnTo>
                  <a:lnTo>
                    <a:pt x="36202" y="52432"/>
                  </a:lnTo>
                  <a:lnTo>
                    <a:pt x="36202" y="52191"/>
                  </a:lnTo>
                  <a:lnTo>
                    <a:pt x="36141" y="52010"/>
                  </a:lnTo>
                  <a:lnTo>
                    <a:pt x="36021" y="51768"/>
                  </a:lnTo>
                  <a:lnTo>
                    <a:pt x="35900" y="51587"/>
                  </a:lnTo>
                  <a:lnTo>
                    <a:pt x="35719" y="51467"/>
                  </a:lnTo>
                  <a:lnTo>
                    <a:pt x="35478" y="51346"/>
                  </a:lnTo>
                  <a:lnTo>
                    <a:pt x="35297" y="51286"/>
                  </a:lnTo>
                  <a:close/>
                  <a:moveTo>
                    <a:pt x="40606" y="51286"/>
                  </a:moveTo>
                  <a:lnTo>
                    <a:pt x="40425" y="51346"/>
                  </a:lnTo>
                  <a:lnTo>
                    <a:pt x="40184" y="51467"/>
                  </a:lnTo>
                  <a:lnTo>
                    <a:pt x="40003" y="51587"/>
                  </a:lnTo>
                  <a:lnTo>
                    <a:pt x="39882" y="51768"/>
                  </a:lnTo>
                  <a:lnTo>
                    <a:pt x="39762" y="52010"/>
                  </a:lnTo>
                  <a:lnTo>
                    <a:pt x="39701" y="52191"/>
                  </a:lnTo>
                  <a:lnTo>
                    <a:pt x="39701" y="52432"/>
                  </a:lnTo>
                  <a:lnTo>
                    <a:pt x="39701" y="52673"/>
                  </a:lnTo>
                  <a:lnTo>
                    <a:pt x="39762" y="52854"/>
                  </a:lnTo>
                  <a:lnTo>
                    <a:pt x="39882" y="53096"/>
                  </a:lnTo>
                  <a:lnTo>
                    <a:pt x="40003" y="53277"/>
                  </a:lnTo>
                  <a:lnTo>
                    <a:pt x="40184" y="53397"/>
                  </a:lnTo>
                  <a:lnTo>
                    <a:pt x="40425" y="53518"/>
                  </a:lnTo>
                  <a:lnTo>
                    <a:pt x="40606" y="53578"/>
                  </a:lnTo>
                  <a:lnTo>
                    <a:pt x="41089" y="53578"/>
                  </a:lnTo>
                  <a:lnTo>
                    <a:pt x="41270" y="53518"/>
                  </a:lnTo>
                  <a:lnTo>
                    <a:pt x="41511" y="53397"/>
                  </a:lnTo>
                  <a:lnTo>
                    <a:pt x="41692" y="53277"/>
                  </a:lnTo>
                  <a:lnTo>
                    <a:pt x="41813" y="53096"/>
                  </a:lnTo>
                  <a:lnTo>
                    <a:pt x="41934" y="52854"/>
                  </a:lnTo>
                  <a:lnTo>
                    <a:pt x="41994" y="52673"/>
                  </a:lnTo>
                  <a:lnTo>
                    <a:pt x="41994" y="52432"/>
                  </a:lnTo>
                  <a:lnTo>
                    <a:pt x="41994" y="52191"/>
                  </a:lnTo>
                  <a:lnTo>
                    <a:pt x="41934" y="52010"/>
                  </a:lnTo>
                  <a:lnTo>
                    <a:pt x="41813" y="51768"/>
                  </a:lnTo>
                  <a:lnTo>
                    <a:pt x="41692" y="51587"/>
                  </a:lnTo>
                  <a:lnTo>
                    <a:pt x="41511" y="51467"/>
                  </a:lnTo>
                  <a:lnTo>
                    <a:pt x="41270" y="51346"/>
                  </a:lnTo>
                  <a:lnTo>
                    <a:pt x="41089" y="51286"/>
                  </a:lnTo>
                  <a:close/>
                  <a:moveTo>
                    <a:pt x="46399" y="51286"/>
                  </a:moveTo>
                  <a:lnTo>
                    <a:pt x="46218" y="51346"/>
                  </a:lnTo>
                  <a:lnTo>
                    <a:pt x="45976" y="51467"/>
                  </a:lnTo>
                  <a:lnTo>
                    <a:pt x="45795" y="51587"/>
                  </a:lnTo>
                  <a:lnTo>
                    <a:pt x="45674" y="51768"/>
                  </a:lnTo>
                  <a:lnTo>
                    <a:pt x="45554" y="52010"/>
                  </a:lnTo>
                  <a:lnTo>
                    <a:pt x="45493" y="52191"/>
                  </a:lnTo>
                  <a:lnTo>
                    <a:pt x="45493" y="52432"/>
                  </a:lnTo>
                  <a:lnTo>
                    <a:pt x="45493" y="52673"/>
                  </a:lnTo>
                  <a:lnTo>
                    <a:pt x="45554" y="52854"/>
                  </a:lnTo>
                  <a:lnTo>
                    <a:pt x="45674" y="53096"/>
                  </a:lnTo>
                  <a:lnTo>
                    <a:pt x="45795" y="53277"/>
                  </a:lnTo>
                  <a:lnTo>
                    <a:pt x="45976" y="53397"/>
                  </a:lnTo>
                  <a:lnTo>
                    <a:pt x="46218" y="53518"/>
                  </a:lnTo>
                  <a:lnTo>
                    <a:pt x="46399" y="53578"/>
                  </a:lnTo>
                  <a:lnTo>
                    <a:pt x="46881" y="53578"/>
                  </a:lnTo>
                  <a:lnTo>
                    <a:pt x="47062" y="53518"/>
                  </a:lnTo>
                  <a:lnTo>
                    <a:pt x="47304" y="53397"/>
                  </a:lnTo>
                  <a:lnTo>
                    <a:pt x="47485" y="53277"/>
                  </a:lnTo>
                  <a:lnTo>
                    <a:pt x="47605" y="53096"/>
                  </a:lnTo>
                  <a:lnTo>
                    <a:pt x="47726" y="52854"/>
                  </a:lnTo>
                  <a:lnTo>
                    <a:pt x="47786" y="52673"/>
                  </a:lnTo>
                  <a:lnTo>
                    <a:pt x="47786" y="52432"/>
                  </a:lnTo>
                  <a:lnTo>
                    <a:pt x="47786" y="52191"/>
                  </a:lnTo>
                  <a:lnTo>
                    <a:pt x="47726" y="52010"/>
                  </a:lnTo>
                  <a:lnTo>
                    <a:pt x="47605" y="51768"/>
                  </a:lnTo>
                  <a:lnTo>
                    <a:pt x="47485" y="51587"/>
                  </a:lnTo>
                  <a:lnTo>
                    <a:pt x="47304" y="51467"/>
                  </a:lnTo>
                  <a:lnTo>
                    <a:pt x="47062" y="51346"/>
                  </a:lnTo>
                  <a:lnTo>
                    <a:pt x="46881" y="51286"/>
                  </a:lnTo>
                  <a:close/>
                  <a:moveTo>
                    <a:pt x="52191" y="51286"/>
                  </a:moveTo>
                  <a:lnTo>
                    <a:pt x="52010" y="51346"/>
                  </a:lnTo>
                  <a:lnTo>
                    <a:pt x="51768" y="51467"/>
                  </a:lnTo>
                  <a:lnTo>
                    <a:pt x="51587" y="51587"/>
                  </a:lnTo>
                  <a:lnTo>
                    <a:pt x="51467" y="51768"/>
                  </a:lnTo>
                  <a:lnTo>
                    <a:pt x="51346" y="52010"/>
                  </a:lnTo>
                  <a:lnTo>
                    <a:pt x="51286" y="52191"/>
                  </a:lnTo>
                  <a:lnTo>
                    <a:pt x="51286" y="52432"/>
                  </a:lnTo>
                  <a:lnTo>
                    <a:pt x="51286" y="52673"/>
                  </a:lnTo>
                  <a:lnTo>
                    <a:pt x="51346" y="52854"/>
                  </a:lnTo>
                  <a:lnTo>
                    <a:pt x="51467" y="53096"/>
                  </a:lnTo>
                  <a:lnTo>
                    <a:pt x="51587" y="53277"/>
                  </a:lnTo>
                  <a:lnTo>
                    <a:pt x="51768" y="53397"/>
                  </a:lnTo>
                  <a:lnTo>
                    <a:pt x="52010" y="53518"/>
                  </a:lnTo>
                  <a:lnTo>
                    <a:pt x="52191" y="53578"/>
                  </a:lnTo>
                  <a:lnTo>
                    <a:pt x="52673" y="53578"/>
                  </a:lnTo>
                  <a:lnTo>
                    <a:pt x="52854" y="53518"/>
                  </a:lnTo>
                  <a:lnTo>
                    <a:pt x="53096" y="53397"/>
                  </a:lnTo>
                  <a:lnTo>
                    <a:pt x="53277" y="53277"/>
                  </a:lnTo>
                  <a:lnTo>
                    <a:pt x="53397" y="53096"/>
                  </a:lnTo>
                  <a:lnTo>
                    <a:pt x="53518" y="52854"/>
                  </a:lnTo>
                  <a:lnTo>
                    <a:pt x="53578" y="52673"/>
                  </a:lnTo>
                  <a:lnTo>
                    <a:pt x="53578" y="52432"/>
                  </a:lnTo>
                  <a:lnTo>
                    <a:pt x="53578" y="52191"/>
                  </a:lnTo>
                  <a:lnTo>
                    <a:pt x="53518" y="52010"/>
                  </a:lnTo>
                  <a:lnTo>
                    <a:pt x="53397" y="51768"/>
                  </a:lnTo>
                  <a:lnTo>
                    <a:pt x="53277" y="51587"/>
                  </a:lnTo>
                  <a:lnTo>
                    <a:pt x="53096" y="51467"/>
                  </a:lnTo>
                  <a:lnTo>
                    <a:pt x="52854" y="51346"/>
                  </a:lnTo>
                  <a:lnTo>
                    <a:pt x="52673" y="51286"/>
                  </a:lnTo>
                  <a:close/>
                  <a:moveTo>
                    <a:pt x="57983" y="51286"/>
                  </a:moveTo>
                  <a:lnTo>
                    <a:pt x="57802" y="51346"/>
                  </a:lnTo>
                  <a:lnTo>
                    <a:pt x="57561" y="51467"/>
                  </a:lnTo>
                  <a:lnTo>
                    <a:pt x="57380" y="51587"/>
                  </a:lnTo>
                  <a:lnTo>
                    <a:pt x="57259" y="51768"/>
                  </a:lnTo>
                  <a:lnTo>
                    <a:pt x="57138" y="52010"/>
                  </a:lnTo>
                  <a:lnTo>
                    <a:pt x="57078" y="52191"/>
                  </a:lnTo>
                  <a:lnTo>
                    <a:pt x="57078" y="52432"/>
                  </a:lnTo>
                  <a:lnTo>
                    <a:pt x="57078" y="52673"/>
                  </a:lnTo>
                  <a:lnTo>
                    <a:pt x="57138" y="52854"/>
                  </a:lnTo>
                  <a:lnTo>
                    <a:pt x="57259" y="53096"/>
                  </a:lnTo>
                  <a:lnTo>
                    <a:pt x="57380" y="53277"/>
                  </a:lnTo>
                  <a:lnTo>
                    <a:pt x="57561" y="53397"/>
                  </a:lnTo>
                  <a:lnTo>
                    <a:pt x="57802" y="53518"/>
                  </a:lnTo>
                  <a:lnTo>
                    <a:pt x="57983" y="53578"/>
                  </a:lnTo>
                  <a:lnTo>
                    <a:pt x="58466" y="53578"/>
                  </a:lnTo>
                  <a:lnTo>
                    <a:pt x="58647" y="53518"/>
                  </a:lnTo>
                  <a:lnTo>
                    <a:pt x="58888" y="53397"/>
                  </a:lnTo>
                  <a:lnTo>
                    <a:pt x="59069" y="53277"/>
                  </a:lnTo>
                  <a:lnTo>
                    <a:pt x="59190" y="53096"/>
                  </a:lnTo>
                  <a:lnTo>
                    <a:pt x="59310" y="52854"/>
                  </a:lnTo>
                  <a:lnTo>
                    <a:pt x="59371" y="52673"/>
                  </a:lnTo>
                  <a:lnTo>
                    <a:pt x="59371" y="52432"/>
                  </a:lnTo>
                  <a:lnTo>
                    <a:pt x="59371" y="52191"/>
                  </a:lnTo>
                  <a:lnTo>
                    <a:pt x="59310" y="52010"/>
                  </a:lnTo>
                  <a:lnTo>
                    <a:pt x="59190" y="51768"/>
                  </a:lnTo>
                  <a:lnTo>
                    <a:pt x="59069" y="51587"/>
                  </a:lnTo>
                  <a:lnTo>
                    <a:pt x="58888" y="51467"/>
                  </a:lnTo>
                  <a:lnTo>
                    <a:pt x="58647" y="51346"/>
                  </a:lnTo>
                  <a:lnTo>
                    <a:pt x="58466" y="51286"/>
                  </a:lnTo>
                  <a:close/>
                  <a:moveTo>
                    <a:pt x="63775" y="51286"/>
                  </a:moveTo>
                  <a:lnTo>
                    <a:pt x="63594" y="51346"/>
                  </a:lnTo>
                  <a:lnTo>
                    <a:pt x="63353" y="51467"/>
                  </a:lnTo>
                  <a:lnTo>
                    <a:pt x="63172" y="51587"/>
                  </a:lnTo>
                  <a:lnTo>
                    <a:pt x="63051" y="51768"/>
                  </a:lnTo>
                  <a:lnTo>
                    <a:pt x="62931" y="52010"/>
                  </a:lnTo>
                  <a:lnTo>
                    <a:pt x="62870" y="52191"/>
                  </a:lnTo>
                  <a:lnTo>
                    <a:pt x="62870" y="52432"/>
                  </a:lnTo>
                  <a:lnTo>
                    <a:pt x="62870" y="52673"/>
                  </a:lnTo>
                  <a:lnTo>
                    <a:pt x="62931" y="52854"/>
                  </a:lnTo>
                  <a:lnTo>
                    <a:pt x="63051" y="53096"/>
                  </a:lnTo>
                  <a:lnTo>
                    <a:pt x="63172" y="53277"/>
                  </a:lnTo>
                  <a:lnTo>
                    <a:pt x="63353" y="53397"/>
                  </a:lnTo>
                  <a:lnTo>
                    <a:pt x="63594" y="53518"/>
                  </a:lnTo>
                  <a:lnTo>
                    <a:pt x="63775" y="53578"/>
                  </a:lnTo>
                  <a:lnTo>
                    <a:pt x="64258" y="53578"/>
                  </a:lnTo>
                  <a:lnTo>
                    <a:pt x="64439" y="53518"/>
                  </a:lnTo>
                  <a:lnTo>
                    <a:pt x="64680" y="53397"/>
                  </a:lnTo>
                  <a:lnTo>
                    <a:pt x="64861" y="53277"/>
                  </a:lnTo>
                  <a:lnTo>
                    <a:pt x="64982" y="53096"/>
                  </a:lnTo>
                  <a:lnTo>
                    <a:pt x="65103" y="52854"/>
                  </a:lnTo>
                  <a:lnTo>
                    <a:pt x="65163" y="52673"/>
                  </a:lnTo>
                  <a:lnTo>
                    <a:pt x="65163" y="52432"/>
                  </a:lnTo>
                  <a:lnTo>
                    <a:pt x="65163" y="52191"/>
                  </a:lnTo>
                  <a:lnTo>
                    <a:pt x="65103" y="52010"/>
                  </a:lnTo>
                  <a:lnTo>
                    <a:pt x="64982" y="51768"/>
                  </a:lnTo>
                  <a:lnTo>
                    <a:pt x="64861" y="51587"/>
                  </a:lnTo>
                  <a:lnTo>
                    <a:pt x="64680" y="51467"/>
                  </a:lnTo>
                  <a:lnTo>
                    <a:pt x="64439" y="51346"/>
                  </a:lnTo>
                  <a:lnTo>
                    <a:pt x="64258" y="51286"/>
                  </a:lnTo>
                  <a:close/>
                  <a:moveTo>
                    <a:pt x="69567" y="51286"/>
                  </a:moveTo>
                  <a:lnTo>
                    <a:pt x="69386" y="51346"/>
                  </a:lnTo>
                  <a:lnTo>
                    <a:pt x="69145" y="51467"/>
                  </a:lnTo>
                  <a:lnTo>
                    <a:pt x="68964" y="51587"/>
                  </a:lnTo>
                  <a:lnTo>
                    <a:pt x="68843" y="51768"/>
                  </a:lnTo>
                  <a:lnTo>
                    <a:pt x="68723" y="52010"/>
                  </a:lnTo>
                  <a:lnTo>
                    <a:pt x="68662" y="52191"/>
                  </a:lnTo>
                  <a:lnTo>
                    <a:pt x="68662" y="52432"/>
                  </a:lnTo>
                  <a:lnTo>
                    <a:pt x="68662" y="52673"/>
                  </a:lnTo>
                  <a:lnTo>
                    <a:pt x="68723" y="52854"/>
                  </a:lnTo>
                  <a:lnTo>
                    <a:pt x="68843" y="53096"/>
                  </a:lnTo>
                  <a:lnTo>
                    <a:pt x="68964" y="53277"/>
                  </a:lnTo>
                  <a:lnTo>
                    <a:pt x="69145" y="53397"/>
                  </a:lnTo>
                  <a:lnTo>
                    <a:pt x="69386" y="53518"/>
                  </a:lnTo>
                  <a:lnTo>
                    <a:pt x="69567" y="53578"/>
                  </a:lnTo>
                  <a:lnTo>
                    <a:pt x="70050" y="53578"/>
                  </a:lnTo>
                  <a:lnTo>
                    <a:pt x="70231" y="53518"/>
                  </a:lnTo>
                  <a:lnTo>
                    <a:pt x="70472" y="53397"/>
                  </a:lnTo>
                  <a:lnTo>
                    <a:pt x="70653" y="53277"/>
                  </a:lnTo>
                  <a:lnTo>
                    <a:pt x="70774" y="53096"/>
                  </a:lnTo>
                  <a:lnTo>
                    <a:pt x="70895" y="52854"/>
                  </a:lnTo>
                  <a:lnTo>
                    <a:pt x="70955" y="52673"/>
                  </a:lnTo>
                  <a:lnTo>
                    <a:pt x="70955" y="52432"/>
                  </a:lnTo>
                  <a:lnTo>
                    <a:pt x="70955" y="52191"/>
                  </a:lnTo>
                  <a:lnTo>
                    <a:pt x="70895" y="52010"/>
                  </a:lnTo>
                  <a:lnTo>
                    <a:pt x="70774" y="51768"/>
                  </a:lnTo>
                  <a:lnTo>
                    <a:pt x="70653" y="51587"/>
                  </a:lnTo>
                  <a:lnTo>
                    <a:pt x="70472" y="51467"/>
                  </a:lnTo>
                  <a:lnTo>
                    <a:pt x="70231" y="51346"/>
                  </a:lnTo>
                  <a:lnTo>
                    <a:pt x="70050" y="51286"/>
                  </a:lnTo>
                  <a:close/>
                  <a:moveTo>
                    <a:pt x="3620" y="54242"/>
                  </a:moveTo>
                  <a:lnTo>
                    <a:pt x="4284" y="55630"/>
                  </a:lnTo>
                  <a:lnTo>
                    <a:pt x="4345" y="55328"/>
                  </a:lnTo>
                  <a:lnTo>
                    <a:pt x="4284" y="54966"/>
                  </a:lnTo>
                  <a:lnTo>
                    <a:pt x="4164" y="54664"/>
                  </a:lnTo>
                  <a:lnTo>
                    <a:pt x="3922" y="54423"/>
                  </a:lnTo>
                  <a:lnTo>
                    <a:pt x="3620" y="54242"/>
                  </a:lnTo>
                  <a:close/>
                  <a:moveTo>
                    <a:pt x="72283" y="54242"/>
                  </a:moveTo>
                  <a:lnTo>
                    <a:pt x="71981" y="54423"/>
                  </a:lnTo>
                  <a:lnTo>
                    <a:pt x="71740" y="54664"/>
                  </a:lnTo>
                  <a:lnTo>
                    <a:pt x="71619" y="54966"/>
                  </a:lnTo>
                  <a:lnTo>
                    <a:pt x="71559" y="55328"/>
                  </a:lnTo>
                  <a:lnTo>
                    <a:pt x="71619" y="55630"/>
                  </a:lnTo>
                  <a:lnTo>
                    <a:pt x="72283" y="54242"/>
                  </a:lnTo>
                  <a:close/>
                  <a:moveTo>
                    <a:pt x="8749" y="54182"/>
                  </a:moveTo>
                  <a:lnTo>
                    <a:pt x="8568" y="54242"/>
                  </a:lnTo>
                  <a:lnTo>
                    <a:pt x="8327" y="54363"/>
                  </a:lnTo>
                  <a:lnTo>
                    <a:pt x="8146" y="54483"/>
                  </a:lnTo>
                  <a:lnTo>
                    <a:pt x="8025" y="54664"/>
                  </a:lnTo>
                  <a:lnTo>
                    <a:pt x="7904" y="54906"/>
                  </a:lnTo>
                  <a:lnTo>
                    <a:pt x="7844" y="55087"/>
                  </a:lnTo>
                  <a:lnTo>
                    <a:pt x="7844" y="55328"/>
                  </a:lnTo>
                  <a:lnTo>
                    <a:pt x="7844" y="55569"/>
                  </a:lnTo>
                  <a:lnTo>
                    <a:pt x="7904" y="55750"/>
                  </a:lnTo>
                  <a:lnTo>
                    <a:pt x="8025" y="55992"/>
                  </a:lnTo>
                  <a:lnTo>
                    <a:pt x="8146" y="56173"/>
                  </a:lnTo>
                  <a:lnTo>
                    <a:pt x="8327" y="56293"/>
                  </a:lnTo>
                  <a:lnTo>
                    <a:pt x="8568" y="56414"/>
                  </a:lnTo>
                  <a:lnTo>
                    <a:pt x="8749" y="56474"/>
                  </a:lnTo>
                  <a:lnTo>
                    <a:pt x="9232" y="56474"/>
                  </a:lnTo>
                  <a:lnTo>
                    <a:pt x="9413" y="56414"/>
                  </a:lnTo>
                  <a:lnTo>
                    <a:pt x="9654" y="56293"/>
                  </a:lnTo>
                  <a:lnTo>
                    <a:pt x="9835" y="56173"/>
                  </a:lnTo>
                  <a:lnTo>
                    <a:pt x="9956" y="55992"/>
                  </a:lnTo>
                  <a:lnTo>
                    <a:pt x="10076" y="55750"/>
                  </a:lnTo>
                  <a:lnTo>
                    <a:pt x="10137" y="55569"/>
                  </a:lnTo>
                  <a:lnTo>
                    <a:pt x="10137" y="55328"/>
                  </a:lnTo>
                  <a:lnTo>
                    <a:pt x="10137" y="55087"/>
                  </a:lnTo>
                  <a:lnTo>
                    <a:pt x="10076" y="54906"/>
                  </a:lnTo>
                  <a:lnTo>
                    <a:pt x="9956" y="54664"/>
                  </a:lnTo>
                  <a:lnTo>
                    <a:pt x="9835" y="54483"/>
                  </a:lnTo>
                  <a:lnTo>
                    <a:pt x="9654" y="54363"/>
                  </a:lnTo>
                  <a:lnTo>
                    <a:pt x="9413" y="54242"/>
                  </a:lnTo>
                  <a:lnTo>
                    <a:pt x="9232" y="54182"/>
                  </a:lnTo>
                  <a:close/>
                  <a:moveTo>
                    <a:pt x="14541" y="54182"/>
                  </a:moveTo>
                  <a:lnTo>
                    <a:pt x="14360" y="54242"/>
                  </a:lnTo>
                  <a:lnTo>
                    <a:pt x="14119" y="54363"/>
                  </a:lnTo>
                  <a:lnTo>
                    <a:pt x="13938" y="54483"/>
                  </a:lnTo>
                  <a:lnTo>
                    <a:pt x="13817" y="54664"/>
                  </a:lnTo>
                  <a:lnTo>
                    <a:pt x="13697" y="54906"/>
                  </a:lnTo>
                  <a:lnTo>
                    <a:pt x="13636" y="55087"/>
                  </a:lnTo>
                  <a:lnTo>
                    <a:pt x="13636" y="55328"/>
                  </a:lnTo>
                  <a:lnTo>
                    <a:pt x="13636" y="55569"/>
                  </a:lnTo>
                  <a:lnTo>
                    <a:pt x="13697" y="55750"/>
                  </a:lnTo>
                  <a:lnTo>
                    <a:pt x="13817" y="55992"/>
                  </a:lnTo>
                  <a:lnTo>
                    <a:pt x="13938" y="56173"/>
                  </a:lnTo>
                  <a:lnTo>
                    <a:pt x="14119" y="56293"/>
                  </a:lnTo>
                  <a:lnTo>
                    <a:pt x="14360" y="56414"/>
                  </a:lnTo>
                  <a:lnTo>
                    <a:pt x="14541" y="56474"/>
                  </a:lnTo>
                  <a:lnTo>
                    <a:pt x="15024" y="56474"/>
                  </a:lnTo>
                  <a:lnTo>
                    <a:pt x="15205" y="56414"/>
                  </a:lnTo>
                  <a:lnTo>
                    <a:pt x="15446" y="56293"/>
                  </a:lnTo>
                  <a:lnTo>
                    <a:pt x="15627" y="56173"/>
                  </a:lnTo>
                  <a:lnTo>
                    <a:pt x="15748" y="55992"/>
                  </a:lnTo>
                  <a:lnTo>
                    <a:pt x="15869" y="55750"/>
                  </a:lnTo>
                  <a:lnTo>
                    <a:pt x="15929" y="55569"/>
                  </a:lnTo>
                  <a:lnTo>
                    <a:pt x="15929" y="55328"/>
                  </a:lnTo>
                  <a:lnTo>
                    <a:pt x="15929" y="55087"/>
                  </a:lnTo>
                  <a:lnTo>
                    <a:pt x="15869" y="54906"/>
                  </a:lnTo>
                  <a:lnTo>
                    <a:pt x="15748" y="54664"/>
                  </a:lnTo>
                  <a:lnTo>
                    <a:pt x="15627" y="54483"/>
                  </a:lnTo>
                  <a:lnTo>
                    <a:pt x="15446" y="54363"/>
                  </a:lnTo>
                  <a:lnTo>
                    <a:pt x="15205" y="54242"/>
                  </a:lnTo>
                  <a:lnTo>
                    <a:pt x="15024" y="54182"/>
                  </a:lnTo>
                  <a:close/>
                  <a:moveTo>
                    <a:pt x="20333" y="54182"/>
                  </a:moveTo>
                  <a:lnTo>
                    <a:pt x="20152" y="54242"/>
                  </a:lnTo>
                  <a:lnTo>
                    <a:pt x="19911" y="54363"/>
                  </a:lnTo>
                  <a:lnTo>
                    <a:pt x="19730" y="54483"/>
                  </a:lnTo>
                  <a:lnTo>
                    <a:pt x="19609" y="54664"/>
                  </a:lnTo>
                  <a:lnTo>
                    <a:pt x="19489" y="54906"/>
                  </a:lnTo>
                  <a:lnTo>
                    <a:pt x="19428" y="55087"/>
                  </a:lnTo>
                  <a:lnTo>
                    <a:pt x="19428" y="55328"/>
                  </a:lnTo>
                  <a:lnTo>
                    <a:pt x="19428" y="55569"/>
                  </a:lnTo>
                  <a:lnTo>
                    <a:pt x="19489" y="55750"/>
                  </a:lnTo>
                  <a:lnTo>
                    <a:pt x="19609" y="55992"/>
                  </a:lnTo>
                  <a:lnTo>
                    <a:pt x="19730" y="56173"/>
                  </a:lnTo>
                  <a:lnTo>
                    <a:pt x="19911" y="56293"/>
                  </a:lnTo>
                  <a:lnTo>
                    <a:pt x="20152" y="56414"/>
                  </a:lnTo>
                  <a:lnTo>
                    <a:pt x="20333" y="56474"/>
                  </a:lnTo>
                  <a:lnTo>
                    <a:pt x="20816" y="56474"/>
                  </a:lnTo>
                  <a:lnTo>
                    <a:pt x="20997" y="56414"/>
                  </a:lnTo>
                  <a:lnTo>
                    <a:pt x="21239" y="56293"/>
                  </a:lnTo>
                  <a:lnTo>
                    <a:pt x="21420" y="56173"/>
                  </a:lnTo>
                  <a:lnTo>
                    <a:pt x="21540" y="55992"/>
                  </a:lnTo>
                  <a:lnTo>
                    <a:pt x="21661" y="55750"/>
                  </a:lnTo>
                  <a:lnTo>
                    <a:pt x="21721" y="55569"/>
                  </a:lnTo>
                  <a:lnTo>
                    <a:pt x="21721" y="55328"/>
                  </a:lnTo>
                  <a:lnTo>
                    <a:pt x="21721" y="55087"/>
                  </a:lnTo>
                  <a:lnTo>
                    <a:pt x="21661" y="54906"/>
                  </a:lnTo>
                  <a:lnTo>
                    <a:pt x="21540" y="54664"/>
                  </a:lnTo>
                  <a:lnTo>
                    <a:pt x="21420" y="54483"/>
                  </a:lnTo>
                  <a:lnTo>
                    <a:pt x="21239" y="54363"/>
                  </a:lnTo>
                  <a:lnTo>
                    <a:pt x="20997" y="54242"/>
                  </a:lnTo>
                  <a:lnTo>
                    <a:pt x="20816" y="54182"/>
                  </a:lnTo>
                  <a:close/>
                  <a:moveTo>
                    <a:pt x="26126" y="54182"/>
                  </a:moveTo>
                  <a:lnTo>
                    <a:pt x="25945" y="54242"/>
                  </a:lnTo>
                  <a:lnTo>
                    <a:pt x="25703" y="54363"/>
                  </a:lnTo>
                  <a:lnTo>
                    <a:pt x="25522" y="54483"/>
                  </a:lnTo>
                  <a:lnTo>
                    <a:pt x="25402" y="54664"/>
                  </a:lnTo>
                  <a:lnTo>
                    <a:pt x="25281" y="54906"/>
                  </a:lnTo>
                  <a:lnTo>
                    <a:pt x="25221" y="55087"/>
                  </a:lnTo>
                  <a:lnTo>
                    <a:pt x="25221" y="55328"/>
                  </a:lnTo>
                  <a:lnTo>
                    <a:pt x="25221" y="55569"/>
                  </a:lnTo>
                  <a:lnTo>
                    <a:pt x="25281" y="55750"/>
                  </a:lnTo>
                  <a:lnTo>
                    <a:pt x="25402" y="55992"/>
                  </a:lnTo>
                  <a:lnTo>
                    <a:pt x="25522" y="56173"/>
                  </a:lnTo>
                  <a:lnTo>
                    <a:pt x="25703" y="56293"/>
                  </a:lnTo>
                  <a:lnTo>
                    <a:pt x="25945" y="56414"/>
                  </a:lnTo>
                  <a:lnTo>
                    <a:pt x="26126" y="56474"/>
                  </a:lnTo>
                  <a:lnTo>
                    <a:pt x="26608" y="56474"/>
                  </a:lnTo>
                  <a:lnTo>
                    <a:pt x="26789" y="56414"/>
                  </a:lnTo>
                  <a:lnTo>
                    <a:pt x="27031" y="56293"/>
                  </a:lnTo>
                  <a:lnTo>
                    <a:pt x="27212" y="56173"/>
                  </a:lnTo>
                  <a:lnTo>
                    <a:pt x="27332" y="55992"/>
                  </a:lnTo>
                  <a:lnTo>
                    <a:pt x="27453" y="55750"/>
                  </a:lnTo>
                  <a:lnTo>
                    <a:pt x="27513" y="55569"/>
                  </a:lnTo>
                  <a:lnTo>
                    <a:pt x="27513" y="55328"/>
                  </a:lnTo>
                  <a:lnTo>
                    <a:pt x="27513" y="55087"/>
                  </a:lnTo>
                  <a:lnTo>
                    <a:pt x="27453" y="54906"/>
                  </a:lnTo>
                  <a:lnTo>
                    <a:pt x="27332" y="54664"/>
                  </a:lnTo>
                  <a:lnTo>
                    <a:pt x="27212" y="54483"/>
                  </a:lnTo>
                  <a:lnTo>
                    <a:pt x="27031" y="54363"/>
                  </a:lnTo>
                  <a:lnTo>
                    <a:pt x="26789" y="54242"/>
                  </a:lnTo>
                  <a:lnTo>
                    <a:pt x="26608" y="54182"/>
                  </a:lnTo>
                  <a:close/>
                  <a:moveTo>
                    <a:pt x="31918" y="54182"/>
                  </a:moveTo>
                  <a:lnTo>
                    <a:pt x="31737" y="54242"/>
                  </a:lnTo>
                  <a:lnTo>
                    <a:pt x="31496" y="54363"/>
                  </a:lnTo>
                  <a:lnTo>
                    <a:pt x="31315" y="54483"/>
                  </a:lnTo>
                  <a:lnTo>
                    <a:pt x="31194" y="54664"/>
                  </a:lnTo>
                  <a:lnTo>
                    <a:pt x="31073" y="54906"/>
                  </a:lnTo>
                  <a:lnTo>
                    <a:pt x="31013" y="55087"/>
                  </a:lnTo>
                  <a:lnTo>
                    <a:pt x="31013" y="55328"/>
                  </a:lnTo>
                  <a:lnTo>
                    <a:pt x="31013" y="55569"/>
                  </a:lnTo>
                  <a:lnTo>
                    <a:pt x="31073" y="55750"/>
                  </a:lnTo>
                  <a:lnTo>
                    <a:pt x="31194" y="55992"/>
                  </a:lnTo>
                  <a:lnTo>
                    <a:pt x="31315" y="56173"/>
                  </a:lnTo>
                  <a:lnTo>
                    <a:pt x="31496" y="56293"/>
                  </a:lnTo>
                  <a:lnTo>
                    <a:pt x="31737" y="56414"/>
                  </a:lnTo>
                  <a:lnTo>
                    <a:pt x="31918" y="56474"/>
                  </a:lnTo>
                  <a:lnTo>
                    <a:pt x="32401" y="56474"/>
                  </a:lnTo>
                  <a:lnTo>
                    <a:pt x="32582" y="56414"/>
                  </a:lnTo>
                  <a:lnTo>
                    <a:pt x="32823" y="56293"/>
                  </a:lnTo>
                  <a:lnTo>
                    <a:pt x="33004" y="56173"/>
                  </a:lnTo>
                  <a:lnTo>
                    <a:pt x="33125" y="55992"/>
                  </a:lnTo>
                  <a:lnTo>
                    <a:pt x="33245" y="55750"/>
                  </a:lnTo>
                  <a:lnTo>
                    <a:pt x="33306" y="55569"/>
                  </a:lnTo>
                  <a:lnTo>
                    <a:pt x="33306" y="55328"/>
                  </a:lnTo>
                  <a:lnTo>
                    <a:pt x="33306" y="55087"/>
                  </a:lnTo>
                  <a:lnTo>
                    <a:pt x="33245" y="54906"/>
                  </a:lnTo>
                  <a:lnTo>
                    <a:pt x="33125" y="54664"/>
                  </a:lnTo>
                  <a:lnTo>
                    <a:pt x="33004" y="54483"/>
                  </a:lnTo>
                  <a:lnTo>
                    <a:pt x="32823" y="54363"/>
                  </a:lnTo>
                  <a:lnTo>
                    <a:pt x="32582" y="54242"/>
                  </a:lnTo>
                  <a:lnTo>
                    <a:pt x="32401" y="54182"/>
                  </a:lnTo>
                  <a:close/>
                  <a:moveTo>
                    <a:pt x="37710" y="54182"/>
                  </a:moveTo>
                  <a:lnTo>
                    <a:pt x="37529" y="54242"/>
                  </a:lnTo>
                  <a:lnTo>
                    <a:pt x="37288" y="54363"/>
                  </a:lnTo>
                  <a:lnTo>
                    <a:pt x="37107" y="54483"/>
                  </a:lnTo>
                  <a:lnTo>
                    <a:pt x="36986" y="54664"/>
                  </a:lnTo>
                  <a:lnTo>
                    <a:pt x="36865" y="54906"/>
                  </a:lnTo>
                  <a:lnTo>
                    <a:pt x="36805" y="55087"/>
                  </a:lnTo>
                  <a:lnTo>
                    <a:pt x="36805" y="55328"/>
                  </a:lnTo>
                  <a:lnTo>
                    <a:pt x="36805" y="55569"/>
                  </a:lnTo>
                  <a:lnTo>
                    <a:pt x="36865" y="55750"/>
                  </a:lnTo>
                  <a:lnTo>
                    <a:pt x="36986" y="55992"/>
                  </a:lnTo>
                  <a:lnTo>
                    <a:pt x="37107" y="56173"/>
                  </a:lnTo>
                  <a:lnTo>
                    <a:pt x="37288" y="56293"/>
                  </a:lnTo>
                  <a:lnTo>
                    <a:pt x="37529" y="56414"/>
                  </a:lnTo>
                  <a:lnTo>
                    <a:pt x="37710" y="56474"/>
                  </a:lnTo>
                  <a:lnTo>
                    <a:pt x="38193" y="56474"/>
                  </a:lnTo>
                  <a:lnTo>
                    <a:pt x="38374" y="56414"/>
                  </a:lnTo>
                  <a:lnTo>
                    <a:pt x="38615" y="56293"/>
                  </a:lnTo>
                  <a:lnTo>
                    <a:pt x="38796" y="56173"/>
                  </a:lnTo>
                  <a:lnTo>
                    <a:pt x="38917" y="55992"/>
                  </a:lnTo>
                  <a:lnTo>
                    <a:pt x="39038" y="55750"/>
                  </a:lnTo>
                  <a:lnTo>
                    <a:pt x="39098" y="55569"/>
                  </a:lnTo>
                  <a:lnTo>
                    <a:pt x="39098" y="55328"/>
                  </a:lnTo>
                  <a:lnTo>
                    <a:pt x="39098" y="55087"/>
                  </a:lnTo>
                  <a:lnTo>
                    <a:pt x="39038" y="54906"/>
                  </a:lnTo>
                  <a:lnTo>
                    <a:pt x="38917" y="54664"/>
                  </a:lnTo>
                  <a:lnTo>
                    <a:pt x="38796" y="54483"/>
                  </a:lnTo>
                  <a:lnTo>
                    <a:pt x="38615" y="54363"/>
                  </a:lnTo>
                  <a:lnTo>
                    <a:pt x="38374" y="54242"/>
                  </a:lnTo>
                  <a:lnTo>
                    <a:pt x="38193" y="54182"/>
                  </a:lnTo>
                  <a:close/>
                  <a:moveTo>
                    <a:pt x="43502" y="54182"/>
                  </a:moveTo>
                  <a:lnTo>
                    <a:pt x="43321" y="54242"/>
                  </a:lnTo>
                  <a:lnTo>
                    <a:pt x="43080" y="54363"/>
                  </a:lnTo>
                  <a:lnTo>
                    <a:pt x="42899" y="54483"/>
                  </a:lnTo>
                  <a:lnTo>
                    <a:pt x="42778" y="54664"/>
                  </a:lnTo>
                  <a:lnTo>
                    <a:pt x="42658" y="54906"/>
                  </a:lnTo>
                  <a:lnTo>
                    <a:pt x="42597" y="55087"/>
                  </a:lnTo>
                  <a:lnTo>
                    <a:pt x="42597" y="55328"/>
                  </a:lnTo>
                  <a:lnTo>
                    <a:pt x="42597" y="55569"/>
                  </a:lnTo>
                  <a:lnTo>
                    <a:pt x="42658" y="55750"/>
                  </a:lnTo>
                  <a:lnTo>
                    <a:pt x="42778" y="55992"/>
                  </a:lnTo>
                  <a:lnTo>
                    <a:pt x="42899" y="56173"/>
                  </a:lnTo>
                  <a:lnTo>
                    <a:pt x="43080" y="56293"/>
                  </a:lnTo>
                  <a:lnTo>
                    <a:pt x="43321" y="56414"/>
                  </a:lnTo>
                  <a:lnTo>
                    <a:pt x="43502" y="56474"/>
                  </a:lnTo>
                  <a:lnTo>
                    <a:pt x="43985" y="56474"/>
                  </a:lnTo>
                  <a:lnTo>
                    <a:pt x="44166" y="56414"/>
                  </a:lnTo>
                  <a:lnTo>
                    <a:pt x="44407" y="56293"/>
                  </a:lnTo>
                  <a:lnTo>
                    <a:pt x="44588" y="56173"/>
                  </a:lnTo>
                  <a:lnTo>
                    <a:pt x="44709" y="55992"/>
                  </a:lnTo>
                  <a:lnTo>
                    <a:pt x="44830" y="55750"/>
                  </a:lnTo>
                  <a:lnTo>
                    <a:pt x="44890" y="55569"/>
                  </a:lnTo>
                  <a:lnTo>
                    <a:pt x="44890" y="55328"/>
                  </a:lnTo>
                  <a:lnTo>
                    <a:pt x="44890" y="55087"/>
                  </a:lnTo>
                  <a:lnTo>
                    <a:pt x="44830" y="54906"/>
                  </a:lnTo>
                  <a:lnTo>
                    <a:pt x="44709" y="54664"/>
                  </a:lnTo>
                  <a:lnTo>
                    <a:pt x="44588" y="54483"/>
                  </a:lnTo>
                  <a:lnTo>
                    <a:pt x="44407" y="54363"/>
                  </a:lnTo>
                  <a:lnTo>
                    <a:pt x="44166" y="54242"/>
                  </a:lnTo>
                  <a:lnTo>
                    <a:pt x="43985" y="54182"/>
                  </a:lnTo>
                  <a:close/>
                  <a:moveTo>
                    <a:pt x="49295" y="54182"/>
                  </a:moveTo>
                  <a:lnTo>
                    <a:pt x="49114" y="54242"/>
                  </a:lnTo>
                  <a:lnTo>
                    <a:pt x="48872" y="54363"/>
                  </a:lnTo>
                  <a:lnTo>
                    <a:pt x="48691" y="54483"/>
                  </a:lnTo>
                  <a:lnTo>
                    <a:pt x="48571" y="54664"/>
                  </a:lnTo>
                  <a:lnTo>
                    <a:pt x="48450" y="54906"/>
                  </a:lnTo>
                  <a:lnTo>
                    <a:pt x="48390" y="55087"/>
                  </a:lnTo>
                  <a:lnTo>
                    <a:pt x="48390" y="55328"/>
                  </a:lnTo>
                  <a:lnTo>
                    <a:pt x="48390" y="55569"/>
                  </a:lnTo>
                  <a:lnTo>
                    <a:pt x="48450" y="55750"/>
                  </a:lnTo>
                  <a:lnTo>
                    <a:pt x="48571" y="55992"/>
                  </a:lnTo>
                  <a:lnTo>
                    <a:pt x="48691" y="56173"/>
                  </a:lnTo>
                  <a:lnTo>
                    <a:pt x="48872" y="56293"/>
                  </a:lnTo>
                  <a:lnTo>
                    <a:pt x="49114" y="56414"/>
                  </a:lnTo>
                  <a:lnTo>
                    <a:pt x="49295" y="56474"/>
                  </a:lnTo>
                  <a:lnTo>
                    <a:pt x="49777" y="56474"/>
                  </a:lnTo>
                  <a:lnTo>
                    <a:pt x="49958" y="56414"/>
                  </a:lnTo>
                  <a:lnTo>
                    <a:pt x="50200" y="56293"/>
                  </a:lnTo>
                  <a:lnTo>
                    <a:pt x="50381" y="56173"/>
                  </a:lnTo>
                  <a:lnTo>
                    <a:pt x="50501" y="55992"/>
                  </a:lnTo>
                  <a:lnTo>
                    <a:pt x="50622" y="55750"/>
                  </a:lnTo>
                  <a:lnTo>
                    <a:pt x="50682" y="55569"/>
                  </a:lnTo>
                  <a:lnTo>
                    <a:pt x="50682" y="55328"/>
                  </a:lnTo>
                  <a:lnTo>
                    <a:pt x="50682" y="55087"/>
                  </a:lnTo>
                  <a:lnTo>
                    <a:pt x="50622" y="54906"/>
                  </a:lnTo>
                  <a:lnTo>
                    <a:pt x="50501" y="54664"/>
                  </a:lnTo>
                  <a:lnTo>
                    <a:pt x="50381" y="54483"/>
                  </a:lnTo>
                  <a:lnTo>
                    <a:pt x="50200" y="54363"/>
                  </a:lnTo>
                  <a:lnTo>
                    <a:pt x="49958" y="54242"/>
                  </a:lnTo>
                  <a:lnTo>
                    <a:pt x="49777" y="54182"/>
                  </a:lnTo>
                  <a:close/>
                  <a:moveTo>
                    <a:pt x="55087" y="54182"/>
                  </a:moveTo>
                  <a:lnTo>
                    <a:pt x="54906" y="54242"/>
                  </a:lnTo>
                  <a:lnTo>
                    <a:pt x="54665" y="54363"/>
                  </a:lnTo>
                  <a:lnTo>
                    <a:pt x="54483" y="54483"/>
                  </a:lnTo>
                  <a:lnTo>
                    <a:pt x="54363" y="54664"/>
                  </a:lnTo>
                  <a:lnTo>
                    <a:pt x="54242" y="54906"/>
                  </a:lnTo>
                  <a:lnTo>
                    <a:pt x="54182" y="55087"/>
                  </a:lnTo>
                  <a:lnTo>
                    <a:pt x="54182" y="55328"/>
                  </a:lnTo>
                  <a:lnTo>
                    <a:pt x="54182" y="55569"/>
                  </a:lnTo>
                  <a:lnTo>
                    <a:pt x="54242" y="55750"/>
                  </a:lnTo>
                  <a:lnTo>
                    <a:pt x="54363" y="55992"/>
                  </a:lnTo>
                  <a:lnTo>
                    <a:pt x="54483" y="56173"/>
                  </a:lnTo>
                  <a:lnTo>
                    <a:pt x="54665" y="56293"/>
                  </a:lnTo>
                  <a:lnTo>
                    <a:pt x="54906" y="56414"/>
                  </a:lnTo>
                  <a:lnTo>
                    <a:pt x="55087" y="56474"/>
                  </a:lnTo>
                  <a:lnTo>
                    <a:pt x="55570" y="56474"/>
                  </a:lnTo>
                  <a:lnTo>
                    <a:pt x="55751" y="56414"/>
                  </a:lnTo>
                  <a:lnTo>
                    <a:pt x="55992" y="56293"/>
                  </a:lnTo>
                  <a:lnTo>
                    <a:pt x="56173" y="56173"/>
                  </a:lnTo>
                  <a:lnTo>
                    <a:pt x="56294" y="55992"/>
                  </a:lnTo>
                  <a:lnTo>
                    <a:pt x="56414" y="55750"/>
                  </a:lnTo>
                  <a:lnTo>
                    <a:pt x="56475" y="55569"/>
                  </a:lnTo>
                  <a:lnTo>
                    <a:pt x="56475" y="55328"/>
                  </a:lnTo>
                  <a:lnTo>
                    <a:pt x="56475" y="55087"/>
                  </a:lnTo>
                  <a:lnTo>
                    <a:pt x="56414" y="54906"/>
                  </a:lnTo>
                  <a:lnTo>
                    <a:pt x="56294" y="54664"/>
                  </a:lnTo>
                  <a:lnTo>
                    <a:pt x="56173" y="54483"/>
                  </a:lnTo>
                  <a:lnTo>
                    <a:pt x="55992" y="54363"/>
                  </a:lnTo>
                  <a:lnTo>
                    <a:pt x="55751" y="54242"/>
                  </a:lnTo>
                  <a:lnTo>
                    <a:pt x="55570" y="54182"/>
                  </a:lnTo>
                  <a:close/>
                  <a:moveTo>
                    <a:pt x="60879" y="54182"/>
                  </a:moveTo>
                  <a:lnTo>
                    <a:pt x="60698" y="54242"/>
                  </a:lnTo>
                  <a:lnTo>
                    <a:pt x="60457" y="54363"/>
                  </a:lnTo>
                  <a:lnTo>
                    <a:pt x="60276" y="54483"/>
                  </a:lnTo>
                  <a:lnTo>
                    <a:pt x="60155" y="54664"/>
                  </a:lnTo>
                  <a:lnTo>
                    <a:pt x="60034" y="54906"/>
                  </a:lnTo>
                  <a:lnTo>
                    <a:pt x="59974" y="55087"/>
                  </a:lnTo>
                  <a:lnTo>
                    <a:pt x="59974" y="55328"/>
                  </a:lnTo>
                  <a:lnTo>
                    <a:pt x="59974" y="55569"/>
                  </a:lnTo>
                  <a:lnTo>
                    <a:pt x="60034" y="55750"/>
                  </a:lnTo>
                  <a:lnTo>
                    <a:pt x="60155" y="55992"/>
                  </a:lnTo>
                  <a:lnTo>
                    <a:pt x="60276" y="56173"/>
                  </a:lnTo>
                  <a:lnTo>
                    <a:pt x="60457" y="56293"/>
                  </a:lnTo>
                  <a:lnTo>
                    <a:pt x="60698" y="56414"/>
                  </a:lnTo>
                  <a:lnTo>
                    <a:pt x="60879" y="56474"/>
                  </a:lnTo>
                  <a:lnTo>
                    <a:pt x="61362" y="56474"/>
                  </a:lnTo>
                  <a:lnTo>
                    <a:pt x="61543" y="56414"/>
                  </a:lnTo>
                  <a:lnTo>
                    <a:pt x="61784" y="56293"/>
                  </a:lnTo>
                  <a:lnTo>
                    <a:pt x="61965" y="56173"/>
                  </a:lnTo>
                  <a:lnTo>
                    <a:pt x="62086" y="55992"/>
                  </a:lnTo>
                  <a:lnTo>
                    <a:pt x="62206" y="55750"/>
                  </a:lnTo>
                  <a:lnTo>
                    <a:pt x="62267" y="55569"/>
                  </a:lnTo>
                  <a:lnTo>
                    <a:pt x="62267" y="55328"/>
                  </a:lnTo>
                  <a:lnTo>
                    <a:pt x="62267" y="55087"/>
                  </a:lnTo>
                  <a:lnTo>
                    <a:pt x="62206" y="54906"/>
                  </a:lnTo>
                  <a:lnTo>
                    <a:pt x="62086" y="54664"/>
                  </a:lnTo>
                  <a:lnTo>
                    <a:pt x="61965" y="54483"/>
                  </a:lnTo>
                  <a:lnTo>
                    <a:pt x="61784" y="54363"/>
                  </a:lnTo>
                  <a:lnTo>
                    <a:pt x="61543" y="54242"/>
                  </a:lnTo>
                  <a:lnTo>
                    <a:pt x="61362" y="54182"/>
                  </a:lnTo>
                  <a:close/>
                  <a:moveTo>
                    <a:pt x="66671" y="54182"/>
                  </a:moveTo>
                  <a:lnTo>
                    <a:pt x="66490" y="54242"/>
                  </a:lnTo>
                  <a:lnTo>
                    <a:pt x="66249" y="54363"/>
                  </a:lnTo>
                  <a:lnTo>
                    <a:pt x="66068" y="54483"/>
                  </a:lnTo>
                  <a:lnTo>
                    <a:pt x="65947" y="54664"/>
                  </a:lnTo>
                  <a:lnTo>
                    <a:pt x="65827" y="54906"/>
                  </a:lnTo>
                  <a:lnTo>
                    <a:pt x="65766" y="55087"/>
                  </a:lnTo>
                  <a:lnTo>
                    <a:pt x="65766" y="55328"/>
                  </a:lnTo>
                  <a:lnTo>
                    <a:pt x="65766" y="55569"/>
                  </a:lnTo>
                  <a:lnTo>
                    <a:pt x="65827" y="55750"/>
                  </a:lnTo>
                  <a:lnTo>
                    <a:pt x="65947" y="55992"/>
                  </a:lnTo>
                  <a:lnTo>
                    <a:pt x="66068" y="56173"/>
                  </a:lnTo>
                  <a:lnTo>
                    <a:pt x="66249" y="56293"/>
                  </a:lnTo>
                  <a:lnTo>
                    <a:pt x="66490" y="56414"/>
                  </a:lnTo>
                  <a:lnTo>
                    <a:pt x="66671" y="56474"/>
                  </a:lnTo>
                  <a:lnTo>
                    <a:pt x="67154" y="56474"/>
                  </a:lnTo>
                  <a:lnTo>
                    <a:pt x="67335" y="56414"/>
                  </a:lnTo>
                  <a:lnTo>
                    <a:pt x="67576" y="56293"/>
                  </a:lnTo>
                  <a:lnTo>
                    <a:pt x="67757" y="56173"/>
                  </a:lnTo>
                  <a:lnTo>
                    <a:pt x="67878" y="55992"/>
                  </a:lnTo>
                  <a:lnTo>
                    <a:pt x="67999" y="55750"/>
                  </a:lnTo>
                  <a:lnTo>
                    <a:pt x="68059" y="55569"/>
                  </a:lnTo>
                  <a:lnTo>
                    <a:pt x="68059" y="55328"/>
                  </a:lnTo>
                  <a:lnTo>
                    <a:pt x="68059" y="55087"/>
                  </a:lnTo>
                  <a:lnTo>
                    <a:pt x="67999" y="54906"/>
                  </a:lnTo>
                  <a:lnTo>
                    <a:pt x="67878" y="54664"/>
                  </a:lnTo>
                  <a:lnTo>
                    <a:pt x="67757" y="54483"/>
                  </a:lnTo>
                  <a:lnTo>
                    <a:pt x="67576" y="54363"/>
                  </a:lnTo>
                  <a:lnTo>
                    <a:pt x="67335" y="54242"/>
                  </a:lnTo>
                  <a:lnTo>
                    <a:pt x="67154" y="54182"/>
                  </a:lnTo>
                  <a:close/>
                  <a:moveTo>
                    <a:pt x="5853" y="57078"/>
                  </a:moveTo>
                  <a:lnTo>
                    <a:pt x="5672" y="57138"/>
                  </a:lnTo>
                  <a:lnTo>
                    <a:pt x="5431" y="57259"/>
                  </a:lnTo>
                  <a:lnTo>
                    <a:pt x="5310" y="57379"/>
                  </a:lnTo>
                  <a:lnTo>
                    <a:pt x="6517" y="59310"/>
                  </a:lnTo>
                  <a:lnTo>
                    <a:pt x="6818" y="59129"/>
                  </a:lnTo>
                  <a:lnTo>
                    <a:pt x="7060" y="58888"/>
                  </a:lnTo>
                  <a:lnTo>
                    <a:pt x="7180" y="58586"/>
                  </a:lnTo>
                  <a:lnTo>
                    <a:pt x="7241" y="58224"/>
                  </a:lnTo>
                  <a:lnTo>
                    <a:pt x="7241" y="57983"/>
                  </a:lnTo>
                  <a:lnTo>
                    <a:pt x="7180" y="57802"/>
                  </a:lnTo>
                  <a:lnTo>
                    <a:pt x="7060" y="57560"/>
                  </a:lnTo>
                  <a:lnTo>
                    <a:pt x="6939" y="57379"/>
                  </a:lnTo>
                  <a:lnTo>
                    <a:pt x="6758" y="57259"/>
                  </a:lnTo>
                  <a:lnTo>
                    <a:pt x="6517" y="57138"/>
                  </a:lnTo>
                  <a:lnTo>
                    <a:pt x="6336" y="57078"/>
                  </a:lnTo>
                  <a:close/>
                  <a:moveTo>
                    <a:pt x="69567" y="57078"/>
                  </a:moveTo>
                  <a:lnTo>
                    <a:pt x="69386" y="57138"/>
                  </a:lnTo>
                  <a:lnTo>
                    <a:pt x="69145" y="57259"/>
                  </a:lnTo>
                  <a:lnTo>
                    <a:pt x="68964" y="57379"/>
                  </a:lnTo>
                  <a:lnTo>
                    <a:pt x="68843" y="57560"/>
                  </a:lnTo>
                  <a:lnTo>
                    <a:pt x="68723" y="57802"/>
                  </a:lnTo>
                  <a:lnTo>
                    <a:pt x="68662" y="57983"/>
                  </a:lnTo>
                  <a:lnTo>
                    <a:pt x="68662" y="58224"/>
                  </a:lnTo>
                  <a:lnTo>
                    <a:pt x="68723" y="58586"/>
                  </a:lnTo>
                  <a:lnTo>
                    <a:pt x="68843" y="58888"/>
                  </a:lnTo>
                  <a:lnTo>
                    <a:pt x="69085" y="59129"/>
                  </a:lnTo>
                  <a:lnTo>
                    <a:pt x="69386" y="59310"/>
                  </a:lnTo>
                  <a:lnTo>
                    <a:pt x="70593" y="57379"/>
                  </a:lnTo>
                  <a:lnTo>
                    <a:pt x="70472" y="57259"/>
                  </a:lnTo>
                  <a:lnTo>
                    <a:pt x="70231" y="57138"/>
                  </a:lnTo>
                  <a:lnTo>
                    <a:pt x="70050" y="57078"/>
                  </a:lnTo>
                  <a:close/>
                  <a:moveTo>
                    <a:pt x="11645" y="57078"/>
                  </a:moveTo>
                  <a:lnTo>
                    <a:pt x="11464" y="57138"/>
                  </a:lnTo>
                  <a:lnTo>
                    <a:pt x="11223" y="57259"/>
                  </a:lnTo>
                  <a:lnTo>
                    <a:pt x="11042" y="57379"/>
                  </a:lnTo>
                  <a:lnTo>
                    <a:pt x="10921" y="57560"/>
                  </a:lnTo>
                  <a:lnTo>
                    <a:pt x="10800" y="57802"/>
                  </a:lnTo>
                  <a:lnTo>
                    <a:pt x="10740" y="57983"/>
                  </a:lnTo>
                  <a:lnTo>
                    <a:pt x="10740" y="58224"/>
                  </a:lnTo>
                  <a:lnTo>
                    <a:pt x="10740" y="58466"/>
                  </a:lnTo>
                  <a:lnTo>
                    <a:pt x="10800" y="58647"/>
                  </a:lnTo>
                  <a:lnTo>
                    <a:pt x="10921" y="58888"/>
                  </a:lnTo>
                  <a:lnTo>
                    <a:pt x="11042" y="59069"/>
                  </a:lnTo>
                  <a:lnTo>
                    <a:pt x="11223" y="59190"/>
                  </a:lnTo>
                  <a:lnTo>
                    <a:pt x="11464" y="59310"/>
                  </a:lnTo>
                  <a:lnTo>
                    <a:pt x="11645" y="59371"/>
                  </a:lnTo>
                  <a:lnTo>
                    <a:pt x="12128" y="59371"/>
                  </a:lnTo>
                  <a:lnTo>
                    <a:pt x="12309" y="59310"/>
                  </a:lnTo>
                  <a:lnTo>
                    <a:pt x="12550" y="59190"/>
                  </a:lnTo>
                  <a:lnTo>
                    <a:pt x="12731" y="59069"/>
                  </a:lnTo>
                  <a:lnTo>
                    <a:pt x="12852" y="58888"/>
                  </a:lnTo>
                  <a:lnTo>
                    <a:pt x="12973" y="58647"/>
                  </a:lnTo>
                  <a:lnTo>
                    <a:pt x="13033" y="58466"/>
                  </a:lnTo>
                  <a:lnTo>
                    <a:pt x="13033" y="58224"/>
                  </a:lnTo>
                  <a:lnTo>
                    <a:pt x="13033" y="57983"/>
                  </a:lnTo>
                  <a:lnTo>
                    <a:pt x="12973" y="57802"/>
                  </a:lnTo>
                  <a:lnTo>
                    <a:pt x="12852" y="57560"/>
                  </a:lnTo>
                  <a:lnTo>
                    <a:pt x="12731" y="57379"/>
                  </a:lnTo>
                  <a:lnTo>
                    <a:pt x="12550" y="57259"/>
                  </a:lnTo>
                  <a:lnTo>
                    <a:pt x="12309" y="57138"/>
                  </a:lnTo>
                  <a:lnTo>
                    <a:pt x="12128" y="57078"/>
                  </a:lnTo>
                  <a:close/>
                  <a:moveTo>
                    <a:pt x="17437" y="57078"/>
                  </a:moveTo>
                  <a:lnTo>
                    <a:pt x="17256" y="57138"/>
                  </a:lnTo>
                  <a:lnTo>
                    <a:pt x="17015" y="57259"/>
                  </a:lnTo>
                  <a:lnTo>
                    <a:pt x="16834" y="57379"/>
                  </a:lnTo>
                  <a:lnTo>
                    <a:pt x="16713" y="57560"/>
                  </a:lnTo>
                  <a:lnTo>
                    <a:pt x="16593" y="57802"/>
                  </a:lnTo>
                  <a:lnTo>
                    <a:pt x="16532" y="57983"/>
                  </a:lnTo>
                  <a:lnTo>
                    <a:pt x="16532" y="58224"/>
                  </a:lnTo>
                  <a:lnTo>
                    <a:pt x="16532" y="58466"/>
                  </a:lnTo>
                  <a:lnTo>
                    <a:pt x="16593" y="58647"/>
                  </a:lnTo>
                  <a:lnTo>
                    <a:pt x="16713" y="58888"/>
                  </a:lnTo>
                  <a:lnTo>
                    <a:pt x="16834" y="59069"/>
                  </a:lnTo>
                  <a:lnTo>
                    <a:pt x="17015" y="59190"/>
                  </a:lnTo>
                  <a:lnTo>
                    <a:pt x="17256" y="59310"/>
                  </a:lnTo>
                  <a:lnTo>
                    <a:pt x="17437" y="59371"/>
                  </a:lnTo>
                  <a:lnTo>
                    <a:pt x="17920" y="59371"/>
                  </a:lnTo>
                  <a:lnTo>
                    <a:pt x="18101" y="59310"/>
                  </a:lnTo>
                  <a:lnTo>
                    <a:pt x="18342" y="59190"/>
                  </a:lnTo>
                  <a:lnTo>
                    <a:pt x="18523" y="59069"/>
                  </a:lnTo>
                  <a:lnTo>
                    <a:pt x="18644" y="58888"/>
                  </a:lnTo>
                  <a:lnTo>
                    <a:pt x="18765" y="58647"/>
                  </a:lnTo>
                  <a:lnTo>
                    <a:pt x="18825" y="58466"/>
                  </a:lnTo>
                  <a:lnTo>
                    <a:pt x="18825" y="58224"/>
                  </a:lnTo>
                  <a:lnTo>
                    <a:pt x="18825" y="57983"/>
                  </a:lnTo>
                  <a:lnTo>
                    <a:pt x="18765" y="57802"/>
                  </a:lnTo>
                  <a:lnTo>
                    <a:pt x="18644" y="57560"/>
                  </a:lnTo>
                  <a:lnTo>
                    <a:pt x="18523" y="57379"/>
                  </a:lnTo>
                  <a:lnTo>
                    <a:pt x="18342" y="57259"/>
                  </a:lnTo>
                  <a:lnTo>
                    <a:pt x="18101" y="57138"/>
                  </a:lnTo>
                  <a:lnTo>
                    <a:pt x="17920" y="57078"/>
                  </a:lnTo>
                  <a:close/>
                  <a:moveTo>
                    <a:pt x="23230" y="57078"/>
                  </a:moveTo>
                  <a:lnTo>
                    <a:pt x="23049" y="57138"/>
                  </a:lnTo>
                  <a:lnTo>
                    <a:pt x="22807" y="57259"/>
                  </a:lnTo>
                  <a:lnTo>
                    <a:pt x="22626" y="57379"/>
                  </a:lnTo>
                  <a:lnTo>
                    <a:pt x="22506" y="57560"/>
                  </a:lnTo>
                  <a:lnTo>
                    <a:pt x="22385" y="57802"/>
                  </a:lnTo>
                  <a:lnTo>
                    <a:pt x="22325" y="57983"/>
                  </a:lnTo>
                  <a:lnTo>
                    <a:pt x="22325" y="58224"/>
                  </a:lnTo>
                  <a:lnTo>
                    <a:pt x="22325" y="58466"/>
                  </a:lnTo>
                  <a:lnTo>
                    <a:pt x="22385" y="58647"/>
                  </a:lnTo>
                  <a:lnTo>
                    <a:pt x="22506" y="58888"/>
                  </a:lnTo>
                  <a:lnTo>
                    <a:pt x="22626" y="59069"/>
                  </a:lnTo>
                  <a:lnTo>
                    <a:pt x="22807" y="59190"/>
                  </a:lnTo>
                  <a:lnTo>
                    <a:pt x="23049" y="59310"/>
                  </a:lnTo>
                  <a:lnTo>
                    <a:pt x="23230" y="59371"/>
                  </a:lnTo>
                  <a:lnTo>
                    <a:pt x="23712" y="59371"/>
                  </a:lnTo>
                  <a:lnTo>
                    <a:pt x="23893" y="59310"/>
                  </a:lnTo>
                  <a:lnTo>
                    <a:pt x="24135" y="59190"/>
                  </a:lnTo>
                  <a:lnTo>
                    <a:pt x="24316" y="59069"/>
                  </a:lnTo>
                  <a:lnTo>
                    <a:pt x="24436" y="58888"/>
                  </a:lnTo>
                  <a:lnTo>
                    <a:pt x="24557" y="58647"/>
                  </a:lnTo>
                  <a:lnTo>
                    <a:pt x="24617" y="58466"/>
                  </a:lnTo>
                  <a:lnTo>
                    <a:pt x="24617" y="58224"/>
                  </a:lnTo>
                  <a:lnTo>
                    <a:pt x="24617" y="57983"/>
                  </a:lnTo>
                  <a:lnTo>
                    <a:pt x="24557" y="57802"/>
                  </a:lnTo>
                  <a:lnTo>
                    <a:pt x="24436" y="57560"/>
                  </a:lnTo>
                  <a:lnTo>
                    <a:pt x="24316" y="57379"/>
                  </a:lnTo>
                  <a:lnTo>
                    <a:pt x="24135" y="57259"/>
                  </a:lnTo>
                  <a:lnTo>
                    <a:pt x="23893" y="57138"/>
                  </a:lnTo>
                  <a:lnTo>
                    <a:pt x="23712" y="57078"/>
                  </a:lnTo>
                  <a:close/>
                  <a:moveTo>
                    <a:pt x="29022" y="57078"/>
                  </a:moveTo>
                  <a:lnTo>
                    <a:pt x="28841" y="57138"/>
                  </a:lnTo>
                  <a:lnTo>
                    <a:pt x="28599" y="57259"/>
                  </a:lnTo>
                  <a:lnTo>
                    <a:pt x="28418" y="57379"/>
                  </a:lnTo>
                  <a:lnTo>
                    <a:pt x="28298" y="57560"/>
                  </a:lnTo>
                  <a:lnTo>
                    <a:pt x="28177" y="57802"/>
                  </a:lnTo>
                  <a:lnTo>
                    <a:pt x="28117" y="57983"/>
                  </a:lnTo>
                  <a:lnTo>
                    <a:pt x="28117" y="58224"/>
                  </a:lnTo>
                  <a:lnTo>
                    <a:pt x="28117" y="58466"/>
                  </a:lnTo>
                  <a:lnTo>
                    <a:pt x="28177" y="58647"/>
                  </a:lnTo>
                  <a:lnTo>
                    <a:pt x="28298" y="58888"/>
                  </a:lnTo>
                  <a:lnTo>
                    <a:pt x="28418" y="59069"/>
                  </a:lnTo>
                  <a:lnTo>
                    <a:pt x="28599" y="59190"/>
                  </a:lnTo>
                  <a:lnTo>
                    <a:pt x="28841" y="59310"/>
                  </a:lnTo>
                  <a:lnTo>
                    <a:pt x="29022" y="59371"/>
                  </a:lnTo>
                  <a:lnTo>
                    <a:pt x="29505" y="59371"/>
                  </a:lnTo>
                  <a:lnTo>
                    <a:pt x="29686" y="59310"/>
                  </a:lnTo>
                  <a:lnTo>
                    <a:pt x="29927" y="59190"/>
                  </a:lnTo>
                  <a:lnTo>
                    <a:pt x="30108" y="59069"/>
                  </a:lnTo>
                  <a:lnTo>
                    <a:pt x="30229" y="58888"/>
                  </a:lnTo>
                  <a:lnTo>
                    <a:pt x="30349" y="58647"/>
                  </a:lnTo>
                  <a:lnTo>
                    <a:pt x="30410" y="58466"/>
                  </a:lnTo>
                  <a:lnTo>
                    <a:pt x="30410" y="58224"/>
                  </a:lnTo>
                  <a:lnTo>
                    <a:pt x="30410" y="57983"/>
                  </a:lnTo>
                  <a:lnTo>
                    <a:pt x="30349" y="57802"/>
                  </a:lnTo>
                  <a:lnTo>
                    <a:pt x="30229" y="57560"/>
                  </a:lnTo>
                  <a:lnTo>
                    <a:pt x="30108" y="57379"/>
                  </a:lnTo>
                  <a:lnTo>
                    <a:pt x="29927" y="57259"/>
                  </a:lnTo>
                  <a:lnTo>
                    <a:pt x="29686" y="57138"/>
                  </a:lnTo>
                  <a:lnTo>
                    <a:pt x="29505" y="57078"/>
                  </a:lnTo>
                  <a:close/>
                  <a:moveTo>
                    <a:pt x="34814" y="57078"/>
                  </a:moveTo>
                  <a:lnTo>
                    <a:pt x="34633" y="57138"/>
                  </a:lnTo>
                  <a:lnTo>
                    <a:pt x="34392" y="57259"/>
                  </a:lnTo>
                  <a:lnTo>
                    <a:pt x="34211" y="57379"/>
                  </a:lnTo>
                  <a:lnTo>
                    <a:pt x="34090" y="57560"/>
                  </a:lnTo>
                  <a:lnTo>
                    <a:pt x="33969" y="57802"/>
                  </a:lnTo>
                  <a:lnTo>
                    <a:pt x="33909" y="57983"/>
                  </a:lnTo>
                  <a:lnTo>
                    <a:pt x="33909" y="58224"/>
                  </a:lnTo>
                  <a:lnTo>
                    <a:pt x="33909" y="58466"/>
                  </a:lnTo>
                  <a:lnTo>
                    <a:pt x="33969" y="58647"/>
                  </a:lnTo>
                  <a:lnTo>
                    <a:pt x="34090" y="58888"/>
                  </a:lnTo>
                  <a:lnTo>
                    <a:pt x="34211" y="59069"/>
                  </a:lnTo>
                  <a:lnTo>
                    <a:pt x="34392" y="59190"/>
                  </a:lnTo>
                  <a:lnTo>
                    <a:pt x="34633" y="59310"/>
                  </a:lnTo>
                  <a:lnTo>
                    <a:pt x="34814" y="59371"/>
                  </a:lnTo>
                  <a:lnTo>
                    <a:pt x="35297" y="59371"/>
                  </a:lnTo>
                  <a:lnTo>
                    <a:pt x="35478" y="59310"/>
                  </a:lnTo>
                  <a:lnTo>
                    <a:pt x="35719" y="59190"/>
                  </a:lnTo>
                  <a:lnTo>
                    <a:pt x="35900" y="59069"/>
                  </a:lnTo>
                  <a:lnTo>
                    <a:pt x="36021" y="58888"/>
                  </a:lnTo>
                  <a:lnTo>
                    <a:pt x="36141" y="58647"/>
                  </a:lnTo>
                  <a:lnTo>
                    <a:pt x="36202" y="58466"/>
                  </a:lnTo>
                  <a:lnTo>
                    <a:pt x="36202" y="58224"/>
                  </a:lnTo>
                  <a:lnTo>
                    <a:pt x="36202" y="57983"/>
                  </a:lnTo>
                  <a:lnTo>
                    <a:pt x="36141" y="57802"/>
                  </a:lnTo>
                  <a:lnTo>
                    <a:pt x="36021" y="57560"/>
                  </a:lnTo>
                  <a:lnTo>
                    <a:pt x="35900" y="57379"/>
                  </a:lnTo>
                  <a:lnTo>
                    <a:pt x="35719" y="57259"/>
                  </a:lnTo>
                  <a:lnTo>
                    <a:pt x="35478" y="57138"/>
                  </a:lnTo>
                  <a:lnTo>
                    <a:pt x="35297" y="57078"/>
                  </a:lnTo>
                  <a:close/>
                  <a:moveTo>
                    <a:pt x="40606" y="57078"/>
                  </a:moveTo>
                  <a:lnTo>
                    <a:pt x="40425" y="57138"/>
                  </a:lnTo>
                  <a:lnTo>
                    <a:pt x="40184" y="57259"/>
                  </a:lnTo>
                  <a:lnTo>
                    <a:pt x="40003" y="57379"/>
                  </a:lnTo>
                  <a:lnTo>
                    <a:pt x="39882" y="57560"/>
                  </a:lnTo>
                  <a:lnTo>
                    <a:pt x="39762" y="57802"/>
                  </a:lnTo>
                  <a:lnTo>
                    <a:pt x="39701" y="57983"/>
                  </a:lnTo>
                  <a:lnTo>
                    <a:pt x="39701" y="58224"/>
                  </a:lnTo>
                  <a:lnTo>
                    <a:pt x="39701" y="58466"/>
                  </a:lnTo>
                  <a:lnTo>
                    <a:pt x="39762" y="58647"/>
                  </a:lnTo>
                  <a:lnTo>
                    <a:pt x="39882" y="58888"/>
                  </a:lnTo>
                  <a:lnTo>
                    <a:pt x="40003" y="59069"/>
                  </a:lnTo>
                  <a:lnTo>
                    <a:pt x="40184" y="59190"/>
                  </a:lnTo>
                  <a:lnTo>
                    <a:pt x="40425" y="59310"/>
                  </a:lnTo>
                  <a:lnTo>
                    <a:pt x="40606" y="59371"/>
                  </a:lnTo>
                  <a:lnTo>
                    <a:pt x="41089" y="59371"/>
                  </a:lnTo>
                  <a:lnTo>
                    <a:pt x="41270" y="59310"/>
                  </a:lnTo>
                  <a:lnTo>
                    <a:pt x="41511" y="59190"/>
                  </a:lnTo>
                  <a:lnTo>
                    <a:pt x="41692" y="59069"/>
                  </a:lnTo>
                  <a:lnTo>
                    <a:pt x="41813" y="58888"/>
                  </a:lnTo>
                  <a:lnTo>
                    <a:pt x="41934" y="58647"/>
                  </a:lnTo>
                  <a:lnTo>
                    <a:pt x="41994" y="58466"/>
                  </a:lnTo>
                  <a:lnTo>
                    <a:pt x="41994" y="58224"/>
                  </a:lnTo>
                  <a:lnTo>
                    <a:pt x="41994" y="57983"/>
                  </a:lnTo>
                  <a:lnTo>
                    <a:pt x="41934" y="57802"/>
                  </a:lnTo>
                  <a:lnTo>
                    <a:pt x="41813" y="57560"/>
                  </a:lnTo>
                  <a:lnTo>
                    <a:pt x="41692" y="57379"/>
                  </a:lnTo>
                  <a:lnTo>
                    <a:pt x="41511" y="57259"/>
                  </a:lnTo>
                  <a:lnTo>
                    <a:pt x="41270" y="57138"/>
                  </a:lnTo>
                  <a:lnTo>
                    <a:pt x="41089" y="57078"/>
                  </a:lnTo>
                  <a:close/>
                  <a:moveTo>
                    <a:pt x="46399" y="57078"/>
                  </a:moveTo>
                  <a:lnTo>
                    <a:pt x="46218" y="57138"/>
                  </a:lnTo>
                  <a:lnTo>
                    <a:pt x="45976" y="57259"/>
                  </a:lnTo>
                  <a:lnTo>
                    <a:pt x="45795" y="57379"/>
                  </a:lnTo>
                  <a:lnTo>
                    <a:pt x="45674" y="57560"/>
                  </a:lnTo>
                  <a:lnTo>
                    <a:pt x="45554" y="57802"/>
                  </a:lnTo>
                  <a:lnTo>
                    <a:pt x="45493" y="57983"/>
                  </a:lnTo>
                  <a:lnTo>
                    <a:pt x="45493" y="58224"/>
                  </a:lnTo>
                  <a:lnTo>
                    <a:pt x="45493" y="58466"/>
                  </a:lnTo>
                  <a:lnTo>
                    <a:pt x="45554" y="58647"/>
                  </a:lnTo>
                  <a:lnTo>
                    <a:pt x="45674" y="58888"/>
                  </a:lnTo>
                  <a:lnTo>
                    <a:pt x="45795" y="59069"/>
                  </a:lnTo>
                  <a:lnTo>
                    <a:pt x="45976" y="59190"/>
                  </a:lnTo>
                  <a:lnTo>
                    <a:pt x="46218" y="59310"/>
                  </a:lnTo>
                  <a:lnTo>
                    <a:pt x="46399" y="59371"/>
                  </a:lnTo>
                  <a:lnTo>
                    <a:pt x="46881" y="59371"/>
                  </a:lnTo>
                  <a:lnTo>
                    <a:pt x="47062" y="59310"/>
                  </a:lnTo>
                  <a:lnTo>
                    <a:pt x="47304" y="59190"/>
                  </a:lnTo>
                  <a:lnTo>
                    <a:pt x="47485" y="59069"/>
                  </a:lnTo>
                  <a:lnTo>
                    <a:pt x="47605" y="58888"/>
                  </a:lnTo>
                  <a:lnTo>
                    <a:pt x="47726" y="58647"/>
                  </a:lnTo>
                  <a:lnTo>
                    <a:pt x="47786" y="58466"/>
                  </a:lnTo>
                  <a:lnTo>
                    <a:pt x="47786" y="58224"/>
                  </a:lnTo>
                  <a:lnTo>
                    <a:pt x="47786" y="57983"/>
                  </a:lnTo>
                  <a:lnTo>
                    <a:pt x="47726" y="57802"/>
                  </a:lnTo>
                  <a:lnTo>
                    <a:pt x="47605" y="57560"/>
                  </a:lnTo>
                  <a:lnTo>
                    <a:pt x="47485" y="57379"/>
                  </a:lnTo>
                  <a:lnTo>
                    <a:pt x="47304" y="57259"/>
                  </a:lnTo>
                  <a:lnTo>
                    <a:pt x="47062" y="57138"/>
                  </a:lnTo>
                  <a:lnTo>
                    <a:pt x="46881" y="57078"/>
                  </a:lnTo>
                  <a:close/>
                  <a:moveTo>
                    <a:pt x="52191" y="57078"/>
                  </a:moveTo>
                  <a:lnTo>
                    <a:pt x="52010" y="57138"/>
                  </a:lnTo>
                  <a:lnTo>
                    <a:pt x="51768" y="57259"/>
                  </a:lnTo>
                  <a:lnTo>
                    <a:pt x="51587" y="57379"/>
                  </a:lnTo>
                  <a:lnTo>
                    <a:pt x="51467" y="57560"/>
                  </a:lnTo>
                  <a:lnTo>
                    <a:pt x="51346" y="57802"/>
                  </a:lnTo>
                  <a:lnTo>
                    <a:pt x="51286" y="57983"/>
                  </a:lnTo>
                  <a:lnTo>
                    <a:pt x="51286" y="58224"/>
                  </a:lnTo>
                  <a:lnTo>
                    <a:pt x="51286" y="58466"/>
                  </a:lnTo>
                  <a:lnTo>
                    <a:pt x="51346" y="58647"/>
                  </a:lnTo>
                  <a:lnTo>
                    <a:pt x="51467" y="58888"/>
                  </a:lnTo>
                  <a:lnTo>
                    <a:pt x="51587" y="59069"/>
                  </a:lnTo>
                  <a:lnTo>
                    <a:pt x="51768" y="59190"/>
                  </a:lnTo>
                  <a:lnTo>
                    <a:pt x="52010" y="59310"/>
                  </a:lnTo>
                  <a:lnTo>
                    <a:pt x="52191" y="59371"/>
                  </a:lnTo>
                  <a:lnTo>
                    <a:pt x="52673" y="59371"/>
                  </a:lnTo>
                  <a:lnTo>
                    <a:pt x="52854" y="59310"/>
                  </a:lnTo>
                  <a:lnTo>
                    <a:pt x="53096" y="59190"/>
                  </a:lnTo>
                  <a:lnTo>
                    <a:pt x="53277" y="59069"/>
                  </a:lnTo>
                  <a:lnTo>
                    <a:pt x="53397" y="58888"/>
                  </a:lnTo>
                  <a:lnTo>
                    <a:pt x="53518" y="58647"/>
                  </a:lnTo>
                  <a:lnTo>
                    <a:pt x="53578" y="58466"/>
                  </a:lnTo>
                  <a:lnTo>
                    <a:pt x="53578" y="58224"/>
                  </a:lnTo>
                  <a:lnTo>
                    <a:pt x="53578" y="57983"/>
                  </a:lnTo>
                  <a:lnTo>
                    <a:pt x="53518" y="57802"/>
                  </a:lnTo>
                  <a:lnTo>
                    <a:pt x="53397" y="57560"/>
                  </a:lnTo>
                  <a:lnTo>
                    <a:pt x="53277" y="57379"/>
                  </a:lnTo>
                  <a:lnTo>
                    <a:pt x="53096" y="57259"/>
                  </a:lnTo>
                  <a:lnTo>
                    <a:pt x="52854" y="57138"/>
                  </a:lnTo>
                  <a:lnTo>
                    <a:pt x="52673" y="57078"/>
                  </a:lnTo>
                  <a:close/>
                  <a:moveTo>
                    <a:pt x="57983" y="57078"/>
                  </a:moveTo>
                  <a:lnTo>
                    <a:pt x="57802" y="57138"/>
                  </a:lnTo>
                  <a:lnTo>
                    <a:pt x="57561" y="57259"/>
                  </a:lnTo>
                  <a:lnTo>
                    <a:pt x="57380" y="57379"/>
                  </a:lnTo>
                  <a:lnTo>
                    <a:pt x="57259" y="57560"/>
                  </a:lnTo>
                  <a:lnTo>
                    <a:pt x="57138" y="57802"/>
                  </a:lnTo>
                  <a:lnTo>
                    <a:pt x="57078" y="57983"/>
                  </a:lnTo>
                  <a:lnTo>
                    <a:pt x="57078" y="58224"/>
                  </a:lnTo>
                  <a:lnTo>
                    <a:pt x="57078" y="58466"/>
                  </a:lnTo>
                  <a:lnTo>
                    <a:pt x="57138" y="58647"/>
                  </a:lnTo>
                  <a:lnTo>
                    <a:pt x="57259" y="58888"/>
                  </a:lnTo>
                  <a:lnTo>
                    <a:pt x="57380" y="59069"/>
                  </a:lnTo>
                  <a:lnTo>
                    <a:pt x="57561" y="59190"/>
                  </a:lnTo>
                  <a:lnTo>
                    <a:pt x="57802" y="59310"/>
                  </a:lnTo>
                  <a:lnTo>
                    <a:pt x="57983" y="59371"/>
                  </a:lnTo>
                  <a:lnTo>
                    <a:pt x="58466" y="59371"/>
                  </a:lnTo>
                  <a:lnTo>
                    <a:pt x="58647" y="59310"/>
                  </a:lnTo>
                  <a:lnTo>
                    <a:pt x="58888" y="59190"/>
                  </a:lnTo>
                  <a:lnTo>
                    <a:pt x="59069" y="59069"/>
                  </a:lnTo>
                  <a:lnTo>
                    <a:pt x="59190" y="58888"/>
                  </a:lnTo>
                  <a:lnTo>
                    <a:pt x="59310" y="58647"/>
                  </a:lnTo>
                  <a:lnTo>
                    <a:pt x="59371" y="58466"/>
                  </a:lnTo>
                  <a:lnTo>
                    <a:pt x="59371" y="58224"/>
                  </a:lnTo>
                  <a:lnTo>
                    <a:pt x="59371" y="57983"/>
                  </a:lnTo>
                  <a:lnTo>
                    <a:pt x="59310" y="57802"/>
                  </a:lnTo>
                  <a:lnTo>
                    <a:pt x="59190" y="57560"/>
                  </a:lnTo>
                  <a:lnTo>
                    <a:pt x="59069" y="57379"/>
                  </a:lnTo>
                  <a:lnTo>
                    <a:pt x="58888" y="57259"/>
                  </a:lnTo>
                  <a:lnTo>
                    <a:pt x="58647" y="57138"/>
                  </a:lnTo>
                  <a:lnTo>
                    <a:pt x="58466" y="57078"/>
                  </a:lnTo>
                  <a:close/>
                  <a:moveTo>
                    <a:pt x="63775" y="57078"/>
                  </a:moveTo>
                  <a:lnTo>
                    <a:pt x="63594" y="57138"/>
                  </a:lnTo>
                  <a:lnTo>
                    <a:pt x="63353" y="57259"/>
                  </a:lnTo>
                  <a:lnTo>
                    <a:pt x="63172" y="57379"/>
                  </a:lnTo>
                  <a:lnTo>
                    <a:pt x="63051" y="57560"/>
                  </a:lnTo>
                  <a:lnTo>
                    <a:pt x="62931" y="57802"/>
                  </a:lnTo>
                  <a:lnTo>
                    <a:pt x="62870" y="57983"/>
                  </a:lnTo>
                  <a:lnTo>
                    <a:pt x="62870" y="58224"/>
                  </a:lnTo>
                  <a:lnTo>
                    <a:pt x="62870" y="58466"/>
                  </a:lnTo>
                  <a:lnTo>
                    <a:pt x="62931" y="58647"/>
                  </a:lnTo>
                  <a:lnTo>
                    <a:pt x="63051" y="58888"/>
                  </a:lnTo>
                  <a:lnTo>
                    <a:pt x="63172" y="59069"/>
                  </a:lnTo>
                  <a:lnTo>
                    <a:pt x="63353" y="59190"/>
                  </a:lnTo>
                  <a:lnTo>
                    <a:pt x="63594" y="59310"/>
                  </a:lnTo>
                  <a:lnTo>
                    <a:pt x="63775" y="59371"/>
                  </a:lnTo>
                  <a:lnTo>
                    <a:pt x="64258" y="59371"/>
                  </a:lnTo>
                  <a:lnTo>
                    <a:pt x="64439" y="59310"/>
                  </a:lnTo>
                  <a:lnTo>
                    <a:pt x="64680" y="59190"/>
                  </a:lnTo>
                  <a:lnTo>
                    <a:pt x="64861" y="59069"/>
                  </a:lnTo>
                  <a:lnTo>
                    <a:pt x="64982" y="58888"/>
                  </a:lnTo>
                  <a:lnTo>
                    <a:pt x="65103" y="58647"/>
                  </a:lnTo>
                  <a:lnTo>
                    <a:pt x="65163" y="58466"/>
                  </a:lnTo>
                  <a:lnTo>
                    <a:pt x="65163" y="58224"/>
                  </a:lnTo>
                  <a:lnTo>
                    <a:pt x="65163" y="57983"/>
                  </a:lnTo>
                  <a:lnTo>
                    <a:pt x="65103" y="57802"/>
                  </a:lnTo>
                  <a:lnTo>
                    <a:pt x="64982" y="57560"/>
                  </a:lnTo>
                  <a:lnTo>
                    <a:pt x="64861" y="57379"/>
                  </a:lnTo>
                  <a:lnTo>
                    <a:pt x="64680" y="57259"/>
                  </a:lnTo>
                  <a:lnTo>
                    <a:pt x="64439" y="57138"/>
                  </a:lnTo>
                  <a:lnTo>
                    <a:pt x="64258" y="57078"/>
                  </a:lnTo>
                  <a:close/>
                  <a:moveTo>
                    <a:pt x="8689" y="59974"/>
                  </a:moveTo>
                  <a:lnTo>
                    <a:pt x="8447" y="60095"/>
                  </a:lnTo>
                  <a:lnTo>
                    <a:pt x="8206" y="60276"/>
                  </a:lnTo>
                  <a:lnTo>
                    <a:pt x="8025" y="60457"/>
                  </a:lnTo>
                  <a:lnTo>
                    <a:pt x="7904" y="60758"/>
                  </a:lnTo>
                  <a:lnTo>
                    <a:pt x="7844" y="61120"/>
                  </a:lnTo>
                  <a:lnTo>
                    <a:pt x="8689" y="62267"/>
                  </a:lnTo>
                  <a:lnTo>
                    <a:pt x="9232" y="62267"/>
                  </a:lnTo>
                  <a:lnTo>
                    <a:pt x="9413" y="62206"/>
                  </a:lnTo>
                  <a:lnTo>
                    <a:pt x="9654" y="62086"/>
                  </a:lnTo>
                  <a:lnTo>
                    <a:pt x="9835" y="61965"/>
                  </a:lnTo>
                  <a:lnTo>
                    <a:pt x="9956" y="61784"/>
                  </a:lnTo>
                  <a:lnTo>
                    <a:pt x="10076" y="61543"/>
                  </a:lnTo>
                  <a:lnTo>
                    <a:pt x="10137" y="61362"/>
                  </a:lnTo>
                  <a:lnTo>
                    <a:pt x="10137" y="61120"/>
                  </a:lnTo>
                  <a:lnTo>
                    <a:pt x="10076" y="60758"/>
                  </a:lnTo>
                  <a:lnTo>
                    <a:pt x="9956" y="60457"/>
                  </a:lnTo>
                  <a:lnTo>
                    <a:pt x="9775" y="60276"/>
                  </a:lnTo>
                  <a:lnTo>
                    <a:pt x="9533" y="60095"/>
                  </a:lnTo>
                  <a:lnTo>
                    <a:pt x="9292" y="59974"/>
                  </a:lnTo>
                  <a:close/>
                  <a:moveTo>
                    <a:pt x="14481" y="59974"/>
                  </a:moveTo>
                  <a:lnTo>
                    <a:pt x="14240" y="60095"/>
                  </a:lnTo>
                  <a:lnTo>
                    <a:pt x="13998" y="60276"/>
                  </a:lnTo>
                  <a:lnTo>
                    <a:pt x="13817" y="60457"/>
                  </a:lnTo>
                  <a:lnTo>
                    <a:pt x="13697" y="60758"/>
                  </a:lnTo>
                  <a:lnTo>
                    <a:pt x="13636" y="61120"/>
                  </a:lnTo>
                  <a:lnTo>
                    <a:pt x="13636" y="61362"/>
                  </a:lnTo>
                  <a:lnTo>
                    <a:pt x="13697" y="61543"/>
                  </a:lnTo>
                  <a:lnTo>
                    <a:pt x="13817" y="61784"/>
                  </a:lnTo>
                  <a:lnTo>
                    <a:pt x="13938" y="61965"/>
                  </a:lnTo>
                  <a:lnTo>
                    <a:pt x="14119" y="62086"/>
                  </a:lnTo>
                  <a:lnTo>
                    <a:pt x="14360" y="62206"/>
                  </a:lnTo>
                  <a:lnTo>
                    <a:pt x="14541" y="62267"/>
                  </a:lnTo>
                  <a:lnTo>
                    <a:pt x="15024" y="62267"/>
                  </a:lnTo>
                  <a:lnTo>
                    <a:pt x="15205" y="62206"/>
                  </a:lnTo>
                  <a:lnTo>
                    <a:pt x="15446" y="62086"/>
                  </a:lnTo>
                  <a:lnTo>
                    <a:pt x="15627" y="61965"/>
                  </a:lnTo>
                  <a:lnTo>
                    <a:pt x="15748" y="61784"/>
                  </a:lnTo>
                  <a:lnTo>
                    <a:pt x="15869" y="61543"/>
                  </a:lnTo>
                  <a:lnTo>
                    <a:pt x="15929" y="61362"/>
                  </a:lnTo>
                  <a:lnTo>
                    <a:pt x="15929" y="61120"/>
                  </a:lnTo>
                  <a:lnTo>
                    <a:pt x="15869" y="60758"/>
                  </a:lnTo>
                  <a:lnTo>
                    <a:pt x="15748" y="60457"/>
                  </a:lnTo>
                  <a:lnTo>
                    <a:pt x="15567" y="60276"/>
                  </a:lnTo>
                  <a:lnTo>
                    <a:pt x="15326" y="60095"/>
                  </a:lnTo>
                  <a:lnTo>
                    <a:pt x="15084" y="59974"/>
                  </a:lnTo>
                  <a:close/>
                  <a:moveTo>
                    <a:pt x="20273" y="59974"/>
                  </a:moveTo>
                  <a:lnTo>
                    <a:pt x="20032" y="60095"/>
                  </a:lnTo>
                  <a:lnTo>
                    <a:pt x="19790" y="60276"/>
                  </a:lnTo>
                  <a:lnTo>
                    <a:pt x="19609" y="60457"/>
                  </a:lnTo>
                  <a:lnTo>
                    <a:pt x="19489" y="60758"/>
                  </a:lnTo>
                  <a:lnTo>
                    <a:pt x="19428" y="61120"/>
                  </a:lnTo>
                  <a:lnTo>
                    <a:pt x="19428" y="61362"/>
                  </a:lnTo>
                  <a:lnTo>
                    <a:pt x="19489" y="61543"/>
                  </a:lnTo>
                  <a:lnTo>
                    <a:pt x="19609" y="61784"/>
                  </a:lnTo>
                  <a:lnTo>
                    <a:pt x="19730" y="61965"/>
                  </a:lnTo>
                  <a:lnTo>
                    <a:pt x="19911" y="62086"/>
                  </a:lnTo>
                  <a:lnTo>
                    <a:pt x="20152" y="62206"/>
                  </a:lnTo>
                  <a:lnTo>
                    <a:pt x="20333" y="62267"/>
                  </a:lnTo>
                  <a:lnTo>
                    <a:pt x="20816" y="62267"/>
                  </a:lnTo>
                  <a:lnTo>
                    <a:pt x="20997" y="62206"/>
                  </a:lnTo>
                  <a:lnTo>
                    <a:pt x="21239" y="62086"/>
                  </a:lnTo>
                  <a:lnTo>
                    <a:pt x="21420" y="61965"/>
                  </a:lnTo>
                  <a:lnTo>
                    <a:pt x="21540" y="61784"/>
                  </a:lnTo>
                  <a:lnTo>
                    <a:pt x="21661" y="61543"/>
                  </a:lnTo>
                  <a:lnTo>
                    <a:pt x="21721" y="61362"/>
                  </a:lnTo>
                  <a:lnTo>
                    <a:pt x="21721" y="61120"/>
                  </a:lnTo>
                  <a:lnTo>
                    <a:pt x="21661" y="60758"/>
                  </a:lnTo>
                  <a:lnTo>
                    <a:pt x="21540" y="60457"/>
                  </a:lnTo>
                  <a:lnTo>
                    <a:pt x="21359" y="60276"/>
                  </a:lnTo>
                  <a:lnTo>
                    <a:pt x="21118" y="60095"/>
                  </a:lnTo>
                  <a:lnTo>
                    <a:pt x="20876" y="59974"/>
                  </a:lnTo>
                  <a:close/>
                  <a:moveTo>
                    <a:pt x="26065" y="59974"/>
                  </a:moveTo>
                  <a:lnTo>
                    <a:pt x="25824" y="60095"/>
                  </a:lnTo>
                  <a:lnTo>
                    <a:pt x="25583" y="60276"/>
                  </a:lnTo>
                  <a:lnTo>
                    <a:pt x="25402" y="60457"/>
                  </a:lnTo>
                  <a:lnTo>
                    <a:pt x="25281" y="60758"/>
                  </a:lnTo>
                  <a:lnTo>
                    <a:pt x="25221" y="61120"/>
                  </a:lnTo>
                  <a:lnTo>
                    <a:pt x="25221" y="61362"/>
                  </a:lnTo>
                  <a:lnTo>
                    <a:pt x="25281" y="61543"/>
                  </a:lnTo>
                  <a:lnTo>
                    <a:pt x="25402" y="61784"/>
                  </a:lnTo>
                  <a:lnTo>
                    <a:pt x="25522" y="61965"/>
                  </a:lnTo>
                  <a:lnTo>
                    <a:pt x="25703" y="62086"/>
                  </a:lnTo>
                  <a:lnTo>
                    <a:pt x="25945" y="62206"/>
                  </a:lnTo>
                  <a:lnTo>
                    <a:pt x="26126" y="62267"/>
                  </a:lnTo>
                  <a:lnTo>
                    <a:pt x="26608" y="62267"/>
                  </a:lnTo>
                  <a:lnTo>
                    <a:pt x="26789" y="62206"/>
                  </a:lnTo>
                  <a:lnTo>
                    <a:pt x="27031" y="62086"/>
                  </a:lnTo>
                  <a:lnTo>
                    <a:pt x="27212" y="61965"/>
                  </a:lnTo>
                  <a:lnTo>
                    <a:pt x="27332" y="61784"/>
                  </a:lnTo>
                  <a:lnTo>
                    <a:pt x="27453" y="61543"/>
                  </a:lnTo>
                  <a:lnTo>
                    <a:pt x="27513" y="61362"/>
                  </a:lnTo>
                  <a:lnTo>
                    <a:pt x="27513" y="61120"/>
                  </a:lnTo>
                  <a:lnTo>
                    <a:pt x="27453" y="60758"/>
                  </a:lnTo>
                  <a:lnTo>
                    <a:pt x="27332" y="60457"/>
                  </a:lnTo>
                  <a:lnTo>
                    <a:pt x="27151" y="60276"/>
                  </a:lnTo>
                  <a:lnTo>
                    <a:pt x="26910" y="60095"/>
                  </a:lnTo>
                  <a:lnTo>
                    <a:pt x="26669" y="59974"/>
                  </a:lnTo>
                  <a:close/>
                  <a:moveTo>
                    <a:pt x="31858" y="59974"/>
                  </a:moveTo>
                  <a:lnTo>
                    <a:pt x="31616" y="60095"/>
                  </a:lnTo>
                  <a:lnTo>
                    <a:pt x="31375" y="60276"/>
                  </a:lnTo>
                  <a:lnTo>
                    <a:pt x="31194" y="60457"/>
                  </a:lnTo>
                  <a:lnTo>
                    <a:pt x="31073" y="60758"/>
                  </a:lnTo>
                  <a:lnTo>
                    <a:pt x="31013" y="61120"/>
                  </a:lnTo>
                  <a:lnTo>
                    <a:pt x="31013" y="61362"/>
                  </a:lnTo>
                  <a:lnTo>
                    <a:pt x="31073" y="61543"/>
                  </a:lnTo>
                  <a:lnTo>
                    <a:pt x="31194" y="61784"/>
                  </a:lnTo>
                  <a:lnTo>
                    <a:pt x="31315" y="61965"/>
                  </a:lnTo>
                  <a:lnTo>
                    <a:pt x="31496" y="62086"/>
                  </a:lnTo>
                  <a:lnTo>
                    <a:pt x="31737" y="62206"/>
                  </a:lnTo>
                  <a:lnTo>
                    <a:pt x="31918" y="62267"/>
                  </a:lnTo>
                  <a:lnTo>
                    <a:pt x="32401" y="62267"/>
                  </a:lnTo>
                  <a:lnTo>
                    <a:pt x="32582" y="62206"/>
                  </a:lnTo>
                  <a:lnTo>
                    <a:pt x="32823" y="62086"/>
                  </a:lnTo>
                  <a:lnTo>
                    <a:pt x="33004" y="61965"/>
                  </a:lnTo>
                  <a:lnTo>
                    <a:pt x="33125" y="61784"/>
                  </a:lnTo>
                  <a:lnTo>
                    <a:pt x="33245" y="61543"/>
                  </a:lnTo>
                  <a:lnTo>
                    <a:pt x="33306" y="61362"/>
                  </a:lnTo>
                  <a:lnTo>
                    <a:pt x="33306" y="61120"/>
                  </a:lnTo>
                  <a:lnTo>
                    <a:pt x="33245" y="60758"/>
                  </a:lnTo>
                  <a:lnTo>
                    <a:pt x="33125" y="60457"/>
                  </a:lnTo>
                  <a:lnTo>
                    <a:pt x="32944" y="60276"/>
                  </a:lnTo>
                  <a:lnTo>
                    <a:pt x="32702" y="60095"/>
                  </a:lnTo>
                  <a:lnTo>
                    <a:pt x="32461" y="59974"/>
                  </a:lnTo>
                  <a:close/>
                  <a:moveTo>
                    <a:pt x="37650" y="59974"/>
                  </a:moveTo>
                  <a:lnTo>
                    <a:pt x="37408" y="60095"/>
                  </a:lnTo>
                  <a:lnTo>
                    <a:pt x="37167" y="60276"/>
                  </a:lnTo>
                  <a:lnTo>
                    <a:pt x="36986" y="60457"/>
                  </a:lnTo>
                  <a:lnTo>
                    <a:pt x="36865" y="60758"/>
                  </a:lnTo>
                  <a:lnTo>
                    <a:pt x="36805" y="61120"/>
                  </a:lnTo>
                  <a:lnTo>
                    <a:pt x="36805" y="61362"/>
                  </a:lnTo>
                  <a:lnTo>
                    <a:pt x="36865" y="61543"/>
                  </a:lnTo>
                  <a:lnTo>
                    <a:pt x="36986" y="61784"/>
                  </a:lnTo>
                  <a:lnTo>
                    <a:pt x="37107" y="61965"/>
                  </a:lnTo>
                  <a:lnTo>
                    <a:pt x="37288" y="62086"/>
                  </a:lnTo>
                  <a:lnTo>
                    <a:pt x="37529" y="62206"/>
                  </a:lnTo>
                  <a:lnTo>
                    <a:pt x="37710" y="62267"/>
                  </a:lnTo>
                  <a:lnTo>
                    <a:pt x="38193" y="62267"/>
                  </a:lnTo>
                  <a:lnTo>
                    <a:pt x="38374" y="62206"/>
                  </a:lnTo>
                  <a:lnTo>
                    <a:pt x="38615" y="62086"/>
                  </a:lnTo>
                  <a:lnTo>
                    <a:pt x="38796" y="61965"/>
                  </a:lnTo>
                  <a:lnTo>
                    <a:pt x="38917" y="61784"/>
                  </a:lnTo>
                  <a:lnTo>
                    <a:pt x="39038" y="61543"/>
                  </a:lnTo>
                  <a:lnTo>
                    <a:pt x="39098" y="61362"/>
                  </a:lnTo>
                  <a:lnTo>
                    <a:pt x="39098" y="61120"/>
                  </a:lnTo>
                  <a:lnTo>
                    <a:pt x="39038" y="60758"/>
                  </a:lnTo>
                  <a:lnTo>
                    <a:pt x="38917" y="60457"/>
                  </a:lnTo>
                  <a:lnTo>
                    <a:pt x="38736" y="60276"/>
                  </a:lnTo>
                  <a:lnTo>
                    <a:pt x="38495" y="60095"/>
                  </a:lnTo>
                  <a:lnTo>
                    <a:pt x="38253" y="59974"/>
                  </a:lnTo>
                  <a:close/>
                  <a:moveTo>
                    <a:pt x="43442" y="59974"/>
                  </a:moveTo>
                  <a:lnTo>
                    <a:pt x="43201" y="60095"/>
                  </a:lnTo>
                  <a:lnTo>
                    <a:pt x="42959" y="60276"/>
                  </a:lnTo>
                  <a:lnTo>
                    <a:pt x="42778" y="60457"/>
                  </a:lnTo>
                  <a:lnTo>
                    <a:pt x="42658" y="60758"/>
                  </a:lnTo>
                  <a:lnTo>
                    <a:pt x="42597" y="61120"/>
                  </a:lnTo>
                  <a:lnTo>
                    <a:pt x="42597" y="61362"/>
                  </a:lnTo>
                  <a:lnTo>
                    <a:pt x="42658" y="61543"/>
                  </a:lnTo>
                  <a:lnTo>
                    <a:pt x="42778" y="61784"/>
                  </a:lnTo>
                  <a:lnTo>
                    <a:pt x="42899" y="61965"/>
                  </a:lnTo>
                  <a:lnTo>
                    <a:pt x="43080" y="62086"/>
                  </a:lnTo>
                  <a:lnTo>
                    <a:pt x="43321" y="62206"/>
                  </a:lnTo>
                  <a:lnTo>
                    <a:pt x="43502" y="62267"/>
                  </a:lnTo>
                  <a:lnTo>
                    <a:pt x="43985" y="62267"/>
                  </a:lnTo>
                  <a:lnTo>
                    <a:pt x="44166" y="62206"/>
                  </a:lnTo>
                  <a:lnTo>
                    <a:pt x="44407" y="62086"/>
                  </a:lnTo>
                  <a:lnTo>
                    <a:pt x="44588" y="61965"/>
                  </a:lnTo>
                  <a:lnTo>
                    <a:pt x="44709" y="61784"/>
                  </a:lnTo>
                  <a:lnTo>
                    <a:pt x="44830" y="61543"/>
                  </a:lnTo>
                  <a:lnTo>
                    <a:pt x="44890" y="61362"/>
                  </a:lnTo>
                  <a:lnTo>
                    <a:pt x="44890" y="61120"/>
                  </a:lnTo>
                  <a:lnTo>
                    <a:pt x="44830" y="60758"/>
                  </a:lnTo>
                  <a:lnTo>
                    <a:pt x="44709" y="60457"/>
                  </a:lnTo>
                  <a:lnTo>
                    <a:pt x="44528" y="60276"/>
                  </a:lnTo>
                  <a:lnTo>
                    <a:pt x="44287" y="60095"/>
                  </a:lnTo>
                  <a:lnTo>
                    <a:pt x="44045" y="59974"/>
                  </a:lnTo>
                  <a:close/>
                  <a:moveTo>
                    <a:pt x="49234" y="59974"/>
                  </a:moveTo>
                  <a:lnTo>
                    <a:pt x="48993" y="60095"/>
                  </a:lnTo>
                  <a:lnTo>
                    <a:pt x="48752" y="60276"/>
                  </a:lnTo>
                  <a:lnTo>
                    <a:pt x="48571" y="60457"/>
                  </a:lnTo>
                  <a:lnTo>
                    <a:pt x="48450" y="60758"/>
                  </a:lnTo>
                  <a:lnTo>
                    <a:pt x="48390" y="61120"/>
                  </a:lnTo>
                  <a:lnTo>
                    <a:pt x="48390" y="61362"/>
                  </a:lnTo>
                  <a:lnTo>
                    <a:pt x="48450" y="61543"/>
                  </a:lnTo>
                  <a:lnTo>
                    <a:pt x="48571" y="61784"/>
                  </a:lnTo>
                  <a:lnTo>
                    <a:pt x="48691" y="61965"/>
                  </a:lnTo>
                  <a:lnTo>
                    <a:pt x="48872" y="62086"/>
                  </a:lnTo>
                  <a:lnTo>
                    <a:pt x="49114" y="62206"/>
                  </a:lnTo>
                  <a:lnTo>
                    <a:pt x="49295" y="62267"/>
                  </a:lnTo>
                  <a:lnTo>
                    <a:pt x="49777" y="62267"/>
                  </a:lnTo>
                  <a:lnTo>
                    <a:pt x="49958" y="62206"/>
                  </a:lnTo>
                  <a:lnTo>
                    <a:pt x="50200" y="62086"/>
                  </a:lnTo>
                  <a:lnTo>
                    <a:pt x="50381" y="61965"/>
                  </a:lnTo>
                  <a:lnTo>
                    <a:pt x="50501" y="61784"/>
                  </a:lnTo>
                  <a:lnTo>
                    <a:pt x="50622" y="61543"/>
                  </a:lnTo>
                  <a:lnTo>
                    <a:pt x="50682" y="61362"/>
                  </a:lnTo>
                  <a:lnTo>
                    <a:pt x="50682" y="61120"/>
                  </a:lnTo>
                  <a:lnTo>
                    <a:pt x="50622" y="60758"/>
                  </a:lnTo>
                  <a:lnTo>
                    <a:pt x="50501" y="60457"/>
                  </a:lnTo>
                  <a:lnTo>
                    <a:pt x="50320" y="60276"/>
                  </a:lnTo>
                  <a:lnTo>
                    <a:pt x="50079" y="60095"/>
                  </a:lnTo>
                  <a:lnTo>
                    <a:pt x="49838" y="59974"/>
                  </a:lnTo>
                  <a:close/>
                  <a:moveTo>
                    <a:pt x="55027" y="59974"/>
                  </a:moveTo>
                  <a:lnTo>
                    <a:pt x="54785" y="60095"/>
                  </a:lnTo>
                  <a:lnTo>
                    <a:pt x="54544" y="60276"/>
                  </a:lnTo>
                  <a:lnTo>
                    <a:pt x="54363" y="60457"/>
                  </a:lnTo>
                  <a:lnTo>
                    <a:pt x="54242" y="60758"/>
                  </a:lnTo>
                  <a:lnTo>
                    <a:pt x="54182" y="61120"/>
                  </a:lnTo>
                  <a:lnTo>
                    <a:pt x="54182" y="61362"/>
                  </a:lnTo>
                  <a:lnTo>
                    <a:pt x="54242" y="61543"/>
                  </a:lnTo>
                  <a:lnTo>
                    <a:pt x="54363" y="61784"/>
                  </a:lnTo>
                  <a:lnTo>
                    <a:pt x="54483" y="61965"/>
                  </a:lnTo>
                  <a:lnTo>
                    <a:pt x="54665" y="62086"/>
                  </a:lnTo>
                  <a:lnTo>
                    <a:pt x="54906" y="62206"/>
                  </a:lnTo>
                  <a:lnTo>
                    <a:pt x="55087" y="62267"/>
                  </a:lnTo>
                  <a:lnTo>
                    <a:pt x="55570" y="62267"/>
                  </a:lnTo>
                  <a:lnTo>
                    <a:pt x="55751" y="62206"/>
                  </a:lnTo>
                  <a:lnTo>
                    <a:pt x="55992" y="62086"/>
                  </a:lnTo>
                  <a:lnTo>
                    <a:pt x="56173" y="61965"/>
                  </a:lnTo>
                  <a:lnTo>
                    <a:pt x="56294" y="61784"/>
                  </a:lnTo>
                  <a:lnTo>
                    <a:pt x="56414" y="61543"/>
                  </a:lnTo>
                  <a:lnTo>
                    <a:pt x="56475" y="61362"/>
                  </a:lnTo>
                  <a:lnTo>
                    <a:pt x="56475" y="61120"/>
                  </a:lnTo>
                  <a:lnTo>
                    <a:pt x="56414" y="60758"/>
                  </a:lnTo>
                  <a:lnTo>
                    <a:pt x="56294" y="60457"/>
                  </a:lnTo>
                  <a:lnTo>
                    <a:pt x="56113" y="60276"/>
                  </a:lnTo>
                  <a:lnTo>
                    <a:pt x="55871" y="60095"/>
                  </a:lnTo>
                  <a:lnTo>
                    <a:pt x="55630" y="59974"/>
                  </a:lnTo>
                  <a:close/>
                  <a:moveTo>
                    <a:pt x="60819" y="59974"/>
                  </a:moveTo>
                  <a:lnTo>
                    <a:pt x="60577" y="60095"/>
                  </a:lnTo>
                  <a:lnTo>
                    <a:pt x="60336" y="60276"/>
                  </a:lnTo>
                  <a:lnTo>
                    <a:pt x="60155" y="60457"/>
                  </a:lnTo>
                  <a:lnTo>
                    <a:pt x="60034" y="60758"/>
                  </a:lnTo>
                  <a:lnTo>
                    <a:pt x="59974" y="61120"/>
                  </a:lnTo>
                  <a:lnTo>
                    <a:pt x="59974" y="61362"/>
                  </a:lnTo>
                  <a:lnTo>
                    <a:pt x="60034" y="61543"/>
                  </a:lnTo>
                  <a:lnTo>
                    <a:pt x="60155" y="61784"/>
                  </a:lnTo>
                  <a:lnTo>
                    <a:pt x="60276" y="61965"/>
                  </a:lnTo>
                  <a:lnTo>
                    <a:pt x="60457" y="62086"/>
                  </a:lnTo>
                  <a:lnTo>
                    <a:pt x="60698" y="62206"/>
                  </a:lnTo>
                  <a:lnTo>
                    <a:pt x="60879" y="62267"/>
                  </a:lnTo>
                  <a:lnTo>
                    <a:pt x="61362" y="62267"/>
                  </a:lnTo>
                  <a:lnTo>
                    <a:pt x="61543" y="62206"/>
                  </a:lnTo>
                  <a:lnTo>
                    <a:pt x="61784" y="62086"/>
                  </a:lnTo>
                  <a:lnTo>
                    <a:pt x="61965" y="61965"/>
                  </a:lnTo>
                  <a:lnTo>
                    <a:pt x="62086" y="61784"/>
                  </a:lnTo>
                  <a:lnTo>
                    <a:pt x="62206" y="61543"/>
                  </a:lnTo>
                  <a:lnTo>
                    <a:pt x="62267" y="61362"/>
                  </a:lnTo>
                  <a:lnTo>
                    <a:pt x="62267" y="61120"/>
                  </a:lnTo>
                  <a:lnTo>
                    <a:pt x="62206" y="60758"/>
                  </a:lnTo>
                  <a:lnTo>
                    <a:pt x="62086" y="60457"/>
                  </a:lnTo>
                  <a:lnTo>
                    <a:pt x="61905" y="60276"/>
                  </a:lnTo>
                  <a:lnTo>
                    <a:pt x="61663" y="60095"/>
                  </a:lnTo>
                  <a:lnTo>
                    <a:pt x="61422" y="59974"/>
                  </a:lnTo>
                  <a:close/>
                  <a:moveTo>
                    <a:pt x="66611" y="59974"/>
                  </a:moveTo>
                  <a:lnTo>
                    <a:pt x="66370" y="60095"/>
                  </a:lnTo>
                  <a:lnTo>
                    <a:pt x="66128" y="60276"/>
                  </a:lnTo>
                  <a:lnTo>
                    <a:pt x="65947" y="60457"/>
                  </a:lnTo>
                  <a:lnTo>
                    <a:pt x="65827" y="60758"/>
                  </a:lnTo>
                  <a:lnTo>
                    <a:pt x="65766" y="61120"/>
                  </a:lnTo>
                  <a:lnTo>
                    <a:pt x="65766" y="61362"/>
                  </a:lnTo>
                  <a:lnTo>
                    <a:pt x="65827" y="61543"/>
                  </a:lnTo>
                  <a:lnTo>
                    <a:pt x="65947" y="61784"/>
                  </a:lnTo>
                  <a:lnTo>
                    <a:pt x="66068" y="61965"/>
                  </a:lnTo>
                  <a:lnTo>
                    <a:pt x="66249" y="62086"/>
                  </a:lnTo>
                  <a:lnTo>
                    <a:pt x="66490" y="62206"/>
                  </a:lnTo>
                  <a:lnTo>
                    <a:pt x="66671" y="62267"/>
                  </a:lnTo>
                  <a:lnTo>
                    <a:pt x="67214" y="62267"/>
                  </a:lnTo>
                  <a:lnTo>
                    <a:pt x="68059" y="61120"/>
                  </a:lnTo>
                  <a:lnTo>
                    <a:pt x="67999" y="60758"/>
                  </a:lnTo>
                  <a:lnTo>
                    <a:pt x="67878" y="60457"/>
                  </a:lnTo>
                  <a:lnTo>
                    <a:pt x="67697" y="60276"/>
                  </a:lnTo>
                  <a:lnTo>
                    <a:pt x="67456" y="60095"/>
                  </a:lnTo>
                  <a:lnTo>
                    <a:pt x="67214" y="59974"/>
                  </a:lnTo>
                  <a:close/>
                  <a:moveTo>
                    <a:pt x="11645" y="62870"/>
                  </a:moveTo>
                  <a:lnTo>
                    <a:pt x="11464" y="62930"/>
                  </a:lnTo>
                  <a:lnTo>
                    <a:pt x="11223" y="63051"/>
                  </a:lnTo>
                  <a:lnTo>
                    <a:pt x="11042" y="63172"/>
                  </a:lnTo>
                  <a:lnTo>
                    <a:pt x="10921" y="63353"/>
                  </a:lnTo>
                  <a:lnTo>
                    <a:pt x="10800" y="63594"/>
                  </a:lnTo>
                  <a:lnTo>
                    <a:pt x="10740" y="63775"/>
                  </a:lnTo>
                  <a:lnTo>
                    <a:pt x="10740" y="64016"/>
                  </a:lnTo>
                  <a:lnTo>
                    <a:pt x="10740" y="64197"/>
                  </a:lnTo>
                  <a:lnTo>
                    <a:pt x="10800" y="64439"/>
                  </a:lnTo>
                  <a:lnTo>
                    <a:pt x="10981" y="64740"/>
                  </a:lnTo>
                  <a:lnTo>
                    <a:pt x="11162" y="64921"/>
                  </a:lnTo>
                  <a:lnTo>
                    <a:pt x="11464" y="65102"/>
                  </a:lnTo>
                  <a:lnTo>
                    <a:pt x="11705" y="65163"/>
                  </a:lnTo>
                  <a:lnTo>
                    <a:pt x="12128" y="65163"/>
                  </a:lnTo>
                  <a:lnTo>
                    <a:pt x="12309" y="65102"/>
                  </a:lnTo>
                  <a:lnTo>
                    <a:pt x="12550" y="64982"/>
                  </a:lnTo>
                  <a:lnTo>
                    <a:pt x="12731" y="64861"/>
                  </a:lnTo>
                  <a:lnTo>
                    <a:pt x="12852" y="64680"/>
                  </a:lnTo>
                  <a:lnTo>
                    <a:pt x="12973" y="64439"/>
                  </a:lnTo>
                  <a:lnTo>
                    <a:pt x="13033" y="64258"/>
                  </a:lnTo>
                  <a:lnTo>
                    <a:pt x="13033" y="64016"/>
                  </a:lnTo>
                  <a:lnTo>
                    <a:pt x="13033" y="63775"/>
                  </a:lnTo>
                  <a:lnTo>
                    <a:pt x="12973" y="63594"/>
                  </a:lnTo>
                  <a:lnTo>
                    <a:pt x="12852" y="63353"/>
                  </a:lnTo>
                  <a:lnTo>
                    <a:pt x="12731" y="63172"/>
                  </a:lnTo>
                  <a:lnTo>
                    <a:pt x="12550" y="63051"/>
                  </a:lnTo>
                  <a:lnTo>
                    <a:pt x="12309" y="62930"/>
                  </a:lnTo>
                  <a:lnTo>
                    <a:pt x="12128" y="62870"/>
                  </a:lnTo>
                  <a:close/>
                  <a:moveTo>
                    <a:pt x="17437" y="62870"/>
                  </a:moveTo>
                  <a:lnTo>
                    <a:pt x="17256" y="62930"/>
                  </a:lnTo>
                  <a:lnTo>
                    <a:pt x="17015" y="63051"/>
                  </a:lnTo>
                  <a:lnTo>
                    <a:pt x="16834" y="63172"/>
                  </a:lnTo>
                  <a:lnTo>
                    <a:pt x="16713" y="63353"/>
                  </a:lnTo>
                  <a:lnTo>
                    <a:pt x="16593" y="63594"/>
                  </a:lnTo>
                  <a:lnTo>
                    <a:pt x="16532" y="63775"/>
                  </a:lnTo>
                  <a:lnTo>
                    <a:pt x="16532" y="64016"/>
                  </a:lnTo>
                  <a:lnTo>
                    <a:pt x="16532" y="64258"/>
                  </a:lnTo>
                  <a:lnTo>
                    <a:pt x="16593" y="64439"/>
                  </a:lnTo>
                  <a:lnTo>
                    <a:pt x="16713" y="64680"/>
                  </a:lnTo>
                  <a:lnTo>
                    <a:pt x="16834" y="64861"/>
                  </a:lnTo>
                  <a:lnTo>
                    <a:pt x="17015" y="64982"/>
                  </a:lnTo>
                  <a:lnTo>
                    <a:pt x="17256" y="65102"/>
                  </a:lnTo>
                  <a:lnTo>
                    <a:pt x="17437" y="65163"/>
                  </a:lnTo>
                  <a:lnTo>
                    <a:pt x="17920" y="65163"/>
                  </a:lnTo>
                  <a:lnTo>
                    <a:pt x="18101" y="65102"/>
                  </a:lnTo>
                  <a:lnTo>
                    <a:pt x="18342" y="64982"/>
                  </a:lnTo>
                  <a:lnTo>
                    <a:pt x="18523" y="64861"/>
                  </a:lnTo>
                  <a:lnTo>
                    <a:pt x="18644" y="64680"/>
                  </a:lnTo>
                  <a:lnTo>
                    <a:pt x="18765" y="64439"/>
                  </a:lnTo>
                  <a:lnTo>
                    <a:pt x="18825" y="64258"/>
                  </a:lnTo>
                  <a:lnTo>
                    <a:pt x="18825" y="64016"/>
                  </a:lnTo>
                  <a:lnTo>
                    <a:pt x="18825" y="63775"/>
                  </a:lnTo>
                  <a:lnTo>
                    <a:pt x="18765" y="63594"/>
                  </a:lnTo>
                  <a:lnTo>
                    <a:pt x="18644" y="63353"/>
                  </a:lnTo>
                  <a:lnTo>
                    <a:pt x="18523" y="63172"/>
                  </a:lnTo>
                  <a:lnTo>
                    <a:pt x="18342" y="63051"/>
                  </a:lnTo>
                  <a:lnTo>
                    <a:pt x="18101" y="62930"/>
                  </a:lnTo>
                  <a:lnTo>
                    <a:pt x="17920" y="62870"/>
                  </a:lnTo>
                  <a:close/>
                  <a:moveTo>
                    <a:pt x="23230" y="62870"/>
                  </a:moveTo>
                  <a:lnTo>
                    <a:pt x="23049" y="62930"/>
                  </a:lnTo>
                  <a:lnTo>
                    <a:pt x="22807" y="63051"/>
                  </a:lnTo>
                  <a:lnTo>
                    <a:pt x="22626" y="63172"/>
                  </a:lnTo>
                  <a:lnTo>
                    <a:pt x="22506" y="63353"/>
                  </a:lnTo>
                  <a:lnTo>
                    <a:pt x="22385" y="63594"/>
                  </a:lnTo>
                  <a:lnTo>
                    <a:pt x="22325" y="63775"/>
                  </a:lnTo>
                  <a:lnTo>
                    <a:pt x="22325" y="64016"/>
                  </a:lnTo>
                  <a:lnTo>
                    <a:pt x="22325" y="64258"/>
                  </a:lnTo>
                  <a:lnTo>
                    <a:pt x="22385" y="64439"/>
                  </a:lnTo>
                  <a:lnTo>
                    <a:pt x="22506" y="64680"/>
                  </a:lnTo>
                  <a:lnTo>
                    <a:pt x="22626" y="64861"/>
                  </a:lnTo>
                  <a:lnTo>
                    <a:pt x="22807" y="64982"/>
                  </a:lnTo>
                  <a:lnTo>
                    <a:pt x="23049" y="65102"/>
                  </a:lnTo>
                  <a:lnTo>
                    <a:pt x="23230" y="65163"/>
                  </a:lnTo>
                  <a:lnTo>
                    <a:pt x="23712" y="65163"/>
                  </a:lnTo>
                  <a:lnTo>
                    <a:pt x="23893" y="65102"/>
                  </a:lnTo>
                  <a:lnTo>
                    <a:pt x="24135" y="64982"/>
                  </a:lnTo>
                  <a:lnTo>
                    <a:pt x="24316" y="64861"/>
                  </a:lnTo>
                  <a:lnTo>
                    <a:pt x="24436" y="64680"/>
                  </a:lnTo>
                  <a:lnTo>
                    <a:pt x="24557" y="64439"/>
                  </a:lnTo>
                  <a:lnTo>
                    <a:pt x="24617" y="64258"/>
                  </a:lnTo>
                  <a:lnTo>
                    <a:pt x="24617" y="64016"/>
                  </a:lnTo>
                  <a:lnTo>
                    <a:pt x="24617" y="63775"/>
                  </a:lnTo>
                  <a:lnTo>
                    <a:pt x="24557" y="63594"/>
                  </a:lnTo>
                  <a:lnTo>
                    <a:pt x="24436" y="63353"/>
                  </a:lnTo>
                  <a:lnTo>
                    <a:pt x="24316" y="63172"/>
                  </a:lnTo>
                  <a:lnTo>
                    <a:pt x="24135" y="63051"/>
                  </a:lnTo>
                  <a:lnTo>
                    <a:pt x="23893" y="62930"/>
                  </a:lnTo>
                  <a:lnTo>
                    <a:pt x="23712" y="62870"/>
                  </a:lnTo>
                  <a:close/>
                  <a:moveTo>
                    <a:pt x="29022" y="62870"/>
                  </a:moveTo>
                  <a:lnTo>
                    <a:pt x="28841" y="62930"/>
                  </a:lnTo>
                  <a:lnTo>
                    <a:pt x="28599" y="63051"/>
                  </a:lnTo>
                  <a:lnTo>
                    <a:pt x="28418" y="63172"/>
                  </a:lnTo>
                  <a:lnTo>
                    <a:pt x="28298" y="63353"/>
                  </a:lnTo>
                  <a:lnTo>
                    <a:pt x="28177" y="63594"/>
                  </a:lnTo>
                  <a:lnTo>
                    <a:pt x="28117" y="63775"/>
                  </a:lnTo>
                  <a:lnTo>
                    <a:pt x="28117" y="64016"/>
                  </a:lnTo>
                  <a:lnTo>
                    <a:pt x="28117" y="64258"/>
                  </a:lnTo>
                  <a:lnTo>
                    <a:pt x="28177" y="64439"/>
                  </a:lnTo>
                  <a:lnTo>
                    <a:pt x="28298" y="64680"/>
                  </a:lnTo>
                  <a:lnTo>
                    <a:pt x="28418" y="64861"/>
                  </a:lnTo>
                  <a:lnTo>
                    <a:pt x="28599" y="64982"/>
                  </a:lnTo>
                  <a:lnTo>
                    <a:pt x="28841" y="65102"/>
                  </a:lnTo>
                  <a:lnTo>
                    <a:pt x="29022" y="65163"/>
                  </a:lnTo>
                  <a:lnTo>
                    <a:pt x="29505" y="65163"/>
                  </a:lnTo>
                  <a:lnTo>
                    <a:pt x="29686" y="65102"/>
                  </a:lnTo>
                  <a:lnTo>
                    <a:pt x="29927" y="64982"/>
                  </a:lnTo>
                  <a:lnTo>
                    <a:pt x="30108" y="64861"/>
                  </a:lnTo>
                  <a:lnTo>
                    <a:pt x="30229" y="64680"/>
                  </a:lnTo>
                  <a:lnTo>
                    <a:pt x="30349" y="64439"/>
                  </a:lnTo>
                  <a:lnTo>
                    <a:pt x="30410" y="64258"/>
                  </a:lnTo>
                  <a:lnTo>
                    <a:pt x="30410" y="64016"/>
                  </a:lnTo>
                  <a:lnTo>
                    <a:pt x="30410" y="63775"/>
                  </a:lnTo>
                  <a:lnTo>
                    <a:pt x="30349" y="63594"/>
                  </a:lnTo>
                  <a:lnTo>
                    <a:pt x="30229" y="63353"/>
                  </a:lnTo>
                  <a:lnTo>
                    <a:pt x="30108" y="63172"/>
                  </a:lnTo>
                  <a:lnTo>
                    <a:pt x="29927" y="63051"/>
                  </a:lnTo>
                  <a:lnTo>
                    <a:pt x="29686" y="62930"/>
                  </a:lnTo>
                  <a:lnTo>
                    <a:pt x="29505" y="62870"/>
                  </a:lnTo>
                  <a:close/>
                  <a:moveTo>
                    <a:pt x="34814" y="62870"/>
                  </a:moveTo>
                  <a:lnTo>
                    <a:pt x="34633" y="62930"/>
                  </a:lnTo>
                  <a:lnTo>
                    <a:pt x="34392" y="63051"/>
                  </a:lnTo>
                  <a:lnTo>
                    <a:pt x="34211" y="63172"/>
                  </a:lnTo>
                  <a:lnTo>
                    <a:pt x="34090" y="63353"/>
                  </a:lnTo>
                  <a:lnTo>
                    <a:pt x="33969" y="63594"/>
                  </a:lnTo>
                  <a:lnTo>
                    <a:pt x="33909" y="63775"/>
                  </a:lnTo>
                  <a:lnTo>
                    <a:pt x="33909" y="64016"/>
                  </a:lnTo>
                  <a:lnTo>
                    <a:pt x="33909" y="64258"/>
                  </a:lnTo>
                  <a:lnTo>
                    <a:pt x="33969" y="64439"/>
                  </a:lnTo>
                  <a:lnTo>
                    <a:pt x="34090" y="64680"/>
                  </a:lnTo>
                  <a:lnTo>
                    <a:pt x="34211" y="64861"/>
                  </a:lnTo>
                  <a:lnTo>
                    <a:pt x="34392" y="64982"/>
                  </a:lnTo>
                  <a:lnTo>
                    <a:pt x="34633" y="65102"/>
                  </a:lnTo>
                  <a:lnTo>
                    <a:pt x="34814" y="65163"/>
                  </a:lnTo>
                  <a:lnTo>
                    <a:pt x="35297" y="65163"/>
                  </a:lnTo>
                  <a:lnTo>
                    <a:pt x="35478" y="65102"/>
                  </a:lnTo>
                  <a:lnTo>
                    <a:pt x="35719" y="64982"/>
                  </a:lnTo>
                  <a:lnTo>
                    <a:pt x="35900" y="64861"/>
                  </a:lnTo>
                  <a:lnTo>
                    <a:pt x="36021" y="64680"/>
                  </a:lnTo>
                  <a:lnTo>
                    <a:pt x="36141" y="64439"/>
                  </a:lnTo>
                  <a:lnTo>
                    <a:pt x="36202" y="64258"/>
                  </a:lnTo>
                  <a:lnTo>
                    <a:pt x="36202" y="64016"/>
                  </a:lnTo>
                  <a:lnTo>
                    <a:pt x="36202" y="63775"/>
                  </a:lnTo>
                  <a:lnTo>
                    <a:pt x="36141" y="63594"/>
                  </a:lnTo>
                  <a:lnTo>
                    <a:pt x="36021" y="63353"/>
                  </a:lnTo>
                  <a:lnTo>
                    <a:pt x="35900" y="63172"/>
                  </a:lnTo>
                  <a:lnTo>
                    <a:pt x="35719" y="63051"/>
                  </a:lnTo>
                  <a:lnTo>
                    <a:pt x="35478" y="62930"/>
                  </a:lnTo>
                  <a:lnTo>
                    <a:pt x="35297" y="62870"/>
                  </a:lnTo>
                  <a:close/>
                  <a:moveTo>
                    <a:pt x="40606" y="62870"/>
                  </a:moveTo>
                  <a:lnTo>
                    <a:pt x="40425" y="62930"/>
                  </a:lnTo>
                  <a:lnTo>
                    <a:pt x="40184" y="63051"/>
                  </a:lnTo>
                  <a:lnTo>
                    <a:pt x="40003" y="63172"/>
                  </a:lnTo>
                  <a:lnTo>
                    <a:pt x="39882" y="63353"/>
                  </a:lnTo>
                  <a:lnTo>
                    <a:pt x="39762" y="63594"/>
                  </a:lnTo>
                  <a:lnTo>
                    <a:pt x="39701" y="63775"/>
                  </a:lnTo>
                  <a:lnTo>
                    <a:pt x="39701" y="64016"/>
                  </a:lnTo>
                  <a:lnTo>
                    <a:pt x="39701" y="64258"/>
                  </a:lnTo>
                  <a:lnTo>
                    <a:pt x="39762" y="64439"/>
                  </a:lnTo>
                  <a:lnTo>
                    <a:pt x="39882" y="64680"/>
                  </a:lnTo>
                  <a:lnTo>
                    <a:pt x="40003" y="64861"/>
                  </a:lnTo>
                  <a:lnTo>
                    <a:pt x="40184" y="64982"/>
                  </a:lnTo>
                  <a:lnTo>
                    <a:pt x="40425" y="65102"/>
                  </a:lnTo>
                  <a:lnTo>
                    <a:pt x="40606" y="65163"/>
                  </a:lnTo>
                  <a:lnTo>
                    <a:pt x="41089" y="65163"/>
                  </a:lnTo>
                  <a:lnTo>
                    <a:pt x="41270" y="65102"/>
                  </a:lnTo>
                  <a:lnTo>
                    <a:pt x="41511" y="64982"/>
                  </a:lnTo>
                  <a:lnTo>
                    <a:pt x="41692" y="64861"/>
                  </a:lnTo>
                  <a:lnTo>
                    <a:pt x="41813" y="64680"/>
                  </a:lnTo>
                  <a:lnTo>
                    <a:pt x="41934" y="64439"/>
                  </a:lnTo>
                  <a:lnTo>
                    <a:pt x="41994" y="64258"/>
                  </a:lnTo>
                  <a:lnTo>
                    <a:pt x="41994" y="64016"/>
                  </a:lnTo>
                  <a:lnTo>
                    <a:pt x="41994" y="63775"/>
                  </a:lnTo>
                  <a:lnTo>
                    <a:pt x="41934" y="63594"/>
                  </a:lnTo>
                  <a:lnTo>
                    <a:pt x="41813" y="63353"/>
                  </a:lnTo>
                  <a:lnTo>
                    <a:pt x="41692" y="63172"/>
                  </a:lnTo>
                  <a:lnTo>
                    <a:pt x="41511" y="63051"/>
                  </a:lnTo>
                  <a:lnTo>
                    <a:pt x="41270" y="62930"/>
                  </a:lnTo>
                  <a:lnTo>
                    <a:pt x="41089" y="62870"/>
                  </a:lnTo>
                  <a:close/>
                  <a:moveTo>
                    <a:pt x="46399" y="62870"/>
                  </a:moveTo>
                  <a:lnTo>
                    <a:pt x="46218" y="62930"/>
                  </a:lnTo>
                  <a:lnTo>
                    <a:pt x="45976" y="63051"/>
                  </a:lnTo>
                  <a:lnTo>
                    <a:pt x="45795" y="63172"/>
                  </a:lnTo>
                  <a:lnTo>
                    <a:pt x="45674" y="63353"/>
                  </a:lnTo>
                  <a:lnTo>
                    <a:pt x="45554" y="63594"/>
                  </a:lnTo>
                  <a:lnTo>
                    <a:pt x="45493" y="63775"/>
                  </a:lnTo>
                  <a:lnTo>
                    <a:pt x="45493" y="64016"/>
                  </a:lnTo>
                  <a:lnTo>
                    <a:pt x="45493" y="64258"/>
                  </a:lnTo>
                  <a:lnTo>
                    <a:pt x="45554" y="64439"/>
                  </a:lnTo>
                  <a:lnTo>
                    <a:pt x="45674" y="64680"/>
                  </a:lnTo>
                  <a:lnTo>
                    <a:pt x="45795" y="64861"/>
                  </a:lnTo>
                  <a:lnTo>
                    <a:pt x="45976" y="64982"/>
                  </a:lnTo>
                  <a:lnTo>
                    <a:pt x="46218" y="65102"/>
                  </a:lnTo>
                  <a:lnTo>
                    <a:pt x="46399" y="65163"/>
                  </a:lnTo>
                  <a:lnTo>
                    <a:pt x="46881" y="65163"/>
                  </a:lnTo>
                  <a:lnTo>
                    <a:pt x="47062" y="65102"/>
                  </a:lnTo>
                  <a:lnTo>
                    <a:pt x="47304" y="64982"/>
                  </a:lnTo>
                  <a:lnTo>
                    <a:pt x="47485" y="64861"/>
                  </a:lnTo>
                  <a:lnTo>
                    <a:pt x="47605" y="64680"/>
                  </a:lnTo>
                  <a:lnTo>
                    <a:pt x="47726" y="64439"/>
                  </a:lnTo>
                  <a:lnTo>
                    <a:pt x="47786" y="64258"/>
                  </a:lnTo>
                  <a:lnTo>
                    <a:pt x="47786" y="64016"/>
                  </a:lnTo>
                  <a:lnTo>
                    <a:pt x="47786" y="63775"/>
                  </a:lnTo>
                  <a:lnTo>
                    <a:pt x="47726" y="63594"/>
                  </a:lnTo>
                  <a:lnTo>
                    <a:pt x="47605" y="63353"/>
                  </a:lnTo>
                  <a:lnTo>
                    <a:pt x="47485" y="63172"/>
                  </a:lnTo>
                  <a:lnTo>
                    <a:pt x="47304" y="63051"/>
                  </a:lnTo>
                  <a:lnTo>
                    <a:pt x="47062" y="62930"/>
                  </a:lnTo>
                  <a:lnTo>
                    <a:pt x="46881" y="62870"/>
                  </a:lnTo>
                  <a:close/>
                  <a:moveTo>
                    <a:pt x="52191" y="62870"/>
                  </a:moveTo>
                  <a:lnTo>
                    <a:pt x="52010" y="62930"/>
                  </a:lnTo>
                  <a:lnTo>
                    <a:pt x="51768" y="63051"/>
                  </a:lnTo>
                  <a:lnTo>
                    <a:pt x="51587" y="63172"/>
                  </a:lnTo>
                  <a:lnTo>
                    <a:pt x="51467" y="63353"/>
                  </a:lnTo>
                  <a:lnTo>
                    <a:pt x="51346" y="63594"/>
                  </a:lnTo>
                  <a:lnTo>
                    <a:pt x="51286" y="63775"/>
                  </a:lnTo>
                  <a:lnTo>
                    <a:pt x="51286" y="64016"/>
                  </a:lnTo>
                  <a:lnTo>
                    <a:pt x="51286" y="64258"/>
                  </a:lnTo>
                  <a:lnTo>
                    <a:pt x="51346" y="64439"/>
                  </a:lnTo>
                  <a:lnTo>
                    <a:pt x="51467" y="64680"/>
                  </a:lnTo>
                  <a:lnTo>
                    <a:pt x="51587" y="64861"/>
                  </a:lnTo>
                  <a:lnTo>
                    <a:pt x="51768" y="64982"/>
                  </a:lnTo>
                  <a:lnTo>
                    <a:pt x="52010" y="65102"/>
                  </a:lnTo>
                  <a:lnTo>
                    <a:pt x="52191" y="65163"/>
                  </a:lnTo>
                  <a:lnTo>
                    <a:pt x="52673" y="65163"/>
                  </a:lnTo>
                  <a:lnTo>
                    <a:pt x="52854" y="65102"/>
                  </a:lnTo>
                  <a:lnTo>
                    <a:pt x="53096" y="64982"/>
                  </a:lnTo>
                  <a:lnTo>
                    <a:pt x="53277" y="64861"/>
                  </a:lnTo>
                  <a:lnTo>
                    <a:pt x="53397" y="64680"/>
                  </a:lnTo>
                  <a:lnTo>
                    <a:pt x="53518" y="64439"/>
                  </a:lnTo>
                  <a:lnTo>
                    <a:pt x="53578" y="64258"/>
                  </a:lnTo>
                  <a:lnTo>
                    <a:pt x="53578" y="64016"/>
                  </a:lnTo>
                  <a:lnTo>
                    <a:pt x="53578" y="63775"/>
                  </a:lnTo>
                  <a:lnTo>
                    <a:pt x="53518" y="63594"/>
                  </a:lnTo>
                  <a:lnTo>
                    <a:pt x="53397" y="63353"/>
                  </a:lnTo>
                  <a:lnTo>
                    <a:pt x="53277" y="63172"/>
                  </a:lnTo>
                  <a:lnTo>
                    <a:pt x="53096" y="63051"/>
                  </a:lnTo>
                  <a:lnTo>
                    <a:pt x="52854" y="62930"/>
                  </a:lnTo>
                  <a:lnTo>
                    <a:pt x="52673" y="62870"/>
                  </a:lnTo>
                  <a:close/>
                  <a:moveTo>
                    <a:pt x="57983" y="62870"/>
                  </a:moveTo>
                  <a:lnTo>
                    <a:pt x="57802" y="62930"/>
                  </a:lnTo>
                  <a:lnTo>
                    <a:pt x="57561" y="63051"/>
                  </a:lnTo>
                  <a:lnTo>
                    <a:pt x="57380" y="63172"/>
                  </a:lnTo>
                  <a:lnTo>
                    <a:pt x="57259" y="63353"/>
                  </a:lnTo>
                  <a:lnTo>
                    <a:pt x="57138" y="63594"/>
                  </a:lnTo>
                  <a:lnTo>
                    <a:pt x="57078" y="63775"/>
                  </a:lnTo>
                  <a:lnTo>
                    <a:pt x="57078" y="64016"/>
                  </a:lnTo>
                  <a:lnTo>
                    <a:pt x="57078" y="64258"/>
                  </a:lnTo>
                  <a:lnTo>
                    <a:pt x="57138" y="64439"/>
                  </a:lnTo>
                  <a:lnTo>
                    <a:pt x="57259" y="64680"/>
                  </a:lnTo>
                  <a:lnTo>
                    <a:pt x="57380" y="64861"/>
                  </a:lnTo>
                  <a:lnTo>
                    <a:pt x="57561" y="64982"/>
                  </a:lnTo>
                  <a:lnTo>
                    <a:pt x="57802" y="65102"/>
                  </a:lnTo>
                  <a:lnTo>
                    <a:pt x="57983" y="65163"/>
                  </a:lnTo>
                  <a:lnTo>
                    <a:pt x="58466" y="65163"/>
                  </a:lnTo>
                  <a:lnTo>
                    <a:pt x="58647" y="65102"/>
                  </a:lnTo>
                  <a:lnTo>
                    <a:pt x="58888" y="64982"/>
                  </a:lnTo>
                  <a:lnTo>
                    <a:pt x="59069" y="64861"/>
                  </a:lnTo>
                  <a:lnTo>
                    <a:pt x="59190" y="64680"/>
                  </a:lnTo>
                  <a:lnTo>
                    <a:pt x="59310" y="64439"/>
                  </a:lnTo>
                  <a:lnTo>
                    <a:pt x="59371" y="64258"/>
                  </a:lnTo>
                  <a:lnTo>
                    <a:pt x="59371" y="64016"/>
                  </a:lnTo>
                  <a:lnTo>
                    <a:pt x="59371" y="63775"/>
                  </a:lnTo>
                  <a:lnTo>
                    <a:pt x="59310" y="63594"/>
                  </a:lnTo>
                  <a:lnTo>
                    <a:pt x="59190" y="63353"/>
                  </a:lnTo>
                  <a:lnTo>
                    <a:pt x="59069" y="63172"/>
                  </a:lnTo>
                  <a:lnTo>
                    <a:pt x="58888" y="63051"/>
                  </a:lnTo>
                  <a:lnTo>
                    <a:pt x="58647" y="62930"/>
                  </a:lnTo>
                  <a:lnTo>
                    <a:pt x="58466" y="62870"/>
                  </a:lnTo>
                  <a:close/>
                  <a:moveTo>
                    <a:pt x="63775" y="62870"/>
                  </a:moveTo>
                  <a:lnTo>
                    <a:pt x="63594" y="62930"/>
                  </a:lnTo>
                  <a:lnTo>
                    <a:pt x="63353" y="63051"/>
                  </a:lnTo>
                  <a:lnTo>
                    <a:pt x="63172" y="63172"/>
                  </a:lnTo>
                  <a:lnTo>
                    <a:pt x="63051" y="63353"/>
                  </a:lnTo>
                  <a:lnTo>
                    <a:pt x="62931" y="63594"/>
                  </a:lnTo>
                  <a:lnTo>
                    <a:pt x="62870" y="63775"/>
                  </a:lnTo>
                  <a:lnTo>
                    <a:pt x="62870" y="64016"/>
                  </a:lnTo>
                  <a:lnTo>
                    <a:pt x="62870" y="64258"/>
                  </a:lnTo>
                  <a:lnTo>
                    <a:pt x="62931" y="64439"/>
                  </a:lnTo>
                  <a:lnTo>
                    <a:pt x="63051" y="64680"/>
                  </a:lnTo>
                  <a:lnTo>
                    <a:pt x="63172" y="64861"/>
                  </a:lnTo>
                  <a:lnTo>
                    <a:pt x="63353" y="64982"/>
                  </a:lnTo>
                  <a:lnTo>
                    <a:pt x="63594" y="65102"/>
                  </a:lnTo>
                  <a:lnTo>
                    <a:pt x="63775" y="65163"/>
                  </a:lnTo>
                  <a:lnTo>
                    <a:pt x="64198" y="65163"/>
                  </a:lnTo>
                  <a:lnTo>
                    <a:pt x="64439" y="65102"/>
                  </a:lnTo>
                  <a:lnTo>
                    <a:pt x="64741" y="64921"/>
                  </a:lnTo>
                  <a:lnTo>
                    <a:pt x="64922" y="64740"/>
                  </a:lnTo>
                  <a:lnTo>
                    <a:pt x="65103" y="64439"/>
                  </a:lnTo>
                  <a:lnTo>
                    <a:pt x="65163" y="64197"/>
                  </a:lnTo>
                  <a:lnTo>
                    <a:pt x="65163" y="64016"/>
                  </a:lnTo>
                  <a:lnTo>
                    <a:pt x="65163" y="63775"/>
                  </a:lnTo>
                  <a:lnTo>
                    <a:pt x="65103" y="63594"/>
                  </a:lnTo>
                  <a:lnTo>
                    <a:pt x="64982" y="63353"/>
                  </a:lnTo>
                  <a:lnTo>
                    <a:pt x="64861" y="63172"/>
                  </a:lnTo>
                  <a:lnTo>
                    <a:pt x="64680" y="63051"/>
                  </a:lnTo>
                  <a:lnTo>
                    <a:pt x="64439" y="62930"/>
                  </a:lnTo>
                  <a:lnTo>
                    <a:pt x="64258" y="62870"/>
                  </a:lnTo>
                  <a:close/>
                  <a:moveTo>
                    <a:pt x="14541" y="65766"/>
                  </a:moveTo>
                  <a:lnTo>
                    <a:pt x="14360" y="65826"/>
                  </a:lnTo>
                  <a:lnTo>
                    <a:pt x="14119" y="65947"/>
                  </a:lnTo>
                  <a:lnTo>
                    <a:pt x="13938" y="66068"/>
                  </a:lnTo>
                  <a:lnTo>
                    <a:pt x="13817" y="66249"/>
                  </a:lnTo>
                  <a:lnTo>
                    <a:pt x="13697" y="66490"/>
                  </a:lnTo>
                  <a:lnTo>
                    <a:pt x="13636" y="66671"/>
                  </a:lnTo>
                  <a:lnTo>
                    <a:pt x="13636" y="66912"/>
                  </a:lnTo>
                  <a:lnTo>
                    <a:pt x="13636" y="67214"/>
                  </a:lnTo>
                  <a:lnTo>
                    <a:pt x="14783" y="68059"/>
                  </a:lnTo>
                  <a:lnTo>
                    <a:pt x="15024" y="68059"/>
                  </a:lnTo>
                  <a:lnTo>
                    <a:pt x="15205" y="67999"/>
                  </a:lnTo>
                  <a:lnTo>
                    <a:pt x="15446" y="67878"/>
                  </a:lnTo>
                  <a:lnTo>
                    <a:pt x="15627" y="67757"/>
                  </a:lnTo>
                  <a:lnTo>
                    <a:pt x="15748" y="67576"/>
                  </a:lnTo>
                  <a:lnTo>
                    <a:pt x="15869" y="67335"/>
                  </a:lnTo>
                  <a:lnTo>
                    <a:pt x="15929" y="67154"/>
                  </a:lnTo>
                  <a:lnTo>
                    <a:pt x="15929" y="66912"/>
                  </a:lnTo>
                  <a:lnTo>
                    <a:pt x="15929" y="66671"/>
                  </a:lnTo>
                  <a:lnTo>
                    <a:pt x="15869" y="66490"/>
                  </a:lnTo>
                  <a:lnTo>
                    <a:pt x="15748" y="66249"/>
                  </a:lnTo>
                  <a:lnTo>
                    <a:pt x="15627" y="66068"/>
                  </a:lnTo>
                  <a:lnTo>
                    <a:pt x="15446" y="65947"/>
                  </a:lnTo>
                  <a:lnTo>
                    <a:pt x="15205" y="65826"/>
                  </a:lnTo>
                  <a:lnTo>
                    <a:pt x="15024" y="65766"/>
                  </a:lnTo>
                  <a:close/>
                  <a:moveTo>
                    <a:pt x="20333" y="65766"/>
                  </a:moveTo>
                  <a:lnTo>
                    <a:pt x="20152" y="65826"/>
                  </a:lnTo>
                  <a:lnTo>
                    <a:pt x="19911" y="65947"/>
                  </a:lnTo>
                  <a:lnTo>
                    <a:pt x="19730" y="66068"/>
                  </a:lnTo>
                  <a:lnTo>
                    <a:pt x="19609" y="66249"/>
                  </a:lnTo>
                  <a:lnTo>
                    <a:pt x="19489" y="66490"/>
                  </a:lnTo>
                  <a:lnTo>
                    <a:pt x="19428" y="66671"/>
                  </a:lnTo>
                  <a:lnTo>
                    <a:pt x="19428" y="66912"/>
                  </a:lnTo>
                  <a:lnTo>
                    <a:pt x="19428" y="67154"/>
                  </a:lnTo>
                  <a:lnTo>
                    <a:pt x="19489" y="67335"/>
                  </a:lnTo>
                  <a:lnTo>
                    <a:pt x="19609" y="67576"/>
                  </a:lnTo>
                  <a:lnTo>
                    <a:pt x="19730" y="67757"/>
                  </a:lnTo>
                  <a:lnTo>
                    <a:pt x="19911" y="67878"/>
                  </a:lnTo>
                  <a:lnTo>
                    <a:pt x="20152" y="67999"/>
                  </a:lnTo>
                  <a:lnTo>
                    <a:pt x="20333" y="68059"/>
                  </a:lnTo>
                  <a:lnTo>
                    <a:pt x="20816" y="68059"/>
                  </a:lnTo>
                  <a:lnTo>
                    <a:pt x="20997" y="67999"/>
                  </a:lnTo>
                  <a:lnTo>
                    <a:pt x="21239" y="67878"/>
                  </a:lnTo>
                  <a:lnTo>
                    <a:pt x="21420" y="67757"/>
                  </a:lnTo>
                  <a:lnTo>
                    <a:pt x="21540" y="67576"/>
                  </a:lnTo>
                  <a:lnTo>
                    <a:pt x="21661" y="67335"/>
                  </a:lnTo>
                  <a:lnTo>
                    <a:pt x="21721" y="67154"/>
                  </a:lnTo>
                  <a:lnTo>
                    <a:pt x="21721" y="66912"/>
                  </a:lnTo>
                  <a:lnTo>
                    <a:pt x="21721" y="66671"/>
                  </a:lnTo>
                  <a:lnTo>
                    <a:pt x="21661" y="66490"/>
                  </a:lnTo>
                  <a:lnTo>
                    <a:pt x="21540" y="66249"/>
                  </a:lnTo>
                  <a:lnTo>
                    <a:pt x="21420" y="66068"/>
                  </a:lnTo>
                  <a:lnTo>
                    <a:pt x="21239" y="65947"/>
                  </a:lnTo>
                  <a:lnTo>
                    <a:pt x="20997" y="65826"/>
                  </a:lnTo>
                  <a:lnTo>
                    <a:pt x="20816" y="65766"/>
                  </a:lnTo>
                  <a:close/>
                  <a:moveTo>
                    <a:pt x="26126" y="65766"/>
                  </a:moveTo>
                  <a:lnTo>
                    <a:pt x="25945" y="65826"/>
                  </a:lnTo>
                  <a:lnTo>
                    <a:pt x="25703" y="65947"/>
                  </a:lnTo>
                  <a:lnTo>
                    <a:pt x="25522" y="66068"/>
                  </a:lnTo>
                  <a:lnTo>
                    <a:pt x="25402" y="66249"/>
                  </a:lnTo>
                  <a:lnTo>
                    <a:pt x="25281" y="66490"/>
                  </a:lnTo>
                  <a:lnTo>
                    <a:pt x="25221" y="66671"/>
                  </a:lnTo>
                  <a:lnTo>
                    <a:pt x="25221" y="66912"/>
                  </a:lnTo>
                  <a:lnTo>
                    <a:pt x="25221" y="67154"/>
                  </a:lnTo>
                  <a:lnTo>
                    <a:pt x="25281" y="67335"/>
                  </a:lnTo>
                  <a:lnTo>
                    <a:pt x="25402" y="67576"/>
                  </a:lnTo>
                  <a:lnTo>
                    <a:pt x="25522" y="67757"/>
                  </a:lnTo>
                  <a:lnTo>
                    <a:pt x="25703" y="67878"/>
                  </a:lnTo>
                  <a:lnTo>
                    <a:pt x="25945" y="67999"/>
                  </a:lnTo>
                  <a:lnTo>
                    <a:pt x="26126" y="68059"/>
                  </a:lnTo>
                  <a:lnTo>
                    <a:pt x="26608" y="68059"/>
                  </a:lnTo>
                  <a:lnTo>
                    <a:pt x="26789" y="67999"/>
                  </a:lnTo>
                  <a:lnTo>
                    <a:pt x="27031" y="67878"/>
                  </a:lnTo>
                  <a:lnTo>
                    <a:pt x="27212" y="67757"/>
                  </a:lnTo>
                  <a:lnTo>
                    <a:pt x="27332" y="67576"/>
                  </a:lnTo>
                  <a:lnTo>
                    <a:pt x="27453" y="67335"/>
                  </a:lnTo>
                  <a:lnTo>
                    <a:pt x="27513" y="67154"/>
                  </a:lnTo>
                  <a:lnTo>
                    <a:pt x="27513" y="66912"/>
                  </a:lnTo>
                  <a:lnTo>
                    <a:pt x="27513" y="66671"/>
                  </a:lnTo>
                  <a:lnTo>
                    <a:pt x="27453" y="66490"/>
                  </a:lnTo>
                  <a:lnTo>
                    <a:pt x="27332" y="66249"/>
                  </a:lnTo>
                  <a:lnTo>
                    <a:pt x="27212" y="66068"/>
                  </a:lnTo>
                  <a:lnTo>
                    <a:pt x="27031" y="65947"/>
                  </a:lnTo>
                  <a:lnTo>
                    <a:pt x="26789" y="65826"/>
                  </a:lnTo>
                  <a:lnTo>
                    <a:pt x="26608" y="65766"/>
                  </a:lnTo>
                  <a:close/>
                  <a:moveTo>
                    <a:pt x="31918" y="65766"/>
                  </a:moveTo>
                  <a:lnTo>
                    <a:pt x="31737" y="65826"/>
                  </a:lnTo>
                  <a:lnTo>
                    <a:pt x="31496" y="65947"/>
                  </a:lnTo>
                  <a:lnTo>
                    <a:pt x="31315" y="66068"/>
                  </a:lnTo>
                  <a:lnTo>
                    <a:pt x="31194" y="66249"/>
                  </a:lnTo>
                  <a:lnTo>
                    <a:pt x="31073" y="66490"/>
                  </a:lnTo>
                  <a:lnTo>
                    <a:pt x="31013" y="66671"/>
                  </a:lnTo>
                  <a:lnTo>
                    <a:pt x="31013" y="66912"/>
                  </a:lnTo>
                  <a:lnTo>
                    <a:pt x="31013" y="67154"/>
                  </a:lnTo>
                  <a:lnTo>
                    <a:pt x="31073" y="67335"/>
                  </a:lnTo>
                  <a:lnTo>
                    <a:pt x="31194" y="67576"/>
                  </a:lnTo>
                  <a:lnTo>
                    <a:pt x="31315" y="67757"/>
                  </a:lnTo>
                  <a:lnTo>
                    <a:pt x="31496" y="67878"/>
                  </a:lnTo>
                  <a:lnTo>
                    <a:pt x="31737" y="67999"/>
                  </a:lnTo>
                  <a:lnTo>
                    <a:pt x="31918" y="68059"/>
                  </a:lnTo>
                  <a:lnTo>
                    <a:pt x="32401" y="68059"/>
                  </a:lnTo>
                  <a:lnTo>
                    <a:pt x="32582" y="67999"/>
                  </a:lnTo>
                  <a:lnTo>
                    <a:pt x="32823" y="67878"/>
                  </a:lnTo>
                  <a:lnTo>
                    <a:pt x="33004" y="67757"/>
                  </a:lnTo>
                  <a:lnTo>
                    <a:pt x="33125" y="67576"/>
                  </a:lnTo>
                  <a:lnTo>
                    <a:pt x="33245" y="67335"/>
                  </a:lnTo>
                  <a:lnTo>
                    <a:pt x="33306" y="67154"/>
                  </a:lnTo>
                  <a:lnTo>
                    <a:pt x="33306" y="66912"/>
                  </a:lnTo>
                  <a:lnTo>
                    <a:pt x="33306" y="66671"/>
                  </a:lnTo>
                  <a:lnTo>
                    <a:pt x="33245" y="66490"/>
                  </a:lnTo>
                  <a:lnTo>
                    <a:pt x="33125" y="66249"/>
                  </a:lnTo>
                  <a:lnTo>
                    <a:pt x="33004" y="66068"/>
                  </a:lnTo>
                  <a:lnTo>
                    <a:pt x="32823" y="65947"/>
                  </a:lnTo>
                  <a:lnTo>
                    <a:pt x="32582" y="65826"/>
                  </a:lnTo>
                  <a:lnTo>
                    <a:pt x="32401" y="65766"/>
                  </a:lnTo>
                  <a:close/>
                  <a:moveTo>
                    <a:pt x="37710" y="65766"/>
                  </a:moveTo>
                  <a:lnTo>
                    <a:pt x="37529" y="65826"/>
                  </a:lnTo>
                  <a:lnTo>
                    <a:pt x="37288" y="65947"/>
                  </a:lnTo>
                  <a:lnTo>
                    <a:pt x="37107" y="66068"/>
                  </a:lnTo>
                  <a:lnTo>
                    <a:pt x="36986" y="66249"/>
                  </a:lnTo>
                  <a:lnTo>
                    <a:pt x="36865" y="66490"/>
                  </a:lnTo>
                  <a:lnTo>
                    <a:pt x="36805" y="66671"/>
                  </a:lnTo>
                  <a:lnTo>
                    <a:pt x="36805" y="66912"/>
                  </a:lnTo>
                  <a:lnTo>
                    <a:pt x="36805" y="67154"/>
                  </a:lnTo>
                  <a:lnTo>
                    <a:pt x="36865" y="67335"/>
                  </a:lnTo>
                  <a:lnTo>
                    <a:pt x="36986" y="67576"/>
                  </a:lnTo>
                  <a:lnTo>
                    <a:pt x="37107" y="67757"/>
                  </a:lnTo>
                  <a:lnTo>
                    <a:pt x="37288" y="67878"/>
                  </a:lnTo>
                  <a:lnTo>
                    <a:pt x="37529" y="67999"/>
                  </a:lnTo>
                  <a:lnTo>
                    <a:pt x="37710" y="68059"/>
                  </a:lnTo>
                  <a:lnTo>
                    <a:pt x="38193" y="68059"/>
                  </a:lnTo>
                  <a:lnTo>
                    <a:pt x="38374" y="67999"/>
                  </a:lnTo>
                  <a:lnTo>
                    <a:pt x="38615" y="67878"/>
                  </a:lnTo>
                  <a:lnTo>
                    <a:pt x="38796" y="67757"/>
                  </a:lnTo>
                  <a:lnTo>
                    <a:pt x="38917" y="67576"/>
                  </a:lnTo>
                  <a:lnTo>
                    <a:pt x="39038" y="67335"/>
                  </a:lnTo>
                  <a:lnTo>
                    <a:pt x="39098" y="67154"/>
                  </a:lnTo>
                  <a:lnTo>
                    <a:pt x="39098" y="66912"/>
                  </a:lnTo>
                  <a:lnTo>
                    <a:pt x="39098" y="66671"/>
                  </a:lnTo>
                  <a:lnTo>
                    <a:pt x="39038" y="66490"/>
                  </a:lnTo>
                  <a:lnTo>
                    <a:pt x="38917" y="66249"/>
                  </a:lnTo>
                  <a:lnTo>
                    <a:pt x="38796" y="66068"/>
                  </a:lnTo>
                  <a:lnTo>
                    <a:pt x="38615" y="65947"/>
                  </a:lnTo>
                  <a:lnTo>
                    <a:pt x="38374" y="65826"/>
                  </a:lnTo>
                  <a:lnTo>
                    <a:pt x="38193" y="65766"/>
                  </a:lnTo>
                  <a:close/>
                  <a:moveTo>
                    <a:pt x="43502" y="65766"/>
                  </a:moveTo>
                  <a:lnTo>
                    <a:pt x="43321" y="65826"/>
                  </a:lnTo>
                  <a:lnTo>
                    <a:pt x="43080" y="65947"/>
                  </a:lnTo>
                  <a:lnTo>
                    <a:pt x="42899" y="66068"/>
                  </a:lnTo>
                  <a:lnTo>
                    <a:pt x="42778" y="66249"/>
                  </a:lnTo>
                  <a:lnTo>
                    <a:pt x="42658" y="66490"/>
                  </a:lnTo>
                  <a:lnTo>
                    <a:pt x="42597" y="66671"/>
                  </a:lnTo>
                  <a:lnTo>
                    <a:pt x="42597" y="66912"/>
                  </a:lnTo>
                  <a:lnTo>
                    <a:pt x="42597" y="67154"/>
                  </a:lnTo>
                  <a:lnTo>
                    <a:pt x="42658" y="67335"/>
                  </a:lnTo>
                  <a:lnTo>
                    <a:pt x="42778" y="67576"/>
                  </a:lnTo>
                  <a:lnTo>
                    <a:pt x="42899" y="67757"/>
                  </a:lnTo>
                  <a:lnTo>
                    <a:pt x="43080" y="67878"/>
                  </a:lnTo>
                  <a:lnTo>
                    <a:pt x="43321" y="67999"/>
                  </a:lnTo>
                  <a:lnTo>
                    <a:pt x="43502" y="68059"/>
                  </a:lnTo>
                  <a:lnTo>
                    <a:pt x="43985" y="68059"/>
                  </a:lnTo>
                  <a:lnTo>
                    <a:pt x="44166" y="67999"/>
                  </a:lnTo>
                  <a:lnTo>
                    <a:pt x="44407" y="67878"/>
                  </a:lnTo>
                  <a:lnTo>
                    <a:pt x="44588" y="67757"/>
                  </a:lnTo>
                  <a:lnTo>
                    <a:pt x="44709" y="67576"/>
                  </a:lnTo>
                  <a:lnTo>
                    <a:pt x="44830" y="67335"/>
                  </a:lnTo>
                  <a:lnTo>
                    <a:pt x="44890" y="67154"/>
                  </a:lnTo>
                  <a:lnTo>
                    <a:pt x="44890" y="66912"/>
                  </a:lnTo>
                  <a:lnTo>
                    <a:pt x="44890" y="66671"/>
                  </a:lnTo>
                  <a:lnTo>
                    <a:pt x="44830" y="66490"/>
                  </a:lnTo>
                  <a:lnTo>
                    <a:pt x="44709" y="66249"/>
                  </a:lnTo>
                  <a:lnTo>
                    <a:pt x="44588" y="66068"/>
                  </a:lnTo>
                  <a:lnTo>
                    <a:pt x="44407" y="65947"/>
                  </a:lnTo>
                  <a:lnTo>
                    <a:pt x="44166" y="65826"/>
                  </a:lnTo>
                  <a:lnTo>
                    <a:pt x="43985" y="65766"/>
                  </a:lnTo>
                  <a:close/>
                  <a:moveTo>
                    <a:pt x="49295" y="65766"/>
                  </a:moveTo>
                  <a:lnTo>
                    <a:pt x="49114" y="65826"/>
                  </a:lnTo>
                  <a:lnTo>
                    <a:pt x="48872" y="65947"/>
                  </a:lnTo>
                  <a:lnTo>
                    <a:pt x="48691" y="66068"/>
                  </a:lnTo>
                  <a:lnTo>
                    <a:pt x="48571" y="66249"/>
                  </a:lnTo>
                  <a:lnTo>
                    <a:pt x="48450" y="66490"/>
                  </a:lnTo>
                  <a:lnTo>
                    <a:pt x="48390" y="66671"/>
                  </a:lnTo>
                  <a:lnTo>
                    <a:pt x="48390" y="66912"/>
                  </a:lnTo>
                  <a:lnTo>
                    <a:pt x="48390" y="67154"/>
                  </a:lnTo>
                  <a:lnTo>
                    <a:pt x="48450" y="67335"/>
                  </a:lnTo>
                  <a:lnTo>
                    <a:pt x="48571" y="67576"/>
                  </a:lnTo>
                  <a:lnTo>
                    <a:pt x="48691" y="67757"/>
                  </a:lnTo>
                  <a:lnTo>
                    <a:pt x="48872" y="67878"/>
                  </a:lnTo>
                  <a:lnTo>
                    <a:pt x="49114" y="67999"/>
                  </a:lnTo>
                  <a:lnTo>
                    <a:pt x="49295" y="68059"/>
                  </a:lnTo>
                  <a:lnTo>
                    <a:pt x="49777" y="68059"/>
                  </a:lnTo>
                  <a:lnTo>
                    <a:pt x="49958" y="67999"/>
                  </a:lnTo>
                  <a:lnTo>
                    <a:pt x="50200" y="67878"/>
                  </a:lnTo>
                  <a:lnTo>
                    <a:pt x="50381" y="67757"/>
                  </a:lnTo>
                  <a:lnTo>
                    <a:pt x="50501" y="67576"/>
                  </a:lnTo>
                  <a:lnTo>
                    <a:pt x="50622" y="67335"/>
                  </a:lnTo>
                  <a:lnTo>
                    <a:pt x="50682" y="67154"/>
                  </a:lnTo>
                  <a:lnTo>
                    <a:pt x="50682" y="66912"/>
                  </a:lnTo>
                  <a:lnTo>
                    <a:pt x="50682" y="66671"/>
                  </a:lnTo>
                  <a:lnTo>
                    <a:pt x="50622" y="66490"/>
                  </a:lnTo>
                  <a:lnTo>
                    <a:pt x="50501" y="66249"/>
                  </a:lnTo>
                  <a:lnTo>
                    <a:pt x="50381" y="66068"/>
                  </a:lnTo>
                  <a:lnTo>
                    <a:pt x="50200" y="65947"/>
                  </a:lnTo>
                  <a:lnTo>
                    <a:pt x="49958" y="65826"/>
                  </a:lnTo>
                  <a:lnTo>
                    <a:pt x="49777" y="65766"/>
                  </a:lnTo>
                  <a:close/>
                  <a:moveTo>
                    <a:pt x="55087" y="65766"/>
                  </a:moveTo>
                  <a:lnTo>
                    <a:pt x="54906" y="65826"/>
                  </a:lnTo>
                  <a:lnTo>
                    <a:pt x="54665" y="65947"/>
                  </a:lnTo>
                  <a:lnTo>
                    <a:pt x="54483" y="66068"/>
                  </a:lnTo>
                  <a:lnTo>
                    <a:pt x="54363" y="66249"/>
                  </a:lnTo>
                  <a:lnTo>
                    <a:pt x="54242" y="66490"/>
                  </a:lnTo>
                  <a:lnTo>
                    <a:pt x="54182" y="66671"/>
                  </a:lnTo>
                  <a:lnTo>
                    <a:pt x="54182" y="66912"/>
                  </a:lnTo>
                  <a:lnTo>
                    <a:pt x="54182" y="67154"/>
                  </a:lnTo>
                  <a:lnTo>
                    <a:pt x="54242" y="67335"/>
                  </a:lnTo>
                  <a:lnTo>
                    <a:pt x="54363" y="67576"/>
                  </a:lnTo>
                  <a:lnTo>
                    <a:pt x="54483" y="67757"/>
                  </a:lnTo>
                  <a:lnTo>
                    <a:pt x="54665" y="67878"/>
                  </a:lnTo>
                  <a:lnTo>
                    <a:pt x="54906" y="67999"/>
                  </a:lnTo>
                  <a:lnTo>
                    <a:pt x="55087" y="68059"/>
                  </a:lnTo>
                  <a:lnTo>
                    <a:pt x="55570" y="68059"/>
                  </a:lnTo>
                  <a:lnTo>
                    <a:pt x="55751" y="67999"/>
                  </a:lnTo>
                  <a:lnTo>
                    <a:pt x="55992" y="67878"/>
                  </a:lnTo>
                  <a:lnTo>
                    <a:pt x="56173" y="67757"/>
                  </a:lnTo>
                  <a:lnTo>
                    <a:pt x="56294" y="67576"/>
                  </a:lnTo>
                  <a:lnTo>
                    <a:pt x="56414" y="67335"/>
                  </a:lnTo>
                  <a:lnTo>
                    <a:pt x="56475" y="67154"/>
                  </a:lnTo>
                  <a:lnTo>
                    <a:pt x="56475" y="66912"/>
                  </a:lnTo>
                  <a:lnTo>
                    <a:pt x="56475" y="66671"/>
                  </a:lnTo>
                  <a:lnTo>
                    <a:pt x="56414" y="66490"/>
                  </a:lnTo>
                  <a:lnTo>
                    <a:pt x="56294" y="66249"/>
                  </a:lnTo>
                  <a:lnTo>
                    <a:pt x="56173" y="66068"/>
                  </a:lnTo>
                  <a:lnTo>
                    <a:pt x="55992" y="65947"/>
                  </a:lnTo>
                  <a:lnTo>
                    <a:pt x="55751" y="65826"/>
                  </a:lnTo>
                  <a:lnTo>
                    <a:pt x="55570" y="65766"/>
                  </a:lnTo>
                  <a:close/>
                  <a:moveTo>
                    <a:pt x="60879" y="65766"/>
                  </a:moveTo>
                  <a:lnTo>
                    <a:pt x="60698" y="65826"/>
                  </a:lnTo>
                  <a:lnTo>
                    <a:pt x="60457" y="65947"/>
                  </a:lnTo>
                  <a:lnTo>
                    <a:pt x="60276" y="66068"/>
                  </a:lnTo>
                  <a:lnTo>
                    <a:pt x="60155" y="66249"/>
                  </a:lnTo>
                  <a:lnTo>
                    <a:pt x="60034" y="66490"/>
                  </a:lnTo>
                  <a:lnTo>
                    <a:pt x="59974" y="66671"/>
                  </a:lnTo>
                  <a:lnTo>
                    <a:pt x="59974" y="66912"/>
                  </a:lnTo>
                  <a:lnTo>
                    <a:pt x="59974" y="67154"/>
                  </a:lnTo>
                  <a:lnTo>
                    <a:pt x="60034" y="67335"/>
                  </a:lnTo>
                  <a:lnTo>
                    <a:pt x="60155" y="67576"/>
                  </a:lnTo>
                  <a:lnTo>
                    <a:pt x="60276" y="67757"/>
                  </a:lnTo>
                  <a:lnTo>
                    <a:pt x="60457" y="67878"/>
                  </a:lnTo>
                  <a:lnTo>
                    <a:pt x="60698" y="67999"/>
                  </a:lnTo>
                  <a:lnTo>
                    <a:pt x="60879" y="68059"/>
                  </a:lnTo>
                  <a:lnTo>
                    <a:pt x="61120" y="68059"/>
                  </a:lnTo>
                  <a:lnTo>
                    <a:pt x="62267" y="67214"/>
                  </a:lnTo>
                  <a:lnTo>
                    <a:pt x="62267" y="66912"/>
                  </a:lnTo>
                  <a:lnTo>
                    <a:pt x="62267" y="66671"/>
                  </a:lnTo>
                  <a:lnTo>
                    <a:pt x="62206" y="66490"/>
                  </a:lnTo>
                  <a:lnTo>
                    <a:pt x="62086" y="66249"/>
                  </a:lnTo>
                  <a:lnTo>
                    <a:pt x="61965" y="66068"/>
                  </a:lnTo>
                  <a:lnTo>
                    <a:pt x="61784" y="65947"/>
                  </a:lnTo>
                  <a:lnTo>
                    <a:pt x="61543" y="65826"/>
                  </a:lnTo>
                  <a:lnTo>
                    <a:pt x="61362" y="65766"/>
                  </a:lnTo>
                  <a:close/>
                  <a:moveTo>
                    <a:pt x="17679" y="68662"/>
                  </a:moveTo>
                  <a:lnTo>
                    <a:pt x="17317" y="68723"/>
                  </a:lnTo>
                  <a:lnTo>
                    <a:pt x="17015" y="68843"/>
                  </a:lnTo>
                  <a:lnTo>
                    <a:pt x="16774" y="69085"/>
                  </a:lnTo>
                  <a:lnTo>
                    <a:pt x="16593" y="69386"/>
                  </a:lnTo>
                  <a:lnTo>
                    <a:pt x="18523" y="70593"/>
                  </a:lnTo>
                  <a:lnTo>
                    <a:pt x="18644" y="70472"/>
                  </a:lnTo>
                  <a:lnTo>
                    <a:pt x="18765" y="70231"/>
                  </a:lnTo>
                  <a:lnTo>
                    <a:pt x="18825" y="70050"/>
                  </a:lnTo>
                  <a:lnTo>
                    <a:pt x="18825" y="69809"/>
                  </a:lnTo>
                  <a:lnTo>
                    <a:pt x="18825" y="69567"/>
                  </a:lnTo>
                  <a:lnTo>
                    <a:pt x="18765" y="69386"/>
                  </a:lnTo>
                  <a:lnTo>
                    <a:pt x="18644" y="69145"/>
                  </a:lnTo>
                  <a:lnTo>
                    <a:pt x="18523" y="68964"/>
                  </a:lnTo>
                  <a:lnTo>
                    <a:pt x="18342" y="68843"/>
                  </a:lnTo>
                  <a:lnTo>
                    <a:pt x="18101" y="68723"/>
                  </a:lnTo>
                  <a:lnTo>
                    <a:pt x="17920" y="68662"/>
                  </a:lnTo>
                  <a:close/>
                  <a:moveTo>
                    <a:pt x="57983" y="68662"/>
                  </a:moveTo>
                  <a:lnTo>
                    <a:pt x="57802" y="68723"/>
                  </a:lnTo>
                  <a:lnTo>
                    <a:pt x="57561" y="68843"/>
                  </a:lnTo>
                  <a:lnTo>
                    <a:pt x="57380" y="68964"/>
                  </a:lnTo>
                  <a:lnTo>
                    <a:pt x="57259" y="69145"/>
                  </a:lnTo>
                  <a:lnTo>
                    <a:pt x="57138" y="69386"/>
                  </a:lnTo>
                  <a:lnTo>
                    <a:pt x="57078" y="69567"/>
                  </a:lnTo>
                  <a:lnTo>
                    <a:pt x="57078" y="69809"/>
                  </a:lnTo>
                  <a:lnTo>
                    <a:pt x="57078" y="70050"/>
                  </a:lnTo>
                  <a:lnTo>
                    <a:pt x="57138" y="70231"/>
                  </a:lnTo>
                  <a:lnTo>
                    <a:pt x="57259" y="70472"/>
                  </a:lnTo>
                  <a:lnTo>
                    <a:pt x="57380" y="70593"/>
                  </a:lnTo>
                  <a:lnTo>
                    <a:pt x="59310" y="69386"/>
                  </a:lnTo>
                  <a:lnTo>
                    <a:pt x="59129" y="69085"/>
                  </a:lnTo>
                  <a:lnTo>
                    <a:pt x="58888" y="68843"/>
                  </a:lnTo>
                  <a:lnTo>
                    <a:pt x="58586" y="68723"/>
                  </a:lnTo>
                  <a:lnTo>
                    <a:pt x="58224" y="68662"/>
                  </a:lnTo>
                  <a:close/>
                  <a:moveTo>
                    <a:pt x="23230" y="68662"/>
                  </a:moveTo>
                  <a:lnTo>
                    <a:pt x="23049" y="68723"/>
                  </a:lnTo>
                  <a:lnTo>
                    <a:pt x="22807" y="68843"/>
                  </a:lnTo>
                  <a:lnTo>
                    <a:pt x="22626" y="68964"/>
                  </a:lnTo>
                  <a:lnTo>
                    <a:pt x="22506" y="69145"/>
                  </a:lnTo>
                  <a:lnTo>
                    <a:pt x="22385" y="69386"/>
                  </a:lnTo>
                  <a:lnTo>
                    <a:pt x="22325" y="69567"/>
                  </a:lnTo>
                  <a:lnTo>
                    <a:pt x="22325" y="69809"/>
                  </a:lnTo>
                  <a:lnTo>
                    <a:pt x="22325" y="70050"/>
                  </a:lnTo>
                  <a:lnTo>
                    <a:pt x="22385" y="70231"/>
                  </a:lnTo>
                  <a:lnTo>
                    <a:pt x="22506" y="70472"/>
                  </a:lnTo>
                  <a:lnTo>
                    <a:pt x="22626" y="70653"/>
                  </a:lnTo>
                  <a:lnTo>
                    <a:pt x="22807" y="70774"/>
                  </a:lnTo>
                  <a:lnTo>
                    <a:pt x="23049" y="70895"/>
                  </a:lnTo>
                  <a:lnTo>
                    <a:pt x="23230" y="70955"/>
                  </a:lnTo>
                  <a:lnTo>
                    <a:pt x="23712" y="70955"/>
                  </a:lnTo>
                  <a:lnTo>
                    <a:pt x="23893" y="70895"/>
                  </a:lnTo>
                  <a:lnTo>
                    <a:pt x="24135" y="70774"/>
                  </a:lnTo>
                  <a:lnTo>
                    <a:pt x="24316" y="70653"/>
                  </a:lnTo>
                  <a:lnTo>
                    <a:pt x="24436" y="70472"/>
                  </a:lnTo>
                  <a:lnTo>
                    <a:pt x="24557" y="70231"/>
                  </a:lnTo>
                  <a:lnTo>
                    <a:pt x="24617" y="70050"/>
                  </a:lnTo>
                  <a:lnTo>
                    <a:pt x="24617" y="69809"/>
                  </a:lnTo>
                  <a:lnTo>
                    <a:pt x="24617" y="69567"/>
                  </a:lnTo>
                  <a:lnTo>
                    <a:pt x="24557" y="69386"/>
                  </a:lnTo>
                  <a:lnTo>
                    <a:pt x="24436" y="69145"/>
                  </a:lnTo>
                  <a:lnTo>
                    <a:pt x="24316" y="68964"/>
                  </a:lnTo>
                  <a:lnTo>
                    <a:pt x="24135" y="68843"/>
                  </a:lnTo>
                  <a:lnTo>
                    <a:pt x="23893" y="68723"/>
                  </a:lnTo>
                  <a:lnTo>
                    <a:pt x="23712" y="68662"/>
                  </a:lnTo>
                  <a:close/>
                  <a:moveTo>
                    <a:pt x="29022" y="68662"/>
                  </a:moveTo>
                  <a:lnTo>
                    <a:pt x="28841" y="68723"/>
                  </a:lnTo>
                  <a:lnTo>
                    <a:pt x="28599" y="68843"/>
                  </a:lnTo>
                  <a:lnTo>
                    <a:pt x="28418" y="68964"/>
                  </a:lnTo>
                  <a:lnTo>
                    <a:pt x="28298" y="69145"/>
                  </a:lnTo>
                  <a:lnTo>
                    <a:pt x="28177" y="69386"/>
                  </a:lnTo>
                  <a:lnTo>
                    <a:pt x="28117" y="69567"/>
                  </a:lnTo>
                  <a:lnTo>
                    <a:pt x="28117" y="69809"/>
                  </a:lnTo>
                  <a:lnTo>
                    <a:pt x="28117" y="70050"/>
                  </a:lnTo>
                  <a:lnTo>
                    <a:pt x="28177" y="70231"/>
                  </a:lnTo>
                  <a:lnTo>
                    <a:pt x="28298" y="70472"/>
                  </a:lnTo>
                  <a:lnTo>
                    <a:pt x="28418" y="70653"/>
                  </a:lnTo>
                  <a:lnTo>
                    <a:pt x="28599" y="70774"/>
                  </a:lnTo>
                  <a:lnTo>
                    <a:pt x="28841" y="70895"/>
                  </a:lnTo>
                  <a:lnTo>
                    <a:pt x="29022" y="70955"/>
                  </a:lnTo>
                  <a:lnTo>
                    <a:pt x="29505" y="70955"/>
                  </a:lnTo>
                  <a:lnTo>
                    <a:pt x="29686" y="70895"/>
                  </a:lnTo>
                  <a:lnTo>
                    <a:pt x="29927" y="70774"/>
                  </a:lnTo>
                  <a:lnTo>
                    <a:pt x="30108" y="70653"/>
                  </a:lnTo>
                  <a:lnTo>
                    <a:pt x="30229" y="70472"/>
                  </a:lnTo>
                  <a:lnTo>
                    <a:pt x="30349" y="70231"/>
                  </a:lnTo>
                  <a:lnTo>
                    <a:pt x="30410" y="70050"/>
                  </a:lnTo>
                  <a:lnTo>
                    <a:pt x="30410" y="69809"/>
                  </a:lnTo>
                  <a:lnTo>
                    <a:pt x="30410" y="69567"/>
                  </a:lnTo>
                  <a:lnTo>
                    <a:pt x="30349" y="69386"/>
                  </a:lnTo>
                  <a:lnTo>
                    <a:pt x="30229" y="69145"/>
                  </a:lnTo>
                  <a:lnTo>
                    <a:pt x="30108" y="68964"/>
                  </a:lnTo>
                  <a:lnTo>
                    <a:pt x="29927" y="68843"/>
                  </a:lnTo>
                  <a:lnTo>
                    <a:pt x="29686" y="68723"/>
                  </a:lnTo>
                  <a:lnTo>
                    <a:pt x="29505" y="68662"/>
                  </a:lnTo>
                  <a:close/>
                  <a:moveTo>
                    <a:pt x="34814" y="68662"/>
                  </a:moveTo>
                  <a:lnTo>
                    <a:pt x="34633" y="68723"/>
                  </a:lnTo>
                  <a:lnTo>
                    <a:pt x="34392" y="68843"/>
                  </a:lnTo>
                  <a:lnTo>
                    <a:pt x="34211" y="68964"/>
                  </a:lnTo>
                  <a:lnTo>
                    <a:pt x="34090" y="69145"/>
                  </a:lnTo>
                  <a:lnTo>
                    <a:pt x="33969" y="69386"/>
                  </a:lnTo>
                  <a:lnTo>
                    <a:pt x="33909" y="69567"/>
                  </a:lnTo>
                  <a:lnTo>
                    <a:pt x="33909" y="69809"/>
                  </a:lnTo>
                  <a:lnTo>
                    <a:pt x="33909" y="70050"/>
                  </a:lnTo>
                  <a:lnTo>
                    <a:pt x="33969" y="70231"/>
                  </a:lnTo>
                  <a:lnTo>
                    <a:pt x="34090" y="70472"/>
                  </a:lnTo>
                  <a:lnTo>
                    <a:pt x="34211" y="70653"/>
                  </a:lnTo>
                  <a:lnTo>
                    <a:pt x="34392" y="70774"/>
                  </a:lnTo>
                  <a:lnTo>
                    <a:pt x="34633" y="70895"/>
                  </a:lnTo>
                  <a:lnTo>
                    <a:pt x="34814" y="70955"/>
                  </a:lnTo>
                  <a:lnTo>
                    <a:pt x="35297" y="70955"/>
                  </a:lnTo>
                  <a:lnTo>
                    <a:pt x="35478" y="70895"/>
                  </a:lnTo>
                  <a:lnTo>
                    <a:pt x="35719" y="70774"/>
                  </a:lnTo>
                  <a:lnTo>
                    <a:pt x="35900" y="70653"/>
                  </a:lnTo>
                  <a:lnTo>
                    <a:pt x="36021" y="70472"/>
                  </a:lnTo>
                  <a:lnTo>
                    <a:pt x="36141" y="70231"/>
                  </a:lnTo>
                  <a:lnTo>
                    <a:pt x="36202" y="70050"/>
                  </a:lnTo>
                  <a:lnTo>
                    <a:pt x="36202" y="69809"/>
                  </a:lnTo>
                  <a:lnTo>
                    <a:pt x="36202" y="69567"/>
                  </a:lnTo>
                  <a:lnTo>
                    <a:pt x="36141" y="69386"/>
                  </a:lnTo>
                  <a:lnTo>
                    <a:pt x="36021" y="69145"/>
                  </a:lnTo>
                  <a:lnTo>
                    <a:pt x="35900" y="68964"/>
                  </a:lnTo>
                  <a:lnTo>
                    <a:pt x="35719" y="68843"/>
                  </a:lnTo>
                  <a:lnTo>
                    <a:pt x="35478" y="68723"/>
                  </a:lnTo>
                  <a:lnTo>
                    <a:pt x="35297" y="68662"/>
                  </a:lnTo>
                  <a:close/>
                  <a:moveTo>
                    <a:pt x="40606" y="68662"/>
                  </a:moveTo>
                  <a:lnTo>
                    <a:pt x="40425" y="68723"/>
                  </a:lnTo>
                  <a:lnTo>
                    <a:pt x="40184" y="68843"/>
                  </a:lnTo>
                  <a:lnTo>
                    <a:pt x="40003" y="68964"/>
                  </a:lnTo>
                  <a:lnTo>
                    <a:pt x="39882" y="69145"/>
                  </a:lnTo>
                  <a:lnTo>
                    <a:pt x="39762" y="69386"/>
                  </a:lnTo>
                  <a:lnTo>
                    <a:pt x="39701" y="69567"/>
                  </a:lnTo>
                  <a:lnTo>
                    <a:pt x="39701" y="69809"/>
                  </a:lnTo>
                  <a:lnTo>
                    <a:pt x="39701" y="70050"/>
                  </a:lnTo>
                  <a:lnTo>
                    <a:pt x="39762" y="70231"/>
                  </a:lnTo>
                  <a:lnTo>
                    <a:pt x="39882" y="70472"/>
                  </a:lnTo>
                  <a:lnTo>
                    <a:pt x="40003" y="70653"/>
                  </a:lnTo>
                  <a:lnTo>
                    <a:pt x="40184" y="70774"/>
                  </a:lnTo>
                  <a:lnTo>
                    <a:pt x="40425" y="70895"/>
                  </a:lnTo>
                  <a:lnTo>
                    <a:pt x="40606" y="70955"/>
                  </a:lnTo>
                  <a:lnTo>
                    <a:pt x="41089" y="70955"/>
                  </a:lnTo>
                  <a:lnTo>
                    <a:pt x="41270" y="70895"/>
                  </a:lnTo>
                  <a:lnTo>
                    <a:pt x="41511" y="70774"/>
                  </a:lnTo>
                  <a:lnTo>
                    <a:pt x="41692" y="70653"/>
                  </a:lnTo>
                  <a:lnTo>
                    <a:pt x="41813" y="70472"/>
                  </a:lnTo>
                  <a:lnTo>
                    <a:pt x="41934" y="70231"/>
                  </a:lnTo>
                  <a:lnTo>
                    <a:pt x="41994" y="70050"/>
                  </a:lnTo>
                  <a:lnTo>
                    <a:pt x="41994" y="69809"/>
                  </a:lnTo>
                  <a:lnTo>
                    <a:pt x="41994" y="69567"/>
                  </a:lnTo>
                  <a:lnTo>
                    <a:pt x="41934" y="69386"/>
                  </a:lnTo>
                  <a:lnTo>
                    <a:pt x="41813" y="69145"/>
                  </a:lnTo>
                  <a:lnTo>
                    <a:pt x="41692" y="68964"/>
                  </a:lnTo>
                  <a:lnTo>
                    <a:pt x="41511" y="68843"/>
                  </a:lnTo>
                  <a:lnTo>
                    <a:pt x="41270" y="68723"/>
                  </a:lnTo>
                  <a:lnTo>
                    <a:pt x="41089" y="68662"/>
                  </a:lnTo>
                  <a:close/>
                  <a:moveTo>
                    <a:pt x="46399" y="68662"/>
                  </a:moveTo>
                  <a:lnTo>
                    <a:pt x="46218" y="68723"/>
                  </a:lnTo>
                  <a:lnTo>
                    <a:pt x="45976" y="68843"/>
                  </a:lnTo>
                  <a:lnTo>
                    <a:pt x="45795" y="68964"/>
                  </a:lnTo>
                  <a:lnTo>
                    <a:pt x="45674" y="69145"/>
                  </a:lnTo>
                  <a:lnTo>
                    <a:pt x="45554" y="69386"/>
                  </a:lnTo>
                  <a:lnTo>
                    <a:pt x="45493" y="69567"/>
                  </a:lnTo>
                  <a:lnTo>
                    <a:pt x="45493" y="69809"/>
                  </a:lnTo>
                  <a:lnTo>
                    <a:pt x="45493" y="70050"/>
                  </a:lnTo>
                  <a:lnTo>
                    <a:pt x="45554" y="70231"/>
                  </a:lnTo>
                  <a:lnTo>
                    <a:pt x="45674" y="70472"/>
                  </a:lnTo>
                  <a:lnTo>
                    <a:pt x="45795" y="70653"/>
                  </a:lnTo>
                  <a:lnTo>
                    <a:pt x="45976" y="70774"/>
                  </a:lnTo>
                  <a:lnTo>
                    <a:pt x="46218" y="70895"/>
                  </a:lnTo>
                  <a:lnTo>
                    <a:pt x="46399" y="70955"/>
                  </a:lnTo>
                  <a:lnTo>
                    <a:pt x="46881" y="70955"/>
                  </a:lnTo>
                  <a:lnTo>
                    <a:pt x="47062" y="70895"/>
                  </a:lnTo>
                  <a:lnTo>
                    <a:pt x="47304" y="70774"/>
                  </a:lnTo>
                  <a:lnTo>
                    <a:pt x="47485" y="70653"/>
                  </a:lnTo>
                  <a:lnTo>
                    <a:pt x="47605" y="70472"/>
                  </a:lnTo>
                  <a:lnTo>
                    <a:pt x="47726" y="70231"/>
                  </a:lnTo>
                  <a:lnTo>
                    <a:pt x="47786" y="70050"/>
                  </a:lnTo>
                  <a:lnTo>
                    <a:pt x="47786" y="69809"/>
                  </a:lnTo>
                  <a:lnTo>
                    <a:pt x="47786" y="69567"/>
                  </a:lnTo>
                  <a:lnTo>
                    <a:pt x="47726" y="69386"/>
                  </a:lnTo>
                  <a:lnTo>
                    <a:pt x="47605" y="69145"/>
                  </a:lnTo>
                  <a:lnTo>
                    <a:pt x="47485" y="68964"/>
                  </a:lnTo>
                  <a:lnTo>
                    <a:pt x="47304" y="68843"/>
                  </a:lnTo>
                  <a:lnTo>
                    <a:pt x="47062" y="68723"/>
                  </a:lnTo>
                  <a:lnTo>
                    <a:pt x="46881" y="68662"/>
                  </a:lnTo>
                  <a:close/>
                  <a:moveTo>
                    <a:pt x="52191" y="68662"/>
                  </a:moveTo>
                  <a:lnTo>
                    <a:pt x="52010" y="68723"/>
                  </a:lnTo>
                  <a:lnTo>
                    <a:pt x="51768" y="68843"/>
                  </a:lnTo>
                  <a:lnTo>
                    <a:pt x="51587" y="68964"/>
                  </a:lnTo>
                  <a:lnTo>
                    <a:pt x="51467" y="69145"/>
                  </a:lnTo>
                  <a:lnTo>
                    <a:pt x="51346" y="69386"/>
                  </a:lnTo>
                  <a:lnTo>
                    <a:pt x="51286" y="69567"/>
                  </a:lnTo>
                  <a:lnTo>
                    <a:pt x="51286" y="69809"/>
                  </a:lnTo>
                  <a:lnTo>
                    <a:pt x="51286" y="70050"/>
                  </a:lnTo>
                  <a:lnTo>
                    <a:pt x="51346" y="70231"/>
                  </a:lnTo>
                  <a:lnTo>
                    <a:pt x="51467" y="70472"/>
                  </a:lnTo>
                  <a:lnTo>
                    <a:pt x="51587" y="70653"/>
                  </a:lnTo>
                  <a:lnTo>
                    <a:pt x="51768" y="70774"/>
                  </a:lnTo>
                  <a:lnTo>
                    <a:pt x="52010" y="70895"/>
                  </a:lnTo>
                  <a:lnTo>
                    <a:pt x="52191" y="70955"/>
                  </a:lnTo>
                  <a:lnTo>
                    <a:pt x="52673" y="70955"/>
                  </a:lnTo>
                  <a:lnTo>
                    <a:pt x="52854" y="70895"/>
                  </a:lnTo>
                  <a:lnTo>
                    <a:pt x="53096" y="70774"/>
                  </a:lnTo>
                  <a:lnTo>
                    <a:pt x="53277" y="70653"/>
                  </a:lnTo>
                  <a:lnTo>
                    <a:pt x="53397" y="70472"/>
                  </a:lnTo>
                  <a:lnTo>
                    <a:pt x="53518" y="70231"/>
                  </a:lnTo>
                  <a:lnTo>
                    <a:pt x="53578" y="70050"/>
                  </a:lnTo>
                  <a:lnTo>
                    <a:pt x="53578" y="69809"/>
                  </a:lnTo>
                  <a:lnTo>
                    <a:pt x="53578" y="69567"/>
                  </a:lnTo>
                  <a:lnTo>
                    <a:pt x="53518" y="69386"/>
                  </a:lnTo>
                  <a:lnTo>
                    <a:pt x="53397" y="69145"/>
                  </a:lnTo>
                  <a:lnTo>
                    <a:pt x="53277" y="68964"/>
                  </a:lnTo>
                  <a:lnTo>
                    <a:pt x="53096" y="68843"/>
                  </a:lnTo>
                  <a:lnTo>
                    <a:pt x="52854" y="68723"/>
                  </a:lnTo>
                  <a:lnTo>
                    <a:pt x="52673" y="68662"/>
                  </a:lnTo>
                  <a:close/>
                  <a:moveTo>
                    <a:pt x="20575" y="71558"/>
                  </a:moveTo>
                  <a:lnTo>
                    <a:pt x="20273" y="71619"/>
                  </a:lnTo>
                  <a:lnTo>
                    <a:pt x="21661" y="72282"/>
                  </a:lnTo>
                  <a:lnTo>
                    <a:pt x="21540" y="72041"/>
                  </a:lnTo>
                  <a:lnTo>
                    <a:pt x="21359" y="71860"/>
                  </a:lnTo>
                  <a:lnTo>
                    <a:pt x="21118" y="71679"/>
                  </a:lnTo>
                  <a:lnTo>
                    <a:pt x="20876" y="71558"/>
                  </a:lnTo>
                  <a:close/>
                  <a:moveTo>
                    <a:pt x="55027" y="71558"/>
                  </a:moveTo>
                  <a:lnTo>
                    <a:pt x="54785" y="71679"/>
                  </a:lnTo>
                  <a:lnTo>
                    <a:pt x="54544" y="71860"/>
                  </a:lnTo>
                  <a:lnTo>
                    <a:pt x="54363" y="72041"/>
                  </a:lnTo>
                  <a:lnTo>
                    <a:pt x="54242" y="72282"/>
                  </a:lnTo>
                  <a:lnTo>
                    <a:pt x="55630" y="71619"/>
                  </a:lnTo>
                  <a:lnTo>
                    <a:pt x="55328" y="71558"/>
                  </a:lnTo>
                  <a:close/>
                  <a:moveTo>
                    <a:pt x="26065" y="71558"/>
                  </a:moveTo>
                  <a:lnTo>
                    <a:pt x="25824" y="71679"/>
                  </a:lnTo>
                  <a:lnTo>
                    <a:pt x="25583" y="71860"/>
                  </a:lnTo>
                  <a:lnTo>
                    <a:pt x="25402" y="72041"/>
                  </a:lnTo>
                  <a:lnTo>
                    <a:pt x="25281" y="72343"/>
                  </a:lnTo>
                  <a:lnTo>
                    <a:pt x="25221" y="72705"/>
                  </a:lnTo>
                  <a:lnTo>
                    <a:pt x="25221" y="72946"/>
                  </a:lnTo>
                  <a:lnTo>
                    <a:pt x="25281" y="73127"/>
                  </a:lnTo>
                  <a:lnTo>
                    <a:pt x="25402" y="73368"/>
                  </a:lnTo>
                  <a:lnTo>
                    <a:pt x="25522" y="73549"/>
                  </a:lnTo>
                  <a:lnTo>
                    <a:pt x="25703" y="73670"/>
                  </a:lnTo>
                  <a:lnTo>
                    <a:pt x="25945" y="73791"/>
                  </a:lnTo>
                  <a:lnTo>
                    <a:pt x="26126" y="73851"/>
                  </a:lnTo>
                  <a:lnTo>
                    <a:pt x="26608" y="73851"/>
                  </a:lnTo>
                  <a:lnTo>
                    <a:pt x="26789" y="73791"/>
                  </a:lnTo>
                  <a:lnTo>
                    <a:pt x="27031" y="73670"/>
                  </a:lnTo>
                  <a:lnTo>
                    <a:pt x="27212" y="73549"/>
                  </a:lnTo>
                  <a:lnTo>
                    <a:pt x="27332" y="73368"/>
                  </a:lnTo>
                  <a:lnTo>
                    <a:pt x="27453" y="73127"/>
                  </a:lnTo>
                  <a:lnTo>
                    <a:pt x="27513" y="72946"/>
                  </a:lnTo>
                  <a:lnTo>
                    <a:pt x="27513" y="72705"/>
                  </a:lnTo>
                  <a:lnTo>
                    <a:pt x="27453" y="72343"/>
                  </a:lnTo>
                  <a:lnTo>
                    <a:pt x="27332" y="72041"/>
                  </a:lnTo>
                  <a:lnTo>
                    <a:pt x="27151" y="71860"/>
                  </a:lnTo>
                  <a:lnTo>
                    <a:pt x="26910" y="71679"/>
                  </a:lnTo>
                  <a:lnTo>
                    <a:pt x="26669" y="71558"/>
                  </a:lnTo>
                  <a:close/>
                  <a:moveTo>
                    <a:pt x="31858" y="71558"/>
                  </a:moveTo>
                  <a:lnTo>
                    <a:pt x="31616" y="71679"/>
                  </a:lnTo>
                  <a:lnTo>
                    <a:pt x="31375" y="71860"/>
                  </a:lnTo>
                  <a:lnTo>
                    <a:pt x="31194" y="72041"/>
                  </a:lnTo>
                  <a:lnTo>
                    <a:pt x="31073" y="72343"/>
                  </a:lnTo>
                  <a:lnTo>
                    <a:pt x="31013" y="72705"/>
                  </a:lnTo>
                  <a:lnTo>
                    <a:pt x="31013" y="72946"/>
                  </a:lnTo>
                  <a:lnTo>
                    <a:pt x="31073" y="73127"/>
                  </a:lnTo>
                  <a:lnTo>
                    <a:pt x="31194" y="73368"/>
                  </a:lnTo>
                  <a:lnTo>
                    <a:pt x="31315" y="73549"/>
                  </a:lnTo>
                  <a:lnTo>
                    <a:pt x="31496" y="73670"/>
                  </a:lnTo>
                  <a:lnTo>
                    <a:pt x="31737" y="73791"/>
                  </a:lnTo>
                  <a:lnTo>
                    <a:pt x="31918" y="73851"/>
                  </a:lnTo>
                  <a:lnTo>
                    <a:pt x="32401" y="73851"/>
                  </a:lnTo>
                  <a:lnTo>
                    <a:pt x="32582" y="73791"/>
                  </a:lnTo>
                  <a:lnTo>
                    <a:pt x="32823" y="73670"/>
                  </a:lnTo>
                  <a:lnTo>
                    <a:pt x="33004" y="73549"/>
                  </a:lnTo>
                  <a:lnTo>
                    <a:pt x="33125" y="73368"/>
                  </a:lnTo>
                  <a:lnTo>
                    <a:pt x="33245" y="73127"/>
                  </a:lnTo>
                  <a:lnTo>
                    <a:pt x="33306" y="72946"/>
                  </a:lnTo>
                  <a:lnTo>
                    <a:pt x="33306" y="72705"/>
                  </a:lnTo>
                  <a:lnTo>
                    <a:pt x="33245" y="72343"/>
                  </a:lnTo>
                  <a:lnTo>
                    <a:pt x="33125" y="72041"/>
                  </a:lnTo>
                  <a:lnTo>
                    <a:pt x="32944" y="71860"/>
                  </a:lnTo>
                  <a:lnTo>
                    <a:pt x="32702" y="71679"/>
                  </a:lnTo>
                  <a:lnTo>
                    <a:pt x="32461" y="71558"/>
                  </a:lnTo>
                  <a:close/>
                  <a:moveTo>
                    <a:pt x="37650" y="71558"/>
                  </a:moveTo>
                  <a:lnTo>
                    <a:pt x="37408" y="71679"/>
                  </a:lnTo>
                  <a:lnTo>
                    <a:pt x="37167" y="71860"/>
                  </a:lnTo>
                  <a:lnTo>
                    <a:pt x="36986" y="72041"/>
                  </a:lnTo>
                  <a:lnTo>
                    <a:pt x="36865" y="72343"/>
                  </a:lnTo>
                  <a:lnTo>
                    <a:pt x="36805" y="72705"/>
                  </a:lnTo>
                  <a:lnTo>
                    <a:pt x="36805" y="72946"/>
                  </a:lnTo>
                  <a:lnTo>
                    <a:pt x="36865" y="73127"/>
                  </a:lnTo>
                  <a:lnTo>
                    <a:pt x="36986" y="73368"/>
                  </a:lnTo>
                  <a:lnTo>
                    <a:pt x="37107" y="73549"/>
                  </a:lnTo>
                  <a:lnTo>
                    <a:pt x="37288" y="73670"/>
                  </a:lnTo>
                  <a:lnTo>
                    <a:pt x="37529" y="73791"/>
                  </a:lnTo>
                  <a:lnTo>
                    <a:pt x="37710" y="73851"/>
                  </a:lnTo>
                  <a:lnTo>
                    <a:pt x="38193" y="73851"/>
                  </a:lnTo>
                  <a:lnTo>
                    <a:pt x="38374" y="73791"/>
                  </a:lnTo>
                  <a:lnTo>
                    <a:pt x="38615" y="73670"/>
                  </a:lnTo>
                  <a:lnTo>
                    <a:pt x="38796" y="73549"/>
                  </a:lnTo>
                  <a:lnTo>
                    <a:pt x="38917" y="73368"/>
                  </a:lnTo>
                  <a:lnTo>
                    <a:pt x="39038" y="73127"/>
                  </a:lnTo>
                  <a:lnTo>
                    <a:pt x="39098" y="72946"/>
                  </a:lnTo>
                  <a:lnTo>
                    <a:pt x="39098" y="72705"/>
                  </a:lnTo>
                  <a:lnTo>
                    <a:pt x="39038" y="72343"/>
                  </a:lnTo>
                  <a:lnTo>
                    <a:pt x="38917" y="72041"/>
                  </a:lnTo>
                  <a:lnTo>
                    <a:pt x="38736" y="71860"/>
                  </a:lnTo>
                  <a:lnTo>
                    <a:pt x="38495" y="71679"/>
                  </a:lnTo>
                  <a:lnTo>
                    <a:pt x="38253" y="71558"/>
                  </a:lnTo>
                  <a:close/>
                  <a:moveTo>
                    <a:pt x="43442" y="71558"/>
                  </a:moveTo>
                  <a:lnTo>
                    <a:pt x="43201" y="71679"/>
                  </a:lnTo>
                  <a:lnTo>
                    <a:pt x="42959" y="71860"/>
                  </a:lnTo>
                  <a:lnTo>
                    <a:pt x="42778" y="72041"/>
                  </a:lnTo>
                  <a:lnTo>
                    <a:pt x="42658" y="72343"/>
                  </a:lnTo>
                  <a:lnTo>
                    <a:pt x="42597" y="72705"/>
                  </a:lnTo>
                  <a:lnTo>
                    <a:pt x="42597" y="72946"/>
                  </a:lnTo>
                  <a:lnTo>
                    <a:pt x="42658" y="73127"/>
                  </a:lnTo>
                  <a:lnTo>
                    <a:pt x="42778" y="73368"/>
                  </a:lnTo>
                  <a:lnTo>
                    <a:pt x="42899" y="73549"/>
                  </a:lnTo>
                  <a:lnTo>
                    <a:pt x="43080" y="73670"/>
                  </a:lnTo>
                  <a:lnTo>
                    <a:pt x="43321" y="73791"/>
                  </a:lnTo>
                  <a:lnTo>
                    <a:pt x="43502" y="73851"/>
                  </a:lnTo>
                  <a:lnTo>
                    <a:pt x="43985" y="73851"/>
                  </a:lnTo>
                  <a:lnTo>
                    <a:pt x="44166" y="73791"/>
                  </a:lnTo>
                  <a:lnTo>
                    <a:pt x="44407" y="73670"/>
                  </a:lnTo>
                  <a:lnTo>
                    <a:pt x="44588" y="73549"/>
                  </a:lnTo>
                  <a:lnTo>
                    <a:pt x="44709" y="73368"/>
                  </a:lnTo>
                  <a:lnTo>
                    <a:pt x="44830" y="73127"/>
                  </a:lnTo>
                  <a:lnTo>
                    <a:pt x="44890" y="72946"/>
                  </a:lnTo>
                  <a:lnTo>
                    <a:pt x="44890" y="72705"/>
                  </a:lnTo>
                  <a:lnTo>
                    <a:pt x="44830" y="72343"/>
                  </a:lnTo>
                  <a:lnTo>
                    <a:pt x="44709" y="72041"/>
                  </a:lnTo>
                  <a:lnTo>
                    <a:pt x="44528" y="71860"/>
                  </a:lnTo>
                  <a:lnTo>
                    <a:pt x="44287" y="71679"/>
                  </a:lnTo>
                  <a:lnTo>
                    <a:pt x="44045" y="71558"/>
                  </a:lnTo>
                  <a:close/>
                  <a:moveTo>
                    <a:pt x="49234" y="71558"/>
                  </a:moveTo>
                  <a:lnTo>
                    <a:pt x="48993" y="71679"/>
                  </a:lnTo>
                  <a:lnTo>
                    <a:pt x="48752" y="71860"/>
                  </a:lnTo>
                  <a:lnTo>
                    <a:pt x="48571" y="72041"/>
                  </a:lnTo>
                  <a:lnTo>
                    <a:pt x="48450" y="72343"/>
                  </a:lnTo>
                  <a:lnTo>
                    <a:pt x="48390" y="72705"/>
                  </a:lnTo>
                  <a:lnTo>
                    <a:pt x="48390" y="72946"/>
                  </a:lnTo>
                  <a:lnTo>
                    <a:pt x="48450" y="73127"/>
                  </a:lnTo>
                  <a:lnTo>
                    <a:pt x="48571" y="73368"/>
                  </a:lnTo>
                  <a:lnTo>
                    <a:pt x="48691" y="73549"/>
                  </a:lnTo>
                  <a:lnTo>
                    <a:pt x="48872" y="73670"/>
                  </a:lnTo>
                  <a:lnTo>
                    <a:pt x="49114" y="73791"/>
                  </a:lnTo>
                  <a:lnTo>
                    <a:pt x="49295" y="73851"/>
                  </a:lnTo>
                  <a:lnTo>
                    <a:pt x="49777" y="73851"/>
                  </a:lnTo>
                  <a:lnTo>
                    <a:pt x="49958" y="73791"/>
                  </a:lnTo>
                  <a:lnTo>
                    <a:pt x="50200" y="73670"/>
                  </a:lnTo>
                  <a:lnTo>
                    <a:pt x="50381" y="73549"/>
                  </a:lnTo>
                  <a:lnTo>
                    <a:pt x="50501" y="73368"/>
                  </a:lnTo>
                  <a:lnTo>
                    <a:pt x="50622" y="73127"/>
                  </a:lnTo>
                  <a:lnTo>
                    <a:pt x="50682" y="72946"/>
                  </a:lnTo>
                  <a:lnTo>
                    <a:pt x="50682" y="72705"/>
                  </a:lnTo>
                  <a:lnTo>
                    <a:pt x="50622" y="72343"/>
                  </a:lnTo>
                  <a:lnTo>
                    <a:pt x="50501" y="72041"/>
                  </a:lnTo>
                  <a:lnTo>
                    <a:pt x="50320" y="71860"/>
                  </a:lnTo>
                  <a:lnTo>
                    <a:pt x="50079" y="71679"/>
                  </a:lnTo>
                  <a:lnTo>
                    <a:pt x="49838" y="71558"/>
                  </a:lnTo>
                  <a:close/>
                  <a:moveTo>
                    <a:pt x="29022" y="74454"/>
                  </a:moveTo>
                  <a:lnTo>
                    <a:pt x="28841" y="74515"/>
                  </a:lnTo>
                  <a:lnTo>
                    <a:pt x="28660" y="74635"/>
                  </a:lnTo>
                  <a:lnTo>
                    <a:pt x="28479" y="74756"/>
                  </a:lnTo>
                  <a:lnTo>
                    <a:pt x="30349" y="75178"/>
                  </a:lnTo>
                  <a:lnTo>
                    <a:pt x="30349" y="75178"/>
                  </a:lnTo>
                  <a:lnTo>
                    <a:pt x="30168" y="74877"/>
                  </a:lnTo>
                  <a:lnTo>
                    <a:pt x="29927" y="74635"/>
                  </a:lnTo>
                  <a:lnTo>
                    <a:pt x="29625" y="74515"/>
                  </a:lnTo>
                  <a:lnTo>
                    <a:pt x="29263" y="74454"/>
                  </a:lnTo>
                  <a:close/>
                  <a:moveTo>
                    <a:pt x="46640" y="74454"/>
                  </a:moveTo>
                  <a:lnTo>
                    <a:pt x="46278" y="74515"/>
                  </a:lnTo>
                  <a:lnTo>
                    <a:pt x="45976" y="74635"/>
                  </a:lnTo>
                  <a:lnTo>
                    <a:pt x="45735" y="74877"/>
                  </a:lnTo>
                  <a:lnTo>
                    <a:pt x="45554" y="75178"/>
                  </a:lnTo>
                  <a:lnTo>
                    <a:pt x="45554" y="75178"/>
                  </a:lnTo>
                  <a:lnTo>
                    <a:pt x="47424" y="74756"/>
                  </a:lnTo>
                  <a:lnTo>
                    <a:pt x="47243" y="74635"/>
                  </a:lnTo>
                  <a:lnTo>
                    <a:pt x="47062" y="74515"/>
                  </a:lnTo>
                  <a:lnTo>
                    <a:pt x="46881" y="74454"/>
                  </a:lnTo>
                  <a:close/>
                  <a:moveTo>
                    <a:pt x="34814" y="74454"/>
                  </a:moveTo>
                  <a:lnTo>
                    <a:pt x="34633" y="74515"/>
                  </a:lnTo>
                  <a:lnTo>
                    <a:pt x="34392" y="74635"/>
                  </a:lnTo>
                  <a:lnTo>
                    <a:pt x="34211" y="74756"/>
                  </a:lnTo>
                  <a:lnTo>
                    <a:pt x="34090" y="74937"/>
                  </a:lnTo>
                  <a:lnTo>
                    <a:pt x="33969" y="75178"/>
                  </a:lnTo>
                  <a:lnTo>
                    <a:pt x="33909" y="75359"/>
                  </a:lnTo>
                  <a:lnTo>
                    <a:pt x="33909" y="75601"/>
                  </a:lnTo>
                  <a:lnTo>
                    <a:pt x="33909" y="75721"/>
                  </a:lnTo>
                  <a:lnTo>
                    <a:pt x="36141" y="75903"/>
                  </a:lnTo>
                  <a:lnTo>
                    <a:pt x="36202" y="75601"/>
                  </a:lnTo>
                  <a:lnTo>
                    <a:pt x="36202" y="75359"/>
                  </a:lnTo>
                  <a:lnTo>
                    <a:pt x="36141" y="75178"/>
                  </a:lnTo>
                  <a:lnTo>
                    <a:pt x="36021" y="74937"/>
                  </a:lnTo>
                  <a:lnTo>
                    <a:pt x="35900" y="74756"/>
                  </a:lnTo>
                  <a:lnTo>
                    <a:pt x="35719" y="74635"/>
                  </a:lnTo>
                  <a:lnTo>
                    <a:pt x="35478" y="74515"/>
                  </a:lnTo>
                  <a:lnTo>
                    <a:pt x="35297" y="74454"/>
                  </a:lnTo>
                  <a:close/>
                  <a:moveTo>
                    <a:pt x="40606" y="74454"/>
                  </a:moveTo>
                  <a:lnTo>
                    <a:pt x="40425" y="74515"/>
                  </a:lnTo>
                  <a:lnTo>
                    <a:pt x="40184" y="74635"/>
                  </a:lnTo>
                  <a:lnTo>
                    <a:pt x="40003" y="74756"/>
                  </a:lnTo>
                  <a:lnTo>
                    <a:pt x="39882" y="74937"/>
                  </a:lnTo>
                  <a:lnTo>
                    <a:pt x="39762" y="75178"/>
                  </a:lnTo>
                  <a:lnTo>
                    <a:pt x="39701" y="75359"/>
                  </a:lnTo>
                  <a:lnTo>
                    <a:pt x="39701" y="75601"/>
                  </a:lnTo>
                  <a:lnTo>
                    <a:pt x="39762" y="75903"/>
                  </a:lnTo>
                  <a:lnTo>
                    <a:pt x="41994" y="75721"/>
                  </a:lnTo>
                  <a:lnTo>
                    <a:pt x="41994" y="75601"/>
                  </a:lnTo>
                  <a:lnTo>
                    <a:pt x="41994" y="75359"/>
                  </a:lnTo>
                  <a:lnTo>
                    <a:pt x="41934" y="75178"/>
                  </a:lnTo>
                  <a:lnTo>
                    <a:pt x="41813" y="74937"/>
                  </a:lnTo>
                  <a:lnTo>
                    <a:pt x="41692" y="74756"/>
                  </a:lnTo>
                  <a:lnTo>
                    <a:pt x="41511" y="74635"/>
                  </a:lnTo>
                  <a:lnTo>
                    <a:pt x="41270" y="74515"/>
                  </a:lnTo>
                  <a:lnTo>
                    <a:pt x="41089" y="74454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0" name="Google Shape;180;p8"/>
            <p:cNvSpPr/>
            <p:nvPr/>
          </p:nvSpPr>
          <p:spPr>
            <a:xfrm>
              <a:off x="133504" y="-85397"/>
              <a:ext cx="231300" cy="231300"/>
            </a:xfrm>
            <a:prstGeom prst="ellipse">
              <a:avLst/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1" name="Google Shape;181;p8"/>
            <p:cNvSpPr/>
            <p:nvPr/>
          </p:nvSpPr>
          <p:spPr>
            <a:xfrm rot="10800000">
              <a:off x="343825" y="4290619"/>
              <a:ext cx="333300" cy="288300"/>
            </a:xfrm>
            <a:prstGeom prst="triangle">
              <a:avLst>
                <a:gd name="adj" fmla="val 50000"/>
              </a:avLst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2" name="Google Shape;182;p8"/>
            <p:cNvSpPr/>
            <p:nvPr/>
          </p:nvSpPr>
          <p:spPr>
            <a:xfrm rot="10800000">
              <a:off x="7891383" y="4473451"/>
              <a:ext cx="421500" cy="3651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3" name="Google Shape;183;p8"/>
            <p:cNvSpPr/>
            <p:nvPr/>
          </p:nvSpPr>
          <p:spPr>
            <a:xfrm>
              <a:off x="7800077" y="94976"/>
              <a:ext cx="307200" cy="265800"/>
            </a:xfrm>
            <a:prstGeom prst="triangle">
              <a:avLst>
                <a:gd name="adj" fmla="val 50000"/>
              </a:avLst>
            </a:pr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4" name="Google Shape;184;p8"/>
            <p:cNvSpPr/>
            <p:nvPr/>
          </p:nvSpPr>
          <p:spPr>
            <a:xfrm>
              <a:off x="8578651" y="3939150"/>
              <a:ext cx="421500" cy="421500"/>
            </a:xfrm>
            <a:prstGeom prst="donut">
              <a:avLst>
                <a:gd name="adj" fmla="val 19671"/>
              </a:avLst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5" name="Google Shape;185;p8"/>
            <p:cNvSpPr/>
            <p:nvPr/>
          </p:nvSpPr>
          <p:spPr>
            <a:xfrm>
              <a:off x="888873" y="4577655"/>
              <a:ext cx="456600" cy="456600"/>
            </a:xfrm>
            <a:prstGeom prst="ellipse">
              <a:avLst/>
            </a:prstGeom>
            <a:noFill/>
            <a:ln w="9525" cap="flat" cmpd="sng">
              <a:solidFill>
                <a:srgbClr val="6D9EEB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6" name="Google Shape;186;p8"/>
            <p:cNvSpPr/>
            <p:nvPr/>
          </p:nvSpPr>
          <p:spPr>
            <a:xfrm rot="10800000">
              <a:off x="47429" y="4473462"/>
              <a:ext cx="621103" cy="475235"/>
            </a:xfrm>
            <a:custGeom>
              <a:avLst/>
              <a:gdLst/>
              <a:ahLst/>
              <a:cxnLst/>
              <a:rect l="l" t="t" r="r" b="b"/>
              <a:pathLst>
                <a:path w="88634" h="67818" extrusionOk="0">
                  <a:moveTo>
                    <a:pt x="0" y="0"/>
                  </a:moveTo>
                  <a:lnTo>
                    <a:pt x="4284" y="6637"/>
                  </a:lnTo>
                  <a:lnTo>
                    <a:pt x="4284" y="0"/>
                  </a:lnTo>
                  <a:close/>
                  <a:moveTo>
                    <a:pt x="84289" y="0"/>
                  </a:moveTo>
                  <a:lnTo>
                    <a:pt x="84289" y="6637"/>
                  </a:lnTo>
                  <a:lnTo>
                    <a:pt x="88633" y="0"/>
                  </a:lnTo>
                  <a:close/>
                  <a:moveTo>
                    <a:pt x="7844" y="0"/>
                  </a:moveTo>
                  <a:lnTo>
                    <a:pt x="7844" y="12007"/>
                  </a:lnTo>
                  <a:lnTo>
                    <a:pt x="12791" y="19609"/>
                  </a:lnTo>
                  <a:lnTo>
                    <a:pt x="12791" y="0"/>
                  </a:lnTo>
                  <a:close/>
                  <a:moveTo>
                    <a:pt x="75842" y="0"/>
                  </a:moveTo>
                  <a:lnTo>
                    <a:pt x="75842" y="19609"/>
                  </a:lnTo>
                  <a:lnTo>
                    <a:pt x="80790" y="12007"/>
                  </a:lnTo>
                  <a:lnTo>
                    <a:pt x="80790" y="0"/>
                  </a:lnTo>
                  <a:close/>
                  <a:moveTo>
                    <a:pt x="16351" y="0"/>
                  </a:moveTo>
                  <a:lnTo>
                    <a:pt x="16351" y="25039"/>
                  </a:lnTo>
                  <a:lnTo>
                    <a:pt x="21299" y="32581"/>
                  </a:lnTo>
                  <a:lnTo>
                    <a:pt x="21299" y="0"/>
                  </a:lnTo>
                  <a:close/>
                  <a:moveTo>
                    <a:pt x="67335" y="0"/>
                  </a:moveTo>
                  <a:lnTo>
                    <a:pt x="67335" y="32581"/>
                  </a:lnTo>
                  <a:lnTo>
                    <a:pt x="72282" y="25039"/>
                  </a:lnTo>
                  <a:lnTo>
                    <a:pt x="72282" y="0"/>
                  </a:lnTo>
                  <a:close/>
                  <a:moveTo>
                    <a:pt x="24859" y="0"/>
                  </a:moveTo>
                  <a:lnTo>
                    <a:pt x="24859" y="38012"/>
                  </a:lnTo>
                  <a:lnTo>
                    <a:pt x="29806" y="45614"/>
                  </a:lnTo>
                  <a:lnTo>
                    <a:pt x="29806" y="0"/>
                  </a:lnTo>
                  <a:close/>
                  <a:moveTo>
                    <a:pt x="58828" y="0"/>
                  </a:moveTo>
                  <a:lnTo>
                    <a:pt x="58828" y="45614"/>
                  </a:lnTo>
                  <a:lnTo>
                    <a:pt x="63775" y="38012"/>
                  </a:lnTo>
                  <a:lnTo>
                    <a:pt x="63775" y="0"/>
                  </a:lnTo>
                  <a:close/>
                  <a:moveTo>
                    <a:pt x="33306" y="0"/>
                  </a:moveTo>
                  <a:lnTo>
                    <a:pt x="33306" y="51044"/>
                  </a:lnTo>
                  <a:lnTo>
                    <a:pt x="38313" y="58586"/>
                  </a:lnTo>
                  <a:lnTo>
                    <a:pt x="38313" y="0"/>
                  </a:lnTo>
                  <a:close/>
                  <a:moveTo>
                    <a:pt x="50320" y="0"/>
                  </a:moveTo>
                  <a:lnTo>
                    <a:pt x="50320" y="58586"/>
                  </a:lnTo>
                  <a:lnTo>
                    <a:pt x="55268" y="51044"/>
                  </a:lnTo>
                  <a:lnTo>
                    <a:pt x="55268" y="0"/>
                  </a:lnTo>
                  <a:close/>
                  <a:moveTo>
                    <a:pt x="41813" y="0"/>
                  </a:moveTo>
                  <a:lnTo>
                    <a:pt x="41813" y="64016"/>
                  </a:lnTo>
                  <a:lnTo>
                    <a:pt x="44287" y="67817"/>
                  </a:lnTo>
                  <a:lnTo>
                    <a:pt x="46760" y="64016"/>
                  </a:lnTo>
                  <a:lnTo>
                    <a:pt x="4676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7" name="Google Shape;187;p8"/>
            <p:cNvSpPr/>
            <p:nvPr/>
          </p:nvSpPr>
          <p:spPr>
            <a:xfrm rot="7294922">
              <a:off x="8507862" y="1506795"/>
              <a:ext cx="486330" cy="462608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8" name="Google Shape;188;p8"/>
            <p:cNvSpPr/>
            <p:nvPr/>
          </p:nvSpPr>
          <p:spPr>
            <a:xfrm rot="1902">
              <a:off x="-76804" y="1095525"/>
              <a:ext cx="542100" cy="5154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28575" cap="flat" cmpd="sng">
              <a:solidFill>
                <a:srgbClr val="C20E9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89" name="Google Shape;189;p8"/>
            <p:cNvSpPr/>
            <p:nvPr/>
          </p:nvSpPr>
          <p:spPr>
            <a:xfrm>
              <a:off x="8217614" y="4442536"/>
              <a:ext cx="885029" cy="885029"/>
            </a:xfrm>
            <a:custGeom>
              <a:avLst/>
              <a:gdLst/>
              <a:ahLst/>
              <a:cxnLst/>
              <a:rect l="l" t="t" r="r" b="b"/>
              <a:pathLst>
                <a:path w="75903" h="75903" extrusionOk="0">
                  <a:moveTo>
                    <a:pt x="30349" y="724"/>
                  </a:moveTo>
                  <a:lnTo>
                    <a:pt x="28479" y="1147"/>
                  </a:lnTo>
                  <a:lnTo>
                    <a:pt x="28599" y="1267"/>
                  </a:lnTo>
                  <a:lnTo>
                    <a:pt x="28841" y="1388"/>
                  </a:lnTo>
                  <a:lnTo>
                    <a:pt x="29022" y="1448"/>
                  </a:lnTo>
                  <a:lnTo>
                    <a:pt x="29263" y="1448"/>
                  </a:lnTo>
                  <a:lnTo>
                    <a:pt x="29625" y="1388"/>
                  </a:lnTo>
                  <a:lnTo>
                    <a:pt x="29927" y="1267"/>
                  </a:lnTo>
                  <a:lnTo>
                    <a:pt x="30168" y="1026"/>
                  </a:lnTo>
                  <a:lnTo>
                    <a:pt x="30349" y="724"/>
                  </a:lnTo>
                  <a:close/>
                  <a:moveTo>
                    <a:pt x="36141" y="0"/>
                  </a:moveTo>
                  <a:lnTo>
                    <a:pt x="33909" y="181"/>
                  </a:lnTo>
                  <a:lnTo>
                    <a:pt x="33909" y="302"/>
                  </a:lnTo>
                  <a:lnTo>
                    <a:pt x="33909" y="543"/>
                  </a:lnTo>
                  <a:lnTo>
                    <a:pt x="33969" y="724"/>
                  </a:lnTo>
                  <a:lnTo>
                    <a:pt x="34090" y="966"/>
                  </a:lnTo>
                  <a:lnTo>
                    <a:pt x="34211" y="1147"/>
                  </a:lnTo>
                  <a:lnTo>
                    <a:pt x="34392" y="1267"/>
                  </a:lnTo>
                  <a:lnTo>
                    <a:pt x="34633" y="1388"/>
                  </a:lnTo>
                  <a:lnTo>
                    <a:pt x="34814" y="1448"/>
                  </a:lnTo>
                  <a:lnTo>
                    <a:pt x="35297" y="1448"/>
                  </a:lnTo>
                  <a:lnTo>
                    <a:pt x="35478" y="1388"/>
                  </a:lnTo>
                  <a:lnTo>
                    <a:pt x="35719" y="1267"/>
                  </a:lnTo>
                  <a:lnTo>
                    <a:pt x="35900" y="1147"/>
                  </a:lnTo>
                  <a:lnTo>
                    <a:pt x="36021" y="966"/>
                  </a:lnTo>
                  <a:lnTo>
                    <a:pt x="36141" y="724"/>
                  </a:lnTo>
                  <a:lnTo>
                    <a:pt x="36202" y="543"/>
                  </a:lnTo>
                  <a:lnTo>
                    <a:pt x="36202" y="302"/>
                  </a:lnTo>
                  <a:lnTo>
                    <a:pt x="36141" y="0"/>
                  </a:lnTo>
                  <a:close/>
                  <a:moveTo>
                    <a:pt x="39762" y="0"/>
                  </a:moveTo>
                  <a:lnTo>
                    <a:pt x="39701" y="302"/>
                  </a:lnTo>
                  <a:lnTo>
                    <a:pt x="39701" y="543"/>
                  </a:lnTo>
                  <a:lnTo>
                    <a:pt x="39762" y="724"/>
                  </a:lnTo>
                  <a:lnTo>
                    <a:pt x="39882" y="966"/>
                  </a:lnTo>
                  <a:lnTo>
                    <a:pt x="40003" y="1147"/>
                  </a:lnTo>
                  <a:lnTo>
                    <a:pt x="40184" y="1267"/>
                  </a:lnTo>
                  <a:lnTo>
                    <a:pt x="40425" y="1388"/>
                  </a:lnTo>
                  <a:lnTo>
                    <a:pt x="40606" y="1448"/>
                  </a:lnTo>
                  <a:lnTo>
                    <a:pt x="41089" y="1448"/>
                  </a:lnTo>
                  <a:lnTo>
                    <a:pt x="41270" y="1388"/>
                  </a:lnTo>
                  <a:lnTo>
                    <a:pt x="41511" y="1267"/>
                  </a:lnTo>
                  <a:lnTo>
                    <a:pt x="41692" y="1147"/>
                  </a:lnTo>
                  <a:lnTo>
                    <a:pt x="41813" y="966"/>
                  </a:lnTo>
                  <a:lnTo>
                    <a:pt x="41934" y="724"/>
                  </a:lnTo>
                  <a:lnTo>
                    <a:pt x="41994" y="543"/>
                  </a:lnTo>
                  <a:lnTo>
                    <a:pt x="41994" y="302"/>
                  </a:lnTo>
                  <a:lnTo>
                    <a:pt x="41994" y="181"/>
                  </a:lnTo>
                  <a:lnTo>
                    <a:pt x="39762" y="0"/>
                  </a:lnTo>
                  <a:close/>
                  <a:moveTo>
                    <a:pt x="45554" y="724"/>
                  </a:moveTo>
                  <a:lnTo>
                    <a:pt x="45735" y="1026"/>
                  </a:lnTo>
                  <a:lnTo>
                    <a:pt x="45976" y="1267"/>
                  </a:lnTo>
                  <a:lnTo>
                    <a:pt x="46278" y="1388"/>
                  </a:lnTo>
                  <a:lnTo>
                    <a:pt x="46640" y="1448"/>
                  </a:lnTo>
                  <a:lnTo>
                    <a:pt x="46881" y="1448"/>
                  </a:lnTo>
                  <a:lnTo>
                    <a:pt x="47062" y="1388"/>
                  </a:lnTo>
                  <a:lnTo>
                    <a:pt x="47243" y="1267"/>
                  </a:lnTo>
                  <a:lnTo>
                    <a:pt x="47424" y="1147"/>
                  </a:lnTo>
                  <a:lnTo>
                    <a:pt x="45554" y="724"/>
                  </a:lnTo>
                  <a:close/>
                  <a:moveTo>
                    <a:pt x="21661" y="3620"/>
                  </a:moveTo>
                  <a:lnTo>
                    <a:pt x="20273" y="4284"/>
                  </a:lnTo>
                  <a:lnTo>
                    <a:pt x="20575" y="4344"/>
                  </a:lnTo>
                  <a:lnTo>
                    <a:pt x="20937" y="4284"/>
                  </a:lnTo>
                  <a:lnTo>
                    <a:pt x="21239" y="4163"/>
                  </a:lnTo>
                  <a:lnTo>
                    <a:pt x="21480" y="3922"/>
                  </a:lnTo>
                  <a:lnTo>
                    <a:pt x="21661" y="3620"/>
                  </a:lnTo>
                  <a:close/>
                  <a:moveTo>
                    <a:pt x="26065" y="2052"/>
                  </a:moveTo>
                  <a:lnTo>
                    <a:pt x="25824" y="2172"/>
                  </a:lnTo>
                  <a:lnTo>
                    <a:pt x="25583" y="2353"/>
                  </a:lnTo>
                  <a:lnTo>
                    <a:pt x="25402" y="2534"/>
                  </a:lnTo>
                  <a:lnTo>
                    <a:pt x="25281" y="2836"/>
                  </a:lnTo>
                  <a:lnTo>
                    <a:pt x="25221" y="3198"/>
                  </a:lnTo>
                  <a:lnTo>
                    <a:pt x="25221" y="3439"/>
                  </a:lnTo>
                  <a:lnTo>
                    <a:pt x="25281" y="3620"/>
                  </a:lnTo>
                  <a:lnTo>
                    <a:pt x="25402" y="3862"/>
                  </a:lnTo>
                  <a:lnTo>
                    <a:pt x="25522" y="4043"/>
                  </a:lnTo>
                  <a:lnTo>
                    <a:pt x="25703" y="4163"/>
                  </a:lnTo>
                  <a:lnTo>
                    <a:pt x="25945" y="4284"/>
                  </a:lnTo>
                  <a:lnTo>
                    <a:pt x="26126" y="4344"/>
                  </a:lnTo>
                  <a:lnTo>
                    <a:pt x="26608" y="4344"/>
                  </a:lnTo>
                  <a:lnTo>
                    <a:pt x="26789" y="4284"/>
                  </a:lnTo>
                  <a:lnTo>
                    <a:pt x="27031" y="4163"/>
                  </a:lnTo>
                  <a:lnTo>
                    <a:pt x="27212" y="4043"/>
                  </a:lnTo>
                  <a:lnTo>
                    <a:pt x="27332" y="3862"/>
                  </a:lnTo>
                  <a:lnTo>
                    <a:pt x="27453" y="3620"/>
                  </a:lnTo>
                  <a:lnTo>
                    <a:pt x="27513" y="3439"/>
                  </a:lnTo>
                  <a:lnTo>
                    <a:pt x="27513" y="3198"/>
                  </a:lnTo>
                  <a:lnTo>
                    <a:pt x="27453" y="2836"/>
                  </a:lnTo>
                  <a:lnTo>
                    <a:pt x="27332" y="2534"/>
                  </a:lnTo>
                  <a:lnTo>
                    <a:pt x="27151" y="2353"/>
                  </a:lnTo>
                  <a:lnTo>
                    <a:pt x="26910" y="2172"/>
                  </a:lnTo>
                  <a:lnTo>
                    <a:pt x="26669" y="2052"/>
                  </a:lnTo>
                  <a:close/>
                  <a:moveTo>
                    <a:pt x="31858" y="2052"/>
                  </a:moveTo>
                  <a:lnTo>
                    <a:pt x="31616" y="2172"/>
                  </a:lnTo>
                  <a:lnTo>
                    <a:pt x="31375" y="2353"/>
                  </a:lnTo>
                  <a:lnTo>
                    <a:pt x="31194" y="2534"/>
                  </a:lnTo>
                  <a:lnTo>
                    <a:pt x="31073" y="2836"/>
                  </a:lnTo>
                  <a:lnTo>
                    <a:pt x="31013" y="3198"/>
                  </a:lnTo>
                  <a:lnTo>
                    <a:pt x="31013" y="3439"/>
                  </a:lnTo>
                  <a:lnTo>
                    <a:pt x="31073" y="3620"/>
                  </a:lnTo>
                  <a:lnTo>
                    <a:pt x="31194" y="3862"/>
                  </a:lnTo>
                  <a:lnTo>
                    <a:pt x="31315" y="4043"/>
                  </a:lnTo>
                  <a:lnTo>
                    <a:pt x="31496" y="4163"/>
                  </a:lnTo>
                  <a:lnTo>
                    <a:pt x="31737" y="4284"/>
                  </a:lnTo>
                  <a:lnTo>
                    <a:pt x="31918" y="4344"/>
                  </a:lnTo>
                  <a:lnTo>
                    <a:pt x="32401" y="4344"/>
                  </a:lnTo>
                  <a:lnTo>
                    <a:pt x="32582" y="4284"/>
                  </a:lnTo>
                  <a:lnTo>
                    <a:pt x="32823" y="4163"/>
                  </a:lnTo>
                  <a:lnTo>
                    <a:pt x="33004" y="4043"/>
                  </a:lnTo>
                  <a:lnTo>
                    <a:pt x="33125" y="3862"/>
                  </a:lnTo>
                  <a:lnTo>
                    <a:pt x="33245" y="3620"/>
                  </a:lnTo>
                  <a:lnTo>
                    <a:pt x="33306" y="3439"/>
                  </a:lnTo>
                  <a:lnTo>
                    <a:pt x="33306" y="3198"/>
                  </a:lnTo>
                  <a:lnTo>
                    <a:pt x="33245" y="2836"/>
                  </a:lnTo>
                  <a:lnTo>
                    <a:pt x="33125" y="2534"/>
                  </a:lnTo>
                  <a:lnTo>
                    <a:pt x="32944" y="2353"/>
                  </a:lnTo>
                  <a:lnTo>
                    <a:pt x="32702" y="2172"/>
                  </a:lnTo>
                  <a:lnTo>
                    <a:pt x="32461" y="2052"/>
                  </a:lnTo>
                  <a:close/>
                  <a:moveTo>
                    <a:pt x="37650" y="2052"/>
                  </a:moveTo>
                  <a:lnTo>
                    <a:pt x="37408" y="2172"/>
                  </a:lnTo>
                  <a:lnTo>
                    <a:pt x="37167" y="2353"/>
                  </a:lnTo>
                  <a:lnTo>
                    <a:pt x="36986" y="2534"/>
                  </a:lnTo>
                  <a:lnTo>
                    <a:pt x="36865" y="2836"/>
                  </a:lnTo>
                  <a:lnTo>
                    <a:pt x="36805" y="3198"/>
                  </a:lnTo>
                  <a:lnTo>
                    <a:pt x="36805" y="3439"/>
                  </a:lnTo>
                  <a:lnTo>
                    <a:pt x="36865" y="3620"/>
                  </a:lnTo>
                  <a:lnTo>
                    <a:pt x="36986" y="3862"/>
                  </a:lnTo>
                  <a:lnTo>
                    <a:pt x="37107" y="4043"/>
                  </a:lnTo>
                  <a:lnTo>
                    <a:pt x="37288" y="4163"/>
                  </a:lnTo>
                  <a:lnTo>
                    <a:pt x="37529" y="4284"/>
                  </a:lnTo>
                  <a:lnTo>
                    <a:pt x="37710" y="4344"/>
                  </a:lnTo>
                  <a:lnTo>
                    <a:pt x="38193" y="4344"/>
                  </a:lnTo>
                  <a:lnTo>
                    <a:pt x="38374" y="4284"/>
                  </a:lnTo>
                  <a:lnTo>
                    <a:pt x="38615" y="4163"/>
                  </a:lnTo>
                  <a:lnTo>
                    <a:pt x="38796" y="4043"/>
                  </a:lnTo>
                  <a:lnTo>
                    <a:pt x="38917" y="3862"/>
                  </a:lnTo>
                  <a:lnTo>
                    <a:pt x="39038" y="3620"/>
                  </a:lnTo>
                  <a:lnTo>
                    <a:pt x="39098" y="3439"/>
                  </a:lnTo>
                  <a:lnTo>
                    <a:pt x="39098" y="3198"/>
                  </a:lnTo>
                  <a:lnTo>
                    <a:pt x="39038" y="2836"/>
                  </a:lnTo>
                  <a:lnTo>
                    <a:pt x="38917" y="2534"/>
                  </a:lnTo>
                  <a:lnTo>
                    <a:pt x="38736" y="2353"/>
                  </a:lnTo>
                  <a:lnTo>
                    <a:pt x="38495" y="2172"/>
                  </a:lnTo>
                  <a:lnTo>
                    <a:pt x="38253" y="2052"/>
                  </a:lnTo>
                  <a:close/>
                  <a:moveTo>
                    <a:pt x="43442" y="2052"/>
                  </a:moveTo>
                  <a:lnTo>
                    <a:pt x="43201" y="2172"/>
                  </a:lnTo>
                  <a:lnTo>
                    <a:pt x="42959" y="2353"/>
                  </a:lnTo>
                  <a:lnTo>
                    <a:pt x="42778" y="2534"/>
                  </a:lnTo>
                  <a:lnTo>
                    <a:pt x="42658" y="2836"/>
                  </a:lnTo>
                  <a:lnTo>
                    <a:pt x="42597" y="3198"/>
                  </a:lnTo>
                  <a:lnTo>
                    <a:pt x="42597" y="3439"/>
                  </a:lnTo>
                  <a:lnTo>
                    <a:pt x="42658" y="3620"/>
                  </a:lnTo>
                  <a:lnTo>
                    <a:pt x="42778" y="3862"/>
                  </a:lnTo>
                  <a:lnTo>
                    <a:pt x="42899" y="4043"/>
                  </a:lnTo>
                  <a:lnTo>
                    <a:pt x="43080" y="4163"/>
                  </a:lnTo>
                  <a:lnTo>
                    <a:pt x="43321" y="4284"/>
                  </a:lnTo>
                  <a:lnTo>
                    <a:pt x="43502" y="4344"/>
                  </a:lnTo>
                  <a:lnTo>
                    <a:pt x="43985" y="4344"/>
                  </a:lnTo>
                  <a:lnTo>
                    <a:pt x="44166" y="4284"/>
                  </a:lnTo>
                  <a:lnTo>
                    <a:pt x="44407" y="4163"/>
                  </a:lnTo>
                  <a:lnTo>
                    <a:pt x="44588" y="4043"/>
                  </a:lnTo>
                  <a:lnTo>
                    <a:pt x="44709" y="3862"/>
                  </a:lnTo>
                  <a:lnTo>
                    <a:pt x="44830" y="3620"/>
                  </a:lnTo>
                  <a:lnTo>
                    <a:pt x="44890" y="3439"/>
                  </a:lnTo>
                  <a:lnTo>
                    <a:pt x="44890" y="3198"/>
                  </a:lnTo>
                  <a:lnTo>
                    <a:pt x="44830" y="2836"/>
                  </a:lnTo>
                  <a:lnTo>
                    <a:pt x="44709" y="2534"/>
                  </a:lnTo>
                  <a:lnTo>
                    <a:pt x="44528" y="2353"/>
                  </a:lnTo>
                  <a:lnTo>
                    <a:pt x="44287" y="2172"/>
                  </a:lnTo>
                  <a:lnTo>
                    <a:pt x="44045" y="2052"/>
                  </a:lnTo>
                  <a:close/>
                  <a:moveTo>
                    <a:pt x="49234" y="2052"/>
                  </a:moveTo>
                  <a:lnTo>
                    <a:pt x="48993" y="2172"/>
                  </a:lnTo>
                  <a:lnTo>
                    <a:pt x="48752" y="2353"/>
                  </a:lnTo>
                  <a:lnTo>
                    <a:pt x="48571" y="2534"/>
                  </a:lnTo>
                  <a:lnTo>
                    <a:pt x="48450" y="2836"/>
                  </a:lnTo>
                  <a:lnTo>
                    <a:pt x="48390" y="3198"/>
                  </a:lnTo>
                  <a:lnTo>
                    <a:pt x="48390" y="3439"/>
                  </a:lnTo>
                  <a:lnTo>
                    <a:pt x="48450" y="3620"/>
                  </a:lnTo>
                  <a:lnTo>
                    <a:pt x="48571" y="3862"/>
                  </a:lnTo>
                  <a:lnTo>
                    <a:pt x="48691" y="4043"/>
                  </a:lnTo>
                  <a:lnTo>
                    <a:pt x="48872" y="4163"/>
                  </a:lnTo>
                  <a:lnTo>
                    <a:pt x="49114" y="4284"/>
                  </a:lnTo>
                  <a:lnTo>
                    <a:pt x="49295" y="4344"/>
                  </a:lnTo>
                  <a:lnTo>
                    <a:pt x="49777" y="4344"/>
                  </a:lnTo>
                  <a:lnTo>
                    <a:pt x="49958" y="4284"/>
                  </a:lnTo>
                  <a:lnTo>
                    <a:pt x="50200" y="4163"/>
                  </a:lnTo>
                  <a:lnTo>
                    <a:pt x="50381" y="4043"/>
                  </a:lnTo>
                  <a:lnTo>
                    <a:pt x="50501" y="3862"/>
                  </a:lnTo>
                  <a:lnTo>
                    <a:pt x="50622" y="3620"/>
                  </a:lnTo>
                  <a:lnTo>
                    <a:pt x="50682" y="3439"/>
                  </a:lnTo>
                  <a:lnTo>
                    <a:pt x="50682" y="3198"/>
                  </a:lnTo>
                  <a:lnTo>
                    <a:pt x="50622" y="2836"/>
                  </a:lnTo>
                  <a:lnTo>
                    <a:pt x="50501" y="2534"/>
                  </a:lnTo>
                  <a:lnTo>
                    <a:pt x="50320" y="2353"/>
                  </a:lnTo>
                  <a:lnTo>
                    <a:pt x="50079" y="2172"/>
                  </a:lnTo>
                  <a:lnTo>
                    <a:pt x="49838" y="2052"/>
                  </a:lnTo>
                  <a:close/>
                  <a:moveTo>
                    <a:pt x="54242" y="3620"/>
                  </a:moveTo>
                  <a:lnTo>
                    <a:pt x="54423" y="3922"/>
                  </a:lnTo>
                  <a:lnTo>
                    <a:pt x="54665" y="4163"/>
                  </a:lnTo>
                  <a:lnTo>
                    <a:pt x="54966" y="4284"/>
                  </a:lnTo>
                  <a:lnTo>
                    <a:pt x="55328" y="4344"/>
                  </a:lnTo>
                  <a:lnTo>
                    <a:pt x="55630" y="4284"/>
                  </a:lnTo>
                  <a:lnTo>
                    <a:pt x="54242" y="3620"/>
                  </a:lnTo>
                  <a:close/>
                  <a:moveTo>
                    <a:pt x="18523" y="5310"/>
                  </a:moveTo>
                  <a:lnTo>
                    <a:pt x="16593" y="6517"/>
                  </a:lnTo>
                  <a:lnTo>
                    <a:pt x="16774" y="6818"/>
                  </a:lnTo>
                  <a:lnTo>
                    <a:pt x="17015" y="7060"/>
                  </a:lnTo>
                  <a:lnTo>
                    <a:pt x="17317" y="7180"/>
                  </a:lnTo>
                  <a:lnTo>
                    <a:pt x="17679" y="7241"/>
                  </a:lnTo>
                  <a:lnTo>
                    <a:pt x="17920" y="7241"/>
                  </a:lnTo>
                  <a:lnTo>
                    <a:pt x="18101" y="7180"/>
                  </a:lnTo>
                  <a:lnTo>
                    <a:pt x="18342" y="7060"/>
                  </a:lnTo>
                  <a:lnTo>
                    <a:pt x="18523" y="6939"/>
                  </a:lnTo>
                  <a:lnTo>
                    <a:pt x="18644" y="6758"/>
                  </a:lnTo>
                  <a:lnTo>
                    <a:pt x="18765" y="6517"/>
                  </a:lnTo>
                  <a:lnTo>
                    <a:pt x="18825" y="6336"/>
                  </a:lnTo>
                  <a:lnTo>
                    <a:pt x="18825" y="6094"/>
                  </a:lnTo>
                  <a:lnTo>
                    <a:pt x="18825" y="5853"/>
                  </a:lnTo>
                  <a:lnTo>
                    <a:pt x="18765" y="5672"/>
                  </a:lnTo>
                  <a:lnTo>
                    <a:pt x="18644" y="5430"/>
                  </a:lnTo>
                  <a:lnTo>
                    <a:pt x="18523" y="5310"/>
                  </a:lnTo>
                  <a:close/>
                  <a:moveTo>
                    <a:pt x="23230" y="4948"/>
                  </a:moveTo>
                  <a:lnTo>
                    <a:pt x="23049" y="5008"/>
                  </a:lnTo>
                  <a:lnTo>
                    <a:pt x="22807" y="5129"/>
                  </a:lnTo>
                  <a:lnTo>
                    <a:pt x="22626" y="5249"/>
                  </a:lnTo>
                  <a:lnTo>
                    <a:pt x="22506" y="5430"/>
                  </a:lnTo>
                  <a:lnTo>
                    <a:pt x="22385" y="5672"/>
                  </a:lnTo>
                  <a:lnTo>
                    <a:pt x="22325" y="5853"/>
                  </a:lnTo>
                  <a:lnTo>
                    <a:pt x="22325" y="6094"/>
                  </a:lnTo>
                  <a:lnTo>
                    <a:pt x="22325" y="6336"/>
                  </a:lnTo>
                  <a:lnTo>
                    <a:pt x="22385" y="6517"/>
                  </a:lnTo>
                  <a:lnTo>
                    <a:pt x="22506" y="6758"/>
                  </a:lnTo>
                  <a:lnTo>
                    <a:pt x="22626" y="6939"/>
                  </a:lnTo>
                  <a:lnTo>
                    <a:pt x="22807" y="7060"/>
                  </a:lnTo>
                  <a:lnTo>
                    <a:pt x="23049" y="7180"/>
                  </a:lnTo>
                  <a:lnTo>
                    <a:pt x="23230" y="7241"/>
                  </a:lnTo>
                  <a:lnTo>
                    <a:pt x="23712" y="7241"/>
                  </a:lnTo>
                  <a:lnTo>
                    <a:pt x="23893" y="7180"/>
                  </a:lnTo>
                  <a:lnTo>
                    <a:pt x="24135" y="7060"/>
                  </a:lnTo>
                  <a:lnTo>
                    <a:pt x="24316" y="6939"/>
                  </a:lnTo>
                  <a:lnTo>
                    <a:pt x="24436" y="6758"/>
                  </a:lnTo>
                  <a:lnTo>
                    <a:pt x="24557" y="6517"/>
                  </a:lnTo>
                  <a:lnTo>
                    <a:pt x="24617" y="6336"/>
                  </a:lnTo>
                  <a:lnTo>
                    <a:pt x="24617" y="6094"/>
                  </a:lnTo>
                  <a:lnTo>
                    <a:pt x="24617" y="5853"/>
                  </a:lnTo>
                  <a:lnTo>
                    <a:pt x="24557" y="5672"/>
                  </a:lnTo>
                  <a:lnTo>
                    <a:pt x="24436" y="5430"/>
                  </a:lnTo>
                  <a:lnTo>
                    <a:pt x="24316" y="5249"/>
                  </a:lnTo>
                  <a:lnTo>
                    <a:pt x="24135" y="5129"/>
                  </a:lnTo>
                  <a:lnTo>
                    <a:pt x="23893" y="5008"/>
                  </a:lnTo>
                  <a:lnTo>
                    <a:pt x="23712" y="4948"/>
                  </a:lnTo>
                  <a:close/>
                  <a:moveTo>
                    <a:pt x="29022" y="4948"/>
                  </a:moveTo>
                  <a:lnTo>
                    <a:pt x="28841" y="5008"/>
                  </a:lnTo>
                  <a:lnTo>
                    <a:pt x="28599" y="5129"/>
                  </a:lnTo>
                  <a:lnTo>
                    <a:pt x="28418" y="5249"/>
                  </a:lnTo>
                  <a:lnTo>
                    <a:pt x="28298" y="5430"/>
                  </a:lnTo>
                  <a:lnTo>
                    <a:pt x="28177" y="5672"/>
                  </a:lnTo>
                  <a:lnTo>
                    <a:pt x="28117" y="5853"/>
                  </a:lnTo>
                  <a:lnTo>
                    <a:pt x="28117" y="6094"/>
                  </a:lnTo>
                  <a:lnTo>
                    <a:pt x="28117" y="6336"/>
                  </a:lnTo>
                  <a:lnTo>
                    <a:pt x="28177" y="6517"/>
                  </a:lnTo>
                  <a:lnTo>
                    <a:pt x="28298" y="6758"/>
                  </a:lnTo>
                  <a:lnTo>
                    <a:pt x="28418" y="6939"/>
                  </a:lnTo>
                  <a:lnTo>
                    <a:pt x="28599" y="7060"/>
                  </a:lnTo>
                  <a:lnTo>
                    <a:pt x="28841" y="7180"/>
                  </a:lnTo>
                  <a:lnTo>
                    <a:pt x="29022" y="7241"/>
                  </a:lnTo>
                  <a:lnTo>
                    <a:pt x="29505" y="7241"/>
                  </a:lnTo>
                  <a:lnTo>
                    <a:pt x="29686" y="7180"/>
                  </a:lnTo>
                  <a:lnTo>
                    <a:pt x="29927" y="7060"/>
                  </a:lnTo>
                  <a:lnTo>
                    <a:pt x="30108" y="6939"/>
                  </a:lnTo>
                  <a:lnTo>
                    <a:pt x="30229" y="6758"/>
                  </a:lnTo>
                  <a:lnTo>
                    <a:pt x="30349" y="6517"/>
                  </a:lnTo>
                  <a:lnTo>
                    <a:pt x="30410" y="6336"/>
                  </a:lnTo>
                  <a:lnTo>
                    <a:pt x="30410" y="6094"/>
                  </a:lnTo>
                  <a:lnTo>
                    <a:pt x="30410" y="5853"/>
                  </a:lnTo>
                  <a:lnTo>
                    <a:pt x="30349" y="5672"/>
                  </a:lnTo>
                  <a:lnTo>
                    <a:pt x="30229" y="5430"/>
                  </a:lnTo>
                  <a:lnTo>
                    <a:pt x="30108" y="5249"/>
                  </a:lnTo>
                  <a:lnTo>
                    <a:pt x="29927" y="5129"/>
                  </a:lnTo>
                  <a:lnTo>
                    <a:pt x="29686" y="5008"/>
                  </a:lnTo>
                  <a:lnTo>
                    <a:pt x="29505" y="4948"/>
                  </a:lnTo>
                  <a:close/>
                  <a:moveTo>
                    <a:pt x="34814" y="4948"/>
                  </a:moveTo>
                  <a:lnTo>
                    <a:pt x="34633" y="5008"/>
                  </a:lnTo>
                  <a:lnTo>
                    <a:pt x="34392" y="5129"/>
                  </a:lnTo>
                  <a:lnTo>
                    <a:pt x="34211" y="5249"/>
                  </a:lnTo>
                  <a:lnTo>
                    <a:pt x="34090" y="5430"/>
                  </a:lnTo>
                  <a:lnTo>
                    <a:pt x="33969" y="5672"/>
                  </a:lnTo>
                  <a:lnTo>
                    <a:pt x="33909" y="5853"/>
                  </a:lnTo>
                  <a:lnTo>
                    <a:pt x="33909" y="6094"/>
                  </a:lnTo>
                  <a:lnTo>
                    <a:pt x="33909" y="6336"/>
                  </a:lnTo>
                  <a:lnTo>
                    <a:pt x="33969" y="6517"/>
                  </a:lnTo>
                  <a:lnTo>
                    <a:pt x="34090" y="6758"/>
                  </a:lnTo>
                  <a:lnTo>
                    <a:pt x="34211" y="6939"/>
                  </a:lnTo>
                  <a:lnTo>
                    <a:pt x="34392" y="7060"/>
                  </a:lnTo>
                  <a:lnTo>
                    <a:pt x="34633" y="7180"/>
                  </a:lnTo>
                  <a:lnTo>
                    <a:pt x="34814" y="7241"/>
                  </a:lnTo>
                  <a:lnTo>
                    <a:pt x="35297" y="7241"/>
                  </a:lnTo>
                  <a:lnTo>
                    <a:pt x="35478" y="7180"/>
                  </a:lnTo>
                  <a:lnTo>
                    <a:pt x="35719" y="7060"/>
                  </a:lnTo>
                  <a:lnTo>
                    <a:pt x="35900" y="6939"/>
                  </a:lnTo>
                  <a:lnTo>
                    <a:pt x="36021" y="6758"/>
                  </a:lnTo>
                  <a:lnTo>
                    <a:pt x="36141" y="6517"/>
                  </a:lnTo>
                  <a:lnTo>
                    <a:pt x="36202" y="6336"/>
                  </a:lnTo>
                  <a:lnTo>
                    <a:pt x="36202" y="6094"/>
                  </a:lnTo>
                  <a:lnTo>
                    <a:pt x="36202" y="5853"/>
                  </a:lnTo>
                  <a:lnTo>
                    <a:pt x="36141" y="5672"/>
                  </a:lnTo>
                  <a:lnTo>
                    <a:pt x="36021" y="5430"/>
                  </a:lnTo>
                  <a:lnTo>
                    <a:pt x="35900" y="5249"/>
                  </a:lnTo>
                  <a:lnTo>
                    <a:pt x="35719" y="5129"/>
                  </a:lnTo>
                  <a:lnTo>
                    <a:pt x="35478" y="5008"/>
                  </a:lnTo>
                  <a:lnTo>
                    <a:pt x="35297" y="4948"/>
                  </a:lnTo>
                  <a:close/>
                  <a:moveTo>
                    <a:pt x="40606" y="4948"/>
                  </a:moveTo>
                  <a:lnTo>
                    <a:pt x="40425" y="5008"/>
                  </a:lnTo>
                  <a:lnTo>
                    <a:pt x="40184" y="5129"/>
                  </a:lnTo>
                  <a:lnTo>
                    <a:pt x="40003" y="5249"/>
                  </a:lnTo>
                  <a:lnTo>
                    <a:pt x="39882" y="5430"/>
                  </a:lnTo>
                  <a:lnTo>
                    <a:pt x="39762" y="5672"/>
                  </a:lnTo>
                  <a:lnTo>
                    <a:pt x="39701" y="5853"/>
                  </a:lnTo>
                  <a:lnTo>
                    <a:pt x="39701" y="6094"/>
                  </a:lnTo>
                  <a:lnTo>
                    <a:pt x="39701" y="6336"/>
                  </a:lnTo>
                  <a:lnTo>
                    <a:pt x="39762" y="6517"/>
                  </a:lnTo>
                  <a:lnTo>
                    <a:pt x="39882" y="6758"/>
                  </a:lnTo>
                  <a:lnTo>
                    <a:pt x="40003" y="6939"/>
                  </a:lnTo>
                  <a:lnTo>
                    <a:pt x="40184" y="7060"/>
                  </a:lnTo>
                  <a:lnTo>
                    <a:pt x="40425" y="7180"/>
                  </a:lnTo>
                  <a:lnTo>
                    <a:pt x="40606" y="7241"/>
                  </a:lnTo>
                  <a:lnTo>
                    <a:pt x="41089" y="7241"/>
                  </a:lnTo>
                  <a:lnTo>
                    <a:pt x="41270" y="7180"/>
                  </a:lnTo>
                  <a:lnTo>
                    <a:pt x="41511" y="7060"/>
                  </a:lnTo>
                  <a:lnTo>
                    <a:pt x="41692" y="6939"/>
                  </a:lnTo>
                  <a:lnTo>
                    <a:pt x="41813" y="6758"/>
                  </a:lnTo>
                  <a:lnTo>
                    <a:pt x="41934" y="6517"/>
                  </a:lnTo>
                  <a:lnTo>
                    <a:pt x="41994" y="6336"/>
                  </a:lnTo>
                  <a:lnTo>
                    <a:pt x="41994" y="6094"/>
                  </a:lnTo>
                  <a:lnTo>
                    <a:pt x="41994" y="5853"/>
                  </a:lnTo>
                  <a:lnTo>
                    <a:pt x="41934" y="5672"/>
                  </a:lnTo>
                  <a:lnTo>
                    <a:pt x="41813" y="5430"/>
                  </a:lnTo>
                  <a:lnTo>
                    <a:pt x="41692" y="5249"/>
                  </a:lnTo>
                  <a:lnTo>
                    <a:pt x="41511" y="5129"/>
                  </a:lnTo>
                  <a:lnTo>
                    <a:pt x="41270" y="5008"/>
                  </a:lnTo>
                  <a:lnTo>
                    <a:pt x="41089" y="4948"/>
                  </a:lnTo>
                  <a:close/>
                  <a:moveTo>
                    <a:pt x="46399" y="4948"/>
                  </a:moveTo>
                  <a:lnTo>
                    <a:pt x="46218" y="5008"/>
                  </a:lnTo>
                  <a:lnTo>
                    <a:pt x="45976" y="5129"/>
                  </a:lnTo>
                  <a:lnTo>
                    <a:pt x="45795" y="5249"/>
                  </a:lnTo>
                  <a:lnTo>
                    <a:pt x="45674" y="5430"/>
                  </a:lnTo>
                  <a:lnTo>
                    <a:pt x="45554" y="5672"/>
                  </a:lnTo>
                  <a:lnTo>
                    <a:pt x="45493" y="5853"/>
                  </a:lnTo>
                  <a:lnTo>
                    <a:pt x="45493" y="6094"/>
                  </a:lnTo>
                  <a:lnTo>
                    <a:pt x="45493" y="6336"/>
                  </a:lnTo>
                  <a:lnTo>
                    <a:pt x="45554" y="6517"/>
                  </a:lnTo>
                  <a:lnTo>
                    <a:pt x="45674" y="6758"/>
                  </a:lnTo>
                  <a:lnTo>
                    <a:pt x="45795" y="6939"/>
                  </a:lnTo>
                  <a:lnTo>
                    <a:pt x="45976" y="7060"/>
                  </a:lnTo>
                  <a:lnTo>
                    <a:pt x="46218" y="7180"/>
                  </a:lnTo>
                  <a:lnTo>
                    <a:pt x="46399" y="7241"/>
                  </a:lnTo>
                  <a:lnTo>
                    <a:pt x="46881" y="7241"/>
                  </a:lnTo>
                  <a:lnTo>
                    <a:pt x="47062" y="7180"/>
                  </a:lnTo>
                  <a:lnTo>
                    <a:pt x="47304" y="7060"/>
                  </a:lnTo>
                  <a:lnTo>
                    <a:pt x="47485" y="6939"/>
                  </a:lnTo>
                  <a:lnTo>
                    <a:pt x="47605" y="6758"/>
                  </a:lnTo>
                  <a:lnTo>
                    <a:pt x="47726" y="6517"/>
                  </a:lnTo>
                  <a:lnTo>
                    <a:pt x="47786" y="6336"/>
                  </a:lnTo>
                  <a:lnTo>
                    <a:pt x="47786" y="6094"/>
                  </a:lnTo>
                  <a:lnTo>
                    <a:pt x="47786" y="5853"/>
                  </a:lnTo>
                  <a:lnTo>
                    <a:pt x="47726" y="5672"/>
                  </a:lnTo>
                  <a:lnTo>
                    <a:pt x="47605" y="5430"/>
                  </a:lnTo>
                  <a:lnTo>
                    <a:pt x="47485" y="5249"/>
                  </a:lnTo>
                  <a:lnTo>
                    <a:pt x="47304" y="5129"/>
                  </a:lnTo>
                  <a:lnTo>
                    <a:pt x="47062" y="5008"/>
                  </a:lnTo>
                  <a:lnTo>
                    <a:pt x="46881" y="4948"/>
                  </a:lnTo>
                  <a:close/>
                  <a:moveTo>
                    <a:pt x="52191" y="4948"/>
                  </a:moveTo>
                  <a:lnTo>
                    <a:pt x="52010" y="5008"/>
                  </a:lnTo>
                  <a:lnTo>
                    <a:pt x="51768" y="5129"/>
                  </a:lnTo>
                  <a:lnTo>
                    <a:pt x="51587" y="5249"/>
                  </a:lnTo>
                  <a:lnTo>
                    <a:pt x="51467" y="5430"/>
                  </a:lnTo>
                  <a:lnTo>
                    <a:pt x="51346" y="5672"/>
                  </a:lnTo>
                  <a:lnTo>
                    <a:pt x="51286" y="5853"/>
                  </a:lnTo>
                  <a:lnTo>
                    <a:pt x="51286" y="6094"/>
                  </a:lnTo>
                  <a:lnTo>
                    <a:pt x="51286" y="6336"/>
                  </a:lnTo>
                  <a:lnTo>
                    <a:pt x="51346" y="6517"/>
                  </a:lnTo>
                  <a:lnTo>
                    <a:pt x="51467" y="6758"/>
                  </a:lnTo>
                  <a:lnTo>
                    <a:pt x="51587" y="6939"/>
                  </a:lnTo>
                  <a:lnTo>
                    <a:pt x="51768" y="7060"/>
                  </a:lnTo>
                  <a:lnTo>
                    <a:pt x="52010" y="7180"/>
                  </a:lnTo>
                  <a:lnTo>
                    <a:pt x="52191" y="7241"/>
                  </a:lnTo>
                  <a:lnTo>
                    <a:pt x="52673" y="7241"/>
                  </a:lnTo>
                  <a:lnTo>
                    <a:pt x="52854" y="7180"/>
                  </a:lnTo>
                  <a:lnTo>
                    <a:pt x="53096" y="7060"/>
                  </a:lnTo>
                  <a:lnTo>
                    <a:pt x="53277" y="6939"/>
                  </a:lnTo>
                  <a:lnTo>
                    <a:pt x="53397" y="6758"/>
                  </a:lnTo>
                  <a:lnTo>
                    <a:pt x="53518" y="6517"/>
                  </a:lnTo>
                  <a:lnTo>
                    <a:pt x="53578" y="6336"/>
                  </a:lnTo>
                  <a:lnTo>
                    <a:pt x="53578" y="6094"/>
                  </a:lnTo>
                  <a:lnTo>
                    <a:pt x="53578" y="5853"/>
                  </a:lnTo>
                  <a:lnTo>
                    <a:pt x="53518" y="5672"/>
                  </a:lnTo>
                  <a:lnTo>
                    <a:pt x="53397" y="5430"/>
                  </a:lnTo>
                  <a:lnTo>
                    <a:pt x="53277" y="5249"/>
                  </a:lnTo>
                  <a:lnTo>
                    <a:pt x="53096" y="5129"/>
                  </a:lnTo>
                  <a:lnTo>
                    <a:pt x="52854" y="5008"/>
                  </a:lnTo>
                  <a:lnTo>
                    <a:pt x="52673" y="4948"/>
                  </a:lnTo>
                  <a:close/>
                  <a:moveTo>
                    <a:pt x="57380" y="5310"/>
                  </a:moveTo>
                  <a:lnTo>
                    <a:pt x="57259" y="5430"/>
                  </a:lnTo>
                  <a:lnTo>
                    <a:pt x="57138" y="5672"/>
                  </a:lnTo>
                  <a:lnTo>
                    <a:pt x="57078" y="5853"/>
                  </a:lnTo>
                  <a:lnTo>
                    <a:pt x="57078" y="6094"/>
                  </a:lnTo>
                  <a:lnTo>
                    <a:pt x="57078" y="6336"/>
                  </a:lnTo>
                  <a:lnTo>
                    <a:pt x="57138" y="6517"/>
                  </a:lnTo>
                  <a:lnTo>
                    <a:pt x="57259" y="6758"/>
                  </a:lnTo>
                  <a:lnTo>
                    <a:pt x="57380" y="6939"/>
                  </a:lnTo>
                  <a:lnTo>
                    <a:pt x="57561" y="7060"/>
                  </a:lnTo>
                  <a:lnTo>
                    <a:pt x="57802" y="7180"/>
                  </a:lnTo>
                  <a:lnTo>
                    <a:pt x="57983" y="7241"/>
                  </a:lnTo>
                  <a:lnTo>
                    <a:pt x="58224" y="7241"/>
                  </a:lnTo>
                  <a:lnTo>
                    <a:pt x="58586" y="7180"/>
                  </a:lnTo>
                  <a:lnTo>
                    <a:pt x="58888" y="7060"/>
                  </a:lnTo>
                  <a:lnTo>
                    <a:pt x="59129" y="6818"/>
                  </a:lnTo>
                  <a:lnTo>
                    <a:pt x="59310" y="6517"/>
                  </a:lnTo>
                  <a:lnTo>
                    <a:pt x="57380" y="5310"/>
                  </a:lnTo>
                  <a:close/>
                  <a:moveTo>
                    <a:pt x="14783" y="7844"/>
                  </a:moveTo>
                  <a:lnTo>
                    <a:pt x="13636" y="8689"/>
                  </a:lnTo>
                  <a:lnTo>
                    <a:pt x="13636" y="8990"/>
                  </a:lnTo>
                  <a:lnTo>
                    <a:pt x="13636" y="9232"/>
                  </a:lnTo>
                  <a:lnTo>
                    <a:pt x="13697" y="9413"/>
                  </a:lnTo>
                  <a:lnTo>
                    <a:pt x="13817" y="9654"/>
                  </a:lnTo>
                  <a:lnTo>
                    <a:pt x="13938" y="9835"/>
                  </a:lnTo>
                  <a:lnTo>
                    <a:pt x="14119" y="9956"/>
                  </a:lnTo>
                  <a:lnTo>
                    <a:pt x="14360" y="10076"/>
                  </a:lnTo>
                  <a:lnTo>
                    <a:pt x="14541" y="10137"/>
                  </a:lnTo>
                  <a:lnTo>
                    <a:pt x="15024" y="10137"/>
                  </a:lnTo>
                  <a:lnTo>
                    <a:pt x="15205" y="10076"/>
                  </a:lnTo>
                  <a:lnTo>
                    <a:pt x="15446" y="9956"/>
                  </a:lnTo>
                  <a:lnTo>
                    <a:pt x="15627" y="9835"/>
                  </a:lnTo>
                  <a:lnTo>
                    <a:pt x="15748" y="9654"/>
                  </a:lnTo>
                  <a:lnTo>
                    <a:pt x="15869" y="9413"/>
                  </a:lnTo>
                  <a:lnTo>
                    <a:pt x="15929" y="9232"/>
                  </a:lnTo>
                  <a:lnTo>
                    <a:pt x="15929" y="8990"/>
                  </a:lnTo>
                  <a:lnTo>
                    <a:pt x="15929" y="8749"/>
                  </a:lnTo>
                  <a:lnTo>
                    <a:pt x="15869" y="8568"/>
                  </a:lnTo>
                  <a:lnTo>
                    <a:pt x="15748" y="8327"/>
                  </a:lnTo>
                  <a:lnTo>
                    <a:pt x="15627" y="8146"/>
                  </a:lnTo>
                  <a:lnTo>
                    <a:pt x="15446" y="8025"/>
                  </a:lnTo>
                  <a:lnTo>
                    <a:pt x="15205" y="7904"/>
                  </a:lnTo>
                  <a:lnTo>
                    <a:pt x="15024" y="7844"/>
                  </a:lnTo>
                  <a:close/>
                  <a:moveTo>
                    <a:pt x="20333" y="7844"/>
                  </a:moveTo>
                  <a:lnTo>
                    <a:pt x="20152" y="7904"/>
                  </a:lnTo>
                  <a:lnTo>
                    <a:pt x="19911" y="8025"/>
                  </a:lnTo>
                  <a:lnTo>
                    <a:pt x="19730" y="8146"/>
                  </a:lnTo>
                  <a:lnTo>
                    <a:pt x="19609" y="8327"/>
                  </a:lnTo>
                  <a:lnTo>
                    <a:pt x="19489" y="8568"/>
                  </a:lnTo>
                  <a:lnTo>
                    <a:pt x="19428" y="8749"/>
                  </a:lnTo>
                  <a:lnTo>
                    <a:pt x="19428" y="8990"/>
                  </a:lnTo>
                  <a:lnTo>
                    <a:pt x="19428" y="9232"/>
                  </a:lnTo>
                  <a:lnTo>
                    <a:pt x="19489" y="9413"/>
                  </a:lnTo>
                  <a:lnTo>
                    <a:pt x="19609" y="9654"/>
                  </a:lnTo>
                  <a:lnTo>
                    <a:pt x="19730" y="9835"/>
                  </a:lnTo>
                  <a:lnTo>
                    <a:pt x="19911" y="9956"/>
                  </a:lnTo>
                  <a:lnTo>
                    <a:pt x="20152" y="10076"/>
                  </a:lnTo>
                  <a:lnTo>
                    <a:pt x="20333" y="10137"/>
                  </a:lnTo>
                  <a:lnTo>
                    <a:pt x="20816" y="10137"/>
                  </a:lnTo>
                  <a:lnTo>
                    <a:pt x="20997" y="10076"/>
                  </a:lnTo>
                  <a:lnTo>
                    <a:pt x="21239" y="9956"/>
                  </a:lnTo>
                  <a:lnTo>
                    <a:pt x="21420" y="9835"/>
                  </a:lnTo>
                  <a:lnTo>
                    <a:pt x="21540" y="9654"/>
                  </a:lnTo>
                  <a:lnTo>
                    <a:pt x="21661" y="9413"/>
                  </a:lnTo>
                  <a:lnTo>
                    <a:pt x="21721" y="9232"/>
                  </a:lnTo>
                  <a:lnTo>
                    <a:pt x="21721" y="8990"/>
                  </a:lnTo>
                  <a:lnTo>
                    <a:pt x="21721" y="8749"/>
                  </a:lnTo>
                  <a:lnTo>
                    <a:pt x="21661" y="8568"/>
                  </a:lnTo>
                  <a:lnTo>
                    <a:pt x="21540" y="8327"/>
                  </a:lnTo>
                  <a:lnTo>
                    <a:pt x="21420" y="8146"/>
                  </a:lnTo>
                  <a:lnTo>
                    <a:pt x="21239" y="8025"/>
                  </a:lnTo>
                  <a:lnTo>
                    <a:pt x="20997" y="7904"/>
                  </a:lnTo>
                  <a:lnTo>
                    <a:pt x="20816" y="7844"/>
                  </a:lnTo>
                  <a:close/>
                  <a:moveTo>
                    <a:pt x="26126" y="7844"/>
                  </a:moveTo>
                  <a:lnTo>
                    <a:pt x="25945" y="7904"/>
                  </a:lnTo>
                  <a:lnTo>
                    <a:pt x="25703" y="8025"/>
                  </a:lnTo>
                  <a:lnTo>
                    <a:pt x="25522" y="8146"/>
                  </a:lnTo>
                  <a:lnTo>
                    <a:pt x="25402" y="8327"/>
                  </a:lnTo>
                  <a:lnTo>
                    <a:pt x="25281" y="8568"/>
                  </a:lnTo>
                  <a:lnTo>
                    <a:pt x="25221" y="8749"/>
                  </a:lnTo>
                  <a:lnTo>
                    <a:pt x="25221" y="8990"/>
                  </a:lnTo>
                  <a:lnTo>
                    <a:pt x="25221" y="9232"/>
                  </a:lnTo>
                  <a:lnTo>
                    <a:pt x="25281" y="9413"/>
                  </a:lnTo>
                  <a:lnTo>
                    <a:pt x="25402" y="9654"/>
                  </a:lnTo>
                  <a:lnTo>
                    <a:pt x="25522" y="9835"/>
                  </a:lnTo>
                  <a:lnTo>
                    <a:pt x="25703" y="9956"/>
                  </a:lnTo>
                  <a:lnTo>
                    <a:pt x="25945" y="10076"/>
                  </a:lnTo>
                  <a:lnTo>
                    <a:pt x="26126" y="10137"/>
                  </a:lnTo>
                  <a:lnTo>
                    <a:pt x="26608" y="10137"/>
                  </a:lnTo>
                  <a:lnTo>
                    <a:pt x="26789" y="10076"/>
                  </a:lnTo>
                  <a:lnTo>
                    <a:pt x="27031" y="9956"/>
                  </a:lnTo>
                  <a:lnTo>
                    <a:pt x="27212" y="9835"/>
                  </a:lnTo>
                  <a:lnTo>
                    <a:pt x="27332" y="9654"/>
                  </a:lnTo>
                  <a:lnTo>
                    <a:pt x="27453" y="9413"/>
                  </a:lnTo>
                  <a:lnTo>
                    <a:pt x="27513" y="9232"/>
                  </a:lnTo>
                  <a:lnTo>
                    <a:pt x="27513" y="8990"/>
                  </a:lnTo>
                  <a:lnTo>
                    <a:pt x="27513" y="8749"/>
                  </a:lnTo>
                  <a:lnTo>
                    <a:pt x="27453" y="8568"/>
                  </a:lnTo>
                  <a:lnTo>
                    <a:pt x="27332" y="8327"/>
                  </a:lnTo>
                  <a:lnTo>
                    <a:pt x="27212" y="8146"/>
                  </a:lnTo>
                  <a:lnTo>
                    <a:pt x="27031" y="8025"/>
                  </a:lnTo>
                  <a:lnTo>
                    <a:pt x="26789" y="7904"/>
                  </a:lnTo>
                  <a:lnTo>
                    <a:pt x="26608" y="7844"/>
                  </a:lnTo>
                  <a:close/>
                  <a:moveTo>
                    <a:pt x="31918" y="7844"/>
                  </a:moveTo>
                  <a:lnTo>
                    <a:pt x="31737" y="7904"/>
                  </a:lnTo>
                  <a:lnTo>
                    <a:pt x="31496" y="8025"/>
                  </a:lnTo>
                  <a:lnTo>
                    <a:pt x="31315" y="8146"/>
                  </a:lnTo>
                  <a:lnTo>
                    <a:pt x="31194" y="8327"/>
                  </a:lnTo>
                  <a:lnTo>
                    <a:pt x="31073" y="8568"/>
                  </a:lnTo>
                  <a:lnTo>
                    <a:pt x="31013" y="8749"/>
                  </a:lnTo>
                  <a:lnTo>
                    <a:pt x="31013" y="8990"/>
                  </a:lnTo>
                  <a:lnTo>
                    <a:pt x="31013" y="9232"/>
                  </a:lnTo>
                  <a:lnTo>
                    <a:pt x="31073" y="9413"/>
                  </a:lnTo>
                  <a:lnTo>
                    <a:pt x="31194" y="9654"/>
                  </a:lnTo>
                  <a:lnTo>
                    <a:pt x="31315" y="9835"/>
                  </a:lnTo>
                  <a:lnTo>
                    <a:pt x="31496" y="9956"/>
                  </a:lnTo>
                  <a:lnTo>
                    <a:pt x="31737" y="10076"/>
                  </a:lnTo>
                  <a:lnTo>
                    <a:pt x="31918" y="10137"/>
                  </a:lnTo>
                  <a:lnTo>
                    <a:pt x="32401" y="10137"/>
                  </a:lnTo>
                  <a:lnTo>
                    <a:pt x="32582" y="10076"/>
                  </a:lnTo>
                  <a:lnTo>
                    <a:pt x="32823" y="9956"/>
                  </a:lnTo>
                  <a:lnTo>
                    <a:pt x="33004" y="9835"/>
                  </a:lnTo>
                  <a:lnTo>
                    <a:pt x="33125" y="9654"/>
                  </a:lnTo>
                  <a:lnTo>
                    <a:pt x="33245" y="9413"/>
                  </a:lnTo>
                  <a:lnTo>
                    <a:pt x="33306" y="9232"/>
                  </a:lnTo>
                  <a:lnTo>
                    <a:pt x="33306" y="8990"/>
                  </a:lnTo>
                  <a:lnTo>
                    <a:pt x="33306" y="8749"/>
                  </a:lnTo>
                  <a:lnTo>
                    <a:pt x="33245" y="8568"/>
                  </a:lnTo>
                  <a:lnTo>
                    <a:pt x="33125" y="8327"/>
                  </a:lnTo>
                  <a:lnTo>
                    <a:pt x="33004" y="8146"/>
                  </a:lnTo>
                  <a:lnTo>
                    <a:pt x="32823" y="8025"/>
                  </a:lnTo>
                  <a:lnTo>
                    <a:pt x="32582" y="7904"/>
                  </a:lnTo>
                  <a:lnTo>
                    <a:pt x="32401" y="7844"/>
                  </a:lnTo>
                  <a:close/>
                  <a:moveTo>
                    <a:pt x="37710" y="7844"/>
                  </a:moveTo>
                  <a:lnTo>
                    <a:pt x="37529" y="7904"/>
                  </a:lnTo>
                  <a:lnTo>
                    <a:pt x="37288" y="8025"/>
                  </a:lnTo>
                  <a:lnTo>
                    <a:pt x="37107" y="8146"/>
                  </a:lnTo>
                  <a:lnTo>
                    <a:pt x="36986" y="8327"/>
                  </a:lnTo>
                  <a:lnTo>
                    <a:pt x="36865" y="8568"/>
                  </a:lnTo>
                  <a:lnTo>
                    <a:pt x="36805" y="8749"/>
                  </a:lnTo>
                  <a:lnTo>
                    <a:pt x="36805" y="8990"/>
                  </a:lnTo>
                  <a:lnTo>
                    <a:pt x="36805" y="9232"/>
                  </a:lnTo>
                  <a:lnTo>
                    <a:pt x="36865" y="9413"/>
                  </a:lnTo>
                  <a:lnTo>
                    <a:pt x="36986" y="9654"/>
                  </a:lnTo>
                  <a:lnTo>
                    <a:pt x="37107" y="9835"/>
                  </a:lnTo>
                  <a:lnTo>
                    <a:pt x="37288" y="9956"/>
                  </a:lnTo>
                  <a:lnTo>
                    <a:pt x="37529" y="10076"/>
                  </a:lnTo>
                  <a:lnTo>
                    <a:pt x="37710" y="10137"/>
                  </a:lnTo>
                  <a:lnTo>
                    <a:pt x="38193" y="10137"/>
                  </a:lnTo>
                  <a:lnTo>
                    <a:pt x="38374" y="10076"/>
                  </a:lnTo>
                  <a:lnTo>
                    <a:pt x="38615" y="9956"/>
                  </a:lnTo>
                  <a:lnTo>
                    <a:pt x="38796" y="9835"/>
                  </a:lnTo>
                  <a:lnTo>
                    <a:pt x="38917" y="9654"/>
                  </a:lnTo>
                  <a:lnTo>
                    <a:pt x="39038" y="9413"/>
                  </a:lnTo>
                  <a:lnTo>
                    <a:pt x="39098" y="9232"/>
                  </a:lnTo>
                  <a:lnTo>
                    <a:pt x="39098" y="8990"/>
                  </a:lnTo>
                  <a:lnTo>
                    <a:pt x="39098" y="8749"/>
                  </a:lnTo>
                  <a:lnTo>
                    <a:pt x="39038" y="8568"/>
                  </a:lnTo>
                  <a:lnTo>
                    <a:pt x="38917" y="8327"/>
                  </a:lnTo>
                  <a:lnTo>
                    <a:pt x="38796" y="8146"/>
                  </a:lnTo>
                  <a:lnTo>
                    <a:pt x="38615" y="8025"/>
                  </a:lnTo>
                  <a:lnTo>
                    <a:pt x="38374" y="7904"/>
                  </a:lnTo>
                  <a:lnTo>
                    <a:pt x="38193" y="7844"/>
                  </a:lnTo>
                  <a:close/>
                  <a:moveTo>
                    <a:pt x="43502" y="7844"/>
                  </a:moveTo>
                  <a:lnTo>
                    <a:pt x="43321" y="7904"/>
                  </a:lnTo>
                  <a:lnTo>
                    <a:pt x="43080" y="8025"/>
                  </a:lnTo>
                  <a:lnTo>
                    <a:pt x="42899" y="8146"/>
                  </a:lnTo>
                  <a:lnTo>
                    <a:pt x="42778" y="8327"/>
                  </a:lnTo>
                  <a:lnTo>
                    <a:pt x="42658" y="8568"/>
                  </a:lnTo>
                  <a:lnTo>
                    <a:pt x="42597" y="8749"/>
                  </a:lnTo>
                  <a:lnTo>
                    <a:pt x="42597" y="8990"/>
                  </a:lnTo>
                  <a:lnTo>
                    <a:pt x="42597" y="9232"/>
                  </a:lnTo>
                  <a:lnTo>
                    <a:pt x="42658" y="9413"/>
                  </a:lnTo>
                  <a:lnTo>
                    <a:pt x="42778" y="9654"/>
                  </a:lnTo>
                  <a:lnTo>
                    <a:pt x="42899" y="9835"/>
                  </a:lnTo>
                  <a:lnTo>
                    <a:pt x="43080" y="9956"/>
                  </a:lnTo>
                  <a:lnTo>
                    <a:pt x="43321" y="10076"/>
                  </a:lnTo>
                  <a:lnTo>
                    <a:pt x="43502" y="10137"/>
                  </a:lnTo>
                  <a:lnTo>
                    <a:pt x="43985" y="10137"/>
                  </a:lnTo>
                  <a:lnTo>
                    <a:pt x="44166" y="10076"/>
                  </a:lnTo>
                  <a:lnTo>
                    <a:pt x="44407" y="9956"/>
                  </a:lnTo>
                  <a:lnTo>
                    <a:pt x="44588" y="9835"/>
                  </a:lnTo>
                  <a:lnTo>
                    <a:pt x="44709" y="9654"/>
                  </a:lnTo>
                  <a:lnTo>
                    <a:pt x="44830" y="9413"/>
                  </a:lnTo>
                  <a:lnTo>
                    <a:pt x="44890" y="9232"/>
                  </a:lnTo>
                  <a:lnTo>
                    <a:pt x="44890" y="8990"/>
                  </a:lnTo>
                  <a:lnTo>
                    <a:pt x="44890" y="8749"/>
                  </a:lnTo>
                  <a:lnTo>
                    <a:pt x="44830" y="8568"/>
                  </a:lnTo>
                  <a:lnTo>
                    <a:pt x="44709" y="8327"/>
                  </a:lnTo>
                  <a:lnTo>
                    <a:pt x="44588" y="8146"/>
                  </a:lnTo>
                  <a:lnTo>
                    <a:pt x="44407" y="8025"/>
                  </a:lnTo>
                  <a:lnTo>
                    <a:pt x="44166" y="7904"/>
                  </a:lnTo>
                  <a:lnTo>
                    <a:pt x="43985" y="7844"/>
                  </a:lnTo>
                  <a:close/>
                  <a:moveTo>
                    <a:pt x="49295" y="7844"/>
                  </a:moveTo>
                  <a:lnTo>
                    <a:pt x="49114" y="7904"/>
                  </a:lnTo>
                  <a:lnTo>
                    <a:pt x="48872" y="8025"/>
                  </a:lnTo>
                  <a:lnTo>
                    <a:pt x="48691" y="8146"/>
                  </a:lnTo>
                  <a:lnTo>
                    <a:pt x="48571" y="8327"/>
                  </a:lnTo>
                  <a:lnTo>
                    <a:pt x="48450" y="8568"/>
                  </a:lnTo>
                  <a:lnTo>
                    <a:pt x="48390" y="8749"/>
                  </a:lnTo>
                  <a:lnTo>
                    <a:pt x="48390" y="8990"/>
                  </a:lnTo>
                  <a:lnTo>
                    <a:pt x="48390" y="9232"/>
                  </a:lnTo>
                  <a:lnTo>
                    <a:pt x="48450" y="9413"/>
                  </a:lnTo>
                  <a:lnTo>
                    <a:pt x="48571" y="9654"/>
                  </a:lnTo>
                  <a:lnTo>
                    <a:pt x="48691" y="9835"/>
                  </a:lnTo>
                  <a:lnTo>
                    <a:pt x="48872" y="9956"/>
                  </a:lnTo>
                  <a:lnTo>
                    <a:pt x="49114" y="10076"/>
                  </a:lnTo>
                  <a:lnTo>
                    <a:pt x="49295" y="10137"/>
                  </a:lnTo>
                  <a:lnTo>
                    <a:pt x="49777" y="10137"/>
                  </a:lnTo>
                  <a:lnTo>
                    <a:pt x="49958" y="10076"/>
                  </a:lnTo>
                  <a:lnTo>
                    <a:pt x="50200" y="9956"/>
                  </a:lnTo>
                  <a:lnTo>
                    <a:pt x="50381" y="9835"/>
                  </a:lnTo>
                  <a:lnTo>
                    <a:pt x="50501" y="9654"/>
                  </a:lnTo>
                  <a:lnTo>
                    <a:pt x="50622" y="9413"/>
                  </a:lnTo>
                  <a:lnTo>
                    <a:pt x="50682" y="9232"/>
                  </a:lnTo>
                  <a:lnTo>
                    <a:pt x="50682" y="8990"/>
                  </a:lnTo>
                  <a:lnTo>
                    <a:pt x="50682" y="8749"/>
                  </a:lnTo>
                  <a:lnTo>
                    <a:pt x="50622" y="8568"/>
                  </a:lnTo>
                  <a:lnTo>
                    <a:pt x="50501" y="8327"/>
                  </a:lnTo>
                  <a:lnTo>
                    <a:pt x="50381" y="8146"/>
                  </a:lnTo>
                  <a:lnTo>
                    <a:pt x="50200" y="8025"/>
                  </a:lnTo>
                  <a:lnTo>
                    <a:pt x="49958" y="7904"/>
                  </a:lnTo>
                  <a:lnTo>
                    <a:pt x="49777" y="7844"/>
                  </a:lnTo>
                  <a:close/>
                  <a:moveTo>
                    <a:pt x="55087" y="7844"/>
                  </a:moveTo>
                  <a:lnTo>
                    <a:pt x="54906" y="7904"/>
                  </a:lnTo>
                  <a:lnTo>
                    <a:pt x="54665" y="8025"/>
                  </a:lnTo>
                  <a:lnTo>
                    <a:pt x="54483" y="8146"/>
                  </a:lnTo>
                  <a:lnTo>
                    <a:pt x="54363" y="8327"/>
                  </a:lnTo>
                  <a:lnTo>
                    <a:pt x="54242" y="8568"/>
                  </a:lnTo>
                  <a:lnTo>
                    <a:pt x="54182" y="8749"/>
                  </a:lnTo>
                  <a:lnTo>
                    <a:pt x="54182" y="8990"/>
                  </a:lnTo>
                  <a:lnTo>
                    <a:pt x="54182" y="9232"/>
                  </a:lnTo>
                  <a:lnTo>
                    <a:pt x="54242" y="9413"/>
                  </a:lnTo>
                  <a:lnTo>
                    <a:pt x="54363" y="9654"/>
                  </a:lnTo>
                  <a:lnTo>
                    <a:pt x="54483" y="9835"/>
                  </a:lnTo>
                  <a:lnTo>
                    <a:pt x="54665" y="9956"/>
                  </a:lnTo>
                  <a:lnTo>
                    <a:pt x="54906" y="10076"/>
                  </a:lnTo>
                  <a:lnTo>
                    <a:pt x="55087" y="10137"/>
                  </a:lnTo>
                  <a:lnTo>
                    <a:pt x="55570" y="10137"/>
                  </a:lnTo>
                  <a:lnTo>
                    <a:pt x="55751" y="10076"/>
                  </a:lnTo>
                  <a:lnTo>
                    <a:pt x="55992" y="9956"/>
                  </a:lnTo>
                  <a:lnTo>
                    <a:pt x="56173" y="9835"/>
                  </a:lnTo>
                  <a:lnTo>
                    <a:pt x="56294" y="9654"/>
                  </a:lnTo>
                  <a:lnTo>
                    <a:pt x="56414" y="9413"/>
                  </a:lnTo>
                  <a:lnTo>
                    <a:pt x="56475" y="9232"/>
                  </a:lnTo>
                  <a:lnTo>
                    <a:pt x="56475" y="8990"/>
                  </a:lnTo>
                  <a:lnTo>
                    <a:pt x="56475" y="8749"/>
                  </a:lnTo>
                  <a:lnTo>
                    <a:pt x="56414" y="8568"/>
                  </a:lnTo>
                  <a:lnTo>
                    <a:pt x="56294" y="8327"/>
                  </a:lnTo>
                  <a:lnTo>
                    <a:pt x="56173" y="8146"/>
                  </a:lnTo>
                  <a:lnTo>
                    <a:pt x="55992" y="8025"/>
                  </a:lnTo>
                  <a:lnTo>
                    <a:pt x="55751" y="7904"/>
                  </a:lnTo>
                  <a:lnTo>
                    <a:pt x="55570" y="7844"/>
                  </a:lnTo>
                  <a:close/>
                  <a:moveTo>
                    <a:pt x="60879" y="7844"/>
                  </a:moveTo>
                  <a:lnTo>
                    <a:pt x="60698" y="7904"/>
                  </a:lnTo>
                  <a:lnTo>
                    <a:pt x="60457" y="8025"/>
                  </a:lnTo>
                  <a:lnTo>
                    <a:pt x="60276" y="8146"/>
                  </a:lnTo>
                  <a:lnTo>
                    <a:pt x="60155" y="8327"/>
                  </a:lnTo>
                  <a:lnTo>
                    <a:pt x="60034" y="8568"/>
                  </a:lnTo>
                  <a:lnTo>
                    <a:pt x="59974" y="8749"/>
                  </a:lnTo>
                  <a:lnTo>
                    <a:pt x="59974" y="8990"/>
                  </a:lnTo>
                  <a:lnTo>
                    <a:pt x="59974" y="9232"/>
                  </a:lnTo>
                  <a:lnTo>
                    <a:pt x="60034" y="9413"/>
                  </a:lnTo>
                  <a:lnTo>
                    <a:pt x="60155" y="9654"/>
                  </a:lnTo>
                  <a:lnTo>
                    <a:pt x="60276" y="9835"/>
                  </a:lnTo>
                  <a:lnTo>
                    <a:pt x="60457" y="9956"/>
                  </a:lnTo>
                  <a:lnTo>
                    <a:pt x="60698" y="10076"/>
                  </a:lnTo>
                  <a:lnTo>
                    <a:pt x="60879" y="10137"/>
                  </a:lnTo>
                  <a:lnTo>
                    <a:pt x="61362" y="10137"/>
                  </a:lnTo>
                  <a:lnTo>
                    <a:pt x="61543" y="10076"/>
                  </a:lnTo>
                  <a:lnTo>
                    <a:pt x="61784" y="9956"/>
                  </a:lnTo>
                  <a:lnTo>
                    <a:pt x="61965" y="9835"/>
                  </a:lnTo>
                  <a:lnTo>
                    <a:pt x="62086" y="9654"/>
                  </a:lnTo>
                  <a:lnTo>
                    <a:pt x="62206" y="9413"/>
                  </a:lnTo>
                  <a:lnTo>
                    <a:pt x="62267" y="9232"/>
                  </a:lnTo>
                  <a:lnTo>
                    <a:pt x="62267" y="8990"/>
                  </a:lnTo>
                  <a:lnTo>
                    <a:pt x="62267" y="8689"/>
                  </a:lnTo>
                  <a:lnTo>
                    <a:pt x="61120" y="7844"/>
                  </a:lnTo>
                  <a:close/>
                  <a:moveTo>
                    <a:pt x="11705" y="10740"/>
                  </a:moveTo>
                  <a:lnTo>
                    <a:pt x="11464" y="10800"/>
                  </a:lnTo>
                  <a:lnTo>
                    <a:pt x="11162" y="10981"/>
                  </a:lnTo>
                  <a:lnTo>
                    <a:pt x="10981" y="11162"/>
                  </a:lnTo>
                  <a:lnTo>
                    <a:pt x="10800" y="11464"/>
                  </a:lnTo>
                  <a:lnTo>
                    <a:pt x="10740" y="11705"/>
                  </a:lnTo>
                  <a:lnTo>
                    <a:pt x="10740" y="11886"/>
                  </a:lnTo>
                  <a:lnTo>
                    <a:pt x="10740" y="12128"/>
                  </a:lnTo>
                  <a:lnTo>
                    <a:pt x="10800" y="12309"/>
                  </a:lnTo>
                  <a:lnTo>
                    <a:pt x="10921" y="12550"/>
                  </a:lnTo>
                  <a:lnTo>
                    <a:pt x="11042" y="12731"/>
                  </a:lnTo>
                  <a:lnTo>
                    <a:pt x="11223" y="12852"/>
                  </a:lnTo>
                  <a:lnTo>
                    <a:pt x="11464" y="12972"/>
                  </a:lnTo>
                  <a:lnTo>
                    <a:pt x="11645" y="13033"/>
                  </a:lnTo>
                  <a:lnTo>
                    <a:pt x="12128" y="13033"/>
                  </a:lnTo>
                  <a:lnTo>
                    <a:pt x="12309" y="12972"/>
                  </a:lnTo>
                  <a:lnTo>
                    <a:pt x="12550" y="12852"/>
                  </a:lnTo>
                  <a:lnTo>
                    <a:pt x="12731" y="12731"/>
                  </a:lnTo>
                  <a:lnTo>
                    <a:pt x="12852" y="12550"/>
                  </a:lnTo>
                  <a:lnTo>
                    <a:pt x="12973" y="12309"/>
                  </a:lnTo>
                  <a:lnTo>
                    <a:pt x="13033" y="12128"/>
                  </a:lnTo>
                  <a:lnTo>
                    <a:pt x="13033" y="11886"/>
                  </a:lnTo>
                  <a:lnTo>
                    <a:pt x="13033" y="11645"/>
                  </a:lnTo>
                  <a:lnTo>
                    <a:pt x="12973" y="11464"/>
                  </a:lnTo>
                  <a:lnTo>
                    <a:pt x="12852" y="11223"/>
                  </a:lnTo>
                  <a:lnTo>
                    <a:pt x="12731" y="11042"/>
                  </a:lnTo>
                  <a:lnTo>
                    <a:pt x="12550" y="10921"/>
                  </a:lnTo>
                  <a:lnTo>
                    <a:pt x="12309" y="10800"/>
                  </a:lnTo>
                  <a:lnTo>
                    <a:pt x="12128" y="10740"/>
                  </a:lnTo>
                  <a:close/>
                  <a:moveTo>
                    <a:pt x="17437" y="10740"/>
                  </a:moveTo>
                  <a:lnTo>
                    <a:pt x="17256" y="10800"/>
                  </a:lnTo>
                  <a:lnTo>
                    <a:pt x="17015" y="10921"/>
                  </a:lnTo>
                  <a:lnTo>
                    <a:pt x="16834" y="11042"/>
                  </a:lnTo>
                  <a:lnTo>
                    <a:pt x="16713" y="11223"/>
                  </a:lnTo>
                  <a:lnTo>
                    <a:pt x="16593" y="11464"/>
                  </a:lnTo>
                  <a:lnTo>
                    <a:pt x="16532" y="11645"/>
                  </a:lnTo>
                  <a:lnTo>
                    <a:pt x="16532" y="11886"/>
                  </a:lnTo>
                  <a:lnTo>
                    <a:pt x="16532" y="12128"/>
                  </a:lnTo>
                  <a:lnTo>
                    <a:pt x="16593" y="12309"/>
                  </a:lnTo>
                  <a:lnTo>
                    <a:pt x="16713" y="12550"/>
                  </a:lnTo>
                  <a:lnTo>
                    <a:pt x="16834" y="12731"/>
                  </a:lnTo>
                  <a:lnTo>
                    <a:pt x="17015" y="12852"/>
                  </a:lnTo>
                  <a:lnTo>
                    <a:pt x="17256" y="12972"/>
                  </a:lnTo>
                  <a:lnTo>
                    <a:pt x="17437" y="13033"/>
                  </a:lnTo>
                  <a:lnTo>
                    <a:pt x="17920" y="13033"/>
                  </a:lnTo>
                  <a:lnTo>
                    <a:pt x="18101" y="12972"/>
                  </a:lnTo>
                  <a:lnTo>
                    <a:pt x="18342" y="12852"/>
                  </a:lnTo>
                  <a:lnTo>
                    <a:pt x="18523" y="12731"/>
                  </a:lnTo>
                  <a:lnTo>
                    <a:pt x="18644" y="12550"/>
                  </a:lnTo>
                  <a:lnTo>
                    <a:pt x="18765" y="12309"/>
                  </a:lnTo>
                  <a:lnTo>
                    <a:pt x="18825" y="12128"/>
                  </a:lnTo>
                  <a:lnTo>
                    <a:pt x="18825" y="11886"/>
                  </a:lnTo>
                  <a:lnTo>
                    <a:pt x="18825" y="11645"/>
                  </a:lnTo>
                  <a:lnTo>
                    <a:pt x="18765" y="11464"/>
                  </a:lnTo>
                  <a:lnTo>
                    <a:pt x="18644" y="11223"/>
                  </a:lnTo>
                  <a:lnTo>
                    <a:pt x="18523" y="11042"/>
                  </a:lnTo>
                  <a:lnTo>
                    <a:pt x="18342" y="10921"/>
                  </a:lnTo>
                  <a:lnTo>
                    <a:pt x="18101" y="10800"/>
                  </a:lnTo>
                  <a:lnTo>
                    <a:pt x="17920" y="10740"/>
                  </a:lnTo>
                  <a:close/>
                  <a:moveTo>
                    <a:pt x="23230" y="10740"/>
                  </a:moveTo>
                  <a:lnTo>
                    <a:pt x="23049" y="10800"/>
                  </a:lnTo>
                  <a:lnTo>
                    <a:pt x="22807" y="10921"/>
                  </a:lnTo>
                  <a:lnTo>
                    <a:pt x="22626" y="11042"/>
                  </a:lnTo>
                  <a:lnTo>
                    <a:pt x="22506" y="11223"/>
                  </a:lnTo>
                  <a:lnTo>
                    <a:pt x="22385" y="11464"/>
                  </a:lnTo>
                  <a:lnTo>
                    <a:pt x="22325" y="11645"/>
                  </a:lnTo>
                  <a:lnTo>
                    <a:pt x="22325" y="11886"/>
                  </a:lnTo>
                  <a:lnTo>
                    <a:pt x="22325" y="12128"/>
                  </a:lnTo>
                  <a:lnTo>
                    <a:pt x="22385" y="12309"/>
                  </a:lnTo>
                  <a:lnTo>
                    <a:pt x="22506" y="12550"/>
                  </a:lnTo>
                  <a:lnTo>
                    <a:pt x="22626" y="12731"/>
                  </a:lnTo>
                  <a:lnTo>
                    <a:pt x="22807" y="12852"/>
                  </a:lnTo>
                  <a:lnTo>
                    <a:pt x="23049" y="12972"/>
                  </a:lnTo>
                  <a:lnTo>
                    <a:pt x="23230" y="13033"/>
                  </a:lnTo>
                  <a:lnTo>
                    <a:pt x="23712" y="13033"/>
                  </a:lnTo>
                  <a:lnTo>
                    <a:pt x="23893" y="12972"/>
                  </a:lnTo>
                  <a:lnTo>
                    <a:pt x="24135" y="12852"/>
                  </a:lnTo>
                  <a:lnTo>
                    <a:pt x="24316" y="12731"/>
                  </a:lnTo>
                  <a:lnTo>
                    <a:pt x="24436" y="12550"/>
                  </a:lnTo>
                  <a:lnTo>
                    <a:pt x="24557" y="12309"/>
                  </a:lnTo>
                  <a:lnTo>
                    <a:pt x="24617" y="12128"/>
                  </a:lnTo>
                  <a:lnTo>
                    <a:pt x="24617" y="11886"/>
                  </a:lnTo>
                  <a:lnTo>
                    <a:pt x="24617" y="11645"/>
                  </a:lnTo>
                  <a:lnTo>
                    <a:pt x="24557" y="11464"/>
                  </a:lnTo>
                  <a:lnTo>
                    <a:pt x="24436" y="11223"/>
                  </a:lnTo>
                  <a:lnTo>
                    <a:pt x="24316" y="11042"/>
                  </a:lnTo>
                  <a:lnTo>
                    <a:pt x="24135" y="10921"/>
                  </a:lnTo>
                  <a:lnTo>
                    <a:pt x="23893" y="10800"/>
                  </a:lnTo>
                  <a:lnTo>
                    <a:pt x="23712" y="10740"/>
                  </a:lnTo>
                  <a:close/>
                  <a:moveTo>
                    <a:pt x="29022" y="10740"/>
                  </a:moveTo>
                  <a:lnTo>
                    <a:pt x="28841" y="10800"/>
                  </a:lnTo>
                  <a:lnTo>
                    <a:pt x="28599" y="10921"/>
                  </a:lnTo>
                  <a:lnTo>
                    <a:pt x="28418" y="11042"/>
                  </a:lnTo>
                  <a:lnTo>
                    <a:pt x="28298" y="11223"/>
                  </a:lnTo>
                  <a:lnTo>
                    <a:pt x="28177" y="11464"/>
                  </a:lnTo>
                  <a:lnTo>
                    <a:pt x="28117" y="11645"/>
                  </a:lnTo>
                  <a:lnTo>
                    <a:pt x="28117" y="11886"/>
                  </a:lnTo>
                  <a:lnTo>
                    <a:pt x="28117" y="12128"/>
                  </a:lnTo>
                  <a:lnTo>
                    <a:pt x="28177" y="12309"/>
                  </a:lnTo>
                  <a:lnTo>
                    <a:pt x="28298" y="12550"/>
                  </a:lnTo>
                  <a:lnTo>
                    <a:pt x="28418" y="12731"/>
                  </a:lnTo>
                  <a:lnTo>
                    <a:pt x="28599" y="12852"/>
                  </a:lnTo>
                  <a:lnTo>
                    <a:pt x="28841" y="12972"/>
                  </a:lnTo>
                  <a:lnTo>
                    <a:pt x="29022" y="13033"/>
                  </a:lnTo>
                  <a:lnTo>
                    <a:pt x="29505" y="13033"/>
                  </a:lnTo>
                  <a:lnTo>
                    <a:pt x="29686" y="12972"/>
                  </a:lnTo>
                  <a:lnTo>
                    <a:pt x="29927" y="12852"/>
                  </a:lnTo>
                  <a:lnTo>
                    <a:pt x="30108" y="12731"/>
                  </a:lnTo>
                  <a:lnTo>
                    <a:pt x="30229" y="12550"/>
                  </a:lnTo>
                  <a:lnTo>
                    <a:pt x="30349" y="12309"/>
                  </a:lnTo>
                  <a:lnTo>
                    <a:pt x="30410" y="12128"/>
                  </a:lnTo>
                  <a:lnTo>
                    <a:pt x="30410" y="11886"/>
                  </a:lnTo>
                  <a:lnTo>
                    <a:pt x="30410" y="11645"/>
                  </a:lnTo>
                  <a:lnTo>
                    <a:pt x="30349" y="11464"/>
                  </a:lnTo>
                  <a:lnTo>
                    <a:pt x="30229" y="11223"/>
                  </a:lnTo>
                  <a:lnTo>
                    <a:pt x="30108" y="11042"/>
                  </a:lnTo>
                  <a:lnTo>
                    <a:pt x="29927" y="10921"/>
                  </a:lnTo>
                  <a:lnTo>
                    <a:pt x="29686" y="10800"/>
                  </a:lnTo>
                  <a:lnTo>
                    <a:pt x="29505" y="10740"/>
                  </a:lnTo>
                  <a:close/>
                  <a:moveTo>
                    <a:pt x="34814" y="10740"/>
                  </a:moveTo>
                  <a:lnTo>
                    <a:pt x="34633" y="10800"/>
                  </a:lnTo>
                  <a:lnTo>
                    <a:pt x="34392" y="10921"/>
                  </a:lnTo>
                  <a:lnTo>
                    <a:pt x="34211" y="11042"/>
                  </a:lnTo>
                  <a:lnTo>
                    <a:pt x="34090" y="11223"/>
                  </a:lnTo>
                  <a:lnTo>
                    <a:pt x="33969" y="11464"/>
                  </a:lnTo>
                  <a:lnTo>
                    <a:pt x="33909" y="11645"/>
                  </a:lnTo>
                  <a:lnTo>
                    <a:pt x="33909" y="11886"/>
                  </a:lnTo>
                  <a:lnTo>
                    <a:pt x="33909" y="12128"/>
                  </a:lnTo>
                  <a:lnTo>
                    <a:pt x="33969" y="12309"/>
                  </a:lnTo>
                  <a:lnTo>
                    <a:pt x="34090" y="12550"/>
                  </a:lnTo>
                  <a:lnTo>
                    <a:pt x="34211" y="12731"/>
                  </a:lnTo>
                  <a:lnTo>
                    <a:pt x="34392" y="12852"/>
                  </a:lnTo>
                  <a:lnTo>
                    <a:pt x="34633" y="12972"/>
                  </a:lnTo>
                  <a:lnTo>
                    <a:pt x="34814" y="13033"/>
                  </a:lnTo>
                  <a:lnTo>
                    <a:pt x="35297" y="13033"/>
                  </a:lnTo>
                  <a:lnTo>
                    <a:pt x="35478" y="12972"/>
                  </a:lnTo>
                  <a:lnTo>
                    <a:pt x="35719" y="12852"/>
                  </a:lnTo>
                  <a:lnTo>
                    <a:pt x="35900" y="12731"/>
                  </a:lnTo>
                  <a:lnTo>
                    <a:pt x="36021" y="12550"/>
                  </a:lnTo>
                  <a:lnTo>
                    <a:pt x="36141" y="12309"/>
                  </a:lnTo>
                  <a:lnTo>
                    <a:pt x="36202" y="12128"/>
                  </a:lnTo>
                  <a:lnTo>
                    <a:pt x="36202" y="11886"/>
                  </a:lnTo>
                  <a:lnTo>
                    <a:pt x="36202" y="11645"/>
                  </a:lnTo>
                  <a:lnTo>
                    <a:pt x="36141" y="11464"/>
                  </a:lnTo>
                  <a:lnTo>
                    <a:pt x="36021" y="11223"/>
                  </a:lnTo>
                  <a:lnTo>
                    <a:pt x="35900" y="11042"/>
                  </a:lnTo>
                  <a:lnTo>
                    <a:pt x="35719" y="10921"/>
                  </a:lnTo>
                  <a:lnTo>
                    <a:pt x="35478" y="10800"/>
                  </a:lnTo>
                  <a:lnTo>
                    <a:pt x="35297" y="10740"/>
                  </a:lnTo>
                  <a:close/>
                  <a:moveTo>
                    <a:pt x="40606" y="10740"/>
                  </a:moveTo>
                  <a:lnTo>
                    <a:pt x="40425" y="10800"/>
                  </a:lnTo>
                  <a:lnTo>
                    <a:pt x="40184" y="10921"/>
                  </a:lnTo>
                  <a:lnTo>
                    <a:pt x="40003" y="11042"/>
                  </a:lnTo>
                  <a:lnTo>
                    <a:pt x="39882" y="11223"/>
                  </a:lnTo>
                  <a:lnTo>
                    <a:pt x="39762" y="11464"/>
                  </a:lnTo>
                  <a:lnTo>
                    <a:pt x="39701" y="11645"/>
                  </a:lnTo>
                  <a:lnTo>
                    <a:pt x="39701" y="11886"/>
                  </a:lnTo>
                  <a:lnTo>
                    <a:pt x="39701" y="12128"/>
                  </a:lnTo>
                  <a:lnTo>
                    <a:pt x="39762" y="12309"/>
                  </a:lnTo>
                  <a:lnTo>
                    <a:pt x="39882" y="12550"/>
                  </a:lnTo>
                  <a:lnTo>
                    <a:pt x="40003" y="12731"/>
                  </a:lnTo>
                  <a:lnTo>
                    <a:pt x="40184" y="12852"/>
                  </a:lnTo>
                  <a:lnTo>
                    <a:pt x="40425" y="12972"/>
                  </a:lnTo>
                  <a:lnTo>
                    <a:pt x="40606" y="13033"/>
                  </a:lnTo>
                  <a:lnTo>
                    <a:pt x="41089" y="13033"/>
                  </a:lnTo>
                  <a:lnTo>
                    <a:pt x="41270" y="12972"/>
                  </a:lnTo>
                  <a:lnTo>
                    <a:pt x="41511" y="12852"/>
                  </a:lnTo>
                  <a:lnTo>
                    <a:pt x="41692" y="12731"/>
                  </a:lnTo>
                  <a:lnTo>
                    <a:pt x="41813" y="12550"/>
                  </a:lnTo>
                  <a:lnTo>
                    <a:pt x="41934" y="12309"/>
                  </a:lnTo>
                  <a:lnTo>
                    <a:pt x="41994" y="12128"/>
                  </a:lnTo>
                  <a:lnTo>
                    <a:pt x="41994" y="11886"/>
                  </a:lnTo>
                  <a:lnTo>
                    <a:pt x="41994" y="11645"/>
                  </a:lnTo>
                  <a:lnTo>
                    <a:pt x="41934" y="11464"/>
                  </a:lnTo>
                  <a:lnTo>
                    <a:pt x="41813" y="11223"/>
                  </a:lnTo>
                  <a:lnTo>
                    <a:pt x="41692" y="11042"/>
                  </a:lnTo>
                  <a:lnTo>
                    <a:pt x="41511" y="10921"/>
                  </a:lnTo>
                  <a:lnTo>
                    <a:pt x="41270" y="10800"/>
                  </a:lnTo>
                  <a:lnTo>
                    <a:pt x="41089" y="10740"/>
                  </a:lnTo>
                  <a:close/>
                  <a:moveTo>
                    <a:pt x="46399" y="10740"/>
                  </a:moveTo>
                  <a:lnTo>
                    <a:pt x="46218" y="10800"/>
                  </a:lnTo>
                  <a:lnTo>
                    <a:pt x="45976" y="10921"/>
                  </a:lnTo>
                  <a:lnTo>
                    <a:pt x="45795" y="11042"/>
                  </a:lnTo>
                  <a:lnTo>
                    <a:pt x="45674" y="11223"/>
                  </a:lnTo>
                  <a:lnTo>
                    <a:pt x="45554" y="11464"/>
                  </a:lnTo>
                  <a:lnTo>
                    <a:pt x="45493" y="11645"/>
                  </a:lnTo>
                  <a:lnTo>
                    <a:pt x="45493" y="11886"/>
                  </a:lnTo>
                  <a:lnTo>
                    <a:pt x="45493" y="12128"/>
                  </a:lnTo>
                  <a:lnTo>
                    <a:pt x="45554" y="12309"/>
                  </a:lnTo>
                  <a:lnTo>
                    <a:pt x="45674" y="12550"/>
                  </a:lnTo>
                  <a:lnTo>
                    <a:pt x="45795" y="12731"/>
                  </a:lnTo>
                  <a:lnTo>
                    <a:pt x="45976" y="12852"/>
                  </a:lnTo>
                  <a:lnTo>
                    <a:pt x="46218" y="12972"/>
                  </a:lnTo>
                  <a:lnTo>
                    <a:pt x="46399" y="13033"/>
                  </a:lnTo>
                  <a:lnTo>
                    <a:pt x="46881" y="13033"/>
                  </a:lnTo>
                  <a:lnTo>
                    <a:pt x="47062" y="12972"/>
                  </a:lnTo>
                  <a:lnTo>
                    <a:pt x="47304" y="12852"/>
                  </a:lnTo>
                  <a:lnTo>
                    <a:pt x="47485" y="12731"/>
                  </a:lnTo>
                  <a:lnTo>
                    <a:pt x="47605" y="12550"/>
                  </a:lnTo>
                  <a:lnTo>
                    <a:pt x="47726" y="12309"/>
                  </a:lnTo>
                  <a:lnTo>
                    <a:pt x="47786" y="12128"/>
                  </a:lnTo>
                  <a:lnTo>
                    <a:pt x="47786" y="11886"/>
                  </a:lnTo>
                  <a:lnTo>
                    <a:pt x="47786" y="11645"/>
                  </a:lnTo>
                  <a:lnTo>
                    <a:pt x="47726" y="11464"/>
                  </a:lnTo>
                  <a:lnTo>
                    <a:pt x="47605" y="11223"/>
                  </a:lnTo>
                  <a:lnTo>
                    <a:pt x="47485" y="11042"/>
                  </a:lnTo>
                  <a:lnTo>
                    <a:pt x="47304" y="10921"/>
                  </a:lnTo>
                  <a:lnTo>
                    <a:pt x="47062" y="10800"/>
                  </a:lnTo>
                  <a:lnTo>
                    <a:pt x="46881" y="10740"/>
                  </a:lnTo>
                  <a:close/>
                  <a:moveTo>
                    <a:pt x="52191" y="10740"/>
                  </a:moveTo>
                  <a:lnTo>
                    <a:pt x="52010" y="10800"/>
                  </a:lnTo>
                  <a:lnTo>
                    <a:pt x="51768" y="10921"/>
                  </a:lnTo>
                  <a:lnTo>
                    <a:pt x="51587" y="11042"/>
                  </a:lnTo>
                  <a:lnTo>
                    <a:pt x="51467" y="11223"/>
                  </a:lnTo>
                  <a:lnTo>
                    <a:pt x="51346" y="11464"/>
                  </a:lnTo>
                  <a:lnTo>
                    <a:pt x="51286" y="11645"/>
                  </a:lnTo>
                  <a:lnTo>
                    <a:pt x="51286" y="11886"/>
                  </a:lnTo>
                  <a:lnTo>
                    <a:pt x="51286" y="12128"/>
                  </a:lnTo>
                  <a:lnTo>
                    <a:pt x="51346" y="12309"/>
                  </a:lnTo>
                  <a:lnTo>
                    <a:pt x="51467" y="12550"/>
                  </a:lnTo>
                  <a:lnTo>
                    <a:pt x="51587" y="12731"/>
                  </a:lnTo>
                  <a:lnTo>
                    <a:pt x="51768" y="12852"/>
                  </a:lnTo>
                  <a:lnTo>
                    <a:pt x="52010" y="12972"/>
                  </a:lnTo>
                  <a:lnTo>
                    <a:pt x="52191" y="13033"/>
                  </a:lnTo>
                  <a:lnTo>
                    <a:pt x="52673" y="13033"/>
                  </a:lnTo>
                  <a:lnTo>
                    <a:pt x="52854" y="12972"/>
                  </a:lnTo>
                  <a:lnTo>
                    <a:pt x="53096" y="12852"/>
                  </a:lnTo>
                  <a:lnTo>
                    <a:pt x="53277" y="12731"/>
                  </a:lnTo>
                  <a:lnTo>
                    <a:pt x="53397" y="12550"/>
                  </a:lnTo>
                  <a:lnTo>
                    <a:pt x="53518" y="12309"/>
                  </a:lnTo>
                  <a:lnTo>
                    <a:pt x="53578" y="12128"/>
                  </a:lnTo>
                  <a:lnTo>
                    <a:pt x="53578" y="11886"/>
                  </a:lnTo>
                  <a:lnTo>
                    <a:pt x="53578" y="11645"/>
                  </a:lnTo>
                  <a:lnTo>
                    <a:pt x="53518" y="11464"/>
                  </a:lnTo>
                  <a:lnTo>
                    <a:pt x="53397" y="11223"/>
                  </a:lnTo>
                  <a:lnTo>
                    <a:pt x="53277" y="11042"/>
                  </a:lnTo>
                  <a:lnTo>
                    <a:pt x="53096" y="10921"/>
                  </a:lnTo>
                  <a:lnTo>
                    <a:pt x="52854" y="10800"/>
                  </a:lnTo>
                  <a:lnTo>
                    <a:pt x="52673" y="10740"/>
                  </a:lnTo>
                  <a:close/>
                  <a:moveTo>
                    <a:pt x="57983" y="10740"/>
                  </a:moveTo>
                  <a:lnTo>
                    <a:pt x="57802" y="10800"/>
                  </a:lnTo>
                  <a:lnTo>
                    <a:pt x="57561" y="10921"/>
                  </a:lnTo>
                  <a:lnTo>
                    <a:pt x="57380" y="11042"/>
                  </a:lnTo>
                  <a:lnTo>
                    <a:pt x="57259" y="11223"/>
                  </a:lnTo>
                  <a:lnTo>
                    <a:pt x="57138" y="11464"/>
                  </a:lnTo>
                  <a:lnTo>
                    <a:pt x="57078" y="11645"/>
                  </a:lnTo>
                  <a:lnTo>
                    <a:pt x="57078" y="11886"/>
                  </a:lnTo>
                  <a:lnTo>
                    <a:pt x="57078" y="12128"/>
                  </a:lnTo>
                  <a:lnTo>
                    <a:pt x="57138" y="12309"/>
                  </a:lnTo>
                  <a:lnTo>
                    <a:pt x="57259" y="12550"/>
                  </a:lnTo>
                  <a:lnTo>
                    <a:pt x="57380" y="12731"/>
                  </a:lnTo>
                  <a:lnTo>
                    <a:pt x="57561" y="12852"/>
                  </a:lnTo>
                  <a:lnTo>
                    <a:pt x="57802" y="12972"/>
                  </a:lnTo>
                  <a:lnTo>
                    <a:pt x="57983" y="13033"/>
                  </a:lnTo>
                  <a:lnTo>
                    <a:pt x="58466" y="13033"/>
                  </a:lnTo>
                  <a:lnTo>
                    <a:pt x="58647" y="12972"/>
                  </a:lnTo>
                  <a:lnTo>
                    <a:pt x="58888" y="12852"/>
                  </a:lnTo>
                  <a:lnTo>
                    <a:pt x="59069" y="12731"/>
                  </a:lnTo>
                  <a:lnTo>
                    <a:pt x="59190" y="12550"/>
                  </a:lnTo>
                  <a:lnTo>
                    <a:pt x="59310" y="12309"/>
                  </a:lnTo>
                  <a:lnTo>
                    <a:pt x="59371" y="12128"/>
                  </a:lnTo>
                  <a:lnTo>
                    <a:pt x="59371" y="11886"/>
                  </a:lnTo>
                  <a:lnTo>
                    <a:pt x="59371" y="11645"/>
                  </a:lnTo>
                  <a:lnTo>
                    <a:pt x="59310" y="11464"/>
                  </a:lnTo>
                  <a:lnTo>
                    <a:pt x="59190" y="11223"/>
                  </a:lnTo>
                  <a:lnTo>
                    <a:pt x="59069" y="11042"/>
                  </a:lnTo>
                  <a:lnTo>
                    <a:pt x="58888" y="10921"/>
                  </a:lnTo>
                  <a:lnTo>
                    <a:pt x="58647" y="10800"/>
                  </a:lnTo>
                  <a:lnTo>
                    <a:pt x="58466" y="10740"/>
                  </a:lnTo>
                  <a:close/>
                  <a:moveTo>
                    <a:pt x="63775" y="10740"/>
                  </a:moveTo>
                  <a:lnTo>
                    <a:pt x="63594" y="10800"/>
                  </a:lnTo>
                  <a:lnTo>
                    <a:pt x="63353" y="10921"/>
                  </a:lnTo>
                  <a:lnTo>
                    <a:pt x="63172" y="11042"/>
                  </a:lnTo>
                  <a:lnTo>
                    <a:pt x="63051" y="11223"/>
                  </a:lnTo>
                  <a:lnTo>
                    <a:pt x="62931" y="11464"/>
                  </a:lnTo>
                  <a:lnTo>
                    <a:pt x="62870" y="11645"/>
                  </a:lnTo>
                  <a:lnTo>
                    <a:pt x="62870" y="11886"/>
                  </a:lnTo>
                  <a:lnTo>
                    <a:pt x="62870" y="12128"/>
                  </a:lnTo>
                  <a:lnTo>
                    <a:pt x="62931" y="12309"/>
                  </a:lnTo>
                  <a:lnTo>
                    <a:pt x="63051" y="12550"/>
                  </a:lnTo>
                  <a:lnTo>
                    <a:pt x="63172" y="12731"/>
                  </a:lnTo>
                  <a:lnTo>
                    <a:pt x="63353" y="12852"/>
                  </a:lnTo>
                  <a:lnTo>
                    <a:pt x="63594" y="12972"/>
                  </a:lnTo>
                  <a:lnTo>
                    <a:pt x="63775" y="13033"/>
                  </a:lnTo>
                  <a:lnTo>
                    <a:pt x="64258" y="13033"/>
                  </a:lnTo>
                  <a:lnTo>
                    <a:pt x="64439" y="12972"/>
                  </a:lnTo>
                  <a:lnTo>
                    <a:pt x="64680" y="12852"/>
                  </a:lnTo>
                  <a:lnTo>
                    <a:pt x="64861" y="12731"/>
                  </a:lnTo>
                  <a:lnTo>
                    <a:pt x="64982" y="12550"/>
                  </a:lnTo>
                  <a:lnTo>
                    <a:pt x="65103" y="12309"/>
                  </a:lnTo>
                  <a:lnTo>
                    <a:pt x="65163" y="12128"/>
                  </a:lnTo>
                  <a:lnTo>
                    <a:pt x="65163" y="11886"/>
                  </a:lnTo>
                  <a:lnTo>
                    <a:pt x="65163" y="11705"/>
                  </a:lnTo>
                  <a:lnTo>
                    <a:pt x="65103" y="11464"/>
                  </a:lnTo>
                  <a:lnTo>
                    <a:pt x="64922" y="11162"/>
                  </a:lnTo>
                  <a:lnTo>
                    <a:pt x="64741" y="10981"/>
                  </a:lnTo>
                  <a:lnTo>
                    <a:pt x="64439" y="10800"/>
                  </a:lnTo>
                  <a:lnTo>
                    <a:pt x="64198" y="10740"/>
                  </a:lnTo>
                  <a:close/>
                  <a:moveTo>
                    <a:pt x="8689" y="13636"/>
                  </a:moveTo>
                  <a:lnTo>
                    <a:pt x="7844" y="14783"/>
                  </a:lnTo>
                  <a:lnTo>
                    <a:pt x="7844" y="15024"/>
                  </a:lnTo>
                  <a:lnTo>
                    <a:pt x="7904" y="15205"/>
                  </a:lnTo>
                  <a:lnTo>
                    <a:pt x="8025" y="15446"/>
                  </a:lnTo>
                  <a:lnTo>
                    <a:pt x="8146" y="15627"/>
                  </a:lnTo>
                  <a:lnTo>
                    <a:pt x="8327" y="15748"/>
                  </a:lnTo>
                  <a:lnTo>
                    <a:pt x="8568" y="15869"/>
                  </a:lnTo>
                  <a:lnTo>
                    <a:pt x="8749" y="15929"/>
                  </a:lnTo>
                  <a:lnTo>
                    <a:pt x="9232" y="15929"/>
                  </a:lnTo>
                  <a:lnTo>
                    <a:pt x="9413" y="15869"/>
                  </a:lnTo>
                  <a:lnTo>
                    <a:pt x="9654" y="15748"/>
                  </a:lnTo>
                  <a:lnTo>
                    <a:pt x="9835" y="15627"/>
                  </a:lnTo>
                  <a:lnTo>
                    <a:pt x="9956" y="15446"/>
                  </a:lnTo>
                  <a:lnTo>
                    <a:pt x="10076" y="15205"/>
                  </a:lnTo>
                  <a:lnTo>
                    <a:pt x="10137" y="15024"/>
                  </a:lnTo>
                  <a:lnTo>
                    <a:pt x="10137" y="14783"/>
                  </a:lnTo>
                  <a:lnTo>
                    <a:pt x="10076" y="14420"/>
                  </a:lnTo>
                  <a:lnTo>
                    <a:pt x="9956" y="14119"/>
                  </a:lnTo>
                  <a:lnTo>
                    <a:pt x="9775" y="13938"/>
                  </a:lnTo>
                  <a:lnTo>
                    <a:pt x="9533" y="13757"/>
                  </a:lnTo>
                  <a:lnTo>
                    <a:pt x="9292" y="13636"/>
                  </a:lnTo>
                  <a:close/>
                  <a:moveTo>
                    <a:pt x="14481" y="13636"/>
                  </a:moveTo>
                  <a:lnTo>
                    <a:pt x="14240" y="13757"/>
                  </a:lnTo>
                  <a:lnTo>
                    <a:pt x="13998" y="13938"/>
                  </a:lnTo>
                  <a:lnTo>
                    <a:pt x="13817" y="14119"/>
                  </a:lnTo>
                  <a:lnTo>
                    <a:pt x="13697" y="14420"/>
                  </a:lnTo>
                  <a:lnTo>
                    <a:pt x="13636" y="14783"/>
                  </a:lnTo>
                  <a:lnTo>
                    <a:pt x="13636" y="15024"/>
                  </a:lnTo>
                  <a:lnTo>
                    <a:pt x="13697" y="15205"/>
                  </a:lnTo>
                  <a:lnTo>
                    <a:pt x="13817" y="15446"/>
                  </a:lnTo>
                  <a:lnTo>
                    <a:pt x="13938" y="15627"/>
                  </a:lnTo>
                  <a:lnTo>
                    <a:pt x="14119" y="15748"/>
                  </a:lnTo>
                  <a:lnTo>
                    <a:pt x="14360" y="15869"/>
                  </a:lnTo>
                  <a:lnTo>
                    <a:pt x="14541" y="15929"/>
                  </a:lnTo>
                  <a:lnTo>
                    <a:pt x="15024" y="15929"/>
                  </a:lnTo>
                  <a:lnTo>
                    <a:pt x="15205" y="15869"/>
                  </a:lnTo>
                  <a:lnTo>
                    <a:pt x="15446" y="15748"/>
                  </a:lnTo>
                  <a:lnTo>
                    <a:pt x="15627" y="15627"/>
                  </a:lnTo>
                  <a:lnTo>
                    <a:pt x="15748" y="15446"/>
                  </a:lnTo>
                  <a:lnTo>
                    <a:pt x="15869" y="15205"/>
                  </a:lnTo>
                  <a:lnTo>
                    <a:pt x="15929" y="15024"/>
                  </a:lnTo>
                  <a:lnTo>
                    <a:pt x="15929" y="14783"/>
                  </a:lnTo>
                  <a:lnTo>
                    <a:pt x="15869" y="14420"/>
                  </a:lnTo>
                  <a:lnTo>
                    <a:pt x="15748" y="14119"/>
                  </a:lnTo>
                  <a:lnTo>
                    <a:pt x="15567" y="13938"/>
                  </a:lnTo>
                  <a:lnTo>
                    <a:pt x="15326" y="13757"/>
                  </a:lnTo>
                  <a:lnTo>
                    <a:pt x="15084" y="13636"/>
                  </a:lnTo>
                  <a:close/>
                  <a:moveTo>
                    <a:pt x="20273" y="13636"/>
                  </a:moveTo>
                  <a:lnTo>
                    <a:pt x="20032" y="13757"/>
                  </a:lnTo>
                  <a:lnTo>
                    <a:pt x="19790" y="13938"/>
                  </a:lnTo>
                  <a:lnTo>
                    <a:pt x="19609" y="14119"/>
                  </a:lnTo>
                  <a:lnTo>
                    <a:pt x="19489" y="14420"/>
                  </a:lnTo>
                  <a:lnTo>
                    <a:pt x="19428" y="14783"/>
                  </a:lnTo>
                  <a:lnTo>
                    <a:pt x="19428" y="15024"/>
                  </a:lnTo>
                  <a:lnTo>
                    <a:pt x="19489" y="15205"/>
                  </a:lnTo>
                  <a:lnTo>
                    <a:pt x="19609" y="15446"/>
                  </a:lnTo>
                  <a:lnTo>
                    <a:pt x="19730" y="15627"/>
                  </a:lnTo>
                  <a:lnTo>
                    <a:pt x="19911" y="15748"/>
                  </a:lnTo>
                  <a:lnTo>
                    <a:pt x="20152" y="15869"/>
                  </a:lnTo>
                  <a:lnTo>
                    <a:pt x="20333" y="15929"/>
                  </a:lnTo>
                  <a:lnTo>
                    <a:pt x="20816" y="15929"/>
                  </a:lnTo>
                  <a:lnTo>
                    <a:pt x="20997" y="15869"/>
                  </a:lnTo>
                  <a:lnTo>
                    <a:pt x="21239" y="15748"/>
                  </a:lnTo>
                  <a:lnTo>
                    <a:pt x="21420" y="15627"/>
                  </a:lnTo>
                  <a:lnTo>
                    <a:pt x="21540" y="15446"/>
                  </a:lnTo>
                  <a:lnTo>
                    <a:pt x="21661" y="15205"/>
                  </a:lnTo>
                  <a:lnTo>
                    <a:pt x="21721" y="15024"/>
                  </a:lnTo>
                  <a:lnTo>
                    <a:pt x="21721" y="14783"/>
                  </a:lnTo>
                  <a:lnTo>
                    <a:pt x="21661" y="14420"/>
                  </a:lnTo>
                  <a:lnTo>
                    <a:pt x="21540" y="14119"/>
                  </a:lnTo>
                  <a:lnTo>
                    <a:pt x="21359" y="13938"/>
                  </a:lnTo>
                  <a:lnTo>
                    <a:pt x="21118" y="13757"/>
                  </a:lnTo>
                  <a:lnTo>
                    <a:pt x="20876" y="13636"/>
                  </a:lnTo>
                  <a:close/>
                  <a:moveTo>
                    <a:pt x="26065" y="13636"/>
                  </a:moveTo>
                  <a:lnTo>
                    <a:pt x="25824" y="13757"/>
                  </a:lnTo>
                  <a:lnTo>
                    <a:pt x="25583" y="13938"/>
                  </a:lnTo>
                  <a:lnTo>
                    <a:pt x="25402" y="14119"/>
                  </a:lnTo>
                  <a:lnTo>
                    <a:pt x="25281" y="14420"/>
                  </a:lnTo>
                  <a:lnTo>
                    <a:pt x="25221" y="14783"/>
                  </a:lnTo>
                  <a:lnTo>
                    <a:pt x="25221" y="15024"/>
                  </a:lnTo>
                  <a:lnTo>
                    <a:pt x="25281" y="15205"/>
                  </a:lnTo>
                  <a:lnTo>
                    <a:pt x="25402" y="15446"/>
                  </a:lnTo>
                  <a:lnTo>
                    <a:pt x="25522" y="15627"/>
                  </a:lnTo>
                  <a:lnTo>
                    <a:pt x="25703" y="15748"/>
                  </a:lnTo>
                  <a:lnTo>
                    <a:pt x="25945" y="15869"/>
                  </a:lnTo>
                  <a:lnTo>
                    <a:pt x="26126" y="15929"/>
                  </a:lnTo>
                  <a:lnTo>
                    <a:pt x="26608" y="15929"/>
                  </a:lnTo>
                  <a:lnTo>
                    <a:pt x="26789" y="15869"/>
                  </a:lnTo>
                  <a:lnTo>
                    <a:pt x="27031" y="15748"/>
                  </a:lnTo>
                  <a:lnTo>
                    <a:pt x="27212" y="15627"/>
                  </a:lnTo>
                  <a:lnTo>
                    <a:pt x="27332" y="15446"/>
                  </a:lnTo>
                  <a:lnTo>
                    <a:pt x="27453" y="15205"/>
                  </a:lnTo>
                  <a:lnTo>
                    <a:pt x="27513" y="15024"/>
                  </a:lnTo>
                  <a:lnTo>
                    <a:pt x="27513" y="14783"/>
                  </a:lnTo>
                  <a:lnTo>
                    <a:pt x="27453" y="14420"/>
                  </a:lnTo>
                  <a:lnTo>
                    <a:pt x="27332" y="14119"/>
                  </a:lnTo>
                  <a:lnTo>
                    <a:pt x="27151" y="13938"/>
                  </a:lnTo>
                  <a:lnTo>
                    <a:pt x="26910" y="13757"/>
                  </a:lnTo>
                  <a:lnTo>
                    <a:pt x="26669" y="13636"/>
                  </a:lnTo>
                  <a:close/>
                  <a:moveTo>
                    <a:pt x="31858" y="13636"/>
                  </a:moveTo>
                  <a:lnTo>
                    <a:pt x="31616" y="13757"/>
                  </a:lnTo>
                  <a:lnTo>
                    <a:pt x="31375" y="13938"/>
                  </a:lnTo>
                  <a:lnTo>
                    <a:pt x="31194" y="14119"/>
                  </a:lnTo>
                  <a:lnTo>
                    <a:pt x="31073" y="14420"/>
                  </a:lnTo>
                  <a:lnTo>
                    <a:pt x="31013" y="14783"/>
                  </a:lnTo>
                  <a:lnTo>
                    <a:pt x="31013" y="15024"/>
                  </a:lnTo>
                  <a:lnTo>
                    <a:pt x="31073" y="15205"/>
                  </a:lnTo>
                  <a:lnTo>
                    <a:pt x="31194" y="15446"/>
                  </a:lnTo>
                  <a:lnTo>
                    <a:pt x="31315" y="15627"/>
                  </a:lnTo>
                  <a:lnTo>
                    <a:pt x="31496" y="15748"/>
                  </a:lnTo>
                  <a:lnTo>
                    <a:pt x="31737" y="15869"/>
                  </a:lnTo>
                  <a:lnTo>
                    <a:pt x="31918" y="15929"/>
                  </a:lnTo>
                  <a:lnTo>
                    <a:pt x="32401" y="15929"/>
                  </a:lnTo>
                  <a:lnTo>
                    <a:pt x="32582" y="15869"/>
                  </a:lnTo>
                  <a:lnTo>
                    <a:pt x="32823" y="15748"/>
                  </a:lnTo>
                  <a:lnTo>
                    <a:pt x="33004" y="15627"/>
                  </a:lnTo>
                  <a:lnTo>
                    <a:pt x="33125" y="15446"/>
                  </a:lnTo>
                  <a:lnTo>
                    <a:pt x="33245" y="15205"/>
                  </a:lnTo>
                  <a:lnTo>
                    <a:pt x="33306" y="15024"/>
                  </a:lnTo>
                  <a:lnTo>
                    <a:pt x="33306" y="14783"/>
                  </a:lnTo>
                  <a:lnTo>
                    <a:pt x="33245" y="14420"/>
                  </a:lnTo>
                  <a:lnTo>
                    <a:pt x="33125" y="14119"/>
                  </a:lnTo>
                  <a:lnTo>
                    <a:pt x="32944" y="13938"/>
                  </a:lnTo>
                  <a:lnTo>
                    <a:pt x="32702" y="13757"/>
                  </a:lnTo>
                  <a:lnTo>
                    <a:pt x="32461" y="13636"/>
                  </a:lnTo>
                  <a:close/>
                  <a:moveTo>
                    <a:pt x="37650" y="13636"/>
                  </a:moveTo>
                  <a:lnTo>
                    <a:pt x="37408" y="13757"/>
                  </a:lnTo>
                  <a:lnTo>
                    <a:pt x="37167" y="13938"/>
                  </a:lnTo>
                  <a:lnTo>
                    <a:pt x="36986" y="14119"/>
                  </a:lnTo>
                  <a:lnTo>
                    <a:pt x="36865" y="14420"/>
                  </a:lnTo>
                  <a:lnTo>
                    <a:pt x="36805" y="14783"/>
                  </a:lnTo>
                  <a:lnTo>
                    <a:pt x="36805" y="15024"/>
                  </a:lnTo>
                  <a:lnTo>
                    <a:pt x="36865" y="15205"/>
                  </a:lnTo>
                  <a:lnTo>
                    <a:pt x="36986" y="15446"/>
                  </a:lnTo>
                  <a:lnTo>
                    <a:pt x="37107" y="15627"/>
                  </a:lnTo>
                  <a:lnTo>
                    <a:pt x="37288" y="15748"/>
                  </a:lnTo>
                  <a:lnTo>
                    <a:pt x="37529" y="15869"/>
                  </a:lnTo>
                  <a:lnTo>
                    <a:pt x="37710" y="15929"/>
                  </a:lnTo>
                  <a:lnTo>
                    <a:pt x="38193" y="15929"/>
                  </a:lnTo>
                  <a:lnTo>
                    <a:pt x="38374" y="15869"/>
                  </a:lnTo>
                  <a:lnTo>
                    <a:pt x="38615" y="15748"/>
                  </a:lnTo>
                  <a:lnTo>
                    <a:pt x="38796" y="15627"/>
                  </a:lnTo>
                  <a:lnTo>
                    <a:pt x="38917" y="15446"/>
                  </a:lnTo>
                  <a:lnTo>
                    <a:pt x="39038" y="15205"/>
                  </a:lnTo>
                  <a:lnTo>
                    <a:pt x="39098" y="15024"/>
                  </a:lnTo>
                  <a:lnTo>
                    <a:pt x="39098" y="14783"/>
                  </a:lnTo>
                  <a:lnTo>
                    <a:pt x="39038" y="14420"/>
                  </a:lnTo>
                  <a:lnTo>
                    <a:pt x="38917" y="14119"/>
                  </a:lnTo>
                  <a:lnTo>
                    <a:pt x="38736" y="13938"/>
                  </a:lnTo>
                  <a:lnTo>
                    <a:pt x="38495" y="13757"/>
                  </a:lnTo>
                  <a:lnTo>
                    <a:pt x="38253" y="13636"/>
                  </a:lnTo>
                  <a:close/>
                  <a:moveTo>
                    <a:pt x="43442" y="13636"/>
                  </a:moveTo>
                  <a:lnTo>
                    <a:pt x="43201" y="13757"/>
                  </a:lnTo>
                  <a:lnTo>
                    <a:pt x="42959" y="13938"/>
                  </a:lnTo>
                  <a:lnTo>
                    <a:pt x="42778" y="14119"/>
                  </a:lnTo>
                  <a:lnTo>
                    <a:pt x="42658" y="14420"/>
                  </a:lnTo>
                  <a:lnTo>
                    <a:pt x="42597" y="14783"/>
                  </a:lnTo>
                  <a:lnTo>
                    <a:pt x="42597" y="15024"/>
                  </a:lnTo>
                  <a:lnTo>
                    <a:pt x="42658" y="15205"/>
                  </a:lnTo>
                  <a:lnTo>
                    <a:pt x="42778" y="15446"/>
                  </a:lnTo>
                  <a:lnTo>
                    <a:pt x="42899" y="15627"/>
                  </a:lnTo>
                  <a:lnTo>
                    <a:pt x="43080" y="15748"/>
                  </a:lnTo>
                  <a:lnTo>
                    <a:pt x="43321" y="15869"/>
                  </a:lnTo>
                  <a:lnTo>
                    <a:pt x="43502" y="15929"/>
                  </a:lnTo>
                  <a:lnTo>
                    <a:pt x="43985" y="15929"/>
                  </a:lnTo>
                  <a:lnTo>
                    <a:pt x="44166" y="15869"/>
                  </a:lnTo>
                  <a:lnTo>
                    <a:pt x="44407" y="15748"/>
                  </a:lnTo>
                  <a:lnTo>
                    <a:pt x="44588" y="15627"/>
                  </a:lnTo>
                  <a:lnTo>
                    <a:pt x="44709" y="15446"/>
                  </a:lnTo>
                  <a:lnTo>
                    <a:pt x="44830" y="15205"/>
                  </a:lnTo>
                  <a:lnTo>
                    <a:pt x="44890" y="15024"/>
                  </a:lnTo>
                  <a:lnTo>
                    <a:pt x="44890" y="14783"/>
                  </a:lnTo>
                  <a:lnTo>
                    <a:pt x="44830" y="14420"/>
                  </a:lnTo>
                  <a:lnTo>
                    <a:pt x="44709" y="14119"/>
                  </a:lnTo>
                  <a:lnTo>
                    <a:pt x="44528" y="13938"/>
                  </a:lnTo>
                  <a:lnTo>
                    <a:pt x="44287" y="13757"/>
                  </a:lnTo>
                  <a:lnTo>
                    <a:pt x="44045" y="13636"/>
                  </a:lnTo>
                  <a:close/>
                  <a:moveTo>
                    <a:pt x="49234" y="13636"/>
                  </a:moveTo>
                  <a:lnTo>
                    <a:pt x="48993" y="13757"/>
                  </a:lnTo>
                  <a:lnTo>
                    <a:pt x="48752" y="13938"/>
                  </a:lnTo>
                  <a:lnTo>
                    <a:pt x="48571" y="14119"/>
                  </a:lnTo>
                  <a:lnTo>
                    <a:pt x="48450" y="14420"/>
                  </a:lnTo>
                  <a:lnTo>
                    <a:pt x="48390" y="14783"/>
                  </a:lnTo>
                  <a:lnTo>
                    <a:pt x="48390" y="15024"/>
                  </a:lnTo>
                  <a:lnTo>
                    <a:pt x="48450" y="15205"/>
                  </a:lnTo>
                  <a:lnTo>
                    <a:pt x="48571" y="15446"/>
                  </a:lnTo>
                  <a:lnTo>
                    <a:pt x="48691" y="15627"/>
                  </a:lnTo>
                  <a:lnTo>
                    <a:pt x="48872" y="15748"/>
                  </a:lnTo>
                  <a:lnTo>
                    <a:pt x="49114" y="15869"/>
                  </a:lnTo>
                  <a:lnTo>
                    <a:pt x="49295" y="15929"/>
                  </a:lnTo>
                  <a:lnTo>
                    <a:pt x="49777" y="15929"/>
                  </a:lnTo>
                  <a:lnTo>
                    <a:pt x="49958" y="15869"/>
                  </a:lnTo>
                  <a:lnTo>
                    <a:pt x="50200" y="15748"/>
                  </a:lnTo>
                  <a:lnTo>
                    <a:pt x="50381" y="15627"/>
                  </a:lnTo>
                  <a:lnTo>
                    <a:pt x="50501" y="15446"/>
                  </a:lnTo>
                  <a:lnTo>
                    <a:pt x="50622" y="15205"/>
                  </a:lnTo>
                  <a:lnTo>
                    <a:pt x="50682" y="15024"/>
                  </a:lnTo>
                  <a:lnTo>
                    <a:pt x="50682" y="14783"/>
                  </a:lnTo>
                  <a:lnTo>
                    <a:pt x="50622" y="14420"/>
                  </a:lnTo>
                  <a:lnTo>
                    <a:pt x="50501" y="14119"/>
                  </a:lnTo>
                  <a:lnTo>
                    <a:pt x="50320" y="13938"/>
                  </a:lnTo>
                  <a:lnTo>
                    <a:pt x="50079" y="13757"/>
                  </a:lnTo>
                  <a:lnTo>
                    <a:pt x="49838" y="13636"/>
                  </a:lnTo>
                  <a:close/>
                  <a:moveTo>
                    <a:pt x="55027" y="13636"/>
                  </a:moveTo>
                  <a:lnTo>
                    <a:pt x="54785" y="13757"/>
                  </a:lnTo>
                  <a:lnTo>
                    <a:pt x="54544" y="13938"/>
                  </a:lnTo>
                  <a:lnTo>
                    <a:pt x="54363" y="14119"/>
                  </a:lnTo>
                  <a:lnTo>
                    <a:pt x="54242" y="14420"/>
                  </a:lnTo>
                  <a:lnTo>
                    <a:pt x="54182" y="14783"/>
                  </a:lnTo>
                  <a:lnTo>
                    <a:pt x="54182" y="15024"/>
                  </a:lnTo>
                  <a:lnTo>
                    <a:pt x="54242" y="15205"/>
                  </a:lnTo>
                  <a:lnTo>
                    <a:pt x="54363" y="15446"/>
                  </a:lnTo>
                  <a:lnTo>
                    <a:pt x="54483" y="15627"/>
                  </a:lnTo>
                  <a:lnTo>
                    <a:pt x="54665" y="15748"/>
                  </a:lnTo>
                  <a:lnTo>
                    <a:pt x="54906" y="15869"/>
                  </a:lnTo>
                  <a:lnTo>
                    <a:pt x="55087" y="15929"/>
                  </a:lnTo>
                  <a:lnTo>
                    <a:pt x="55570" y="15929"/>
                  </a:lnTo>
                  <a:lnTo>
                    <a:pt x="55751" y="15869"/>
                  </a:lnTo>
                  <a:lnTo>
                    <a:pt x="55992" y="15748"/>
                  </a:lnTo>
                  <a:lnTo>
                    <a:pt x="56173" y="15627"/>
                  </a:lnTo>
                  <a:lnTo>
                    <a:pt x="56294" y="15446"/>
                  </a:lnTo>
                  <a:lnTo>
                    <a:pt x="56414" y="15205"/>
                  </a:lnTo>
                  <a:lnTo>
                    <a:pt x="56475" y="15024"/>
                  </a:lnTo>
                  <a:lnTo>
                    <a:pt x="56475" y="14783"/>
                  </a:lnTo>
                  <a:lnTo>
                    <a:pt x="56414" y="14420"/>
                  </a:lnTo>
                  <a:lnTo>
                    <a:pt x="56294" y="14119"/>
                  </a:lnTo>
                  <a:lnTo>
                    <a:pt x="56113" y="13938"/>
                  </a:lnTo>
                  <a:lnTo>
                    <a:pt x="55871" y="13757"/>
                  </a:lnTo>
                  <a:lnTo>
                    <a:pt x="55630" y="13636"/>
                  </a:lnTo>
                  <a:close/>
                  <a:moveTo>
                    <a:pt x="60819" y="13636"/>
                  </a:moveTo>
                  <a:lnTo>
                    <a:pt x="60577" y="13757"/>
                  </a:lnTo>
                  <a:lnTo>
                    <a:pt x="60336" y="13938"/>
                  </a:lnTo>
                  <a:lnTo>
                    <a:pt x="60155" y="14119"/>
                  </a:lnTo>
                  <a:lnTo>
                    <a:pt x="60034" y="14420"/>
                  </a:lnTo>
                  <a:lnTo>
                    <a:pt x="59974" y="14783"/>
                  </a:lnTo>
                  <a:lnTo>
                    <a:pt x="59974" y="15024"/>
                  </a:lnTo>
                  <a:lnTo>
                    <a:pt x="60034" y="15205"/>
                  </a:lnTo>
                  <a:lnTo>
                    <a:pt x="60155" y="15446"/>
                  </a:lnTo>
                  <a:lnTo>
                    <a:pt x="60276" y="15627"/>
                  </a:lnTo>
                  <a:lnTo>
                    <a:pt x="60457" y="15748"/>
                  </a:lnTo>
                  <a:lnTo>
                    <a:pt x="60698" y="15869"/>
                  </a:lnTo>
                  <a:lnTo>
                    <a:pt x="60879" y="15929"/>
                  </a:lnTo>
                  <a:lnTo>
                    <a:pt x="61362" y="15929"/>
                  </a:lnTo>
                  <a:lnTo>
                    <a:pt x="61543" y="15869"/>
                  </a:lnTo>
                  <a:lnTo>
                    <a:pt x="61784" y="15748"/>
                  </a:lnTo>
                  <a:lnTo>
                    <a:pt x="61965" y="15627"/>
                  </a:lnTo>
                  <a:lnTo>
                    <a:pt x="62086" y="15446"/>
                  </a:lnTo>
                  <a:lnTo>
                    <a:pt x="62206" y="15205"/>
                  </a:lnTo>
                  <a:lnTo>
                    <a:pt x="62267" y="15024"/>
                  </a:lnTo>
                  <a:lnTo>
                    <a:pt x="62267" y="14783"/>
                  </a:lnTo>
                  <a:lnTo>
                    <a:pt x="62206" y="14420"/>
                  </a:lnTo>
                  <a:lnTo>
                    <a:pt x="62086" y="14119"/>
                  </a:lnTo>
                  <a:lnTo>
                    <a:pt x="61905" y="13938"/>
                  </a:lnTo>
                  <a:lnTo>
                    <a:pt x="61663" y="13757"/>
                  </a:lnTo>
                  <a:lnTo>
                    <a:pt x="61422" y="13636"/>
                  </a:lnTo>
                  <a:close/>
                  <a:moveTo>
                    <a:pt x="66611" y="13636"/>
                  </a:moveTo>
                  <a:lnTo>
                    <a:pt x="66370" y="13757"/>
                  </a:lnTo>
                  <a:lnTo>
                    <a:pt x="66128" y="13938"/>
                  </a:lnTo>
                  <a:lnTo>
                    <a:pt x="65947" y="14119"/>
                  </a:lnTo>
                  <a:lnTo>
                    <a:pt x="65827" y="14420"/>
                  </a:lnTo>
                  <a:lnTo>
                    <a:pt x="65766" y="14783"/>
                  </a:lnTo>
                  <a:lnTo>
                    <a:pt x="65766" y="15024"/>
                  </a:lnTo>
                  <a:lnTo>
                    <a:pt x="65827" y="15205"/>
                  </a:lnTo>
                  <a:lnTo>
                    <a:pt x="65947" y="15446"/>
                  </a:lnTo>
                  <a:lnTo>
                    <a:pt x="66068" y="15627"/>
                  </a:lnTo>
                  <a:lnTo>
                    <a:pt x="66249" y="15748"/>
                  </a:lnTo>
                  <a:lnTo>
                    <a:pt x="66490" y="15869"/>
                  </a:lnTo>
                  <a:lnTo>
                    <a:pt x="66671" y="15929"/>
                  </a:lnTo>
                  <a:lnTo>
                    <a:pt x="67154" y="15929"/>
                  </a:lnTo>
                  <a:lnTo>
                    <a:pt x="67335" y="15869"/>
                  </a:lnTo>
                  <a:lnTo>
                    <a:pt x="67576" y="15748"/>
                  </a:lnTo>
                  <a:lnTo>
                    <a:pt x="67757" y="15627"/>
                  </a:lnTo>
                  <a:lnTo>
                    <a:pt x="67878" y="15446"/>
                  </a:lnTo>
                  <a:lnTo>
                    <a:pt x="67999" y="15205"/>
                  </a:lnTo>
                  <a:lnTo>
                    <a:pt x="68059" y="15024"/>
                  </a:lnTo>
                  <a:lnTo>
                    <a:pt x="68059" y="14783"/>
                  </a:lnTo>
                  <a:lnTo>
                    <a:pt x="67214" y="13636"/>
                  </a:lnTo>
                  <a:close/>
                  <a:moveTo>
                    <a:pt x="6517" y="16593"/>
                  </a:moveTo>
                  <a:lnTo>
                    <a:pt x="5310" y="18523"/>
                  </a:lnTo>
                  <a:lnTo>
                    <a:pt x="5431" y="18644"/>
                  </a:lnTo>
                  <a:lnTo>
                    <a:pt x="5672" y="18765"/>
                  </a:lnTo>
                  <a:lnTo>
                    <a:pt x="5853" y="18825"/>
                  </a:lnTo>
                  <a:lnTo>
                    <a:pt x="6336" y="18825"/>
                  </a:lnTo>
                  <a:lnTo>
                    <a:pt x="6517" y="18765"/>
                  </a:lnTo>
                  <a:lnTo>
                    <a:pt x="6758" y="18644"/>
                  </a:lnTo>
                  <a:lnTo>
                    <a:pt x="6939" y="18523"/>
                  </a:lnTo>
                  <a:lnTo>
                    <a:pt x="7060" y="18342"/>
                  </a:lnTo>
                  <a:lnTo>
                    <a:pt x="7180" y="18101"/>
                  </a:lnTo>
                  <a:lnTo>
                    <a:pt x="7241" y="17920"/>
                  </a:lnTo>
                  <a:lnTo>
                    <a:pt x="7241" y="17679"/>
                  </a:lnTo>
                  <a:lnTo>
                    <a:pt x="7180" y="17317"/>
                  </a:lnTo>
                  <a:lnTo>
                    <a:pt x="7060" y="17015"/>
                  </a:lnTo>
                  <a:lnTo>
                    <a:pt x="6818" y="16774"/>
                  </a:lnTo>
                  <a:lnTo>
                    <a:pt x="6517" y="16593"/>
                  </a:lnTo>
                  <a:close/>
                  <a:moveTo>
                    <a:pt x="11645" y="16532"/>
                  </a:moveTo>
                  <a:lnTo>
                    <a:pt x="11464" y="16593"/>
                  </a:lnTo>
                  <a:lnTo>
                    <a:pt x="11223" y="16713"/>
                  </a:lnTo>
                  <a:lnTo>
                    <a:pt x="11042" y="16834"/>
                  </a:lnTo>
                  <a:lnTo>
                    <a:pt x="10921" y="17015"/>
                  </a:lnTo>
                  <a:lnTo>
                    <a:pt x="10800" y="17256"/>
                  </a:lnTo>
                  <a:lnTo>
                    <a:pt x="10740" y="17437"/>
                  </a:lnTo>
                  <a:lnTo>
                    <a:pt x="10740" y="17679"/>
                  </a:lnTo>
                  <a:lnTo>
                    <a:pt x="10740" y="17920"/>
                  </a:lnTo>
                  <a:lnTo>
                    <a:pt x="10800" y="18101"/>
                  </a:lnTo>
                  <a:lnTo>
                    <a:pt x="10921" y="18342"/>
                  </a:lnTo>
                  <a:lnTo>
                    <a:pt x="11042" y="18523"/>
                  </a:lnTo>
                  <a:lnTo>
                    <a:pt x="11223" y="18644"/>
                  </a:lnTo>
                  <a:lnTo>
                    <a:pt x="11464" y="18765"/>
                  </a:lnTo>
                  <a:lnTo>
                    <a:pt x="11645" y="18825"/>
                  </a:lnTo>
                  <a:lnTo>
                    <a:pt x="12128" y="18825"/>
                  </a:lnTo>
                  <a:lnTo>
                    <a:pt x="12309" y="18765"/>
                  </a:lnTo>
                  <a:lnTo>
                    <a:pt x="12550" y="18644"/>
                  </a:lnTo>
                  <a:lnTo>
                    <a:pt x="12731" y="18523"/>
                  </a:lnTo>
                  <a:lnTo>
                    <a:pt x="12852" y="18342"/>
                  </a:lnTo>
                  <a:lnTo>
                    <a:pt x="12973" y="18101"/>
                  </a:lnTo>
                  <a:lnTo>
                    <a:pt x="13033" y="17920"/>
                  </a:lnTo>
                  <a:lnTo>
                    <a:pt x="13033" y="17679"/>
                  </a:lnTo>
                  <a:lnTo>
                    <a:pt x="13033" y="17437"/>
                  </a:lnTo>
                  <a:lnTo>
                    <a:pt x="12973" y="17256"/>
                  </a:lnTo>
                  <a:lnTo>
                    <a:pt x="12852" y="17015"/>
                  </a:lnTo>
                  <a:lnTo>
                    <a:pt x="12731" y="16834"/>
                  </a:lnTo>
                  <a:lnTo>
                    <a:pt x="12550" y="16713"/>
                  </a:lnTo>
                  <a:lnTo>
                    <a:pt x="12309" y="16593"/>
                  </a:lnTo>
                  <a:lnTo>
                    <a:pt x="12128" y="16532"/>
                  </a:lnTo>
                  <a:close/>
                  <a:moveTo>
                    <a:pt x="17437" y="16532"/>
                  </a:moveTo>
                  <a:lnTo>
                    <a:pt x="17256" y="16593"/>
                  </a:lnTo>
                  <a:lnTo>
                    <a:pt x="17015" y="16713"/>
                  </a:lnTo>
                  <a:lnTo>
                    <a:pt x="16834" y="16834"/>
                  </a:lnTo>
                  <a:lnTo>
                    <a:pt x="16713" y="17015"/>
                  </a:lnTo>
                  <a:lnTo>
                    <a:pt x="16593" y="17256"/>
                  </a:lnTo>
                  <a:lnTo>
                    <a:pt x="16532" y="17437"/>
                  </a:lnTo>
                  <a:lnTo>
                    <a:pt x="16532" y="17679"/>
                  </a:lnTo>
                  <a:lnTo>
                    <a:pt x="16532" y="17920"/>
                  </a:lnTo>
                  <a:lnTo>
                    <a:pt x="16593" y="18101"/>
                  </a:lnTo>
                  <a:lnTo>
                    <a:pt x="16713" y="18342"/>
                  </a:lnTo>
                  <a:lnTo>
                    <a:pt x="16834" y="18523"/>
                  </a:lnTo>
                  <a:lnTo>
                    <a:pt x="17015" y="18644"/>
                  </a:lnTo>
                  <a:lnTo>
                    <a:pt x="17256" y="18765"/>
                  </a:lnTo>
                  <a:lnTo>
                    <a:pt x="17437" y="18825"/>
                  </a:lnTo>
                  <a:lnTo>
                    <a:pt x="17920" y="18825"/>
                  </a:lnTo>
                  <a:lnTo>
                    <a:pt x="18101" y="18765"/>
                  </a:lnTo>
                  <a:lnTo>
                    <a:pt x="18342" y="18644"/>
                  </a:lnTo>
                  <a:lnTo>
                    <a:pt x="18523" y="18523"/>
                  </a:lnTo>
                  <a:lnTo>
                    <a:pt x="18644" y="18342"/>
                  </a:lnTo>
                  <a:lnTo>
                    <a:pt x="18765" y="18101"/>
                  </a:lnTo>
                  <a:lnTo>
                    <a:pt x="18825" y="17920"/>
                  </a:lnTo>
                  <a:lnTo>
                    <a:pt x="18825" y="17679"/>
                  </a:lnTo>
                  <a:lnTo>
                    <a:pt x="18825" y="17437"/>
                  </a:lnTo>
                  <a:lnTo>
                    <a:pt x="18765" y="17256"/>
                  </a:lnTo>
                  <a:lnTo>
                    <a:pt x="18644" y="17015"/>
                  </a:lnTo>
                  <a:lnTo>
                    <a:pt x="18523" y="16834"/>
                  </a:lnTo>
                  <a:lnTo>
                    <a:pt x="18342" y="16713"/>
                  </a:lnTo>
                  <a:lnTo>
                    <a:pt x="18101" y="16593"/>
                  </a:lnTo>
                  <a:lnTo>
                    <a:pt x="17920" y="16532"/>
                  </a:lnTo>
                  <a:close/>
                  <a:moveTo>
                    <a:pt x="23230" y="16532"/>
                  </a:moveTo>
                  <a:lnTo>
                    <a:pt x="23049" y="16593"/>
                  </a:lnTo>
                  <a:lnTo>
                    <a:pt x="22807" y="16713"/>
                  </a:lnTo>
                  <a:lnTo>
                    <a:pt x="22626" y="16834"/>
                  </a:lnTo>
                  <a:lnTo>
                    <a:pt x="22506" y="17015"/>
                  </a:lnTo>
                  <a:lnTo>
                    <a:pt x="22385" y="17256"/>
                  </a:lnTo>
                  <a:lnTo>
                    <a:pt x="22325" y="17437"/>
                  </a:lnTo>
                  <a:lnTo>
                    <a:pt x="22325" y="17679"/>
                  </a:lnTo>
                  <a:lnTo>
                    <a:pt x="22325" y="17920"/>
                  </a:lnTo>
                  <a:lnTo>
                    <a:pt x="22385" y="18101"/>
                  </a:lnTo>
                  <a:lnTo>
                    <a:pt x="22506" y="18342"/>
                  </a:lnTo>
                  <a:lnTo>
                    <a:pt x="22626" y="18523"/>
                  </a:lnTo>
                  <a:lnTo>
                    <a:pt x="22807" y="18644"/>
                  </a:lnTo>
                  <a:lnTo>
                    <a:pt x="23049" y="18765"/>
                  </a:lnTo>
                  <a:lnTo>
                    <a:pt x="23230" y="18825"/>
                  </a:lnTo>
                  <a:lnTo>
                    <a:pt x="23712" y="18825"/>
                  </a:lnTo>
                  <a:lnTo>
                    <a:pt x="23893" y="18765"/>
                  </a:lnTo>
                  <a:lnTo>
                    <a:pt x="24135" y="18644"/>
                  </a:lnTo>
                  <a:lnTo>
                    <a:pt x="24316" y="18523"/>
                  </a:lnTo>
                  <a:lnTo>
                    <a:pt x="24436" y="18342"/>
                  </a:lnTo>
                  <a:lnTo>
                    <a:pt x="24557" y="18101"/>
                  </a:lnTo>
                  <a:lnTo>
                    <a:pt x="24617" y="17920"/>
                  </a:lnTo>
                  <a:lnTo>
                    <a:pt x="24617" y="17679"/>
                  </a:lnTo>
                  <a:lnTo>
                    <a:pt x="24617" y="17437"/>
                  </a:lnTo>
                  <a:lnTo>
                    <a:pt x="24557" y="17256"/>
                  </a:lnTo>
                  <a:lnTo>
                    <a:pt x="24436" y="17015"/>
                  </a:lnTo>
                  <a:lnTo>
                    <a:pt x="24316" y="16834"/>
                  </a:lnTo>
                  <a:lnTo>
                    <a:pt x="24135" y="16713"/>
                  </a:lnTo>
                  <a:lnTo>
                    <a:pt x="23893" y="16593"/>
                  </a:lnTo>
                  <a:lnTo>
                    <a:pt x="23712" y="16532"/>
                  </a:lnTo>
                  <a:close/>
                  <a:moveTo>
                    <a:pt x="29022" y="16532"/>
                  </a:moveTo>
                  <a:lnTo>
                    <a:pt x="28841" y="16593"/>
                  </a:lnTo>
                  <a:lnTo>
                    <a:pt x="28599" y="16713"/>
                  </a:lnTo>
                  <a:lnTo>
                    <a:pt x="28418" y="16834"/>
                  </a:lnTo>
                  <a:lnTo>
                    <a:pt x="28298" y="17015"/>
                  </a:lnTo>
                  <a:lnTo>
                    <a:pt x="28177" y="17256"/>
                  </a:lnTo>
                  <a:lnTo>
                    <a:pt x="28117" y="17437"/>
                  </a:lnTo>
                  <a:lnTo>
                    <a:pt x="28117" y="17679"/>
                  </a:lnTo>
                  <a:lnTo>
                    <a:pt x="28117" y="17920"/>
                  </a:lnTo>
                  <a:lnTo>
                    <a:pt x="28177" y="18101"/>
                  </a:lnTo>
                  <a:lnTo>
                    <a:pt x="28298" y="18342"/>
                  </a:lnTo>
                  <a:lnTo>
                    <a:pt x="28418" y="18523"/>
                  </a:lnTo>
                  <a:lnTo>
                    <a:pt x="28599" y="18644"/>
                  </a:lnTo>
                  <a:lnTo>
                    <a:pt x="28841" y="18765"/>
                  </a:lnTo>
                  <a:lnTo>
                    <a:pt x="29022" y="18825"/>
                  </a:lnTo>
                  <a:lnTo>
                    <a:pt x="29505" y="18825"/>
                  </a:lnTo>
                  <a:lnTo>
                    <a:pt x="29686" y="18765"/>
                  </a:lnTo>
                  <a:lnTo>
                    <a:pt x="29927" y="18644"/>
                  </a:lnTo>
                  <a:lnTo>
                    <a:pt x="30108" y="18523"/>
                  </a:lnTo>
                  <a:lnTo>
                    <a:pt x="30229" y="18342"/>
                  </a:lnTo>
                  <a:lnTo>
                    <a:pt x="30349" y="18101"/>
                  </a:lnTo>
                  <a:lnTo>
                    <a:pt x="30410" y="17920"/>
                  </a:lnTo>
                  <a:lnTo>
                    <a:pt x="30410" y="17679"/>
                  </a:lnTo>
                  <a:lnTo>
                    <a:pt x="30410" y="17437"/>
                  </a:lnTo>
                  <a:lnTo>
                    <a:pt x="30349" y="17256"/>
                  </a:lnTo>
                  <a:lnTo>
                    <a:pt x="30229" y="17015"/>
                  </a:lnTo>
                  <a:lnTo>
                    <a:pt x="30108" y="16834"/>
                  </a:lnTo>
                  <a:lnTo>
                    <a:pt x="29927" y="16713"/>
                  </a:lnTo>
                  <a:lnTo>
                    <a:pt x="29686" y="16593"/>
                  </a:lnTo>
                  <a:lnTo>
                    <a:pt x="29505" y="16532"/>
                  </a:lnTo>
                  <a:close/>
                  <a:moveTo>
                    <a:pt x="34814" y="16532"/>
                  </a:moveTo>
                  <a:lnTo>
                    <a:pt x="34633" y="16593"/>
                  </a:lnTo>
                  <a:lnTo>
                    <a:pt x="34392" y="16713"/>
                  </a:lnTo>
                  <a:lnTo>
                    <a:pt x="34211" y="16834"/>
                  </a:lnTo>
                  <a:lnTo>
                    <a:pt x="34090" y="17015"/>
                  </a:lnTo>
                  <a:lnTo>
                    <a:pt x="33969" y="17256"/>
                  </a:lnTo>
                  <a:lnTo>
                    <a:pt x="33909" y="17437"/>
                  </a:lnTo>
                  <a:lnTo>
                    <a:pt x="33909" y="17679"/>
                  </a:lnTo>
                  <a:lnTo>
                    <a:pt x="33909" y="17920"/>
                  </a:lnTo>
                  <a:lnTo>
                    <a:pt x="33969" y="18101"/>
                  </a:lnTo>
                  <a:lnTo>
                    <a:pt x="34090" y="18342"/>
                  </a:lnTo>
                  <a:lnTo>
                    <a:pt x="34211" y="18523"/>
                  </a:lnTo>
                  <a:lnTo>
                    <a:pt x="34392" y="18644"/>
                  </a:lnTo>
                  <a:lnTo>
                    <a:pt x="34633" y="18765"/>
                  </a:lnTo>
                  <a:lnTo>
                    <a:pt x="34814" y="18825"/>
                  </a:lnTo>
                  <a:lnTo>
                    <a:pt x="35297" y="18825"/>
                  </a:lnTo>
                  <a:lnTo>
                    <a:pt x="35478" y="18765"/>
                  </a:lnTo>
                  <a:lnTo>
                    <a:pt x="35719" y="18644"/>
                  </a:lnTo>
                  <a:lnTo>
                    <a:pt x="35900" y="18523"/>
                  </a:lnTo>
                  <a:lnTo>
                    <a:pt x="36021" y="18342"/>
                  </a:lnTo>
                  <a:lnTo>
                    <a:pt x="36141" y="18101"/>
                  </a:lnTo>
                  <a:lnTo>
                    <a:pt x="36202" y="17920"/>
                  </a:lnTo>
                  <a:lnTo>
                    <a:pt x="36202" y="17679"/>
                  </a:lnTo>
                  <a:lnTo>
                    <a:pt x="36202" y="17437"/>
                  </a:lnTo>
                  <a:lnTo>
                    <a:pt x="36141" y="17256"/>
                  </a:lnTo>
                  <a:lnTo>
                    <a:pt x="36021" y="17015"/>
                  </a:lnTo>
                  <a:lnTo>
                    <a:pt x="35900" y="16834"/>
                  </a:lnTo>
                  <a:lnTo>
                    <a:pt x="35719" y="16713"/>
                  </a:lnTo>
                  <a:lnTo>
                    <a:pt x="35478" y="16593"/>
                  </a:lnTo>
                  <a:lnTo>
                    <a:pt x="35297" y="16532"/>
                  </a:lnTo>
                  <a:close/>
                  <a:moveTo>
                    <a:pt x="40606" y="16532"/>
                  </a:moveTo>
                  <a:lnTo>
                    <a:pt x="40425" y="16593"/>
                  </a:lnTo>
                  <a:lnTo>
                    <a:pt x="40184" y="16713"/>
                  </a:lnTo>
                  <a:lnTo>
                    <a:pt x="40003" y="16834"/>
                  </a:lnTo>
                  <a:lnTo>
                    <a:pt x="39882" y="17015"/>
                  </a:lnTo>
                  <a:lnTo>
                    <a:pt x="39762" y="17256"/>
                  </a:lnTo>
                  <a:lnTo>
                    <a:pt x="39701" y="17437"/>
                  </a:lnTo>
                  <a:lnTo>
                    <a:pt x="39701" y="17679"/>
                  </a:lnTo>
                  <a:lnTo>
                    <a:pt x="39701" y="17920"/>
                  </a:lnTo>
                  <a:lnTo>
                    <a:pt x="39762" y="18101"/>
                  </a:lnTo>
                  <a:lnTo>
                    <a:pt x="39882" y="18342"/>
                  </a:lnTo>
                  <a:lnTo>
                    <a:pt x="40003" y="18523"/>
                  </a:lnTo>
                  <a:lnTo>
                    <a:pt x="40184" y="18644"/>
                  </a:lnTo>
                  <a:lnTo>
                    <a:pt x="40425" y="18765"/>
                  </a:lnTo>
                  <a:lnTo>
                    <a:pt x="40606" y="18825"/>
                  </a:lnTo>
                  <a:lnTo>
                    <a:pt x="41089" y="18825"/>
                  </a:lnTo>
                  <a:lnTo>
                    <a:pt x="41270" y="18765"/>
                  </a:lnTo>
                  <a:lnTo>
                    <a:pt x="41511" y="18644"/>
                  </a:lnTo>
                  <a:lnTo>
                    <a:pt x="41692" y="18523"/>
                  </a:lnTo>
                  <a:lnTo>
                    <a:pt x="41813" y="18342"/>
                  </a:lnTo>
                  <a:lnTo>
                    <a:pt x="41934" y="18101"/>
                  </a:lnTo>
                  <a:lnTo>
                    <a:pt x="41994" y="17920"/>
                  </a:lnTo>
                  <a:lnTo>
                    <a:pt x="41994" y="17679"/>
                  </a:lnTo>
                  <a:lnTo>
                    <a:pt x="41994" y="17437"/>
                  </a:lnTo>
                  <a:lnTo>
                    <a:pt x="41934" y="17256"/>
                  </a:lnTo>
                  <a:lnTo>
                    <a:pt x="41813" y="17015"/>
                  </a:lnTo>
                  <a:lnTo>
                    <a:pt x="41692" y="16834"/>
                  </a:lnTo>
                  <a:lnTo>
                    <a:pt x="41511" y="16713"/>
                  </a:lnTo>
                  <a:lnTo>
                    <a:pt x="41270" y="16593"/>
                  </a:lnTo>
                  <a:lnTo>
                    <a:pt x="41089" y="16532"/>
                  </a:lnTo>
                  <a:close/>
                  <a:moveTo>
                    <a:pt x="46399" y="16532"/>
                  </a:moveTo>
                  <a:lnTo>
                    <a:pt x="46218" y="16593"/>
                  </a:lnTo>
                  <a:lnTo>
                    <a:pt x="45976" y="16713"/>
                  </a:lnTo>
                  <a:lnTo>
                    <a:pt x="45795" y="16834"/>
                  </a:lnTo>
                  <a:lnTo>
                    <a:pt x="45674" y="17015"/>
                  </a:lnTo>
                  <a:lnTo>
                    <a:pt x="45554" y="17256"/>
                  </a:lnTo>
                  <a:lnTo>
                    <a:pt x="45493" y="17437"/>
                  </a:lnTo>
                  <a:lnTo>
                    <a:pt x="45493" y="17679"/>
                  </a:lnTo>
                  <a:lnTo>
                    <a:pt x="45493" y="17920"/>
                  </a:lnTo>
                  <a:lnTo>
                    <a:pt x="45554" y="18101"/>
                  </a:lnTo>
                  <a:lnTo>
                    <a:pt x="45674" y="18342"/>
                  </a:lnTo>
                  <a:lnTo>
                    <a:pt x="45795" y="18523"/>
                  </a:lnTo>
                  <a:lnTo>
                    <a:pt x="45976" y="18644"/>
                  </a:lnTo>
                  <a:lnTo>
                    <a:pt x="46218" y="18765"/>
                  </a:lnTo>
                  <a:lnTo>
                    <a:pt x="46399" y="18825"/>
                  </a:lnTo>
                  <a:lnTo>
                    <a:pt x="46881" y="18825"/>
                  </a:lnTo>
                  <a:lnTo>
                    <a:pt x="47062" y="18765"/>
                  </a:lnTo>
                  <a:lnTo>
                    <a:pt x="47304" y="18644"/>
                  </a:lnTo>
                  <a:lnTo>
                    <a:pt x="47485" y="18523"/>
                  </a:lnTo>
                  <a:lnTo>
                    <a:pt x="47605" y="18342"/>
                  </a:lnTo>
                  <a:lnTo>
                    <a:pt x="47726" y="18101"/>
                  </a:lnTo>
                  <a:lnTo>
                    <a:pt x="47786" y="17920"/>
                  </a:lnTo>
                  <a:lnTo>
                    <a:pt x="47786" y="17679"/>
                  </a:lnTo>
                  <a:lnTo>
                    <a:pt x="47786" y="17437"/>
                  </a:lnTo>
                  <a:lnTo>
                    <a:pt x="47726" y="17256"/>
                  </a:lnTo>
                  <a:lnTo>
                    <a:pt x="47605" y="17015"/>
                  </a:lnTo>
                  <a:lnTo>
                    <a:pt x="47485" y="16834"/>
                  </a:lnTo>
                  <a:lnTo>
                    <a:pt x="47304" y="16713"/>
                  </a:lnTo>
                  <a:lnTo>
                    <a:pt x="47062" y="16593"/>
                  </a:lnTo>
                  <a:lnTo>
                    <a:pt x="46881" y="16532"/>
                  </a:lnTo>
                  <a:close/>
                  <a:moveTo>
                    <a:pt x="52191" y="16532"/>
                  </a:moveTo>
                  <a:lnTo>
                    <a:pt x="52010" y="16593"/>
                  </a:lnTo>
                  <a:lnTo>
                    <a:pt x="51768" y="16713"/>
                  </a:lnTo>
                  <a:lnTo>
                    <a:pt x="51587" y="16834"/>
                  </a:lnTo>
                  <a:lnTo>
                    <a:pt x="51467" y="17015"/>
                  </a:lnTo>
                  <a:lnTo>
                    <a:pt x="51346" y="17256"/>
                  </a:lnTo>
                  <a:lnTo>
                    <a:pt x="51286" y="17437"/>
                  </a:lnTo>
                  <a:lnTo>
                    <a:pt x="51286" y="17679"/>
                  </a:lnTo>
                  <a:lnTo>
                    <a:pt x="51286" y="17920"/>
                  </a:lnTo>
                  <a:lnTo>
                    <a:pt x="51346" y="18101"/>
                  </a:lnTo>
                  <a:lnTo>
                    <a:pt x="51467" y="18342"/>
                  </a:lnTo>
                  <a:lnTo>
                    <a:pt x="51587" y="18523"/>
                  </a:lnTo>
                  <a:lnTo>
                    <a:pt x="51768" y="18644"/>
                  </a:lnTo>
                  <a:lnTo>
                    <a:pt x="52010" y="18765"/>
                  </a:lnTo>
                  <a:lnTo>
                    <a:pt x="52191" y="18825"/>
                  </a:lnTo>
                  <a:lnTo>
                    <a:pt x="52673" y="18825"/>
                  </a:lnTo>
                  <a:lnTo>
                    <a:pt x="52854" y="18765"/>
                  </a:lnTo>
                  <a:lnTo>
                    <a:pt x="53096" y="18644"/>
                  </a:lnTo>
                  <a:lnTo>
                    <a:pt x="53277" y="18523"/>
                  </a:lnTo>
                  <a:lnTo>
                    <a:pt x="53397" y="18342"/>
                  </a:lnTo>
                  <a:lnTo>
                    <a:pt x="53518" y="18101"/>
                  </a:lnTo>
                  <a:lnTo>
                    <a:pt x="53578" y="17920"/>
                  </a:lnTo>
                  <a:lnTo>
                    <a:pt x="53578" y="17679"/>
                  </a:lnTo>
                  <a:lnTo>
                    <a:pt x="53578" y="17437"/>
                  </a:lnTo>
                  <a:lnTo>
                    <a:pt x="53518" y="17256"/>
                  </a:lnTo>
                  <a:lnTo>
                    <a:pt x="53397" y="17015"/>
                  </a:lnTo>
                  <a:lnTo>
                    <a:pt x="53277" y="16834"/>
                  </a:lnTo>
                  <a:lnTo>
                    <a:pt x="53096" y="16713"/>
                  </a:lnTo>
                  <a:lnTo>
                    <a:pt x="52854" y="16593"/>
                  </a:lnTo>
                  <a:lnTo>
                    <a:pt x="52673" y="16532"/>
                  </a:lnTo>
                  <a:close/>
                  <a:moveTo>
                    <a:pt x="57983" y="16532"/>
                  </a:moveTo>
                  <a:lnTo>
                    <a:pt x="57802" y="16593"/>
                  </a:lnTo>
                  <a:lnTo>
                    <a:pt x="57561" y="16713"/>
                  </a:lnTo>
                  <a:lnTo>
                    <a:pt x="57380" y="16834"/>
                  </a:lnTo>
                  <a:lnTo>
                    <a:pt x="57259" y="17015"/>
                  </a:lnTo>
                  <a:lnTo>
                    <a:pt x="57138" y="17256"/>
                  </a:lnTo>
                  <a:lnTo>
                    <a:pt x="57078" y="17437"/>
                  </a:lnTo>
                  <a:lnTo>
                    <a:pt x="57078" y="17679"/>
                  </a:lnTo>
                  <a:lnTo>
                    <a:pt x="57078" y="17920"/>
                  </a:lnTo>
                  <a:lnTo>
                    <a:pt x="57138" y="18101"/>
                  </a:lnTo>
                  <a:lnTo>
                    <a:pt x="57259" y="18342"/>
                  </a:lnTo>
                  <a:lnTo>
                    <a:pt x="57380" y="18523"/>
                  </a:lnTo>
                  <a:lnTo>
                    <a:pt x="57561" y="18644"/>
                  </a:lnTo>
                  <a:lnTo>
                    <a:pt x="57802" y="18765"/>
                  </a:lnTo>
                  <a:lnTo>
                    <a:pt x="57983" y="18825"/>
                  </a:lnTo>
                  <a:lnTo>
                    <a:pt x="58466" y="18825"/>
                  </a:lnTo>
                  <a:lnTo>
                    <a:pt x="58647" y="18765"/>
                  </a:lnTo>
                  <a:lnTo>
                    <a:pt x="58888" y="18644"/>
                  </a:lnTo>
                  <a:lnTo>
                    <a:pt x="59069" y="18523"/>
                  </a:lnTo>
                  <a:lnTo>
                    <a:pt x="59190" y="18342"/>
                  </a:lnTo>
                  <a:lnTo>
                    <a:pt x="59310" y="18101"/>
                  </a:lnTo>
                  <a:lnTo>
                    <a:pt x="59371" y="17920"/>
                  </a:lnTo>
                  <a:lnTo>
                    <a:pt x="59371" y="17679"/>
                  </a:lnTo>
                  <a:lnTo>
                    <a:pt x="59371" y="17437"/>
                  </a:lnTo>
                  <a:lnTo>
                    <a:pt x="59310" y="17256"/>
                  </a:lnTo>
                  <a:lnTo>
                    <a:pt x="59190" y="17015"/>
                  </a:lnTo>
                  <a:lnTo>
                    <a:pt x="59069" y="16834"/>
                  </a:lnTo>
                  <a:lnTo>
                    <a:pt x="58888" y="16713"/>
                  </a:lnTo>
                  <a:lnTo>
                    <a:pt x="58647" y="16593"/>
                  </a:lnTo>
                  <a:lnTo>
                    <a:pt x="58466" y="16532"/>
                  </a:lnTo>
                  <a:close/>
                  <a:moveTo>
                    <a:pt x="63775" y="16532"/>
                  </a:moveTo>
                  <a:lnTo>
                    <a:pt x="63594" y="16593"/>
                  </a:lnTo>
                  <a:lnTo>
                    <a:pt x="63353" y="16713"/>
                  </a:lnTo>
                  <a:lnTo>
                    <a:pt x="63172" y="16834"/>
                  </a:lnTo>
                  <a:lnTo>
                    <a:pt x="63051" y="17015"/>
                  </a:lnTo>
                  <a:lnTo>
                    <a:pt x="62931" y="17256"/>
                  </a:lnTo>
                  <a:lnTo>
                    <a:pt x="62870" y="17437"/>
                  </a:lnTo>
                  <a:lnTo>
                    <a:pt x="62870" y="17679"/>
                  </a:lnTo>
                  <a:lnTo>
                    <a:pt x="62870" y="17920"/>
                  </a:lnTo>
                  <a:lnTo>
                    <a:pt x="62931" y="18101"/>
                  </a:lnTo>
                  <a:lnTo>
                    <a:pt x="63051" y="18342"/>
                  </a:lnTo>
                  <a:lnTo>
                    <a:pt x="63172" y="18523"/>
                  </a:lnTo>
                  <a:lnTo>
                    <a:pt x="63353" y="18644"/>
                  </a:lnTo>
                  <a:lnTo>
                    <a:pt x="63594" y="18765"/>
                  </a:lnTo>
                  <a:lnTo>
                    <a:pt x="63775" y="18825"/>
                  </a:lnTo>
                  <a:lnTo>
                    <a:pt x="64258" y="18825"/>
                  </a:lnTo>
                  <a:lnTo>
                    <a:pt x="64439" y="18765"/>
                  </a:lnTo>
                  <a:lnTo>
                    <a:pt x="64680" y="18644"/>
                  </a:lnTo>
                  <a:lnTo>
                    <a:pt x="64861" y="18523"/>
                  </a:lnTo>
                  <a:lnTo>
                    <a:pt x="64982" y="18342"/>
                  </a:lnTo>
                  <a:lnTo>
                    <a:pt x="65103" y="18101"/>
                  </a:lnTo>
                  <a:lnTo>
                    <a:pt x="65163" y="17920"/>
                  </a:lnTo>
                  <a:lnTo>
                    <a:pt x="65163" y="17679"/>
                  </a:lnTo>
                  <a:lnTo>
                    <a:pt x="65163" y="17437"/>
                  </a:lnTo>
                  <a:lnTo>
                    <a:pt x="65103" y="17256"/>
                  </a:lnTo>
                  <a:lnTo>
                    <a:pt x="64982" y="17015"/>
                  </a:lnTo>
                  <a:lnTo>
                    <a:pt x="64861" y="16834"/>
                  </a:lnTo>
                  <a:lnTo>
                    <a:pt x="64680" y="16713"/>
                  </a:lnTo>
                  <a:lnTo>
                    <a:pt x="64439" y="16593"/>
                  </a:lnTo>
                  <a:lnTo>
                    <a:pt x="64258" y="16532"/>
                  </a:lnTo>
                  <a:close/>
                  <a:moveTo>
                    <a:pt x="69386" y="16593"/>
                  </a:moveTo>
                  <a:lnTo>
                    <a:pt x="69085" y="16774"/>
                  </a:lnTo>
                  <a:lnTo>
                    <a:pt x="68843" y="17015"/>
                  </a:lnTo>
                  <a:lnTo>
                    <a:pt x="68723" y="17317"/>
                  </a:lnTo>
                  <a:lnTo>
                    <a:pt x="68662" y="17679"/>
                  </a:lnTo>
                  <a:lnTo>
                    <a:pt x="68662" y="17920"/>
                  </a:lnTo>
                  <a:lnTo>
                    <a:pt x="68723" y="18101"/>
                  </a:lnTo>
                  <a:lnTo>
                    <a:pt x="68843" y="18342"/>
                  </a:lnTo>
                  <a:lnTo>
                    <a:pt x="68964" y="18523"/>
                  </a:lnTo>
                  <a:lnTo>
                    <a:pt x="69145" y="18644"/>
                  </a:lnTo>
                  <a:lnTo>
                    <a:pt x="69386" y="18765"/>
                  </a:lnTo>
                  <a:lnTo>
                    <a:pt x="69567" y="18825"/>
                  </a:lnTo>
                  <a:lnTo>
                    <a:pt x="70050" y="18825"/>
                  </a:lnTo>
                  <a:lnTo>
                    <a:pt x="70231" y="18765"/>
                  </a:lnTo>
                  <a:lnTo>
                    <a:pt x="70472" y="18644"/>
                  </a:lnTo>
                  <a:lnTo>
                    <a:pt x="70593" y="18523"/>
                  </a:lnTo>
                  <a:lnTo>
                    <a:pt x="69386" y="16593"/>
                  </a:lnTo>
                  <a:close/>
                  <a:moveTo>
                    <a:pt x="4284" y="20273"/>
                  </a:moveTo>
                  <a:lnTo>
                    <a:pt x="3620" y="21661"/>
                  </a:lnTo>
                  <a:lnTo>
                    <a:pt x="3922" y="21480"/>
                  </a:lnTo>
                  <a:lnTo>
                    <a:pt x="4164" y="21238"/>
                  </a:lnTo>
                  <a:lnTo>
                    <a:pt x="4284" y="20937"/>
                  </a:lnTo>
                  <a:lnTo>
                    <a:pt x="4345" y="20575"/>
                  </a:lnTo>
                  <a:lnTo>
                    <a:pt x="4284" y="20273"/>
                  </a:lnTo>
                  <a:close/>
                  <a:moveTo>
                    <a:pt x="71619" y="20273"/>
                  </a:moveTo>
                  <a:lnTo>
                    <a:pt x="71559" y="20575"/>
                  </a:lnTo>
                  <a:lnTo>
                    <a:pt x="71619" y="20937"/>
                  </a:lnTo>
                  <a:lnTo>
                    <a:pt x="71740" y="21238"/>
                  </a:lnTo>
                  <a:lnTo>
                    <a:pt x="71981" y="21480"/>
                  </a:lnTo>
                  <a:lnTo>
                    <a:pt x="72283" y="21661"/>
                  </a:lnTo>
                  <a:lnTo>
                    <a:pt x="71619" y="20273"/>
                  </a:lnTo>
                  <a:close/>
                  <a:moveTo>
                    <a:pt x="8749" y="19428"/>
                  </a:moveTo>
                  <a:lnTo>
                    <a:pt x="8568" y="19489"/>
                  </a:lnTo>
                  <a:lnTo>
                    <a:pt x="8327" y="19609"/>
                  </a:lnTo>
                  <a:lnTo>
                    <a:pt x="8146" y="19730"/>
                  </a:lnTo>
                  <a:lnTo>
                    <a:pt x="8025" y="19911"/>
                  </a:lnTo>
                  <a:lnTo>
                    <a:pt x="7904" y="20152"/>
                  </a:lnTo>
                  <a:lnTo>
                    <a:pt x="7844" y="20333"/>
                  </a:lnTo>
                  <a:lnTo>
                    <a:pt x="7844" y="20575"/>
                  </a:lnTo>
                  <a:lnTo>
                    <a:pt x="7844" y="20816"/>
                  </a:lnTo>
                  <a:lnTo>
                    <a:pt x="7904" y="20997"/>
                  </a:lnTo>
                  <a:lnTo>
                    <a:pt x="8025" y="21238"/>
                  </a:lnTo>
                  <a:lnTo>
                    <a:pt x="8146" y="21419"/>
                  </a:lnTo>
                  <a:lnTo>
                    <a:pt x="8327" y="21540"/>
                  </a:lnTo>
                  <a:lnTo>
                    <a:pt x="8568" y="21661"/>
                  </a:lnTo>
                  <a:lnTo>
                    <a:pt x="8749" y="21721"/>
                  </a:lnTo>
                  <a:lnTo>
                    <a:pt x="9232" y="21721"/>
                  </a:lnTo>
                  <a:lnTo>
                    <a:pt x="9413" y="21661"/>
                  </a:lnTo>
                  <a:lnTo>
                    <a:pt x="9654" y="21540"/>
                  </a:lnTo>
                  <a:lnTo>
                    <a:pt x="9835" y="21419"/>
                  </a:lnTo>
                  <a:lnTo>
                    <a:pt x="9956" y="21238"/>
                  </a:lnTo>
                  <a:lnTo>
                    <a:pt x="10076" y="20997"/>
                  </a:lnTo>
                  <a:lnTo>
                    <a:pt x="10137" y="20816"/>
                  </a:lnTo>
                  <a:lnTo>
                    <a:pt x="10137" y="20575"/>
                  </a:lnTo>
                  <a:lnTo>
                    <a:pt x="10137" y="20333"/>
                  </a:lnTo>
                  <a:lnTo>
                    <a:pt x="10076" y="20152"/>
                  </a:lnTo>
                  <a:lnTo>
                    <a:pt x="9956" y="19911"/>
                  </a:lnTo>
                  <a:lnTo>
                    <a:pt x="9835" y="19730"/>
                  </a:lnTo>
                  <a:lnTo>
                    <a:pt x="9654" y="19609"/>
                  </a:lnTo>
                  <a:lnTo>
                    <a:pt x="9413" y="19489"/>
                  </a:lnTo>
                  <a:lnTo>
                    <a:pt x="9232" y="19428"/>
                  </a:lnTo>
                  <a:close/>
                  <a:moveTo>
                    <a:pt x="14541" y="19428"/>
                  </a:moveTo>
                  <a:lnTo>
                    <a:pt x="14360" y="19489"/>
                  </a:lnTo>
                  <a:lnTo>
                    <a:pt x="14119" y="19609"/>
                  </a:lnTo>
                  <a:lnTo>
                    <a:pt x="13938" y="19730"/>
                  </a:lnTo>
                  <a:lnTo>
                    <a:pt x="13817" y="19911"/>
                  </a:lnTo>
                  <a:lnTo>
                    <a:pt x="13697" y="20152"/>
                  </a:lnTo>
                  <a:lnTo>
                    <a:pt x="13636" y="20333"/>
                  </a:lnTo>
                  <a:lnTo>
                    <a:pt x="13636" y="20575"/>
                  </a:lnTo>
                  <a:lnTo>
                    <a:pt x="13636" y="20816"/>
                  </a:lnTo>
                  <a:lnTo>
                    <a:pt x="13697" y="20997"/>
                  </a:lnTo>
                  <a:lnTo>
                    <a:pt x="13817" y="21238"/>
                  </a:lnTo>
                  <a:lnTo>
                    <a:pt x="13938" y="21419"/>
                  </a:lnTo>
                  <a:lnTo>
                    <a:pt x="14119" y="21540"/>
                  </a:lnTo>
                  <a:lnTo>
                    <a:pt x="14360" y="21661"/>
                  </a:lnTo>
                  <a:lnTo>
                    <a:pt x="14541" y="21721"/>
                  </a:lnTo>
                  <a:lnTo>
                    <a:pt x="15024" y="21721"/>
                  </a:lnTo>
                  <a:lnTo>
                    <a:pt x="15205" y="21661"/>
                  </a:lnTo>
                  <a:lnTo>
                    <a:pt x="15446" y="21540"/>
                  </a:lnTo>
                  <a:lnTo>
                    <a:pt x="15627" y="21419"/>
                  </a:lnTo>
                  <a:lnTo>
                    <a:pt x="15748" y="21238"/>
                  </a:lnTo>
                  <a:lnTo>
                    <a:pt x="15869" y="20997"/>
                  </a:lnTo>
                  <a:lnTo>
                    <a:pt x="15929" y="20816"/>
                  </a:lnTo>
                  <a:lnTo>
                    <a:pt x="15929" y="20575"/>
                  </a:lnTo>
                  <a:lnTo>
                    <a:pt x="15929" y="20333"/>
                  </a:lnTo>
                  <a:lnTo>
                    <a:pt x="15869" y="20152"/>
                  </a:lnTo>
                  <a:lnTo>
                    <a:pt x="15748" y="19911"/>
                  </a:lnTo>
                  <a:lnTo>
                    <a:pt x="15627" y="19730"/>
                  </a:lnTo>
                  <a:lnTo>
                    <a:pt x="15446" y="19609"/>
                  </a:lnTo>
                  <a:lnTo>
                    <a:pt x="15205" y="19489"/>
                  </a:lnTo>
                  <a:lnTo>
                    <a:pt x="15024" y="19428"/>
                  </a:lnTo>
                  <a:close/>
                  <a:moveTo>
                    <a:pt x="20333" y="19428"/>
                  </a:moveTo>
                  <a:lnTo>
                    <a:pt x="20152" y="19489"/>
                  </a:lnTo>
                  <a:lnTo>
                    <a:pt x="19911" y="19609"/>
                  </a:lnTo>
                  <a:lnTo>
                    <a:pt x="19730" y="19730"/>
                  </a:lnTo>
                  <a:lnTo>
                    <a:pt x="19609" y="19911"/>
                  </a:lnTo>
                  <a:lnTo>
                    <a:pt x="19489" y="20152"/>
                  </a:lnTo>
                  <a:lnTo>
                    <a:pt x="19428" y="20333"/>
                  </a:lnTo>
                  <a:lnTo>
                    <a:pt x="19428" y="20575"/>
                  </a:lnTo>
                  <a:lnTo>
                    <a:pt x="19428" y="20816"/>
                  </a:lnTo>
                  <a:lnTo>
                    <a:pt x="19489" y="20997"/>
                  </a:lnTo>
                  <a:lnTo>
                    <a:pt x="19609" y="21238"/>
                  </a:lnTo>
                  <a:lnTo>
                    <a:pt x="19730" y="21419"/>
                  </a:lnTo>
                  <a:lnTo>
                    <a:pt x="19911" y="21540"/>
                  </a:lnTo>
                  <a:lnTo>
                    <a:pt x="20152" y="21661"/>
                  </a:lnTo>
                  <a:lnTo>
                    <a:pt x="20333" y="21721"/>
                  </a:lnTo>
                  <a:lnTo>
                    <a:pt x="20816" y="21721"/>
                  </a:lnTo>
                  <a:lnTo>
                    <a:pt x="20997" y="21661"/>
                  </a:lnTo>
                  <a:lnTo>
                    <a:pt x="21239" y="21540"/>
                  </a:lnTo>
                  <a:lnTo>
                    <a:pt x="21420" y="21419"/>
                  </a:lnTo>
                  <a:lnTo>
                    <a:pt x="21540" y="21238"/>
                  </a:lnTo>
                  <a:lnTo>
                    <a:pt x="21661" y="20997"/>
                  </a:lnTo>
                  <a:lnTo>
                    <a:pt x="21721" y="20816"/>
                  </a:lnTo>
                  <a:lnTo>
                    <a:pt x="21721" y="20575"/>
                  </a:lnTo>
                  <a:lnTo>
                    <a:pt x="21721" y="20333"/>
                  </a:lnTo>
                  <a:lnTo>
                    <a:pt x="21661" y="20152"/>
                  </a:lnTo>
                  <a:lnTo>
                    <a:pt x="21540" y="19911"/>
                  </a:lnTo>
                  <a:lnTo>
                    <a:pt x="21420" y="19730"/>
                  </a:lnTo>
                  <a:lnTo>
                    <a:pt x="21239" y="19609"/>
                  </a:lnTo>
                  <a:lnTo>
                    <a:pt x="20997" y="19489"/>
                  </a:lnTo>
                  <a:lnTo>
                    <a:pt x="20816" y="19428"/>
                  </a:lnTo>
                  <a:close/>
                  <a:moveTo>
                    <a:pt x="26126" y="19428"/>
                  </a:moveTo>
                  <a:lnTo>
                    <a:pt x="25945" y="19489"/>
                  </a:lnTo>
                  <a:lnTo>
                    <a:pt x="25703" y="19609"/>
                  </a:lnTo>
                  <a:lnTo>
                    <a:pt x="25522" y="19730"/>
                  </a:lnTo>
                  <a:lnTo>
                    <a:pt x="25402" y="19911"/>
                  </a:lnTo>
                  <a:lnTo>
                    <a:pt x="25281" y="20152"/>
                  </a:lnTo>
                  <a:lnTo>
                    <a:pt x="25221" y="20333"/>
                  </a:lnTo>
                  <a:lnTo>
                    <a:pt x="25221" y="20575"/>
                  </a:lnTo>
                  <a:lnTo>
                    <a:pt x="25221" y="20816"/>
                  </a:lnTo>
                  <a:lnTo>
                    <a:pt x="25281" y="20997"/>
                  </a:lnTo>
                  <a:lnTo>
                    <a:pt x="25402" y="21238"/>
                  </a:lnTo>
                  <a:lnTo>
                    <a:pt x="25522" y="21419"/>
                  </a:lnTo>
                  <a:lnTo>
                    <a:pt x="25703" y="21540"/>
                  </a:lnTo>
                  <a:lnTo>
                    <a:pt x="25945" y="21661"/>
                  </a:lnTo>
                  <a:lnTo>
                    <a:pt x="26126" y="21721"/>
                  </a:lnTo>
                  <a:lnTo>
                    <a:pt x="26608" y="21721"/>
                  </a:lnTo>
                  <a:lnTo>
                    <a:pt x="26789" y="21661"/>
                  </a:lnTo>
                  <a:lnTo>
                    <a:pt x="27031" y="21540"/>
                  </a:lnTo>
                  <a:lnTo>
                    <a:pt x="27212" y="21419"/>
                  </a:lnTo>
                  <a:lnTo>
                    <a:pt x="27332" y="21238"/>
                  </a:lnTo>
                  <a:lnTo>
                    <a:pt x="27453" y="20997"/>
                  </a:lnTo>
                  <a:lnTo>
                    <a:pt x="27513" y="20816"/>
                  </a:lnTo>
                  <a:lnTo>
                    <a:pt x="27513" y="20575"/>
                  </a:lnTo>
                  <a:lnTo>
                    <a:pt x="27513" y="20333"/>
                  </a:lnTo>
                  <a:lnTo>
                    <a:pt x="27453" y="20152"/>
                  </a:lnTo>
                  <a:lnTo>
                    <a:pt x="27332" y="19911"/>
                  </a:lnTo>
                  <a:lnTo>
                    <a:pt x="27212" y="19730"/>
                  </a:lnTo>
                  <a:lnTo>
                    <a:pt x="27031" y="19609"/>
                  </a:lnTo>
                  <a:lnTo>
                    <a:pt x="26789" y="19489"/>
                  </a:lnTo>
                  <a:lnTo>
                    <a:pt x="26608" y="19428"/>
                  </a:lnTo>
                  <a:close/>
                  <a:moveTo>
                    <a:pt x="31918" y="19428"/>
                  </a:moveTo>
                  <a:lnTo>
                    <a:pt x="31737" y="19489"/>
                  </a:lnTo>
                  <a:lnTo>
                    <a:pt x="31496" y="19609"/>
                  </a:lnTo>
                  <a:lnTo>
                    <a:pt x="31315" y="19730"/>
                  </a:lnTo>
                  <a:lnTo>
                    <a:pt x="31194" y="19911"/>
                  </a:lnTo>
                  <a:lnTo>
                    <a:pt x="31073" y="20152"/>
                  </a:lnTo>
                  <a:lnTo>
                    <a:pt x="31013" y="20333"/>
                  </a:lnTo>
                  <a:lnTo>
                    <a:pt x="31013" y="20575"/>
                  </a:lnTo>
                  <a:lnTo>
                    <a:pt x="31013" y="20816"/>
                  </a:lnTo>
                  <a:lnTo>
                    <a:pt x="31073" y="20997"/>
                  </a:lnTo>
                  <a:lnTo>
                    <a:pt x="31194" y="21238"/>
                  </a:lnTo>
                  <a:lnTo>
                    <a:pt x="31315" y="21419"/>
                  </a:lnTo>
                  <a:lnTo>
                    <a:pt x="31496" y="21540"/>
                  </a:lnTo>
                  <a:lnTo>
                    <a:pt x="31737" y="21661"/>
                  </a:lnTo>
                  <a:lnTo>
                    <a:pt x="31918" y="21721"/>
                  </a:lnTo>
                  <a:lnTo>
                    <a:pt x="32401" y="21721"/>
                  </a:lnTo>
                  <a:lnTo>
                    <a:pt x="32582" y="21661"/>
                  </a:lnTo>
                  <a:lnTo>
                    <a:pt x="32823" y="21540"/>
                  </a:lnTo>
                  <a:lnTo>
                    <a:pt x="33004" y="21419"/>
                  </a:lnTo>
                  <a:lnTo>
                    <a:pt x="33125" y="21238"/>
                  </a:lnTo>
                  <a:lnTo>
                    <a:pt x="33245" y="20997"/>
                  </a:lnTo>
                  <a:lnTo>
                    <a:pt x="33306" y="20816"/>
                  </a:lnTo>
                  <a:lnTo>
                    <a:pt x="33306" y="20575"/>
                  </a:lnTo>
                  <a:lnTo>
                    <a:pt x="33306" y="20333"/>
                  </a:lnTo>
                  <a:lnTo>
                    <a:pt x="33245" y="20152"/>
                  </a:lnTo>
                  <a:lnTo>
                    <a:pt x="33125" y="19911"/>
                  </a:lnTo>
                  <a:lnTo>
                    <a:pt x="33004" y="19730"/>
                  </a:lnTo>
                  <a:lnTo>
                    <a:pt x="32823" y="19609"/>
                  </a:lnTo>
                  <a:lnTo>
                    <a:pt x="32582" y="19489"/>
                  </a:lnTo>
                  <a:lnTo>
                    <a:pt x="32401" y="19428"/>
                  </a:lnTo>
                  <a:close/>
                  <a:moveTo>
                    <a:pt x="37710" y="19428"/>
                  </a:moveTo>
                  <a:lnTo>
                    <a:pt x="37529" y="19489"/>
                  </a:lnTo>
                  <a:lnTo>
                    <a:pt x="37288" y="19609"/>
                  </a:lnTo>
                  <a:lnTo>
                    <a:pt x="37107" y="19730"/>
                  </a:lnTo>
                  <a:lnTo>
                    <a:pt x="36986" y="19911"/>
                  </a:lnTo>
                  <a:lnTo>
                    <a:pt x="36865" y="20152"/>
                  </a:lnTo>
                  <a:lnTo>
                    <a:pt x="36805" y="20333"/>
                  </a:lnTo>
                  <a:lnTo>
                    <a:pt x="36805" y="20575"/>
                  </a:lnTo>
                  <a:lnTo>
                    <a:pt x="36805" y="20816"/>
                  </a:lnTo>
                  <a:lnTo>
                    <a:pt x="36865" y="20997"/>
                  </a:lnTo>
                  <a:lnTo>
                    <a:pt x="36986" y="21238"/>
                  </a:lnTo>
                  <a:lnTo>
                    <a:pt x="37107" y="21419"/>
                  </a:lnTo>
                  <a:lnTo>
                    <a:pt x="37288" y="21540"/>
                  </a:lnTo>
                  <a:lnTo>
                    <a:pt x="37529" y="21661"/>
                  </a:lnTo>
                  <a:lnTo>
                    <a:pt x="37710" y="21721"/>
                  </a:lnTo>
                  <a:lnTo>
                    <a:pt x="38193" y="21721"/>
                  </a:lnTo>
                  <a:lnTo>
                    <a:pt x="38374" y="21661"/>
                  </a:lnTo>
                  <a:lnTo>
                    <a:pt x="38615" y="21540"/>
                  </a:lnTo>
                  <a:lnTo>
                    <a:pt x="38796" y="21419"/>
                  </a:lnTo>
                  <a:lnTo>
                    <a:pt x="38917" y="21238"/>
                  </a:lnTo>
                  <a:lnTo>
                    <a:pt x="39038" y="20997"/>
                  </a:lnTo>
                  <a:lnTo>
                    <a:pt x="39098" y="20816"/>
                  </a:lnTo>
                  <a:lnTo>
                    <a:pt x="39098" y="20575"/>
                  </a:lnTo>
                  <a:lnTo>
                    <a:pt x="39098" y="20333"/>
                  </a:lnTo>
                  <a:lnTo>
                    <a:pt x="39038" y="20152"/>
                  </a:lnTo>
                  <a:lnTo>
                    <a:pt x="38917" y="19911"/>
                  </a:lnTo>
                  <a:lnTo>
                    <a:pt x="38796" y="19730"/>
                  </a:lnTo>
                  <a:lnTo>
                    <a:pt x="38615" y="19609"/>
                  </a:lnTo>
                  <a:lnTo>
                    <a:pt x="38374" y="19489"/>
                  </a:lnTo>
                  <a:lnTo>
                    <a:pt x="38193" y="19428"/>
                  </a:lnTo>
                  <a:close/>
                  <a:moveTo>
                    <a:pt x="43502" y="19428"/>
                  </a:moveTo>
                  <a:lnTo>
                    <a:pt x="43321" y="19489"/>
                  </a:lnTo>
                  <a:lnTo>
                    <a:pt x="43080" y="19609"/>
                  </a:lnTo>
                  <a:lnTo>
                    <a:pt x="42899" y="19730"/>
                  </a:lnTo>
                  <a:lnTo>
                    <a:pt x="42778" y="19911"/>
                  </a:lnTo>
                  <a:lnTo>
                    <a:pt x="42658" y="20152"/>
                  </a:lnTo>
                  <a:lnTo>
                    <a:pt x="42597" y="20333"/>
                  </a:lnTo>
                  <a:lnTo>
                    <a:pt x="42597" y="20575"/>
                  </a:lnTo>
                  <a:lnTo>
                    <a:pt x="42597" y="20816"/>
                  </a:lnTo>
                  <a:lnTo>
                    <a:pt x="42658" y="20997"/>
                  </a:lnTo>
                  <a:lnTo>
                    <a:pt x="42778" y="21238"/>
                  </a:lnTo>
                  <a:lnTo>
                    <a:pt x="42899" y="21419"/>
                  </a:lnTo>
                  <a:lnTo>
                    <a:pt x="43080" y="21540"/>
                  </a:lnTo>
                  <a:lnTo>
                    <a:pt x="43321" y="21661"/>
                  </a:lnTo>
                  <a:lnTo>
                    <a:pt x="43502" y="21721"/>
                  </a:lnTo>
                  <a:lnTo>
                    <a:pt x="43985" y="21721"/>
                  </a:lnTo>
                  <a:lnTo>
                    <a:pt x="44166" y="21661"/>
                  </a:lnTo>
                  <a:lnTo>
                    <a:pt x="44407" y="21540"/>
                  </a:lnTo>
                  <a:lnTo>
                    <a:pt x="44588" y="21419"/>
                  </a:lnTo>
                  <a:lnTo>
                    <a:pt x="44709" y="21238"/>
                  </a:lnTo>
                  <a:lnTo>
                    <a:pt x="44830" y="20997"/>
                  </a:lnTo>
                  <a:lnTo>
                    <a:pt x="44890" y="20816"/>
                  </a:lnTo>
                  <a:lnTo>
                    <a:pt x="44890" y="20575"/>
                  </a:lnTo>
                  <a:lnTo>
                    <a:pt x="44890" y="20333"/>
                  </a:lnTo>
                  <a:lnTo>
                    <a:pt x="44830" y="20152"/>
                  </a:lnTo>
                  <a:lnTo>
                    <a:pt x="44709" y="19911"/>
                  </a:lnTo>
                  <a:lnTo>
                    <a:pt x="44588" y="19730"/>
                  </a:lnTo>
                  <a:lnTo>
                    <a:pt x="44407" y="19609"/>
                  </a:lnTo>
                  <a:lnTo>
                    <a:pt x="44166" y="19489"/>
                  </a:lnTo>
                  <a:lnTo>
                    <a:pt x="43985" y="19428"/>
                  </a:lnTo>
                  <a:close/>
                  <a:moveTo>
                    <a:pt x="49295" y="19428"/>
                  </a:moveTo>
                  <a:lnTo>
                    <a:pt x="49114" y="19489"/>
                  </a:lnTo>
                  <a:lnTo>
                    <a:pt x="48872" y="19609"/>
                  </a:lnTo>
                  <a:lnTo>
                    <a:pt x="48691" y="19730"/>
                  </a:lnTo>
                  <a:lnTo>
                    <a:pt x="48571" y="19911"/>
                  </a:lnTo>
                  <a:lnTo>
                    <a:pt x="48450" y="20152"/>
                  </a:lnTo>
                  <a:lnTo>
                    <a:pt x="48390" y="20333"/>
                  </a:lnTo>
                  <a:lnTo>
                    <a:pt x="48390" y="20575"/>
                  </a:lnTo>
                  <a:lnTo>
                    <a:pt x="48390" y="20816"/>
                  </a:lnTo>
                  <a:lnTo>
                    <a:pt x="48450" y="20997"/>
                  </a:lnTo>
                  <a:lnTo>
                    <a:pt x="48571" y="21238"/>
                  </a:lnTo>
                  <a:lnTo>
                    <a:pt x="48691" y="21419"/>
                  </a:lnTo>
                  <a:lnTo>
                    <a:pt x="48872" y="21540"/>
                  </a:lnTo>
                  <a:lnTo>
                    <a:pt x="49114" y="21661"/>
                  </a:lnTo>
                  <a:lnTo>
                    <a:pt x="49295" y="21721"/>
                  </a:lnTo>
                  <a:lnTo>
                    <a:pt x="49777" y="21721"/>
                  </a:lnTo>
                  <a:lnTo>
                    <a:pt x="49958" y="21661"/>
                  </a:lnTo>
                  <a:lnTo>
                    <a:pt x="50200" y="21540"/>
                  </a:lnTo>
                  <a:lnTo>
                    <a:pt x="50381" y="21419"/>
                  </a:lnTo>
                  <a:lnTo>
                    <a:pt x="50501" y="21238"/>
                  </a:lnTo>
                  <a:lnTo>
                    <a:pt x="50622" y="20997"/>
                  </a:lnTo>
                  <a:lnTo>
                    <a:pt x="50682" y="20816"/>
                  </a:lnTo>
                  <a:lnTo>
                    <a:pt x="50682" y="20575"/>
                  </a:lnTo>
                  <a:lnTo>
                    <a:pt x="50682" y="20333"/>
                  </a:lnTo>
                  <a:lnTo>
                    <a:pt x="50622" y="20152"/>
                  </a:lnTo>
                  <a:lnTo>
                    <a:pt x="50501" y="19911"/>
                  </a:lnTo>
                  <a:lnTo>
                    <a:pt x="50381" y="19730"/>
                  </a:lnTo>
                  <a:lnTo>
                    <a:pt x="50200" y="19609"/>
                  </a:lnTo>
                  <a:lnTo>
                    <a:pt x="49958" y="19489"/>
                  </a:lnTo>
                  <a:lnTo>
                    <a:pt x="49777" y="19428"/>
                  </a:lnTo>
                  <a:close/>
                  <a:moveTo>
                    <a:pt x="55087" y="19428"/>
                  </a:moveTo>
                  <a:lnTo>
                    <a:pt x="54906" y="19489"/>
                  </a:lnTo>
                  <a:lnTo>
                    <a:pt x="54665" y="19609"/>
                  </a:lnTo>
                  <a:lnTo>
                    <a:pt x="54483" y="19730"/>
                  </a:lnTo>
                  <a:lnTo>
                    <a:pt x="54363" y="19911"/>
                  </a:lnTo>
                  <a:lnTo>
                    <a:pt x="54242" y="20152"/>
                  </a:lnTo>
                  <a:lnTo>
                    <a:pt x="54182" y="20333"/>
                  </a:lnTo>
                  <a:lnTo>
                    <a:pt x="54182" y="20575"/>
                  </a:lnTo>
                  <a:lnTo>
                    <a:pt x="54182" y="20816"/>
                  </a:lnTo>
                  <a:lnTo>
                    <a:pt x="54242" y="20997"/>
                  </a:lnTo>
                  <a:lnTo>
                    <a:pt x="54363" y="21238"/>
                  </a:lnTo>
                  <a:lnTo>
                    <a:pt x="54483" y="21419"/>
                  </a:lnTo>
                  <a:lnTo>
                    <a:pt x="54665" y="21540"/>
                  </a:lnTo>
                  <a:lnTo>
                    <a:pt x="54906" y="21661"/>
                  </a:lnTo>
                  <a:lnTo>
                    <a:pt x="55087" y="21721"/>
                  </a:lnTo>
                  <a:lnTo>
                    <a:pt x="55570" y="21721"/>
                  </a:lnTo>
                  <a:lnTo>
                    <a:pt x="55751" y="21661"/>
                  </a:lnTo>
                  <a:lnTo>
                    <a:pt x="55992" y="21540"/>
                  </a:lnTo>
                  <a:lnTo>
                    <a:pt x="56173" y="21419"/>
                  </a:lnTo>
                  <a:lnTo>
                    <a:pt x="56294" y="21238"/>
                  </a:lnTo>
                  <a:lnTo>
                    <a:pt x="56414" y="20997"/>
                  </a:lnTo>
                  <a:lnTo>
                    <a:pt x="56475" y="20816"/>
                  </a:lnTo>
                  <a:lnTo>
                    <a:pt x="56475" y="20575"/>
                  </a:lnTo>
                  <a:lnTo>
                    <a:pt x="56475" y="20333"/>
                  </a:lnTo>
                  <a:lnTo>
                    <a:pt x="56414" y="20152"/>
                  </a:lnTo>
                  <a:lnTo>
                    <a:pt x="56294" y="19911"/>
                  </a:lnTo>
                  <a:lnTo>
                    <a:pt x="56173" y="19730"/>
                  </a:lnTo>
                  <a:lnTo>
                    <a:pt x="55992" y="19609"/>
                  </a:lnTo>
                  <a:lnTo>
                    <a:pt x="55751" y="19489"/>
                  </a:lnTo>
                  <a:lnTo>
                    <a:pt x="55570" y="19428"/>
                  </a:lnTo>
                  <a:close/>
                  <a:moveTo>
                    <a:pt x="60879" y="19428"/>
                  </a:moveTo>
                  <a:lnTo>
                    <a:pt x="60698" y="19489"/>
                  </a:lnTo>
                  <a:lnTo>
                    <a:pt x="60457" y="19609"/>
                  </a:lnTo>
                  <a:lnTo>
                    <a:pt x="60276" y="19730"/>
                  </a:lnTo>
                  <a:lnTo>
                    <a:pt x="60155" y="19911"/>
                  </a:lnTo>
                  <a:lnTo>
                    <a:pt x="60034" y="20152"/>
                  </a:lnTo>
                  <a:lnTo>
                    <a:pt x="59974" y="20333"/>
                  </a:lnTo>
                  <a:lnTo>
                    <a:pt x="59974" y="20575"/>
                  </a:lnTo>
                  <a:lnTo>
                    <a:pt x="59974" y="20816"/>
                  </a:lnTo>
                  <a:lnTo>
                    <a:pt x="60034" y="20997"/>
                  </a:lnTo>
                  <a:lnTo>
                    <a:pt x="60155" y="21238"/>
                  </a:lnTo>
                  <a:lnTo>
                    <a:pt x="60276" y="21419"/>
                  </a:lnTo>
                  <a:lnTo>
                    <a:pt x="60457" y="21540"/>
                  </a:lnTo>
                  <a:lnTo>
                    <a:pt x="60698" y="21661"/>
                  </a:lnTo>
                  <a:lnTo>
                    <a:pt x="60879" y="21721"/>
                  </a:lnTo>
                  <a:lnTo>
                    <a:pt x="61362" y="21721"/>
                  </a:lnTo>
                  <a:lnTo>
                    <a:pt x="61543" y="21661"/>
                  </a:lnTo>
                  <a:lnTo>
                    <a:pt x="61784" y="21540"/>
                  </a:lnTo>
                  <a:lnTo>
                    <a:pt x="61965" y="21419"/>
                  </a:lnTo>
                  <a:lnTo>
                    <a:pt x="62086" y="21238"/>
                  </a:lnTo>
                  <a:lnTo>
                    <a:pt x="62206" y="20997"/>
                  </a:lnTo>
                  <a:lnTo>
                    <a:pt x="62267" y="20816"/>
                  </a:lnTo>
                  <a:lnTo>
                    <a:pt x="62267" y="20575"/>
                  </a:lnTo>
                  <a:lnTo>
                    <a:pt x="62267" y="20333"/>
                  </a:lnTo>
                  <a:lnTo>
                    <a:pt x="62206" y="20152"/>
                  </a:lnTo>
                  <a:lnTo>
                    <a:pt x="62086" y="19911"/>
                  </a:lnTo>
                  <a:lnTo>
                    <a:pt x="61965" y="19730"/>
                  </a:lnTo>
                  <a:lnTo>
                    <a:pt x="61784" y="19609"/>
                  </a:lnTo>
                  <a:lnTo>
                    <a:pt x="61543" y="19489"/>
                  </a:lnTo>
                  <a:lnTo>
                    <a:pt x="61362" y="19428"/>
                  </a:lnTo>
                  <a:close/>
                  <a:moveTo>
                    <a:pt x="66671" y="19428"/>
                  </a:moveTo>
                  <a:lnTo>
                    <a:pt x="66490" y="19489"/>
                  </a:lnTo>
                  <a:lnTo>
                    <a:pt x="66249" y="19609"/>
                  </a:lnTo>
                  <a:lnTo>
                    <a:pt x="66068" y="19730"/>
                  </a:lnTo>
                  <a:lnTo>
                    <a:pt x="65947" y="19911"/>
                  </a:lnTo>
                  <a:lnTo>
                    <a:pt x="65827" y="20152"/>
                  </a:lnTo>
                  <a:lnTo>
                    <a:pt x="65766" y="20333"/>
                  </a:lnTo>
                  <a:lnTo>
                    <a:pt x="65766" y="20575"/>
                  </a:lnTo>
                  <a:lnTo>
                    <a:pt x="65766" y="20816"/>
                  </a:lnTo>
                  <a:lnTo>
                    <a:pt x="65827" y="20997"/>
                  </a:lnTo>
                  <a:lnTo>
                    <a:pt x="65947" y="21238"/>
                  </a:lnTo>
                  <a:lnTo>
                    <a:pt x="66068" y="21419"/>
                  </a:lnTo>
                  <a:lnTo>
                    <a:pt x="66249" y="21540"/>
                  </a:lnTo>
                  <a:lnTo>
                    <a:pt x="66490" y="21661"/>
                  </a:lnTo>
                  <a:lnTo>
                    <a:pt x="66671" y="21721"/>
                  </a:lnTo>
                  <a:lnTo>
                    <a:pt x="67154" y="21721"/>
                  </a:lnTo>
                  <a:lnTo>
                    <a:pt x="67335" y="21661"/>
                  </a:lnTo>
                  <a:lnTo>
                    <a:pt x="67576" y="21540"/>
                  </a:lnTo>
                  <a:lnTo>
                    <a:pt x="67757" y="21419"/>
                  </a:lnTo>
                  <a:lnTo>
                    <a:pt x="67878" y="21238"/>
                  </a:lnTo>
                  <a:lnTo>
                    <a:pt x="67999" y="20997"/>
                  </a:lnTo>
                  <a:lnTo>
                    <a:pt x="68059" y="20816"/>
                  </a:lnTo>
                  <a:lnTo>
                    <a:pt x="68059" y="20575"/>
                  </a:lnTo>
                  <a:lnTo>
                    <a:pt x="68059" y="20333"/>
                  </a:lnTo>
                  <a:lnTo>
                    <a:pt x="67999" y="20152"/>
                  </a:lnTo>
                  <a:lnTo>
                    <a:pt x="67878" y="19911"/>
                  </a:lnTo>
                  <a:lnTo>
                    <a:pt x="67757" y="19730"/>
                  </a:lnTo>
                  <a:lnTo>
                    <a:pt x="67576" y="19609"/>
                  </a:lnTo>
                  <a:lnTo>
                    <a:pt x="67335" y="19489"/>
                  </a:lnTo>
                  <a:lnTo>
                    <a:pt x="67154" y="19428"/>
                  </a:lnTo>
                  <a:close/>
                  <a:moveTo>
                    <a:pt x="5853" y="22324"/>
                  </a:moveTo>
                  <a:lnTo>
                    <a:pt x="5672" y="22385"/>
                  </a:lnTo>
                  <a:lnTo>
                    <a:pt x="5431" y="22505"/>
                  </a:lnTo>
                  <a:lnTo>
                    <a:pt x="5250" y="22626"/>
                  </a:lnTo>
                  <a:lnTo>
                    <a:pt x="5129" y="22807"/>
                  </a:lnTo>
                  <a:lnTo>
                    <a:pt x="5008" y="23048"/>
                  </a:lnTo>
                  <a:lnTo>
                    <a:pt x="4948" y="23229"/>
                  </a:lnTo>
                  <a:lnTo>
                    <a:pt x="4948" y="23471"/>
                  </a:lnTo>
                  <a:lnTo>
                    <a:pt x="4948" y="23712"/>
                  </a:lnTo>
                  <a:lnTo>
                    <a:pt x="5008" y="23893"/>
                  </a:lnTo>
                  <a:lnTo>
                    <a:pt x="5129" y="24135"/>
                  </a:lnTo>
                  <a:lnTo>
                    <a:pt x="5250" y="24316"/>
                  </a:lnTo>
                  <a:lnTo>
                    <a:pt x="5431" y="24436"/>
                  </a:lnTo>
                  <a:lnTo>
                    <a:pt x="5672" y="24557"/>
                  </a:lnTo>
                  <a:lnTo>
                    <a:pt x="5853" y="24617"/>
                  </a:lnTo>
                  <a:lnTo>
                    <a:pt x="6336" y="24617"/>
                  </a:lnTo>
                  <a:lnTo>
                    <a:pt x="6517" y="24557"/>
                  </a:lnTo>
                  <a:lnTo>
                    <a:pt x="6758" y="24436"/>
                  </a:lnTo>
                  <a:lnTo>
                    <a:pt x="6939" y="24316"/>
                  </a:lnTo>
                  <a:lnTo>
                    <a:pt x="7060" y="24135"/>
                  </a:lnTo>
                  <a:lnTo>
                    <a:pt x="7180" y="23893"/>
                  </a:lnTo>
                  <a:lnTo>
                    <a:pt x="7241" y="23712"/>
                  </a:lnTo>
                  <a:lnTo>
                    <a:pt x="7241" y="23471"/>
                  </a:lnTo>
                  <a:lnTo>
                    <a:pt x="7241" y="23229"/>
                  </a:lnTo>
                  <a:lnTo>
                    <a:pt x="7180" y="23048"/>
                  </a:lnTo>
                  <a:lnTo>
                    <a:pt x="7060" y="22807"/>
                  </a:lnTo>
                  <a:lnTo>
                    <a:pt x="6939" y="22626"/>
                  </a:lnTo>
                  <a:lnTo>
                    <a:pt x="6758" y="22505"/>
                  </a:lnTo>
                  <a:lnTo>
                    <a:pt x="6517" y="22385"/>
                  </a:lnTo>
                  <a:lnTo>
                    <a:pt x="6336" y="22324"/>
                  </a:lnTo>
                  <a:close/>
                  <a:moveTo>
                    <a:pt x="11645" y="22324"/>
                  </a:moveTo>
                  <a:lnTo>
                    <a:pt x="11464" y="22385"/>
                  </a:lnTo>
                  <a:lnTo>
                    <a:pt x="11223" y="22505"/>
                  </a:lnTo>
                  <a:lnTo>
                    <a:pt x="11042" y="22626"/>
                  </a:lnTo>
                  <a:lnTo>
                    <a:pt x="10921" y="22807"/>
                  </a:lnTo>
                  <a:lnTo>
                    <a:pt x="10800" y="23048"/>
                  </a:lnTo>
                  <a:lnTo>
                    <a:pt x="10740" y="23229"/>
                  </a:lnTo>
                  <a:lnTo>
                    <a:pt x="10740" y="23471"/>
                  </a:lnTo>
                  <a:lnTo>
                    <a:pt x="10740" y="23712"/>
                  </a:lnTo>
                  <a:lnTo>
                    <a:pt x="10800" y="23893"/>
                  </a:lnTo>
                  <a:lnTo>
                    <a:pt x="10921" y="24135"/>
                  </a:lnTo>
                  <a:lnTo>
                    <a:pt x="11042" y="24316"/>
                  </a:lnTo>
                  <a:lnTo>
                    <a:pt x="11223" y="24436"/>
                  </a:lnTo>
                  <a:lnTo>
                    <a:pt x="11464" y="24557"/>
                  </a:lnTo>
                  <a:lnTo>
                    <a:pt x="11645" y="24617"/>
                  </a:lnTo>
                  <a:lnTo>
                    <a:pt x="12128" y="24617"/>
                  </a:lnTo>
                  <a:lnTo>
                    <a:pt x="12309" y="24557"/>
                  </a:lnTo>
                  <a:lnTo>
                    <a:pt x="12550" y="24436"/>
                  </a:lnTo>
                  <a:lnTo>
                    <a:pt x="12731" y="24316"/>
                  </a:lnTo>
                  <a:lnTo>
                    <a:pt x="12852" y="24135"/>
                  </a:lnTo>
                  <a:lnTo>
                    <a:pt x="12973" y="23893"/>
                  </a:lnTo>
                  <a:lnTo>
                    <a:pt x="13033" y="23712"/>
                  </a:lnTo>
                  <a:lnTo>
                    <a:pt x="13033" y="23471"/>
                  </a:lnTo>
                  <a:lnTo>
                    <a:pt x="13033" y="23229"/>
                  </a:lnTo>
                  <a:lnTo>
                    <a:pt x="12973" y="23048"/>
                  </a:lnTo>
                  <a:lnTo>
                    <a:pt x="12852" y="22807"/>
                  </a:lnTo>
                  <a:lnTo>
                    <a:pt x="12731" y="22626"/>
                  </a:lnTo>
                  <a:lnTo>
                    <a:pt x="12550" y="22505"/>
                  </a:lnTo>
                  <a:lnTo>
                    <a:pt x="12309" y="22385"/>
                  </a:lnTo>
                  <a:lnTo>
                    <a:pt x="12128" y="22324"/>
                  </a:lnTo>
                  <a:close/>
                  <a:moveTo>
                    <a:pt x="17437" y="22324"/>
                  </a:moveTo>
                  <a:lnTo>
                    <a:pt x="17256" y="22385"/>
                  </a:lnTo>
                  <a:lnTo>
                    <a:pt x="17015" y="22505"/>
                  </a:lnTo>
                  <a:lnTo>
                    <a:pt x="16834" y="22626"/>
                  </a:lnTo>
                  <a:lnTo>
                    <a:pt x="16713" y="22807"/>
                  </a:lnTo>
                  <a:lnTo>
                    <a:pt x="16593" y="23048"/>
                  </a:lnTo>
                  <a:lnTo>
                    <a:pt x="16532" y="23229"/>
                  </a:lnTo>
                  <a:lnTo>
                    <a:pt x="16532" y="23471"/>
                  </a:lnTo>
                  <a:lnTo>
                    <a:pt x="16532" y="23712"/>
                  </a:lnTo>
                  <a:lnTo>
                    <a:pt x="16593" y="23893"/>
                  </a:lnTo>
                  <a:lnTo>
                    <a:pt x="16713" y="24135"/>
                  </a:lnTo>
                  <a:lnTo>
                    <a:pt x="16834" y="24316"/>
                  </a:lnTo>
                  <a:lnTo>
                    <a:pt x="17015" y="24436"/>
                  </a:lnTo>
                  <a:lnTo>
                    <a:pt x="17256" y="24557"/>
                  </a:lnTo>
                  <a:lnTo>
                    <a:pt x="17437" y="24617"/>
                  </a:lnTo>
                  <a:lnTo>
                    <a:pt x="17920" y="24617"/>
                  </a:lnTo>
                  <a:lnTo>
                    <a:pt x="18101" y="24557"/>
                  </a:lnTo>
                  <a:lnTo>
                    <a:pt x="18342" y="24436"/>
                  </a:lnTo>
                  <a:lnTo>
                    <a:pt x="18523" y="24316"/>
                  </a:lnTo>
                  <a:lnTo>
                    <a:pt x="18644" y="24135"/>
                  </a:lnTo>
                  <a:lnTo>
                    <a:pt x="18765" y="23893"/>
                  </a:lnTo>
                  <a:lnTo>
                    <a:pt x="18825" y="23712"/>
                  </a:lnTo>
                  <a:lnTo>
                    <a:pt x="18825" y="23471"/>
                  </a:lnTo>
                  <a:lnTo>
                    <a:pt x="18825" y="23229"/>
                  </a:lnTo>
                  <a:lnTo>
                    <a:pt x="18765" y="23048"/>
                  </a:lnTo>
                  <a:lnTo>
                    <a:pt x="18644" y="22807"/>
                  </a:lnTo>
                  <a:lnTo>
                    <a:pt x="18523" y="22626"/>
                  </a:lnTo>
                  <a:lnTo>
                    <a:pt x="18342" y="22505"/>
                  </a:lnTo>
                  <a:lnTo>
                    <a:pt x="18101" y="22385"/>
                  </a:lnTo>
                  <a:lnTo>
                    <a:pt x="17920" y="22324"/>
                  </a:lnTo>
                  <a:close/>
                  <a:moveTo>
                    <a:pt x="23230" y="22324"/>
                  </a:moveTo>
                  <a:lnTo>
                    <a:pt x="23049" y="22385"/>
                  </a:lnTo>
                  <a:lnTo>
                    <a:pt x="22807" y="22505"/>
                  </a:lnTo>
                  <a:lnTo>
                    <a:pt x="22626" y="22626"/>
                  </a:lnTo>
                  <a:lnTo>
                    <a:pt x="22506" y="22807"/>
                  </a:lnTo>
                  <a:lnTo>
                    <a:pt x="22385" y="23048"/>
                  </a:lnTo>
                  <a:lnTo>
                    <a:pt x="22325" y="23229"/>
                  </a:lnTo>
                  <a:lnTo>
                    <a:pt x="22325" y="23471"/>
                  </a:lnTo>
                  <a:lnTo>
                    <a:pt x="22325" y="23712"/>
                  </a:lnTo>
                  <a:lnTo>
                    <a:pt x="22385" y="23893"/>
                  </a:lnTo>
                  <a:lnTo>
                    <a:pt x="22506" y="24135"/>
                  </a:lnTo>
                  <a:lnTo>
                    <a:pt x="22626" y="24316"/>
                  </a:lnTo>
                  <a:lnTo>
                    <a:pt x="22807" y="24436"/>
                  </a:lnTo>
                  <a:lnTo>
                    <a:pt x="23049" y="24557"/>
                  </a:lnTo>
                  <a:lnTo>
                    <a:pt x="23230" y="24617"/>
                  </a:lnTo>
                  <a:lnTo>
                    <a:pt x="23712" y="24617"/>
                  </a:lnTo>
                  <a:lnTo>
                    <a:pt x="23893" y="24557"/>
                  </a:lnTo>
                  <a:lnTo>
                    <a:pt x="24135" y="24436"/>
                  </a:lnTo>
                  <a:lnTo>
                    <a:pt x="24316" y="24316"/>
                  </a:lnTo>
                  <a:lnTo>
                    <a:pt x="24436" y="24135"/>
                  </a:lnTo>
                  <a:lnTo>
                    <a:pt x="24557" y="23893"/>
                  </a:lnTo>
                  <a:lnTo>
                    <a:pt x="24617" y="23712"/>
                  </a:lnTo>
                  <a:lnTo>
                    <a:pt x="24617" y="23471"/>
                  </a:lnTo>
                  <a:lnTo>
                    <a:pt x="24617" y="23229"/>
                  </a:lnTo>
                  <a:lnTo>
                    <a:pt x="24557" y="23048"/>
                  </a:lnTo>
                  <a:lnTo>
                    <a:pt x="24436" y="22807"/>
                  </a:lnTo>
                  <a:lnTo>
                    <a:pt x="24316" y="22626"/>
                  </a:lnTo>
                  <a:lnTo>
                    <a:pt x="24135" y="22505"/>
                  </a:lnTo>
                  <a:lnTo>
                    <a:pt x="23893" y="22385"/>
                  </a:lnTo>
                  <a:lnTo>
                    <a:pt x="23712" y="22324"/>
                  </a:lnTo>
                  <a:close/>
                  <a:moveTo>
                    <a:pt x="29022" y="22324"/>
                  </a:moveTo>
                  <a:lnTo>
                    <a:pt x="28841" y="22385"/>
                  </a:lnTo>
                  <a:lnTo>
                    <a:pt x="28599" y="22505"/>
                  </a:lnTo>
                  <a:lnTo>
                    <a:pt x="28418" y="22626"/>
                  </a:lnTo>
                  <a:lnTo>
                    <a:pt x="28298" y="22807"/>
                  </a:lnTo>
                  <a:lnTo>
                    <a:pt x="28177" y="23048"/>
                  </a:lnTo>
                  <a:lnTo>
                    <a:pt x="28117" y="23229"/>
                  </a:lnTo>
                  <a:lnTo>
                    <a:pt x="28117" y="23471"/>
                  </a:lnTo>
                  <a:lnTo>
                    <a:pt x="28117" y="23712"/>
                  </a:lnTo>
                  <a:lnTo>
                    <a:pt x="28177" y="23893"/>
                  </a:lnTo>
                  <a:lnTo>
                    <a:pt x="28298" y="24135"/>
                  </a:lnTo>
                  <a:lnTo>
                    <a:pt x="28418" y="24316"/>
                  </a:lnTo>
                  <a:lnTo>
                    <a:pt x="28599" y="24436"/>
                  </a:lnTo>
                  <a:lnTo>
                    <a:pt x="28841" y="24557"/>
                  </a:lnTo>
                  <a:lnTo>
                    <a:pt x="29022" y="24617"/>
                  </a:lnTo>
                  <a:lnTo>
                    <a:pt x="29505" y="24617"/>
                  </a:lnTo>
                  <a:lnTo>
                    <a:pt x="29686" y="24557"/>
                  </a:lnTo>
                  <a:lnTo>
                    <a:pt x="29927" y="24436"/>
                  </a:lnTo>
                  <a:lnTo>
                    <a:pt x="30108" y="24316"/>
                  </a:lnTo>
                  <a:lnTo>
                    <a:pt x="30229" y="24135"/>
                  </a:lnTo>
                  <a:lnTo>
                    <a:pt x="30349" y="23893"/>
                  </a:lnTo>
                  <a:lnTo>
                    <a:pt x="30410" y="23712"/>
                  </a:lnTo>
                  <a:lnTo>
                    <a:pt x="30410" y="23471"/>
                  </a:lnTo>
                  <a:lnTo>
                    <a:pt x="30410" y="23229"/>
                  </a:lnTo>
                  <a:lnTo>
                    <a:pt x="30349" y="23048"/>
                  </a:lnTo>
                  <a:lnTo>
                    <a:pt x="30229" y="22807"/>
                  </a:lnTo>
                  <a:lnTo>
                    <a:pt x="30108" y="22626"/>
                  </a:lnTo>
                  <a:lnTo>
                    <a:pt x="29927" y="22505"/>
                  </a:lnTo>
                  <a:lnTo>
                    <a:pt x="29686" y="22385"/>
                  </a:lnTo>
                  <a:lnTo>
                    <a:pt x="29505" y="22324"/>
                  </a:lnTo>
                  <a:close/>
                  <a:moveTo>
                    <a:pt x="34814" y="22324"/>
                  </a:moveTo>
                  <a:lnTo>
                    <a:pt x="34633" y="22385"/>
                  </a:lnTo>
                  <a:lnTo>
                    <a:pt x="34392" y="22505"/>
                  </a:lnTo>
                  <a:lnTo>
                    <a:pt x="34211" y="22626"/>
                  </a:lnTo>
                  <a:lnTo>
                    <a:pt x="34090" y="22807"/>
                  </a:lnTo>
                  <a:lnTo>
                    <a:pt x="33969" y="23048"/>
                  </a:lnTo>
                  <a:lnTo>
                    <a:pt x="33909" y="23229"/>
                  </a:lnTo>
                  <a:lnTo>
                    <a:pt x="33909" y="23471"/>
                  </a:lnTo>
                  <a:lnTo>
                    <a:pt x="33909" y="23712"/>
                  </a:lnTo>
                  <a:lnTo>
                    <a:pt x="33969" y="23893"/>
                  </a:lnTo>
                  <a:lnTo>
                    <a:pt x="34090" y="24135"/>
                  </a:lnTo>
                  <a:lnTo>
                    <a:pt x="34211" y="24316"/>
                  </a:lnTo>
                  <a:lnTo>
                    <a:pt x="34392" y="24436"/>
                  </a:lnTo>
                  <a:lnTo>
                    <a:pt x="34633" y="24557"/>
                  </a:lnTo>
                  <a:lnTo>
                    <a:pt x="34814" y="24617"/>
                  </a:lnTo>
                  <a:lnTo>
                    <a:pt x="35297" y="24617"/>
                  </a:lnTo>
                  <a:lnTo>
                    <a:pt x="35478" y="24557"/>
                  </a:lnTo>
                  <a:lnTo>
                    <a:pt x="35719" y="24436"/>
                  </a:lnTo>
                  <a:lnTo>
                    <a:pt x="35900" y="24316"/>
                  </a:lnTo>
                  <a:lnTo>
                    <a:pt x="36021" y="24135"/>
                  </a:lnTo>
                  <a:lnTo>
                    <a:pt x="36141" y="23893"/>
                  </a:lnTo>
                  <a:lnTo>
                    <a:pt x="36202" y="23712"/>
                  </a:lnTo>
                  <a:lnTo>
                    <a:pt x="36202" y="23471"/>
                  </a:lnTo>
                  <a:lnTo>
                    <a:pt x="36202" y="23229"/>
                  </a:lnTo>
                  <a:lnTo>
                    <a:pt x="36141" y="23048"/>
                  </a:lnTo>
                  <a:lnTo>
                    <a:pt x="36021" y="22807"/>
                  </a:lnTo>
                  <a:lnTo>
                    <a:pt x="35900" y="22626"/>
                  </a:lnTo>
                  <a:lnTo>
                    <a:pt x="35719" y="22505"/>
                  </a:lnTo>
                  <a:lnTo>
                    <a:pt x="35478" y="22385"/>
                  </a:lnTo>
                  <a:lnTo>
                    <a:pt x="35297" y="22324"/>
                  </a:lnTo>
                  <a:close/>
                  <a:moveTo>
                    <a:pt x="40606" y="22324"/>
                  </a:moveTo>
                  <a:lnTo>
                    <a:pt x="40425" y="22385"/>
                  </a:lnTo>
                  <a:lnTo>
                    <a:pt x="40184" y="22505"/>
                  </a:lnTo>
                  <a:lnTo>
                    <a:pt x="40003" y="22626"/>
                  </a:lnTo>
                  <a:lnTo>
                    <a:pt x="39882" y="22807"/>
                  </a:lnTo>
                  <a:lnTo>
                    <a:pt x="39762" y="23048"/>
                  </a:lnTo>
                  <a:lnTo>
                    <a:pt x="39701" y="23229"/>
                  </a:lnTo>
                  <a:lnTo>
                    <a:pt x="39701" y="23471"/>
                  </a:lnTo>
                  <a:lnTo>
                    <a:pt x="39701" y="23712"/>
                  </a:lnTo>
                  <a:lnTo>
                    <a:pt x="39762" y="23893"/>
                  </a:lnTo>
                  <a:lnTo>
                    <a:pt x="39882" y="24135"/>
                  </a:lnTo>
                  <a:lnTo>
                    <a:pt x="40003" y="24316"/>
                  </a:lnTo>
                  <a:lnTo>
                    <a:pt x="40184" y="24436"/>
                  </a:lnTo>
                  <a:lnTo>
                    <a:pt x="40425" y="24557"/>
                  </a:lnTo>
                  <a:lnTo>
                    <a:pt x="40606" y="24617"/>
                  </a:lnTo>
                  <a:lnTo>
                    <a:pt x="41089" y="24617"/>
                  </a:lnTo>
                  <a:lnTo>
                    <a:pt x="41270" y="24557"/>
                  </a:lnTo>
                  <a:lnTo>
                    <a:pt x="41511" y="24436"/>
                  </a:lnTo>
                  <a:lnTo>
                    <a:pt x="41692" y="24316"/>
                  </a:lnTo>
                  <a:lnTo>
                    <a:pt x="41813" y="24135"/>
                  </a:lnTo>
                  <a:lnTo>
                    <a:pt x="41934" y="23893"/>
                  </a:lnTo>
                  <a:lnTo>
                    <a:pt x="41994" y="23712"/>
                  </a:lnTo>
                  <a:lnTo>
                    <a:pt x="41994" y="23471"/>
                  </a:lnTo>
                  <a:lnTo>
                    <a:pt x="41994" y="23229"/>
                  </a:lnTo>
                  <a:lnTo>
                    <a:pt x="41934" y="23048"/>
                  </a:lnTo>
                  <a:lnTo>
                    <a:pt x="41813" y="22807"/>
                  </a:lnTo>
                  <a:lnTo>
                    <a:pt x="41692" y="22626"/>
                  </a:lnTo>
                  <a:lnTo>
                    <a:pt x="41511" y="22505"/>
                  </a:lnTo>
                  <a:lnTo>
                    <a:pt x="41270" y="22385"/>
                  </a:lnTo>
                  <a:lnTo>
                    <a:pt x="41089" y="22324"/>
                  </a:lnTo>
                  <a:close/>
                  <a:moveTo>
                    <a:pt x="46399" y="22324"/>
                  </a:moveTo>
                  <a:lnTo>
                    <a:pt x="46218" y="22385"/>
                  </a:lnTo>
                  <a:lnTo>
                    <a:pt x="45976" y="22505"/>
                  </a:lnTo>
                  <a:lnTo>
                    <a:pt x="45795" y="22626"/>
                  </a:lnTo>
                  <a:lnTo>
                    <a:pt x="45674" y="22807"/>
                  </a:lnTo>
                  <a:lnTo>
                    <a:pt x="45554" y="23048"/>
                  </a:lnTo>
                  <a:lnTo>
                    <a:pt x="45493" y="23229"/>
                  </a:lnTo>
                  <a:lnTo>
                    <a:pt x="45493" y="23471"/>
                  </a:lnTo>
                  <a:lnTo>
                    <a:pt x="45493" y="23712"/>
                  </a:lnTo>
                  <a:lnTo>
                    <a:pt x="45554" y="23893"/>
                  </a:lnTo>
                  <a:lnTo>
                    <a:pt x="45674" y="24135"/>
                  </a:lnTo>
                  <a:lnTo>
                    <a:pt x="45795" y="24316"/>
                  </a:lnTo>
                  <a:lnTo>
                    <a:pt x="45976" y="24436"/>
                  </a:lnTo>
                  <a:lnTo>
                    <a:pt x="46218" y="24557"/>
                  </a:lnTo>
                  <a:lnTo>
                    <a:pt x="46399" y="24617"/>
                  </a:lnTo>
                  <a:lnTo>
                    <a:pt x="46881" y="24617"/>
                  </a:lnTo>
                  <a:lnTo>
                    <a:pt x="47062" y="24557"/>
                  </a:lnTo>
                  <a:lnTo>
                    <a:pt x="47304" y="24436"/>
                  </a:lnTo>
                  <a:lnTo>
                    <a:pt x="47485" y="24316"/>
                  </a:lnTo>
                  <a:lnTo>
                    <a:pt x="47605" y="24135"/>
                  </a:lnTo>
                  <a:lnTo>
                    <a:pt x="47726" y="23893"/>
                  </a:lnTo>
                  <a:lnTo>
                    <a:pt x="47786" y="23712"/>
                  </a:lnTo>
                  <a:lnTo>
                    <a:pt x="47786" y="23471"/>
                  </a:lnTo>
                  <a:lnTo>
                    <a:pt x="47786" y="23229"/>
                  </a:lnTo>
                  <a:lnTo>
                    <a:pt x="47726" y="23048"/>
                  </a:lnTo>
                  <a:lnTo>
                    <a:pt x="47605" y="22807"/>
                  </a:lnTo>
                  <a:lnTo>
                    <a:pt x="47485" y="22626"/>
                  </a:lnTo>
                  <a:lnTo>
                    <a:pt x="47304" y="22505"/>
                  </a:lnTo>
                  <a:lnTo>
                    <a:pt x="47062" y="22385"/>
                  </a:lnTo>
                  <a:lnTo>
                    <a:pt x="46881" y="22324"/>
                  </a:lnTo>
                  <a:close/>
                  <a:moveTo>
                    <a:pt x="52191" y="22324"/>
                  </a:moveTo>
                  <a:lnTo>
                    <a:pt x="52010" y="22385"/>
                  </a:lnTo>
                  <a:lnTo>
                    <a:pt x="51768" y="22505"/>
                  </a:lnTo>
                  <a:lnTo>
                    <a:pt x="51587" y="22626"/>
                  </a:lnTo>
                  <a:lnTo>
                    <a:pt x="51467" y="22807"/>
                  </a:lnTo>
                  <a:lnTo>
                    <a:pt x="51346" y="23048"/>
                  </a:lnTo>
                  <a:lnTo>
                    <a:pt x="51286" y="23229"/>
                  </a:lnTo>
                  <a:lnTo>
                    <a:pt x="51286" y="23471"/>
                  </a:lnTo>
                  <a:lnTo>
                    <a:pt x="51286" y="23712"/>
                  </a:lnTo>
                  <a:lnTo>
                    <a:pt x="51346" y="23893"/>
                  </a:lnTo>
                  <a:lnTo>
                    <a:pt x="51467" y="24135"/>
                  </a:lnTo>
                  <a:lnTo>
                    <a:pt x="51587" y="24316"/>
                  </a:lnTo>
                  <a:lnTo>
                    <a:pt x="51768" y="24436"/>
                  </a:lnTo>
                  <a:lnTo>
                    <a:pt x="52010" y="24557"/>
                  </a:lnTo>
                  <a:lnTo>
                    <a:pt x="52191" y="24617"/>
                  </a:lnTo>
                  <a:lnTo>
                    <a:pt x="52673" y="24617"/>
                  </a:lnTo>
                  <a:lnTo>
                    <a:pt x="52854" y="24557"/>
                  </a:lnTo>
                  <a:lnTo>
                    <a:pt x="53096" y="24436"/>
                  </a:lnTo>
                  <a:lnTo>
                    <a:pt x="53277" y="24316"/>
                  </a:lnTo>
                  <a:lnTo>
                    <a:pt x="53397" y="24135"/>
                  </a:lnTo>
                  <a:lnTo>
                    <a:pt x="53518" y="23893"/>
                  </a:lnTo>
                  <a:lnTo>
                    <a:pt x="53578" y="23712"/>
                  </a:lnTo>
                  <a:lnTo>
                    <a:pt x="53578" y="23471"/>
                  </a:lnTo>
                  <a:lnTo>
                    <a:pt x="53578" y="23229"/>
                  </a:lnTo>
                  <a:lnTo>
                    <a:pt x="53518" y="23048"/>
                  </a:lnTo>
                  <a:lnTo>
                    <a:pt x="53397" y="22807"/>
                  </a:lnTo>
                  <a:lnTo>
                    <a:pt x="53277" y="22626"/>
                  </a:lnTo>
                  <a:lnTo>
                    <a:pt x="53096" y="22505"/>
                  </a:lnTo>
                  <a:lnTo>
                    <a:pt x="52854" y="22385"/>
                  </a:lnTo>
                  <a:lnTo>
                    <a:pt x="52673" y="22324"/>
                  </a:lnTo>
                  <a:close/>
                  <a:moveTo>
                    <a:pt x="57983" y="22324"/>
                  </a:moveTo>
                  <a:lnTo>
                    <a:pt x="57802" y="22385"/>
                  </a:lnTo>
                  <a:lnTo>
                    <a:pt x="57561" y="22505"/>
                  </a:lnTo>
                  <a:lnTo>
                    <a:pt x="57380" y="22626"/>
                  </a:lnTo>
                  <a:lnTo>
                    <a:pt x="57259" y="22807"/>
                  </a:lnTo>
                  <a:lnTo>
                    <a:pt x="57138" y="23048"/>
                  </a:lnTo>
                  <a:lnTo>
                    <a:pt x="57078" y="23229"/>
                  </a:lnTo>
                  <a:lnTo>
                    <a:pt x="57078" y="23471"/>
                  </a:lnTo>
                  <a:lnTo>
                    <a:pt x="57078" y="23712"/>
                  </a:lnTo>
                  <a:lnTo>
                    <a:pt x="57138" y="23893"/>
                  </a:lnTo>
                  <a:lnTo>
                    <a:pt x="57259" y="24135"/>
                  </a:lnTo>
                  <a:lnTo>
                    <a:pt x="57380" y="24316"/>
                  </a:lnTo>
                  <a:lnTo>
                    <a:pt x="57561" y="24436"/>
                  </a:lnTo>
                  <a:lnTo>
                    <a:pt x="57802" y="24557"/>
                  </a:lnTo>
                  <a:lnTo>
                    <a:pt x="57983" y="24617"/>
                  </a:lnTo>
                  <a:lnTo>
                    <a:pt x="58466" y="24617"/>
                  </a:lnTo>
                  <a:lnTo>
                    <a:pt x="58647" y="24557"/>
                  </a:lnTo>
                  <a:lnTo>
                    <a:pt x="58888" y="24436"/>
                  </a:lnTo>
                  <a:lnTo>
                    <a:pt x="59069" y="24316"/>
                  </a:lnTo>
                  <a:lnTo>
                    <a:pt x="59190" y="24135"/>
                  </a:lnTo>
                  <a:lnTo>
                    <a:pt x="59310" y="23893"/>
                  </a:lnTo>
                  <a:lnTo>
                    <a:pt x="59371" y="23712"/>
                  </a:lnTo>
                  <a:lnTo>
                    <a:pt x="59371" y="23471"/>
                  </a:lnTo>
                  <a:lnTo>
                    <a:pt x="59371" y="23229"/>
                  </a:lnTo>
                  <a:lnTo>
                    <a:pt x="59310" y="23048"/>
                  </a:lnTo>
                  <a:lnTo>
                    <a:pt x="59190" y="22807"/>
                  </a:lnTo>
                  <a:lnTo>
                    <a:pt x="59069" y="22626"/>
                  </a:lnTo>
                  <a:lnTo>
                    <a:pt x="58888" y="22505"/>
                  </a:lnTo>
                  <a:lnTo>
                    <a:pt x="58647" y="22385"/>
                  </a:lnTo>
                  <a:lnTo>
                    <a:pt x="58466" y="22324"/>
                  </a:lnTo>
                  <a:close/>
                  <a:moveTo>
                    <a:pt x="63775" y="22324"/>
                  </a:moveTo>
                  <a:lnTo>
                    <a:pt x="63594" y="22385"/>
                  </a:lnTo>
                  <a:lnTo>
                    <a:pt x="63353" y="22505"/>
                  </a:lnTo>
                  <a:lnTo>
                    <a:pt x="63172" y="22626"/>
                  </a:lnTo>
                  <a:lnTo>
                    <a:pt x="63051" y="22807"/>
                  </a:lnTo>
                  <a:lnTo>
                    <a:pt x="62931" y="23048"/>
                  </a:lnTo>
                  <a:lnTo>
                    <a:pt x="62870" y="23229"/>
                  </a:lnTo>
                  <a:lnTo>
                    <a:pt x="62870" y="23471"/>
                  </a:lnTo>
                  <a:lnTo>
                    <a:pt x="62870" y="23712"/>
                  </a:lnTo>
                  <a:lnTo>
                    <a:pt x="62931" y="23893"/>
                  </a:lnTo>
                  <a:lnTo>
                    <a:pt x="63051" y="24135"/>
                  </a:lnTo>
                  <a:lnTo>
                    <a:pt x="63172" y="24316"/>
                  </a:lnTo>
                  <a:lnTo>
                    <a:pt x="63353" y="24436"/>
                  </a:lnTo>
                  <a:lnTo>
                    <a:pt x="63594" y="24557"/>
                  </a:lnTo>
                  <a:lnTo>
                    <a:pt x="63775" y="24617"/>
                  </a:lnTo>
                  <a:lnTo>
                    <a:pt x="64258" y="24617"/>
                  </a:lnTo>
                  <a:lnTo>
                    <a:pt x="64439" y="24557"/>
                  </a:lnTo>
                  <a:lnTo>
                    <a:pt x="64680" y="24436"/>
                  </a:lnTo>
                  <a:lnTo>
                    <a:pt x="64861" y="24316"/>
                  </a:lnTo>
                  <a:lnTo>
                    <a:pt x="64982" y="24135"/>
                  </a:lnTo>
                  <a:lnTo>
                    <a:pt x="65103" y="23893"/>
                  </a:lnTo>
                  <a:lnTo>
                    <a:pt x="65163" y="23712"/>
                  </a:lnTo>
                  <a:lnTo>
                    <a:pt x="65163" y="23471"/>
                  </a:lnTo>
                  <a:lnTo>
                    <a:pt x="65163" y="23229"/>
                  </a:lnTo>
                  <a:lnTo>
                    <a:pt x="65103" y="23048"/>
                  </a:lnTo>
                  <a:lnTo>
                    <a:pt x="64982" y="22807"/>
                  </a:lnTo>
                  <a:lnTo>
                    <a:pt x="64861" y="22626"/>
                  </a:lnTo>
                  <a:lnTo>
                    <a:pt x="64680" y="22505"/>
                  </a:lnTo>
                  <a:lnTo>
                    <a:pt x="64439" y="22385"/>
                  </a:lnTo>
                  <a:lnTo>
                    <a:pt x="64258" y="22324"/>
                  </a:lnTo>
                  <a:close/>
                  <a:moveTo>
                    <a:pt x="69567" y="22324"/>
                  </a:moveTo>
                  <a:lnTo>
                    <a:pt x="69386" y="22385"/>
                  </a:lnTo>
                  <a:lnTo>
                    <a:pt x="69145" y="22505"/>
                  </a:lnTo>
                  <a:lnTo>
                    <a:pt x="68964" y="22626"/>
                  </a:lnTo>
                  <a:lnTo>
                    <a:pt x="68843" y="22807"/>
                  </a:lnTo>
                  <a:lnTo>
                    <a:pt x="68723" y="23048"/>
                  </a:lnTo>
                  <a:lnTo>
                    <a:pt x="68662" y="23229"/>
                  </a:lnTo>
                  <a:lnTo>
                    <a:pt x="68662" y="23471"/>
                  </a:lnTo>
                  <a:lnTo>
                    <a:pt x="68662" y="23712"/>
                  </a:lnTo>
                  <a:lnTo>
                    <a:pt x="68723" y="23893"/>
                  </a:lnTo>
                  <a:lnTo>
                    <a:pt x="68843" y="24135"/>
                  </a:lnTo>
                  <a:lnTo>
                    <a:pt x="68964" y="24316"/>
                  </a:lnTo>
                  <a:lnTo>
                    <a:pt x="69145" y="24436"/>
                  </a:lnTo>
                  <a:lnTo>
                    <a:pt x="69386" y="24557"/>
                  </a:lnTo>
                  <a:lnTo>
                    <a:pt x="69567" y="24617"/>
                  </a:lnTo>
                  <a:lnTo>
                    <a:pt x="70050" y="24617"/>
                  </a:lnTo>
                  <a:lnTo>
                    <a:pt x="70231" y="24557"/>
                  </a:lnTo>
                  <a:lnTo>
                    <a:pt x="70472" y="24436"/>
                  </a:lnTo>
                  <a:lnTo>
                    <a:pt x="70653" y="24316"/>
                  </a:lnTo>
                  <a:lnTo>
                    <a:pt x="70774" y="24135"/>
                  </a:lnTo>
                  <a:lnTo>
                    <a:pt x="70895" y="23893"/>
                  </a:lnTo>
                  <a:lnTo>
                    <a:pt x="70955" y="23712"/>
                  </a:lnTo>
                  <a:lnTo>
                    <a:pt x="70955" y="23471"/>
                  </a:lnTo>
                  <a:lnTo>
                    <a:pt x="70955" y="23229"/>
                  </a:lnTo>
                  <a:lnTo>
                    <a:pt x="70895" y="23048"/>
                  </a:lnTo>
                  <a:lnTo>
                    <a:pt x="70774" y="22807"/>
                  </a:lnTo>
                  <a:lnTo>
                    <a:pt x="70653" y="22626"/>
                  </a:lnTo>
                  <a:lnTo>
                    <a:pt x="70472" y="22505"/>
                  </a:lnTo>
                  <a:lnTo>
                    <a:pt x="70231" y="22385"/>
                  </a:lnTo>
                  <a:lnTo>
                    <a:pt x="70050" y="22324"/>
                  </a:lnTo>
                  <a:close/>
                  <a:moveTo>
                    <a:pt x="2896" y="25221"/>
                  </a:moveTo>
                  <a:lnTo>
                    <a:pt x="2655" y="25341"/>
                  </a:lnTo>
                  <a:lnTo>
                    <a:pt x="2414" y="25522"/>
                  </a:lnTo>
                  <a:lnTo>
                    <a:pt x="2233" y="25703"/>
                  </a:lnTo>
                  <a:lnTo>
                    <a:pt x="2112" y="26005"/>
                  </a:lnTo>
                  <a:lnTo>
                    <a:pt x="2052" y="26367"/>
                  </a:lnTo>
                  <a:lnTo>
                    <a:pt x="2052" y="26608"/>
                  </a:lnTo>
                  <a:lnTo>
                    <a:pt x="2112" y="26789"/>
                  </a:lnTo>
                  <a:lnTo>
                    <a:pt x="2233" y="27031"/>
                  </a:lnTo>
                  <a:lnTo>
                    <a:pt x="2353" y="27212"/>
                  </a:lnTo>
                  <a:lnTo>
                    <a:pt x="2534" y="27332"/>
                  </a:lnTo>
                  <a:lnTo>
                    <a:pt x="2776" y="27453"/>
                  </a:lnTo>
                  <a:lnTo>
                    <a:pt x="2957" y="27513"/>
                  </a:lnTo>
                  <a:lnTo>
                    <a:pt x="3439" y="27513"/>
                  </a:lnTo>
                  <a:lnTo>
                    <a:pt x="3620" y="27453"/>
                  </a:lnTo>
                  <a:lnTo>
                    <a:pt x="3862" y="27332"/>
                  </a:lnTo>
                  <a:lnTo>
                    <a:pt x="4043" y="27212"/>
                  </a:lnTo>
                  <a:lnTo>
                    <a:pt x="4164" y="27031"/>
                  </a:lnTo>
                  <a:lnTo>
                    <a:pt x="4284" y="26789"/>
                  </a:lnTo>
                  <a:lnTo>
                    <a:pt x="4345" y="26608"/>
                  </a:lnTo>
                  <a:lnTo>
                    <a:pt x="4345" y="26367"/>
                  </a:lnTo>
                  <a:lnTo>
                    <a:pt x="4284" y="26005"/>
                  </a:lnTo>
                  <a:lnTo>
                    <a:pt x="4164" y="25703"/>
                  </a:lnTo>
                  <a:lnTo>
                    <a:pt x="3982" y="25522"/>
                  </a:lnTo>
                  <a:lnTo>
                    <a:pt x="3741" y="25341"/>
                  </a:lnTo>
                  <a:lnTo>
                    <a:pt x="3500" y="25221"/>
                  </a:lnTo>
                  <a:close/>
                  <a:moveTo>
                    <a:pt x="8689" y="25221"/>
                  </a:moveTo>
                  <a:lnTo>
                    <a:pt x="8447" y="25341"/>
                  </a:lnTo>
                  <a:lnTo>
                    <a:pt x="8206" y="25522"/>
                  </a:lnTo>
                  <a:lnTo>
                    <a:pt x="8025" y="25703"/>
                  </a:lnTo>
                  <a:lnTo>
                    <a:pt x="7904" y="26005"/>
                  </a:lnTo>
                  <a:lnTo>
                    <a:pt x="7844" y="26367"/>
                  </a:lnTo>
                  <a:lnTo>
                    <a:pt x="7844" y="26608"/>
                  </a:lnTo>
                  <a:lnTo>
                    <a:pt x="7904" y="26789"/>
                  </a:lnTo>
                  <a:lnTo>
                    <a:pt x="8025" y="27031"/>
                  </a:lnTo>
                  <a:lnTo>
                    <a:pt x="8146" y="27212"/>
                  </a:lnTo>
                  <a:lnTo>
                    <a:pt x="8327" y="27332"/>
                  </a:lnTo>
                  <a:lnTo>
                    <a:pt x="8568" y="27453"/>
                  </a:lnTo>
                  <a:lnTo>
                    <a:pt x="8749" y="27513"/>
                  </a:lnTo>
                  <a:lnTo>
                    <a:pt x="9232" y="27513"/>
                  </a:lnTo>
                  <a:lnTo>
                    <a:pt x="9413" y="27453"/>
                  </a:lnTo>
                  <a:lnTo>
                    <a:pt x="9654" y="27332"/>
                  </a:lnTo>
                  <a:lnTo>
                    <a:pt x="9835" y="27212"/>
                  </a:lnTo>
                  <a:lnTo>
                    <a:pt x="9956" y="27031"/>
                  </a:lnTo>
                  <a:lnTo>
                    <a:pt x="10076" y="26789"/>
                  </a:lnTo>
                  <a:lnTo>
                    <a:pt x="10137" y="26608"/>
                  </a:lnTo>
                  <a:lnTo>
                    <a:pt x="10137" y="26367"/>
                  </a:lnTo>
                  <a:lnTo>
                    <a:pt x="10076" y="26005"/>
                  </a:lnTo>
                  <a:lnTo>
                    <a:pt x="9956" y="25703"/>
                  </a:lnTo>
                  <a:lnTo>
                    <a:pt x="9775" y="25522"/>
                  </a:lnTo>
                  <a:lnTo>
                    <a:pt x="9533" y="25341"/>
                  </a:lnTo>
                  <a:lnTo>
                    <a:pt x="9292" y="25221"/>
                  </a:lnTo>
                  <a:close/>
                  <a:moveTo>
                    <a:pt x="14481" y="25221"/>
                  </a:moveTo>
                  <a:lnTo>
                    <a:pt x="14240" y="25341"/>
                  </a:lnTo>
                  <a:lnTo>
                    <a:pt x="13998" y="25522"/>
                  </a:lnTo>
                  <a:lnTo>
                    <a:pt x="13817" y="25703"/>
                  </a:lnTo>
                  <a:lnTo>
                    <a:pt x="13697" y="26005"/>
                  </a:lnTo>
                  <a:lnTo>
                    <a:pt x="13636" y="26367"/>
                  </a:lnTo>
                  <a:lnTo>
                    <a:pt x="13636" y="26608"/>
                  </a:lnTo>
                  <a:lnTo>
                    <a:pt x="13697" y="26789"/>
                  </a:lnTo>
                  <a:lnTo>
                    <a:pt x="13817" y="27031"/>
                  </a:lnTo>
                  <a:lnTo>
                    <a:pt x="13938" y="27212"/>
                  </a:lnTo>
                  <a:lnTo>
                    <a:pt x="14119" y="27332"/>
                  </a:lnTo>
                  <a:lnTo>
                    <a:pt x="14360" y="27453"/>
                  </a:lnTo>
                  <a:lnTo>
                    <a:pt x="14541" y="27513"/>
                  </a:lnTo>
                  <a:lnTo>
                    <a:pt x="15024" y="27513"/>
                  </a:lnTo>
                  <a:lnTo>
                    <a:pt x="15205" y="27453"/>
                  </a:lnTo>
                  <a:lnTo>
                    <a:pt x="15446" y="27332"/>
                  </a:lnTo>
                  <a:lnTo>
                    <a:pt x="15627" y="27212"/>
                  </a:lnTo>
                  <a:lnTo>
                    <a:pt x="15748" y="27031"/>
                  </a:lnTo>
                  <a:lnTo>
                    <a:pt x="15869" y="26789"/>
                  </a:lnTo>
                  <a:lnTo>
                    <a:pt x="15929" y="26608"/>
                  </a:lnTo>
                  <a:lnTo>
                    <a:pt x="15929" y="26367"/>
                  </a:lnTo>
                  <a:lnTo>
                    <a:pt x="15869" y="26005"/>
                  </a:lnTo>
                  <a:lnTo>
                    <a:pt x="15748" y="25703"/>
                  </a:lnTo>
                  <a:lnTo>
                    <a:pt x="15567" y="25522"/>
                  </a:lnTo>
                  <a:lnTo>
                    <a:pt x="15326" y="25341"/>
                  </a:lnTo>
                  <a:lnTo>
                    <a:pt x="15084" y="25221"/>
                  </a:lnTo>
                  <a:close/>
                  <a:moveTo>
                    <a:pt x="20273" y="25221"/>
                  </a:moveTo>
                  <a:lnTo>
                    <a:pt x="20032" y="25341"/>
                  </a:lnTo>
                  <a:lnTo>
                    <a:pt x="19790" y="25522"/>
                  </a:lnTo>
                  <a:lnTo>
                    <a:pt x="19609" y="25703"/>
                  </a:lnTo>
                  <a:lnTo>
                    <a:pt x="19489" y="26005"/>
                  </a:lnTo>
                  <a:lnTo>
                    <a:pt x="19428" y="26367"/>
                  </a:lnTo>
                  <a:lnTo>
                    <a:pt x="19428" y="26608"/>
                  </a:lnTo>
                  <a:lnTo>
                    <a:pt x="19489" y="26789"/>
                  </a:lnTo>
                  <a:lnTo>
                    <a:pt x="19609" y="27031"/>
                  </a:lnTo>
                  <a:lnTo>
                    <a:pt x="19730" y="27212"/>
                  </a:lnTo>
                  <a:lnTo>
                    <a:pt x="19911" y="27332"/>
                  </a:lnTo>
                  <a:lnTo>
                    <a:pt x="20152" y="27453"/>
                  </a:lnTo>
                  <a:lnTo>
                    <a:pt x="20333" y="27513"/>
                  </a:lnTo>
                  <a:lnTo>
                    <a:pt x="20816" y="27513"/>
                  </a:lnTo>
                  <a:lnTo>
                    <a:pt x="20997" y="27453"/>
                  </a:lnTo>
                  <a:lnTo>
                    <a:pt x="21239" y="27332"/>
                  </a:lnTo>
                  <a:lnTo>
                    <a:pt x="21420" y="27212"/>
                  </a:lnTo>
                  <a:lnTo>
                    <a:pt x="21540" y="27031"/>
                  </a:lnTo>
                  <a:lnTo>
                    <a:pt x="21661" y="26789"/>
                  </a:lnTo>
                  <a:lnTo>
                    <a:pt x="21721" y="26608"/>
                  </a:lnTo>
                  <a:lnTo>
                    <a:pt x="21721" y="26367"/>
                  </a:lnTo>
                  <a:lnTo>
                    <a:pt x="21661" y="26005"/>
                  </a:lnTo>
                  <a:lnTo>
                    <a:pt x="21540" y="25703"/>
                  </a:lnTo>
                  <a:lnTo>
                    <a:pt x="21359" y="25522"/>
                  </a:lnTo>
                  <a:lnTo>
                    <a:pt x="21118" y="25341"/>
                  </a:lnTo>
                  <a:lnTo>
                    <a:pt x="20876" y="25221"/>
                  </a:lnTo>
                  <a:close/>
                  <a:moveTo>
                    <a:pt x="26065" y="25221"/>
                  </a:moveTo>
                  <a:lnTo>
                    <a:pt x="25824" y="25341"/>
                  </a:lnTo>
                  <a:lnTo>
                    <a:pt x="25583" y="25522"/>
                  </a:lnTo>
                  <a:lnTo>
                    <a:pt x="25402" y="25703"/>
                  </a:lnTo>
                  <a:lnTo>
                    <a:pt x="25281" y="26005"/>
                  </a:lnTo>
                  <a:lnTo>
                    <a:pt x="25221" y="26367"/>
                  </a:lnTo>
                  <a:lnTo>
                    <a:pt x="25221" y="26608"/>
                  </a:lnTo>
                  <a:lnTo>
                    <a:pt x="25281" y="26789"/>
                  </a:lnTo>
                  <a:lnTo>
                    <a:pt x="25402" y="27031"/>
                  </a:lnTo>
                  <a:lnTo>
                    <a:pt x="25522" y="27212"/>
                  </a:lnTo>
                  <a:lnTo>
                    <a:pt x="25703" y="27332"/>
                  </a:lnTo>
                  <a:lnTo>
                    <a:pt x="25945" y="27453"/>
                  </a:lnTo>
                  <a:lnTo>
                    <a:pt x="26126" y="27513"/>
                  </a:lnTo>
                  <a:lnTo>
                    <a:pt x="26608" y="27513"/>
                  </a:lnTo>
                  <a:lnTo>
                    <a:pt x="26789" y="27453"/>
                  </a:lnTo>
                  <a:lnTo>
                    <a:pt x="27031" y="27332"/>
                  </a:lnTo>
                  <a:lnTo>
                    <a:pt x="27212" y="27212"/>
                  </a:lnTo>
                  <a:lnTo>
                    <a:pt x="27332" y="27031"/>
                  </a:lnTo>
                  <a:lnTo>
                    <a:pt x="27453" y="26789"/>
                  </a:lnTo>
                  <a:lnTo>
                    <a:pt x="27513" y="26608"/>
                  </a:lnTo>
                  <a:lnTo>
                    <a:pt x="27513" y="26367"/>
                  </a:lnTo>
                  <a:lnTo>
                    <a:pt x="27453" y="26005"/>
                  </a:lnTo>
                  <a:lnTo>
                    <a:pt x="27332" y="25703"/>
                  </a:lnTo>
                  <a:lnTo>
                    <a:pt x="27151" y="25522"/>
                  </a:lnTo>
                  <a:lnTo>
                    <a:pt x="26910" y="25341"/>
                  </a:lnTo>
                  <a:lnTo>
                    <a:pt x="26669" y="25221"/>
                  </a:lnTo>
                  <a:close/>
                  <a:moveTo>
                    <a:pt x="31858" y="25221"/>
                  </a:moveTo>
                  <a:lnTo>
                    <a:pt x="31616" y="25341"/>
                  </a:lnTo>
                  <a:lnTo>
                    <a:pt x="31375" y="25522"/>
                  </a:lnTo>
                  <a:lnTo>
                    <a:pt x="31194" y="25703"/>
                  </a:lnTo>
                  <a:lnTo>
                    <a:pt x="31073" y="26005"/>
                  </a:lnTo>
                  <a:lnTo>
                    <a:pt x="31013" y="26367"/>
                  </a:lnTo>
                  <a:lnTo>
                    <a:pt x="31013" y="26608"/>
                  </a:lnTo>
                  <a:lnTo>
                    <a:pt x="31073" y="26789"/>
                  </a:lnTo>
                  <a:lnTo>
                    <a:pt x="31194" y="27031"/>
                  </a:lnTo>
                  <a:lnTo>
                    <a:pt x="31315" y="27212"/>
                  </a:lnTo>
                  <a:lnTo>
                    <a:pt x="31496" y="27332"/>
                  </a:lnTo>
                  <a:lnTo>
                    <a:pt x="31737" y="27453"/>
                  </a:lnTo>
                  <a:lnTo>
                    <a:pt x="31918" y="27513"/>
                  </a:lnTo>
                  <a:lnTo>
                    <a:pt x="32401" y="27513"/>
                  </a:lnTo>
                  <a:lnTo>
                    <a:pt x="32582" y="27453"/>
                  </a:lnTo>
                  <a:lnTo>
                    <a:pt x="32823" y="27332"/>
                  </a:lnTo>
                  <a:lnTo>
                    <a:pt x="33004" y="27212"/>
                  </a:lnTo>
                  <a:lnTo>
                    <a:pt x="33125" y="27031"/>
                  </a:lnTo>
                  <a:lnTo>
                    <a:pt x="33245" y="26789"/>
                  </a:lnTo>
                  <a:lnTo>
                    <a:pt x="33306" y="26608"/>
                  </a:lnTo>
                  <a:lnTo>
                    <a:pt x="33306" y="26367"/>
                  </a:lnTo>
                  <a:lnTo>
                    <a:pt x="33245" y="26005"/>
                  </a:lnTo>
                  <a:lnTo>
                    <a:pt x="33125" y="25703"/>
                  </a:lnTo>
                  <a:lnTo>
                    <a:pt x="32944" y="25522"/>
                  </a:lnTo>
                  <a:lnTo>
                    <a:pt x="32702" y="25341"/>
                  </a:lnTo>
                  <a:lnTo>
                    <a:pt x="32461" y="25221"/>
                  </a:lnTo>
                  <a:close/>
                  <a:moveTo>
                    <a:pt x="37650" y="25221"/>
                  </a:moveTo>
                  <a:lnTo>
                    <a:pt x="37408" y="25341"/>
                  </a:lnTo>
                  <a:lnTo>
                    <a:pt x="37167" y="25522"/>
                  </a:lnTo>
                  <a:lnTo>
                    <a:pt x="36986" y="25703"/>
                  </a:lnTo>
                  <a:lnTo>
                    <a:pt x="36865" y="26005"/>
                  </a:lnTo>
                  <a:lnTo>
                    <a:pt x="36805" y="26367"/>
                  </a:lnTo>
                  <a:lnTo>
                    <a:pt x="36805" y="26608"/>
                  </a:lnTo>
                  <a:lnTo>
                    <a:pt x="36865" y="26789"/>
                  </a:lnTo>
                  <a:lnTo>
                    <a:pt x="36986" y="27031"/>
                  </a:lnTo>
                  <a:lnTo>
                    <a:pt x="37107" y="27212"/>
                  </a:lnTo>
                  <a:lnTo>
                    <a:pt x="37288" y="27332"/>
                  </a:lnTo>
                  <a:lnTo>
                    <a:pt x="37529" y="27453"/>
                  </a:lnTo>
                  <a:lnTo>
                    <a:pt x="37710" y="27513"/>
                  </a:lnTo>
                  <a:lnTo>
                    <a:pt x="38193" y="27513"/>
                  </a:lnTo>
                  <a:lnTo>
                    <a:pt x="38374" y="27453"/>
                  </a:lnTo>
                  <a:lnTo>
                    <a:pt x="38615" y="27332"/>
                  </a:lnTo>
                  <a:lnTo>
                    <a:pt x="38796" y="27212"/>
                  </a:lnTo>
                  <a:lnTo>
                    <a:pt x="38917" y="27031"/>
                  </a:lnTo>
                  <a:lnTo>
                    <a:pt x="39038" y="26789"/>
                  </a:lnTo>
                  <a:lnTo>
                    <a:pt x="39098" y="26608"/>
                  </a:lnTo>
                  <a:lnTo>
                    <a:pt x="39098" y="26367"/>
                  </a:lnTo>
                  <a:lnTo>
                    <a:pt x="39038" y="26005"/>
                  </a:lnTo>
                  <a:lnTo>
                    <a:pt x="38917" y="25703"/>
                  </a:lnTo>
                  <a:lnTo>
                    <a:pt x="38736" y="25522"/>
                  </a:lnTo>
                  <a:lnTo>
                    <a:pt x="38495" y="25341"/>
                  </a:lnTo>
                  <a:lnTo>
                    <a:pt x="38253" y="25221"/>
                  </a:lnTo>
                  <a:close/>
                  <a:moveTo>
                    <a:pt x="43442" y="25221"/>
                  </a:moveTo>
                  <a:lnTo>
                    <a:pt x="43201" y="25341"/>
                  </a:lnTo>
                  <a:lnTo>
                    <a:pt x="42959" y="25522"/>
                  </a:lnTo>
                  <a:lnTo>
                    <a:pt x="42778" y="25703"/>
                  </a:lnTo>
                  <a:lnTo>
                    <a:pt x="42658" y="26005"/>
                  </a:lnTo>
                  <a:lnTo>
                    <a:pt x="42597" y="26367"/>
                  </a:lnTo>
                  <a:lnTo>
                    <a:pt x="42597" y="26608"/>
                  </a:lnTo>
                  <a:lnTo>
                    <a:pt x="42658" y="26789"/>
                  </a:lnTo>
                  <a:lnTo>
                    <a:pt x="42778" y="27031"/>
                  </a:lnTo>
                  <a:lnTo>
                    <a:pt x="42899" y="27212"/>
                  </a:lnTo>
                  <a:lnTo>
                    <a:pt x="43080" y="27332"/>
                  </a:lnTo>
                  <a:lnTo>
                    <a:pt x="43321" y="27453"/>
                  </a:lnTo>
                  <a:lnTo>
                    <a:pt x="43502" y="27513"/>
                  </a:lnTo>
                  <a:lnTo>
                    <a:pt x="43985" y="27513"/>
                  </a:lnTo>
                  <a:lnTo>
                    <a:pt x="44166" y="27453"/>
                  </a:lnTo>
                  <a:lnTo>
                    <a:pt x="44407" y="27332"/>
                  </a:lnTo>
                  <a:lnTo>
                    <a:pt x="44588" y="27212"/>
                  </a:lnTo>
                  <a:lnTo>
                    <a:pt x="44709" y="27031"/>
                  </a:lnTo>
                  <a:lnTo>
                    <a:pt x="44830" y="26789"/>
                  </a:lnTo>
                  <a:lnTo>
                    <a:pt x="44890" y="26608"/>
                  </a:lnTo>
                  <a:lnTo>
                    <a:pt x="44890" y="26367"/>
                  </a:lnTo>
                  <a:lnTo>
                    <a:pt x="44830" y="26005"/>
                  </a:lnTo>
                  <a:lnTo>
                    <a:pt x="44709" y="25703"/>
                  </a:lnTo>
                  <a:lnTo>
                    <a:pt x="44528" y="25522"/>
                  </a:lnTo>
                  <a:lnTo>
                    <a:pt x="44287" y="25341"/>
                  </a:lnTo>
                  <a:lnTo>
                    <a:pt x="44045" y="25221"/>
                  </a:lnTo>
                  <a:close/>
                  <a:moveTo>
                    <a:pt x="49234" y="25221"/>
                  </a:moveTo>
                  <a:lnTo>
                    <a:pt x="48993" y="25341"/>
                  </a:lnTo>
                  <a:lnTo>
                    <a:pt x="48752" y="25522"/>
                  </a:lnTo>
                  <a:lnTo>
                    <a:pt x="48571" y="25703"/>
                  </a:lnTo>
                  <a:lnTo>
                    <a:pt x="48450" y="26005"/>
                  </a:lnTo>
                  <a:lnTo>
                    <a:pt x="48390" y="26367"/>
                  </a:lnTo>
                  <a:lnTo>
                    <a:pt x="48390" y="26608"/>
                  </a:lnTo>
                  <a:lnTo>
                    <a:pt x="48450" y="26789"/>
                  </a:lnTo>
                  <a:lnTo>
                    <a:pt x="48571" y="27031"/>
                  </a:lnTo>
                  <a:lnTo>
                    <a:pt x="48691" y="27212"/>
                  </a:lnTo>
                  <a:lnTo>
                    <a:pt x="48872" y="27332"/>
                  </a:lnTo>
                  <a:lnTo>
                    <a:pt x="49114" y="27453"/>
                  </a:lnTo>
                  <a:lnTo>
                    <a:pt x="49295" y="27513"/>
                  </a:lnTo>
                  <a:lnTo>
                    <a:pt x="49777" y="27513"/>
                  </a:lnTo>
                  <a:lnTo>
                    <a:pt x="49958" y="27453"/>
                  </a:lnTo>
                  <a:lnTo>
                    <a:pt x="50200" y="27332"/>
                  </a:lnTo>
                  <a:lnTo>
                    <a:pt x="50381" y="27212"/>
                  </a:lnTo>
                  <a:lnTo>
                    <a:pt x="50501" y="27031"/>
                  </a:lnTo>
                  <a:lnTo>
                    <a:pt x="50622" y="26789"/>
                  </a:lnTo>
                  <a:lnTo>
                    <a:pt x="50682" y="26608"/>
                  </a:lnTo>
                  <a:lnTo>
                    <a:pt x="50682" y="26367"/>
                  </a:lnTo>
                  <a:lnTo>
                    <a:pt x="50622" y="26005"/>
                  </a:lnTo>
                  <a:lnTo>
                    <a:pt x="50501" y="25703"/>
                  </a:lnTo>
                  <a:lnTo>
                    <a:pt x="50320" y="25522"/>
                  </a:lnTo>
                  <a:lnTo>
                    <a:pt x="50079" y="25341"/>
                  </a:lnTo>
                  <a:lnTo>
                    <a:pt x="49838" y="25221"/>
                  </a:lnTo>
                  <a:close/>
                  <a:moveTo>
                    <a:pt x="55027" y="25221"/>
                  </a:moveTo>
                  <a:lnTo>
                    <a:pt x="54785" y="25341"/>
                  </a:lnTo>
                  <a:lnTo>
                    <a:pt x="54544" y="25522"/>
                  </a:lnTo>
                  <a:lnTo>
                    <a:pt x="54363" y="25703"/>
                  </a:lnTo>
                  <a:lnTo>
                    <a:pt x="54242" y="26005"/>
                  </a:lnTo>
                  <a:lnTo>
                    <a:pt x="54182" y="26367"/>
                  </a:lnTo>
                  <a:lnTo>
                    <a:pt x="54182" y="26608"/>
                  </a:lnTo>
                  <a:lnTo>
                    <a:pt x="54242" y="26789"/>
                  </a:lnTo>
                  <a:lnTo>
                    <a:pt x="54363" y="27031"/>
                  </a:lnTo>
                  <a:lnTo>
                    <a:pt x="54483" y="27212"/>
                  </a:lnTo>
                  <a:lnTo>
                    <a:pt x="54665" y="27332"/>
                  </a:lnTo>
                  <a:lnTo>
                    <a:pt x="54906" y="27453"/>
                  </a:lnTo>
                  <a:lnTo>
                    <a:pt x="55087" y="27513"/>
                  </a:lnTo>
                  <a:lnTo>
                    <a:pt x="55570" y="27513"/>
                  </a:lnTo>
                  <a:lnTo>
                    <a:pt x="55751" y="27453"/>
                  </a:lnTo>
                  <a:lnTo>
                    <a:pt x="55992" y="27332"/>
                  </a:lnTo>
                  <a:lnTo>
                    <a:pt x="56173" y="27212"/>
                  </a:lnTo>
                  <a:lnTo>
                    <a:pt x="56294" y="27031"/>
                  </a:lnTo>
                  <a:lnTo>
                    <a:pt x="56414" y="26789"/>
                  </a:lnTo>
                  <a:lnTo>
                    <a:pt x="56475" y="26608"/>
                  </a:lnTo>
                  <a:lnTo>
                    <a:pt x="56475" y="26367"/>
                  </a:lnTo>
                  <a:lnTo>
                    <a:pt x="56414" y="26005"/>
                  </a:lnTo>
                  <a:lnTo>
                    <a:pt x="56294" y="25703"/>
                  </a:lnTo>
                  <a:lnTo>
                    <a:pt x="56113" y="25522"/>
                  </a:lnTo>
                  <a:lnTo>
                    <a:pt x="55871" y="25341"/>
                  </a:lnTo>
                  <a:lnTo>
                    <a:pt x="55630" y="25221"/>
                  </a:lnTo>
                  <a:close/>
                  <a:moveTo>
                    <a:pt x="60819" y="25221"/>
                  </a:moveTo>
                  <a:lnTo>
                    <a:pt x="60577" y="25341"/>
                  </a:lnTo>
                  <a:lnTo>
                    <a:pt x="60336" y="25522"/>
                  </a:lnTo>
                  <a:lnTo>
                    <a:pt x="60155" y="25703"/>
                  </a:lnTo>
                  <a:lnTo>
                    <a:pt x="60034" y="26005"/>
                  </a:lnTo>
                  <a:lnTo>
                    <a:pt x="59974" y="26367"/>
                  </a:lnTo>
                  <a:lnTo>
                    <a:pt x="59974" y="26608"/>
                  </a:lnTo>
                  <a:lnTo>
                    <a:pt x="60034" y="26789"/>
                  </a:lnTo>
                  <a:lnTo>
                    <a:pt x="60155" y="27031"/>
                  </a:lnTo>
                  <a:lnTo>
                    <a:pt x="60276" y="27212"/>
                  </a:lnTo>
                  <a:lnTo>
                    <a:pt x="60457" y="27332"/>
                  </a:lnTo>
                  <a:lnTo>
                    <a:pt x="60698" y="27453"/>
                  </a:lnTo>
                  <a:lnTo>
                    <a:pt x="60879" y="27513"/>
                  </a:lnTo>
                  <a:lnTo>
                    <a:pt x="61362" y="27513"/>
                  </a:lnTo>
                  <a:lnTo>
                    <a:pt x="61543" y="27453"/>
                  </a:lnTo>
                  <a:lnTo>
                    <a:pt x="61784" y="27332"/>
                  </a:lnTo>
                  <a:lnTo>
                    <a:pt x="61965" y="27212"/>
                  </a:lnTo>
                  <a:lnTo>
                    <a:pt x="62086" y="27031"/>
                  </a:lnTo>
                  <a:lnTo>
                    <a:pt x="62206" y="26789"/>
                  </a:lnTo>
                  <a:lnTo>
                    <a:pt x="62267" y="26608"/>
                  </a:lnTo>
                  <a:lnTo>
                    <a:pt x="62267" y="26367"/>
                  </a:lnTo>
                  <a:lnTo>
                    <a:pt x="62206" y="26005"/>
                  </a:lnTo>
                  <a:lnTo>
                    <a:pt x="62086" y="25703"/>
                  </a:lnTo>
                  <a:lnTo>
                    <a:pt x="61905" y="25522"/>
                  </a:lnTo>
                  <a:lnTo>
                    <a:pt x="61663" y="25341"/>
                  </a:lnTo>
                  <a:lnTo>
                    <a:pt x="61422" y="25221"/>
                  </a:lnTo>
                  <a:close/>
                  <a:moveTo>
                    <a:pt x="66611" y="25221"/>
                  </a:moveTo>
                  <a:lnTo>
                    <a:pt x="66370" y="25341"/>
                  </a:lnTo>
                  <a:lnTo>
                    <a:pt x="66128" y="25522"/>
                  </a:lnTo>
                  <a:lnTo>
                    <a:pt x="65947" y="25703"/>
                  </a:lnTo>
                  <a:lnTo>
                    <a:pt x="65827" y="26005"/>
                  </a:lnTo>
                  <a:lnTo>
                    <a:pt x="65766" y="26367"/>
                  </a:lnTo>
                  <a:lnTo>
                    <a:pt x="65766" y="26608"/>
                  </a:lnTo>
                  <a:lnTo>
                    <a:pt x="65827" y="26789"/>
                  </a:lnTo>
                  <a:lnTo>
                    <a:pt x="65947" y="27031"/>
                  </a:lnTo>
                  <a:lnTo>
                    <a:pt x="66068" y="27212"/>
                  </a:lnTo>
                  <a:lnTo>
                    <a:pt x="66249" y="27332"/>
                  </a:lnTo>
                  <a:lnTo>
                    <a:pt x="66490" y="27453"/>
                  </a:lnTo>
                  <a:lnTo>
                    <a:pt x="66671" y="27513"/>
                  </a:lnTo>
                  <a:lnTo>
                    <a:pt x="67154" y="27513"/>
                  </a:lnTo>
                  <a:lnTo>
                    <a:pt x="67335" y="27453"/>
                  </a:lnTo>
                  <a:lnTo>
                    <a:pt x="67576" y="27332"/>
                  </a:lnTo>
                  <a:lnTo>
                    <a:pt x="67757" y="27212"/>
                  </a:lnTo>
                  <a:lnTo>
                    <a:pt x="67878" y="27031"/>
                  </a:lnTo>
                  <a:lnTo>
                    <a:pt x="67999" y="26789"/>
                  </a:lnTo>
                  <a:lnTo>
                    <a:pt x="68059" y="26608"/>
                  </a:lnTo>
                  <a:lnTo>
                    <a:pt x="68059" y="26367"/>
                  </a:lnTo>
                  <a:lnTo>
                    <a:pt x="67999" y="26005"/>
                  </a:lnTo>
                  <a:lnTo>
                    <a:pt x="67878" y="25703"/>
                  </a:lnTo>
                  <a:lnTo>
                    <a:pt x="67697" y="25522"/>
                  </a:lnTo>
                  <a:lnTo>
                    <a:pt x="67456" y="25341"/>
                  </a:lnTo>
                  <a:lnTo>
                    <a:pt x="67214" y="25221"/>
                  </a:lnTo>
                  <a:close/>
                  <a:moveTo>
                    <a:pt x="72403" y="25221"/>
                  </a:moveTo>
                  <a:lnTo>
                    <a:pt x="72162" y="25341"/>
                  </a:lnTo>
                  <a:lnTo>
                    <a:pt x="71921" y="25522"/>
                  </a:lnTo>
                  <a:lnTo>
                    <a:pt x="71740" y="25703"/>
                  </a:lnTo>
                  <a:lnTo>
                    <a:pt x="71619" y="26005"/>
                  </a:lnTo>
                  <a:lnTo>
                    <a:pt x="71559" y="26367"/>
                  </a:lnTo>
                  <a:lnTo>
                    <a:pt x="71559" y="26608"/>
                  </a:lnTo>
                  <a:lnTo>
                    <a:pt x="71619" y="26789"/>
                  </a:lnTo>
                  <a:lnTo>
                    <a:pt x="71740" y="27031"/>
                  </a:lnTo>
                  <a:lnTo>
                    <a:pt x="71860" y="27212"/>
                  </a:lnTo>
                  <a:lnTo>
                    <a:pt x="72041" y="27332"/>
                  </a:lnTo>
                  <a:lnTo>
                    <a:pt x="72283" y="27453"/>
                  </a:lnTo>
                  <a:lnTo>
                    <a:pt x="72464" y="27513"/>
                  </a:lnTo>
                  <a:lnTo>
                    <a:pt x="72946" y="27513"/>
                  </a:lnTo>
                  <a:lnTo>
                    <a:pt x="73127" y="27453"/>
                  </a:lnTo>
                  <a:lnTo>
                    <a:pt x="73369" y="27332"/>
                  </a:lnTo>
                  <a:lnTo>
                    <a:pt x="73550" y="27212"/>
                  </a:lnTo>
                  <a:lnTo>
                    <a:pt x="73670" y="27031"/>
                  </a:lnTo>
                  <a:lnTo>
                    <a:pt x="73791" y="26789"/>
                  </a:lnTo>
                  <a:lnTo>
                    <a:pt x="73851" y="26608"/>
                  </a:lnTo>
                  <a:lnTo>
                    <a:pt x="73851" y="26367"/>
                  </a:lnTo>
                  <a:lnTo>
                    <a:pt x="73791" y="26005"/>
                  </a:lnTo>
                  <a:lnTo>
                    <a:pt x="73670" y="25703"/>
                  </a:lnTo>
                  <a:lnTo>
                    <a:pt x="73489" y="25522"/>
                  </a:lnTo>
                  <a:lnTo>
                    <a:pt x="73248" y="25341"/>
                  </a:lnTo>
                  <a:lnTo>
                    <a:pt x="73007" y="25221"/>
                  </a:lnTo>
                  <a:close/>
                  <a:moveTo>
                    <a:pt x="1147" y="28479"/>
                  </a:moveTo>
                  <a:lnTo>
                    <a:pt x="724" y="30349"/>
                  </a:lnTo>
                  <a:lnTo>
                    <a:pt x="724" y="30349"/>
                  </a:lnTo>
                  <a:lnTo>
                    <a:pt x="1026" y="30168"/>
                  </a:lnTo>
                  <a:lnTo>
                    <a:pt x="1267" y="29927"/>
                  </a:lnTo>
                  <a:lnTo>
                    <a:pt x="1388" y="29625"/>
                  </a:lnTo>
                  <a:lnTo>
                    <a:pt x="1448" y="29263"/>
                  </a:lnTo>
                  <a:lnTo>
                    <a:pt x="1448" y="29022"/>
                  </a:lnTo>
                  <a:lnTo>
                    <a:pt x="1388" y="28841"/>
                  </a:lnTo>
                  <a:lnTo>
                    <a:pt x="1267" y="28660"/>
                  </a:lnTo>
                  <a:lnTo>
                    <a:pt x="1147" y="28479"/>
                  </a:lnTo>
                  <a:close/>
                  <a:moveTo>
                    <a:pt x="74756" y="28479"/>
                  </a:moveTo>
                  <a:lnTo>
                    <a:pt x="74636" y="28660"/>
                  </a:lnTo>
                  <a:lnTo>
                    <a:pt x="74515" y="28841"/>
                  </a:lnTo>
                  <a:lnTo>
                    <a:pt x="74455" y="29022"/>
                  </a:lnTo>
                  <a:lnTo>
                    <a:pt x="74455" y="29263"/>
                  </a:lnTo>
                  <a:lnTo>
                    <a:pt x="74515" y="29625"/>
                  </a:lnTo>
                  <a:lnTo>
                    <a:pt x="74636" y="29927"/>
                  </a:lnTo>
                  <a:lnTo>
                    <a:pt x="74877" y="30168"/>
                  </a:lnTo>
                  <a:lnTo>
                    <a:pt x="75179" y="30349"/>
                  </a:lnTo>
                  <a:lnTo>
                    <a:pt x="74756" y="28479"/>
                  </a:lnTo>
                  <a:close/>
                  <a:moveTo>
                    <a:pt x="5853" y="28117"/>
                  </a:moveTo>
                  <a:lnTo>
                    <a:pt x="5672" y="28177"/>
                  </a:lnTo>
                  <a:lnTo>
                    <a:pt x="5431" y="28298"/>
                  </a:lnTo>
                  <a:lnTo>
                    <a:pt x="5250" y="28418"/>
                  </a:lnTo>
                  <a:lnTo>
                    <a:pt x="5129" y="28599"/>
                  </a:lnTo>
                  <a:lnTo>
                    <a:pt x="5008" y="28841"/>
                  </a:lnTo>
                  <a:lnTo>
                    <a:pt x="4948" y="29022"/>
                  </a:lnTo>
                  <a:lnTo>
                    <a:pt x="4948" y="29263"/>
                  </a:lnTo>
                  <a:lnTo>
                    <a:pt x="4948" y="29504"/>
                  </a:lnTo>
                  <a:lnTo>
                    <a:pt x="5008" y="29685"/>
                  </a:lnTo>
                  <a:lnTo>
                    <a:pt x="5129" y="29927"/>
                  </a:lnTo>
                  <a:lnTo>
                    <a:pt x="5250" y="30108"/>
                  </a:lnTo>
                  <a:lnTo>
                    <a:pt x="5431" y="30228"/>
                  </a:lnTo>
                  <a:lnTo>
                    <a:pt x="5672" y="30349"/>
                  </a:lnTo>
                  <a:lnTo>
                    <a:pt x="5853" y="30409"/>
                  </a:lnTo>
                  <a:lnTo>
                    <a:pt x="6336" y="30409"/>
                  </a:lnTo>
                  <a:lnTo>
                    <a:pt x="6517" y="30349"/>
                  </a:lnTo>
                  <a:lnTo>
                    <a:pt x="6758" y="30228"/>
                  </a:lnTo>
                  <a:lnTo>
                    <a:pt x="6939" y="30108"/>
                  </a:lnTo>
                  <a:lnTo>
                    <a:pt x="7060" y="29927"/>
                  </a:lnTo>
                  <a:lnTo>
                    <a:pt x="7180" y="29685"/>
                  </a:lnTo>
                  <a:lnTo>
                    <a:pt x="7241" y="29504"/>
                  </a:lnTo>
                  <a:lnTo>
                    <a:pt x="7241" y="29263"/>
                  </a:lnTo>
                  <a:lnTo>
                    <a:pt x="7241" y="29022"/>
                  </a:lnTo>
                  <a:lnTo>
                    <a:pt x="7180" y="28841"/>
                  </a:lnTo>
                  <a:lnTo>
                    <a:pt x="7060" y="28599"/>
                  </a:lnTo>
                  <a:lnTo>
                    <a:pt x="6939" y="28418"/>
                  </a:lnTo>
                  <a:lnTo>
                    <a:pt x="6758" y="28298"/>
                  </a:lnTo>
                  <a:lnTo>
                    <a:pt x="6517" y="28177"/>
                  </a:lnTo>
                  <a:lnTo>
                    <a:pt x="6336" y="28117"/>
                  </a:lnTo>
                  <a:close/>
                  <a:moveTo>
                    <a:pt x="11645" y="28117"/>
                  </a:moveTo>
                  <a:lnTo>
                    <a:pt x="11464" y="28177"/>
                  </a:lnTo>
                  <a:lnTo>
                    <a:pt x="11223" y="28298"/>
                  </a:lnTo>
                  <a:lnTo>
                    <a:pt x="11042" y="28418"/>
                  </a:lnTo>
                  <a:lnTo>
                    <a:pt x="10921" y="28599"/>
                  </a:lnTo>
                  <a:lnTo>
                    <a:pt x="10800" y="28841"/>
                  </a:lnTo>
                  <a:lnTo>
                    <a:pt x="10740" y="29022"/>
                  </a:lnTo>
                  <a:lnTo>
                    <a:pt x="10740" y="29263"/>
                  </a:lnTo>
                  <a:lnTo>
                    <a:pt x="10740" y="29504"/>
                  </a:lnTo>
                  <a:lnTo>
                    <a:pt x="10800" y="29685"/>
                  </a:lnTo>
                  <a:lnTo>
                    <a:pt x="10921" y="29927"/>
                  </a:lnTo>
                  <a:lnTo>
                    <a:pt x="11042" y="30108"/>
                  </a:lnTo>
                  <a:lnTo>
                    <a:pt x="11223" y="30228"/>
                  </a:lnTo>
                  <a:lnTo>
                    <a:pt x="11464" y="30349"/>
                  </a:lnTo>
                  <a:lnTo>
                    <a:pt x="11645" y="30409"/>
                  </a:lnTo>
                  <a:lnTo>
                    <a:pt x="12128" y="30409"/>
                  </a:lnTo>
                  <a:lnTo>
                    <a:pt x="12309" y="30349"/>
                  </a:lnTo>
                  <a:lnTo>
                    <a:pt x="12550" y="30228"/>
                  </a:lnTo>
                  <a:lnTo>
                    <a:pt x="12731" y="30108"/>
                  </a:lnTo>
                  <a:lnTo>
                    <a:pt x="12852" y="29927"/>
                  </a:lnTo>
                  <a:lnTo>
                    <a:pt x="12973" y="29685"/>
                  </a:lnTo>
                  <a:lnTo>
                    <a:pt x="13033" y="29504"/>
                  </a:lnTo>
                  <a:lnTo>
                    <a:pt x="13033" y="29263"/>
                  </a:lnTo>
                  <a:lnTo>
                    <a:pt x="13033" y="29022"/>
                  </a:lnTo>
                  <a:lnTo>
                    <a:pt x="12973" y="28841"/>
                  </a:lnTo>
                  <a:lnTo>
                    <a:pt x="12852" y="28599"/>
                  </a:lnTo>
                  <a:lnTo>
                    <a:pt x="12731" y="28418"/>
                  </a:lnTo>
                  <a:lnTo>
                    <a:pt x="12550" y="28298"/>
                  </a:lnTo>
                  <a:lnTo>
                    <a:pt x="12309" y="28177"/>
                  </a:lnTo>
                  <a:lnTo>
                    <a:pt x="12128" y="28117"/>
                  </a:lnTo>
                  <a:close/>
                  <a:moveTo>
                    <a:pt x="17437" y="28117"/>
                  </a:moveTo>
                  <a:lnTo>
                    <a:pt x="17256" y="28177"/>
                  </a:lnTo>
                  <a:lnTo>
                    <a:pt x="17015" y="28298"/>
                  </a:lnTo>
                  <a:lnTo>
                    <a:pt x="16834" y="28418"/>
                  </a:lnTo>
                  <a:lnTo>
                    <a:pt x="16713" y="28599"/>
                  </a:lnTo>
                  <a:lnTo>
                    <a:pt x="16593" y="28841"/>
                  </a:lnTo>
                  <a:lnTo>
                    <a:pt x="16532" y="29022"/>
                  </a:lnTo>
                  <a:lnTo>
                    <a:pt x="16532" y="29263"/>
                  </a:lnTo>
                  <a:lnTo>
                    <a:pt x="16532" y="29504"/>
                  </a:lnTo>
                  <a:lnTo>
                    <a:pt x="16593" y="29685"/>
                  </a:lnTo>
                  <a:lnTo>
                    <a:pt x="16713" y="29927"/>
                  </a:lnTo>
                  <a:lnTo>
                    <a:pt x="16834" y="30108"/>
                  </a:lnTo>
                  <a:lnTo>
                    <a:pt x="17015" y="30228"/>
                  </a:lnTo>
                  <a:lnTo>
                    <a:pt x="17256" y="30349"/>
                  </a:lnTo>
                  <a:lnTo>
                    <a:pt x="17437" y="30409"/>
                  </a:lnTo>
                  <a:lnTo>
                    <a:pt x="17920" y="30409"/>
                  </a:lnTo>
                  <a:lnTo>
                    <a:pt x="18101" y="30349"/>
                  </a:lnTo>
                  <a:lnTo>
                    <a:pt x="18342" y="30228"/>
                  </a:lnTo>
                  <a:lnTo>
                    <a:pt x="18523" y="30108"/>
                  </a:lnTo>
                  <a:lnTo>
                    <a:pt x="18644" y="29927"/>
                  </a:lnTo>
                  <a:lnTo>
                    <a:pt x="18765" y="29685"/>
                  </a:lnTo>
                  <a:lnTo>
                    <a:pt x="18825" y="29504"/>
                  </a:lnTo>
                  <a:lnTo>
                    <a:pt x="18825" y="29263"/>
                  </a:lnTo>
                  <a:lnTo>
                    <a:pt x="18825" y="29022"/>
                  </a:lnTo>
                  <a:lnTo>
                    <a:pt x="18765" y="28841"/>
                  </a:lnTo>
                  <a:lnTo>
                    <a:pt x="18644" y="28599"/>
                  </a:lnTo>
                  <a:lnTo>
                    <a:pt x="18523" y="28418"/>
                  </a:lnTo>
                  <a:lnTo>
                    <a:pt x="18342" y="28298"/>
                  </a:lnTo>
                  <a:lnTo>
                    <a:pt x="18101" y="28177"/>
                  </a:lnTo>
                  <a:lnTo>
                    <a:pt x="17920" y="28117"/>
                  </a:lnTo>
                  <a:close/>
                  <a:moveTo>
                    <a:pt x="23230" y="28117"/>
                  </a:moveTo>
                  <a:lnTo>
                    <a:pt x="23049" y="28177"/>
                  </a:lnTo>
                  <a:lnTo>
                    <a:pt x="22807" y="28298"/>
                  </a:lnTo>
                  <a:lnTo>
                    <a:pt x="22626" y="28418"/>
                  </a:lnTo>
                  <a:lnTo>
                    <a:pt x="22506" y="28599"/>
                  </a:lnTo>
                  <a:lnTo>
                    <a:pt x="22385" y="28841"/>
                  </a:lnTo>
                  <a:lnTo>
                    <a:pt x="22325" y="29022"/>
                  </a:lnTo>
                  <a:lnTo>
                    <a:pt x="22325" y="29263"/>
                  </a:lnTo>
                  <a:lnTo>
                    <a:pt x="22325" y="29504"/>
                  </a:lnTo>
                  <a:lnTo>
                    <a:pt x="22385" y="29685"/>
                  </a:lnTo>
                  <a:lnTo>
                    <a:pt x="22506" y="29927"/>
                  </a:lnTo>
                  <a:lnTo>
                    <a:pt x="22626" y="30108"/>
                  </a:lnTo>
                  <a:lnTo>
                    <a:pt x="22807" y="30228"/>
                  </a:lnTo>
                  <a:lnTo>
                    <a:pt x="23049" y="30349"/>
                  </a:lnTo>
                  <a:lnTo>
                    <a:pt x="23230" y="30409"/>
                  </a:lnTo>
                  <a:lnTo>
                    <a:pt x="23712" y="30409"/>
                  </a:lnTo>
                  <a:lnTo>
                    <a:pt x="23893" y="30349"/>
                  </a:lnTo>
                  <a:lnTo>
                    <a:pt x="24135" y="30228"/>
                  </a:lnTo>
                  <a:lnTo>
                    <a:pt x="24316" y="30108"/>
                  </a:lnTo>
                  <a:lnTo>
                    <a:pt x="24436" y="29927"/>
                  </a:lnTo>
                  <a:lnTo>
                    <a:pt x="24557" y="29685"/>
                  </a:lnTo>
                  <a:lnTo>
                    <a:pt x="24617" y="29504"/>
                  </a:lnTo>
                  <a:lnTo>
                    <a:pt x="24617" y="29263"/>
                  </a:lnTo>
                  <a:lnTo>
                    <a:pt x="24617" y="29022"/>
                  </a:lnTo>
                  <a:lnTo>
                    <a:pt x="24557" y="28841"/>
                  </a:lnTo>
                  <a:lnTo>
                    <a:pt x="24436" y="28599"/>
                  </a:lnTo>
                  <a:lnTo>
                    <a:pt x="24316" y="28418"/>
                  </a:lnTo>
                  <a:lnTo>
                    <a:pt x="24135" y="28298"/>
                  </a:lnTo>
                  <a:lnTo>
                    <a:pt x="23893" y="28177"/>
                  </a:lnTo>
                  <a:lnTo>
                    <a:pt x="23712" y="28117"/>
                  </a:lnTo>
                  <a:close/>
                  <a:moveTo>
                    <a:pt x="29022" y="28117"/>
                  </a:moveTo>
                  <a:lnTo>
                    <a:pt x="28841" y="28177"/>
                  </a:lnTo>
                  <a:lnTo>
                    <a:pt x="28599" y="28298"/>
                  </a:lnTo>
                  <a:lnTo>
                    <a:pt x="28418" y="28418"/>
                  </a:lnTo>
                  <a:lnTo>
                    <a:pt x="28298" y="28599"/>
                  </a:lnTo>
                  <a:lnTo>
                    <a:pt x="28177" y="28841"/>
                  </a:lnTo>
                  <a:lnTo>
                    <a:pt x="28117" y="29022"/>
                  </a:lnTo>
                  <a:lnTo>
                    <a:pt x="28117" y="29263"/>
                  </a:lnTo>
                  <a:lnTo>
                    <a:pt x="28117" y="29504"/>
                  </a:lnTo>
                  <a:lnTo>
                    <a:pt x="28177" y="29685"/>
                  </a:lnTo>
                  <a:lnTo>
                    <a:pt x="28298" y="29927"/>
                  </a:lnTo>
                  <a:lnTo>
                    <a:pt x="28418" y="30108"/>
                  </a:lnTo>
                  <a:lnTo>
                    <a:pt x="28599" y="30228"/>
                  </a:lnTo>
                  <a:lnTo>
                    <a:pt x="28841" y="30349"/>
                  </a:lnTo>
                  <a:lnTo>
                    <a:pt x="29022" y="30409"/>
                  </a:lnTo>
                  <a:lnTo>
                    <a:pt x="29505" y="30409"/>
                  </a:lnTo>
                  <a:lnTo>
                    <a:pt x="29686" y="30349"/>
                  </a:lnTo>
                  <a:lnTo>
                    <a:pt x="29927" y="30228"/>
                  </a:lnTo>
                  <a:lnTo>
                    <a:pt x="30108" y="30108"/>
                  </a:lnTo>
                  <a:lnTo>
                    <a:pt x="30229" y="29927"/>
                  </a:lnTo>
                  <a:lnTo>
                    <a:pt x="30349" y="29685"/>
                  </a:lnTo>
                  <a:lnTo>
                    <a:pt x="30410" y="29504"/>
                  </a:lnTo>
                  <a:lnTo>
                    <a:pt x="30410" y="29263"/>
                  </a:lnTo>
                  <a:lnTo>
                    <a:pt x="30410" y="29022"/>
                  </a:lnTo>
                  <a:lnTo>
                    <a:pt x="30349" y="28841"/>
                  </a:lnTo>
                  <a:lnTo>
                    <a:pt x="30229" y="28599"/>
                  </a:lnTo>
                  <a:lnTo>
                    <a:pt x="30108" y="28418"/>
                  </a:lnTo>
                  <a:lnTo>
                    <a:pt x="29927" y="28298"/>
                  </a:lnTo>
                  <a:lnTo>
                    <a:pt x="29686" y="28177"/>
                  </a:lnTo>
                  <a:lnTo>
                    <a:pt x="29505" y="28117"/>
                  </a:lnTo>
                  <a:close/>
                  <a:moveTo>
                    <a:pt x="34814" y="28117"/>
                  </a:moveTo>
                  <a:lnTo>
                    <a:pt x="34633" y="28177"/>
                  </a:lnTo>
                  <a:lnTo>
                    <a:pt x="34392" y="28298"/>
                  </a:lnTo>
                  <a:lnTo>
                    <a:pt x="34211" y="28418"/>
                  </a:lnTo>
                  <a:lnTo>
                    <a:pt x="34090" y="28599"/>
                  </a:lnTo>
                  <a:lnTo>
                    <a:pt x="33969" y="28841"/>
                  </a:lnTo>
                  <a:lnTo>
                    <a:pt x="33909" y="29022"/>
                  </a:lnTo>
                  <a:lnTo>
                    <a:pt x="33909" y="29263"/>
                  </a:lnTo>
                  <a:lnTo>
                    <a:pt x="33909" y="29504"/>
                  </a:lnTo>
                  <a:lnTo>
                    <a:pt x="33969" y="29685"/>
                  </a:lnTo>
                  <a:lnTo>
                    <a:pt x="34090" y="29927"/>
                  </a:lnTo>
                  <a:lnTo>
                    <a:pt x="34211" y="30108"/>
                  </a:lnTo>
                  <a:lnTo>
                    <a:pt x="34392" y="30228"/>
                  </a:lnTo>
                  <a:lnTo>
                    <a:pt x="34633" y="30349"/>
                  </a:lnTo>
                  <a:lnTo>
                    <a:pt x="34814" y="30409"/>
                  </a:lnTo>
                  <a:lnTo>
                    <a:pt x="35297" y="30409"/>
                  </a:lnTo>
                  <a:lnTo>
                    <a:pt x="35478" y="30349"/>
                  </a:lnTo>
                  <a:lnTo>
                    <a:pt x="35719" y="30228"/>
                  </a:lnTo>
                  <a:lnTo>
                    <a:pt x="35900" y="30108"/>
                  </a:lnTo>
                  <a:lnTo>
                    <a:pt x="36021" y="29927"/>
                  </a:lnTo>
                  <a:lnTo>
                    <a:pt x="36141" y="29685"/>
                  </a:lnTo>
                  <a:lnTo>
                    <a:pt x="36202" y="29504"/>
                  </a:lnTo>
                  <a:lnTo>
                    <a:pt x="36202" y="29263"/>
                  </a:lnTo>
                  <a:lnTo>
                    <a:pt x="36202" y="29022"/>
                  </a:lnTo>
                  <a:lnTo>
                    <a:pt x="36141" y="28841"/>
                  </a:lnTo>
                  <a:lnTo>
                    <a:pt x="36021" y="28599"/>
                  </a:lnTo>
                  <a:lnTo>
                    <a:pt x="35900" y="28418"/>
                  </a:lnTo>
                  <a:lnTo>
                    <a:pt x="35719" y="28298"/>
                  </a:lnTo>
                  <a:lnTo>
                    <a:pt x="35478" y="28177"/>
                  </a:lnTo>
                  <a:lnTo>
                    <a:pt x="35297" y="28117"/>
                  </a:lnTo>
                  <a:close/>
                  <a:moveTo>
                    <a:pt x="40606" y="28117"/>
                  </a:moveTo>
                  <a:lnTo>
                    <a:pt x="40425" y="28177"/>
                  </a:lnTo>
                  <a:lnTo>
                    <a:pt x="40184" y="28298"/>
                  </a:lnTo>
                  <a:lnTo>
                    <a:pt x="40003" y="28418"/>
                  </a:lnTo>
                  <a:lnTo>
                    <a:pt x="39882" y="28599"/>
                  </a:lnTo>
                  <a:lnTo>
                    <a:pt x="39762" y="28841"/>
                  </a:lnTo>
                  <a:lnTo>
                    <a:pt x="39701" y="29022"/>
                  </a:lnTo>
                  <a:lnTo>
                    <a:pt x="39701" y="29263"/>
                  </a:lnTo>
                  <a:lnTo>
                    <a:pt x="39701" y="29504"/>
                  </a:lnTo>
                  <a:lnTo>
                    <a:pt x="39762" y="29685"/>
                  </a:lnTo>
                  <a:lnTo>
                    <a:pt x="39882" y="29927"/>
                  </a:lnTo>
                  <a:lnTo>
                    <a:pt x="40003" y="30108"/>
                  </a:lnTo>
                  <a:lnTo>
                    <a:pt x="40184" y="30228"/>
                  </a:lnTo>
                  <a:lnTo>
                    <a:pt x="40425" y="30349"/>
                  </a:lnTo>
                  <a:lnTo>
                    <a:pt x="40606" y="30409"/>
                  </a:lnTo>
                  <a:lnTo>
                    <a:pt x="41089" y="30409"/>
                  </a:lnTo>
                  <a:lnTo>
                    <a:pt x="41270" y="30349"/>
                  </a:lnTo>
                  <a:lnTo>
                    <a:pt x="41511" y="30228"/>
                  </a:lnTo>
                  <a:lnTo>
                    <a:pt x="41692" y="30108"/>
                  </a:lnTo>
                  <a:lnTo>
                    <a:pt x="41813" y="29927"/>
                  </a:lnTo>
                  <a:lnTo>
                    <a:pt x="41934" y="29685"/>
                  </a:lnTo>
                  <a:lnTo>
                    <a:pt x="41994" y="29504"/>
                  </a:lnTo>
                  <a:lnTo>
                    <a:pt x="41994" y="29263"/>
                  </a:lnTo>
                  <a:lnTo>
                    <a:pt x="41994" y="29022"/>
                  </a:lnTo>
                  <a:lnTo>
                    <a:pt x="41934" y="28841"/>
                  </a:lnTo>
                  <a:lnTo>
                    <a:pt x="41813" y="28599"/>
                  </a:lnTo>
                  <a:lnTo>
                    <a:pt x="41692" y="28418"/>
                  </a:lnTo>
                  <a:lnTo>
                    <a:pt x="41511" y="28298"/>
                  </a:lnTo>
                  <a:lnTo>
                    <a:pt x="41270" y="28177"/>
                  </a:lnTo>
                  <a:lnTo>
                    <a:pt x="41089" y="28117"/>
                  </a:lnTo>
                  <a:close/>
                  <a:moveTo>
                    <a:pt x="46399" y="28117"/>
                  </a:moveTo>
                  <a:lnTo>
                    <a:pt x="46218" y="28177"/>
                  </a:lnTo>
                  <a:lnTo>
                    <a:pt x="45976" y="28298"/>
                  </a:lnTo>
                  <a:lnTo>
                    <a:pt x="45795" y="28418"/>
                  </a:lnTo>
                  <a:lnTo>
                    <a:pt x="45674" y="28599"/>
                  </a:lnTo>
                  <a:lnTo>
                    <a:pt x="45554" y="28841"/>
                  </a:lnTo>
                  <a:lnTo>
                    <a:pt x="45493" y="29022"/>
                  </a:lnTo>
                  <a:lnTo>
                    <a:pt x="45493" y="29263"/>
                  </a:lnTo>
                  <a:lnTo>
                    <a:pt x="45493" y="29504"/>
                  </a:lnTo>
                  <a:lnTo>
                    <a:pt x="45554" y="29685"/>
                  </a:lnTo>
                  <a:lnTo>
                    <a:pt x="45674" y="29927"/>
                  </a:lnTo>
                  <a:lnTo>
                    <a:pt x="45795" y="30108"/>
                  </a:lnTo>
                  <a:lnTo>
                    <a:pt x="45976" y="30228"/>
                  </a:lnTo>
                  <a:lnTo>
                    <a:pt x="46218" y="30349"/>
                  </a:lnTo>
                  <a:lnTo>
                    <a:pt x="46399" y="30409"/>
                  </a:lnTo>
                  <a:lnTo>
                    <a:pt x="46881" y="30409"/>
                  </a:lnTo>
                  <a:lnTo>
                    <a:pt x="47062" y="30349"/>
                  </a:lnTo>
                  <a:lnTo>
                    <a:pt x="47304" y="30228"/>
                  </a:lnTo>
                  <a:lnTo>
                    <a:pt x="47485" y="30108"/>
                  </a:lnTo>
                  <a:lnTo>
                    <a:pt x="47605" y="29927"/>
                  </a:lnTo>
                  <a:lnTo>
                    <a:pt x="47726" y="29685"/>
                  </a:lnTo>
                  <a:lnTo>
                    <a:pt x="47786" y="29504"/>
                  </a:lnTo>
                  <a:lnTo>
                    <a:pt x="47786" y="29263"/>
                  </a:lnTo>
                  <a:lnTo>
                    <a:pt x="47786" y="29022"/>
                  </a:lnTo>
                  <a:lnTo>
                    <a:pt x="47726" y="28841"/>
                  </a:lnTo>
                  <a:lnTo>
                    <a:pt x="47605" y="28599"/>
                  </a:lnTo>
                  <a:lnTo>
                    <a:pt x="47485" y="28418"/>
                  </a:lnTo>
                  <a:lnTo>
                    <a:pt x="47304" y="28298"/>
                  </a:lnTo>
                  <a:lnTo>
                    <a:pt x="47062" y="28177"/>
                  </a:lnTo>
                  <a:lnTo>
                    <a:pt x="46881" y="28117"/>
                  </a:lnTo>
                  <a:close/>
                  <a:moveTo>
                    <a:pt x="52191" y="28117"/>
                  </a:moveTo>
                  <a:lnTo>
                    <a:pt x="52010" y="28177"/>
                  </a:lnTo>
                  <a:lnTo>
                    <a:pt x="51768" y="28298"/>
                  </a:lnTo>
                  <a:lnTo>
                    <a:pt x="51587" y="28418"/>
                  </a:lnTo>
                  <a:lnTo>
                    <a:pt x="51467" y="28599"/>
                  </a:lnTo>
                  <a:lnTo>
                    <a:pt x="51346" y="28841"/>
                  </a:lnTo>
                  <a:lnTo>
                    <a:pt x="51286" y="29022"/>
                  </a:lnTo>
                  <a:lnTo>
                    <a:pt x="51286" y="29263"/>
                  </a:lnTo>
                  <a:lnTo>
                    <a:pt x="51286" y="29504"/>
                  </a:lnTo>
                  <a:lnTo>
                    <a:pt x="51346" y="29685"/>
                  </a:lnTo>
                  <a:lnTo>
                    <a:pt x="51467" y="29927"/>
                  </a:lnTo>
                  <a:lnTo>
                    <a:pt x="51587" y="30108"/>
                  </a:lnTo>
                  <a:lnTo>
                    <a:pt x="51768" y="30228"/>
                  </a:lnTo>
                  <a:lnTo>
                    <a:pt x="52010" y="30349"/>
                  </a:lnTo>
                  <a:lnTo>
                    <a:pt x="52191" y="30409"/>
                  </a:lnTo>
                  <a:lnTo>
                    <a:pt x="52673" y="30409"/>
                  </a:lnTo>
                  <a:lnTo>
                    <a:pt x="52854" y="30349"/>
                  </a:lnTo>
                  <a:lnTo>
                    <a:pt x="53096" y="30228"/>
                  </a:lnTo>
                  <a:lnTo>
                    <a:pt x="53277" y="30108"/>
                  </a:lnTo>
                  <a:lnTo>
                    <a:pt x="53397" y="29927"/>
                  </a:lnTo>
                  <a:lnTo>
                    <a:pt x="53518" y="29685"/>
                  </a:lnTo>
                  <a:lnTo>
                    <a:pt x="53578" y="29504"/>
                  </a:lnTo>
                  <a:lnTo>
                    <a:pt x="53578" y="29263"/>
                  </a:lnTo>
                  <a:lnTo>
                    <a:pt x="53578" y="29022"/>
                  </a:lnTo>
                  <a:lnTo>
                    <a:pt x="53518" y="28841"/>
                  </a:lnTo>
                  <a:lnTo>
                    <a:pt x="53397" y="28599"/>
                  </a:lnTo>
                  <a:lnTo>
                    <a:pt x="53277" y="28418"/>
                  </a:lnTo>
                  <a:lnTo>
                    <a:pt x="53096" y="28298"/>
                  </a:lnTo>
                  <a:lnTo>
                    <a:pt x="52854" y="28177"/>
                  </a:lnTo>
                  <a:lnTo>
                    <a:pt x="52673" y="28117"/>
                  </a:lnTo>
                  <a:close/>
                  <a:moveTo>
                    <a:pt x="57983" y="28117"/>
                  </a:moveTo>
                  <a:lnTo>
                    <a:pt x="57802" y="28177"/>
                  </a:lnTo>
                  <a:lnTo>
                    <a:pt x="57561" y="28298"/>
                  </a:lnTo>
                  <a:lnTo>
                    <a:pt x="57380" y="28418"/>
                  </a:lnTo>
                  <a:lnTo>
                    <a:pt x="57259" y="28599"/>
                  </a:lnTo>
                  <a:lnTo>
                    <a:pt x="57138" y="28841"/>
                  </a:lnTo>
                  <a:lnTo>
                    <a:pt x="57078" y="29022"/>
                  </a:lnTo>
                  <a:lnTo>
                    <a:pt x="57078" y="29263"/>
                  </a:lnTo>
                  <a:lnTo>
                    <a:pt x="57078" y="29504"/>
                  </a:lnTo>
                  <a:lnTo>
                    <a:pt x="57138" y="29685"/>
                  </a:lnTo>
                  <a:lnTo>
                    <a:pt x="57259" y="29927"/>
                  </a:lnTo>
                  <a:lnTo>
                    <a:pt x="57380" y="30108"/>
                  </a:lnTo>
                  <a:lnTo>
                    <a:pt x="57561" y="30228"/>
                  </a:lnTo>
                  <a:lnTo>
                    <a:pt x="57802" y="30349"/>
                  </a:lnTo>
                  <a:lnTo>
                    <a:pt x="57983" y="30409"/>
                  </a:lnTo>
                  <a:lnTo>
                    <a:pt x="58466" y="30409"/>
                  </a:lnTo>
                  <a:lnTo>
                    <a:pt x="58647" y="30349"/>
                  </a:lnTo>
                  <a:lnTo>
                    <a:pt x="58888" y="30228"/>
                  </a:lnTo>
                  <a:lnTo>
                    <a:pt x="59069" y="30108"/>
                  </a:lnTo>
                  <a:lnTo>
                    <a:pt x="59190" y="29927"/>
                  </a:lnTo>
                  <a:lnTo>
                    <a:pt x="59310" y="29685"/>
                  </a:lnTo>
                  <a:lnTo>
                    <a:pt x="59371" y="29504"/>
                  </a:lnTo>
                  <a:lnTo>
                    <a:pt x="59371" y="29263"/>
                  </a:lnTo>
                  <a:lnTo>
                    <a:pt x="59371" y="29022"/>
                  </a:lnTo>
                  <a:lnTo>
                    <a:pt x="59310" y="28841"/>
                  </a:lnTo>
                  <a:lnTo>
                    <a:pt x="59190" y="28599"/>
                  </a:lnTo>
                  <a:lnTo>
                    <a:pt x="59069" y="28418"/>
                  </a:lnTo>
                  <a:lnTo>
                    <a:pt x="58888" y="28298"/>
                  </a:lnTo>
                  <a:lnTo>
                    <a:pt x="58647" y="28177"/>
                  </a:lnTo>
                  <a:lnTo>
                    <a:pt x="58466" y="28117"/>
                  </a:lnTo>
                  <a:close/>
                  <a:moveTo>
                    <a:pt x="63775" y="28117"/>
                  </a:moveTo>
                  <a:lnTo>
                    <a:pt x="63594" y="28177"/>
                  </a:lnTo>
                  <a:lnTo>
                    <a:pt x="63353" y="28298"/>
                  </a:lnTo>
                  <a:lnTo>
                    <a:pt x="63172" y="28418"/>
                  </a:lnTo>
                  <a:lnTo>
                    <a:pt x="63051" y="28599"/>
                  </a:lnTo>
                  <a:lnTo>
                    <a:pt x="62931" y="28841"/>
                  </a:lnTo>
                  <a:lnTo>
                    <a:pt x="62870" y="29022"/>
                  </a:lnTo>
                  <a:lnTo>
                    <a:pt x="62870" y="29263"/>
                  </a:lnTo>
                  <a:lnTo>
                    <a:pt x="62870" y="29504"/>
                  </a:lnTo>
                  <a:lnTo>
                    <a:pt x="62931" y="29685"/>
                  </a:lnTo>
                  <a:lnTo>
                    <a:pt x="63051" y="29927"/>
                  </a:lnTo>
                  <a:lnTo>
                    <a:pt x="63172" y="30108"/>
                  </a:lnTo>
                  <a:lnTo>
                    <a:pt x="63353" y="30228"/>
                  </a:lnTo>
                  <a:lnTo>
                    <a:pt x="63594" y="30349"/>
                  </a:lnTo>
                  <a:lnTo>
                    <a:pt x="63775" y="30409"/>
                  </a:lnTo>
                  <a:lnTo>
                    <a:pt x="64258" y="30409"/>
                  </a:lnTo>
                  <a:lnTo>
                    <a:pt x="64439" y="30349"/>
                  </a:lnTo>
                  <a:lnTo>
                    <a:pt x="64680" y="30228"/>
                  </a:lnTo>
                  <a:lnTo>
                    <a:pt x="64861" y="30108"/>
                  </a:lnTo>
                  <a:lnTo>
                    <a:pt x="64982" y="29927"/>
                  </a:lnTo>
                  <a:lnTo>
                    <a:pt x="65103" y="29685"/>
                  </a:lnTo>
                  <a:lnTo>
                    <a:pt x="65163" y="29504"/>
                  </a:lnTo>
                  <a:lnTo>
                    <a:pt x="65163" y="29263"/>
                  </a:lnTo>
                  <a:lnTo>
                    <a:pt x="65163" y="29022"/>
                  </a:lnTo>
                  <a:lnTo>
                    <a:pt x="65103" y="28841"/>
                  </a:lnTo>
                  <a:lnTo>
                    <a:pt x="64982" y="28599"/>
                  </a:lnTo>
                  <a:lnTo>
                    <a:pt x="64861" y="28418"/>
                  </a:lnTo>
                  <a:lnTo>
                    <a:pt x="64680" y="28298"/>
                  </a:lnTo>
                  <a:lnTo>
                    <a:pt x="64439" y="28177"/>
                  </a:lnTo>
                  <a:lnTo>
                    <a:pt x="64258" y="28117"/>
                  </a:lnTo>
                  <a:close/>
                  <a:moveTo>
                    <a:pt x="69567" y="28117"/>
                  </a:moveTo>
                  <a:lnTo>
                    <a:pt x="69386" y="28177"/>
                  </a:lnTo>
                  <a:lnTo>
                    <a:pt x="69145" y="28298"/>
                  </a:lnTo>
                  <a:lnTo>
                    <a:pt x="68964" y="28418"/>
                  </a:lnTo>
                  <a:lnTo>
                    <a:pt x="68843" y="28599"/>
                  </a:lnTo>
                  <a:lnTo>
                    <a:pt x="68723" y="28841"/>
                  </a:lnTo>
                  <a:lnTo>
                    <a:pt x="68662" y="29022"/>
                  </a:lnTo>
                  <a:lnTo>
                    <a:pt x="68662" y="29263"/>
                  </a:lnTo>
                  <a:lnTo>
                    <a:pt x="68662" y="29504"/>
                  </a:lnTo>
                  <a:lnTo>
                    <a:pt x="68723" y="29685"/>
                  </a:lnTo>
                  <a:lnTo>
                    <a:pt x="68843" y="29927"/>
                  </a:lnTo>
                  <a:lnTo>
                    <a:pt x="68964" y="30108"/>
                  </a:lnTo>
                  <a:lnTo>
                    <a:pt x="69145" y="30228"/>
                  </a:lnTo>
                  <a:lnTo>
                    <a:pt x="69386" y="30349"/>
                  </a:lnTo>
                  <a:lnTo>
                    <a:pt x="69567" y="30409"/>
                  </a:lnTo>
                  <a:lnTo>
                    <a:pt x="70050" y="30409"/>
                  </a:lnTo>
                  <a:lnTo>
                    <a:pt x="70231" y="30349"/>
                  </a:lnTo>
                  <a:lnTo>
                    <a:pt x="70472" y="30228"/>
                  </a:lnTo>
                  <a:lnTo>
                    <a:pt x="70653" y="30108"/>
                  </a:lnTo>
                  <a:lnTo>
                    <a:pt x="70774" y="29927"/>
                  </a:lnTo>
                  <a:lnTo>
                    <a:pt x="70895" y="29685"/>
                  </a:lnTo>
                  <a:lnTo>
                    <a:pt x="70955" y="29504"/>
                  </a:lnTo>
                  <a:lnTo>
                    <a:pt x="70955" y="29263"/>
                  </a:lnTo>
                  <a:lnTo>
                    <a:pt x="70955" y="29022"/>
                  </a:lnTo>
                  <a:lnTo>
                    <a:pt x="70895" y="28841"/>
                  </a:lnTo>
                  <a:lnTo>
                    <a:pt x="70774" y="28599"/>
                  </a:lnTo>
                  <a:lnTo>
                    <a:pt x="70653" y="28418"/>
                  </a:lnTo>
                  <a:lnTo>
                    <a:pt x="70472" y="28298"/>
                  </a:lnTo>
                  <a:lnTo>
                    <a:pt x="70231" y="28177"/>
                  </a:lnTo>
                  <a:lnTo>
                    <a:pt x="70050" y="28117"/>
                  </a:lnTo>
                  <a:close/>
                  <a:moveTo>
                    <a:pt x="2957" y="31013"/>
                  </a:moveTo>
                  <a:lnTo>
                    <a:pt x="2776" y="31073"/>
                  </a:lnTo>
                  <a:lnTo>
                    <a:pt x="2534" y="31194"/>
                  </a:lnTo>
                  <a:lnTo>
                    <a:pt x="2353" y="31314"/>
                  </a:lnTo>
                  <a:lnTo>
                    <a:pt x="2233" y="31495"/>
                  </a:lnTo>
                  <a:lnTo>
                    <a:pt x="2112" y="31737"/>
                  </a:lnTo>
                  <a:lnTo>
                    <a:pt x="2052" y="31918"/>
                  </a:lnTo>
                  <a:lnTo>
                    <a:pt x="2052" y="32159"/>
                  </a:lnTo>
                  <a:lnTo>
                    <a:pt x="2052" y="32401"/>
                  </a:lnTo>
                  <a:lnTo>
                    <a:pt x="2112" y="32582"/>
                  </a:lnTo>
                  <a:lnTo>
                    <a:pt x="2233" y="32823"/>
                  </a:lnTo>
                  <a:lnTo>
                    <a:pt x="2353" y="33004"/>
                  </a:lnTo>
                  <a:lnTo>
                    <a:pt x="2534" y="33125"/>
                  </a:lnTo>
                  <a:lnTo>
                    <a:pt x="2776" y="33245"/>
                  </a:lnTo>
                  <a:lnTo>
                    <a:pt x="2957" y="33306"/>
                  </a:lnTo>
                  <a:lnTo>
                    <a:pt x="3439" y="33306"/>
                  </a:lnTo>
                  <a:lnTo>
                    <a:pt x="3620" y="33245"/>
                  </a:lnTo>
                  <a:lnTo>
                    <a:pt x="3862" y="33125"/>
                  </a:lnTo>
                  <a:lnTo>
                    <a:pt x="4043" y="33004"/>
                  </a:lnTo>
                  <a:lnTo>
                    <a:pt x="4164" y="32823"/>
                  </a:lnTo>
                  <a:lnTo>
                    <a:pt x="4284" y="32582"/>
                  </a:lnTo>
                  <a:lnTo>
                    <a:pt x="4345" y="32401"/>
                  </a:lnTo>
                  <a:lnTo>
                    <a:pt x="4345" y="32159"/>
                  </a:lnTo>
                  <a:lnTo>
                    <a:pt x="4345" y="31918"/>
                  </a:lnTo>
                  <a:lnTo>
                    <a:pt x="4284" y="31737"/>
                  </a:lnTo>
                  <a:lnTo>
                    <a:pt x="4164" y="31495"/>
                  </a:lnTo>
                  <a:lnTo>
                    <a:pt x="4043" y="31314"/>
                  </a:lnTo>
                  <a:lnTo>
                    <a:pt x="3862" y="31194"/>
                  </a:lnTo>
                  <a:lnTo>
                    <a:pt x="3620" y="31073"/>
                  </a:lnTo>
                  <a:lnTo>
                    <a:pt x="3439" y="31013"/>
                  </a:lnTo>
                  <a:close/>
                  <a:moveTo>
                    <a:pt x="8749" y="31013"/>
                  </a:moveTo>
                  <a:lnTo>
                    <a:pt x="8568" y="31073"/>
                  </a:lnTo>
                  <a:lnTo>
                    <a:pt x="8327" y="31194"/>
                  </a:lnTo>
                  <a:lnTo>
                    <a:pt x="8146" y="31314"/>
                  </a:lnTo>
                  <a:lnTo>
                    <a:pt x="8025" y="31495"/>
                  </a:lnTo>
                  <a:lnTo>
                    <a:pt x="7904" y="31737"/>
                  </a:lnTo>
                  <a:lnTo>
                    <a:pt x="7844" y="31918"/>
                  </a:lnTo>
                  <a:lnTo>
                    <a:pt x="7844" y="32159"/>
                  </a:lnTo>
                  <a:lnTo>
                    <a:pt x="7844" y="32401"/>
                  </a:lnTo>
                  <a:lnTo>
                    <a:pt x="7904" y="32582"/>
                  </a:lnTo>
                  <a:lnTo>
                    <a:pt x="8025" y="32823"/>
                  </a:lnTo>
                  <a:lnTo>
                    <a:pt x="8146" y="33004"/>
                  </a:lnTo>
                  <a:lnTo>
                    <a:pt x="8327" y="33125"/>
                  </a:lnTo>
                  <a:lnTo>
                    <a:pt x="8568" y="33245"/>
                  </a:lnTo>
                  <a:lnTo>
                    <a:pt x="8749" y="33306"/>
                  </a:lnTo>
                  <a:lnTo>
                    <a:pt x="9232" y="33306"/>
                  </a:lnTo>
                  <a:lnTo>
                    <a:pt x="9413" y="33245"/>
                  </a:lnTo>
                  <a:lnTo>
                    <a:pt x="9654" y="33125"/>
                  </a:lnTo>
                  <a:lnTo>
                    <a:pt x="9835" y="33004"/>
                  </a:lnTo>
                  <a:lnTo>
                    <a:pt x="9956" y="32823"/>
                  </a:lnTo>
                  <a:lnTo>
                    <a:pt x="10076" y="32582"/>
                  </a:lnTo>
                  <a:lnTo>
                    <a:pt x="10137" y="32401"/>
                  </a:lnTo>
                  <a:lnTo>
                    <a:pt x="10137" y="32159"/>
                  </a:lnTo>
                  <a:lnTo>
                    <a:pt x="10137" y="31918"/>
                  </a:lnTo>
                  <a:lnTo>
                    <a:pt x="10076" y="31737"/>
                  </a:lnTo>
                  <a:lnTo>
                    <a:pt x="9956" y="31495"/>
                  </a:lnTo>
                  <a:lnTo>
                    <a:pt x="9835" y="31314"/>
                  </a:lnTo>
                  <a:lnTo>
                    <a:pt x="9654" y="31194"/>
                  </a:lnTo>
                  <a:lnTo>
                    <a:pt x="9413" y="31073"/>
                  </a:lnTo>
                  <a:lnTo>
                    <a:pt x="9232" y="31013"/>
                  </a:lnTo>
                  <a:close/>
                  <a:moveTo>
                    <a:pt x="14541" y="31013"/>
                  </a:moveTo>
                  <a:lnTo>
                    <a:pt x="14360" y="31073"/>
                  </a:lnTo>
                  <a:lnTo>
                    <a:pt x="14119" y="31194"/>
                  </a:lnTo>
                  <a:lnTo>
                    <a:pt x="13938" y="31314"/>
                  </a:lnTo>
                  <a:lnTo>
                    <a:pt x="13817" y="31495"/>
                  </a:lnTo>
                  <a:lnTo>
                    <a:pt x="13697" y="31737"/>
                  </a:lnTo>
                  <a:lnTo>
                    <a:pt x="13636" y="31918"/>
                  </a:lnTo>
                  <a:lnTo>
                    <a:pt x="13636" y="32159"/>
                  </a:lnTo>
                  <a:lnTo>
                    <a:pt x="13636" y="32401"/>
                  </a:lnTo>
                  <a:lnTo>
                    <a:pt x="13697" y="32582"/>
                  </a:lnTo>
                  <a:lnTo>
                    <a:pt x="13817" y="32823"/>
                  </a:lnTo>
                  <a:lnTo>
                    <a:pt x="13938" y="33004"/>
                  </a:lnTo>
                  <a:lnTo>
                    <a:pt x="14119" y="33125"/>
                  </a:lnTo>
                  <a:lnTo>
                    <a:pt x="14360" y="33245"/>
                  </a:lnTo>
                  <a:lnTo>
                    <a:pt x="14541" y="33306"/>
                  </a:lnTo>
                  <a:lnTo>
                    <a:pt x="15024" y="33306"/>
                  </a:lnTo>
                  <a:lnTo>
                    <a:pt x="15205" y="33245"/>
                  </a:lnTo>
                  <a:lnTo>
                    <a:pt x="15446" y="33125"/>
                  </a:lnTo>
                  <a:lnTo>
                    <a:pt x="15627" y="33004"/>
                  </a:lnTo>
                  <a:lnTo>
                    <a:pt x="15748" y="32823"/>
                  </a:lnTo>
                  <a:lnTo>
                    <a:pt x="15869" y="32582"/>
                  </a:lnTo>
                  <a:lnTo>
                    <a:pt x="15929" y="32401"/>
                  </a:lnTo>
                  <a:lnTo>
                    <a:pt x="15929" y="32159"/>
                  </a:lnTo>
                  <a:lnTo>
                    <a:pt x="15929" y="31918"/>
                  </a:lnTo>
                  <a:lnTo>
                    <a:pt x="15869" y="31737"/>
                  </a:lnTo>
                  <a:lnTo>
                    <a:pt x="15748" y="31495"/>
                  </a:lnTo>
                  <a:lnTo>
                    <a:pt x="15627" y="31314"/>
                  </a:lnTo>
                  <a:lnTo>
                    <a:pt x="15446" y="31194"/>
                  </a:lnTo>
                  <a:lnTo>
                    <a:pt x="15205" y="31073"/>
                  </a:lnTo>
                  <a:lnTo>
                    <a:pt x="15024" y="31013"/>
                  </a:lnTo>
                  <a:close/>
                  <a:moveTo>
                    <a:pt x="20333" y="31013"/>
                  </a:moveTo>
                  <a:lnTo>
                    <a:pt x="20152" y="31073"/>
                  </a:lnTo>
                  <a:lnTo>
                    <a:pt x="19911" y="31194"/>
                  </a:lnTo>
                  <a:lnTo>
                    <a:pt x="19730" y="31314"/>
                  </a:lnTo>
                  <a:lnTo>
                    <a:pt x="19609" y="31495"/>
                  </a:lnTo>
                  <a:lnTo>
                    <a:pt x="19489" y="31737"/>
                  </a:lnTo>
                  <a:lnTo>
                    <a:pt x="19428" y="31918"/>
                  </a:lnTo>
                  <a:lnTo>
                    <a:pt x="19428" y="32159"/>
                  </a:lnTo>
                  <a:lnTo>
                    <a:pt x="19428" y="32401"/>
                  </a:lnTo>
                  <a:lnTo>
                    <a:pt x="19489" y="32582"/>
                  </a:lnTo>
                  <a:lnTo>
                    <a:pt x="19609" y="32823"/>
                  </a:lnTo>
                  <a:lnTo>
                    <a:pt x="19730" y="33004"/>
                  </a:lnTo>
                  <a:lnTo>
                    <a:pt x="19911" y="33125"/>
                  </a:lnTo>
                  <a:lnTo>
                    <a:pt x="20152" y="33245"/>
                  </a:lnTo>
                  <a:lnTo>
                    <a:pt x="20333" y="33306"/>
                  </a:lnTo>
                  <a:lnTo>
                    <a:pt x="20816" y="33306"/>
                  </a:lnTo>
                  <a:lnTo>
                    <a:pt x="20997" y="33245"/>
                  </a:lnTo>
                  <a:lnTo>
                    <a:pt x="21239" y="33125"/>
                  </a:lnTo>
                  <a:lnTo>
                    <a:pt x="21420" y="33004"/>
                  </a:lnTo>
                  <a:lnTo>
                    <a:pt x="21540" y="32823"/>
                  </a:lnTo>
                  <a:lnTo>
                    <a:pt x="21661" y="32582"/>
                  </a:lnTo>
                  <a:lnTo>
                    <a:pt x="21721" y="32401"/>
                  </a:lnTo>
                  <a:lnTo>
                    <a:pt x="21721" y="32159"/>
                  </a:lnTo>
                  <a:lnTo>
                    <a:pt x="21721" y="31918"/>
                  </a:lnTo>
                  <a:lnTo>
                    <a:pt x="21661" y="31737"/>
                  </a:lnTo>
                  <a:lnTo>
                    <a:pt x="21540" y="31495"/>
                  </a:lnTo>
                  <a:lnTo>
                    <a:pt x="21420" y="31314"/>
                  </a:lnTo>
                  <a:lnTo>
                    <a:pt x="21239" y="31194"/>
                  </a:lnTo>
                  <a:lnTo>
                    <a:pt x="20997" y="31073"/>
                  </a:lnTo>
                  <a:lnTo>
                    <a:pt x="20816" y="31013"/>
                  </a:lnTo>
                  <a:close/>
                  <a:moveTo>
                    <a:pt x="26126" y="31013"/>
                  </a:moveTo>
                  <a:lnTo>
                    <a:pt x="25945" y="31073"/>
                  </a:lnTo>
                  <a:lnTo>
                    <a:pt x="25703" y="31194"/>
                  </a:lnTo>
                  <a:lnTo>
                    <a:pt x="25522" y="31314"/>
                  </a:lnTo>
                  <a:lnTo>
                    <a:pt x="25402" y="31495"/>
                  </a:lnTo>
                  <a:lnTo>
                    <a:pt x="25281" y="31737"/>
                  </a:lnTo>
                  <a:lnTo>
                    <a:pt x="25221" y="31918"/>
                  </a:lnTo>
                  <a:lnTo>
                    <a:pt x="25221" y="32159"/>
                  </a:lnTo>
                  <a:lnTo>
                    <a:pt x="25221" y="32401"/>
                  </a:lnTo>
                  <a:lnTo>
                    <a:pt x="25281" y="32582"/>
                  </a:lnTo>
                  <a:lnTo>
                    <a:pt x="25402" y="32823"/>
                  </a:lnTo>
                  <a:lnTo>
                    <a:pt x="25522" y="33004"/>
                  </a:lnTo>
                  <a:lnTo>
                    <a:pt x="25703" y="33125"/>
                  </a:lnTo>
                  <a:lnTo>
                    <a:pt x="25945" y="33245"/>
                  </a:lnTo>
                  <a:lnTo>
                    <a:pt x="26126" y="33306"/>
                  </a:lnTo>
                  <a:lnTo>
                    <a:pt x="26608" y="33306"/>
                  </a:lnTo>
                  <a:lnTo>
                    <a:pt x="26789" y="33245"/>
                  </a:lnTo>
                  <a:lnTo>
                    <a:pt x="27031" y="33125"/>
                  </a:lnTo>
                  <a:lnTo>
                    <a:pt x="27212" y="33004"/>
                  </a:lnTo>
                  <a:lnTo>
                    <a:pt x="27332" y="32823"/>
                  </a:lnTo>
                  <a:lnTo>
                    <a:pt x="27453" y="32582"/>
                  </a:lnTo>
                  <a:lnTo>
                    <a:pt x="27513" y="32401"/>
                  </a:lnTo>
                  <a:lnTo>
                    <a:pt x="27513" y="32159"/>
                  </a:lnTo>
                  <a:lnTo>
                    <a:pt x="27513" y="31918"/>
                  </a:lnTo>
                  <a:lnTo>
                    <a:pt x="27453" y="31737"/>
                  </a:lnTo>
                  <a:lnTo>
                    <a:pt x="27332" y="31495"/>
                  </a:lnTo>
                  <a:lnTo>
                    <a:pt x="27212" y="31314"/>
                  </a:lnTo>
                  <a:lnTo>
                    <a:pt x="27031" y="31194"/>
                  </a:lnTo>
                  <a:lnTo>
                    <a:pt x="26789" y="31073"/>
                  </a:lnTo>
                  <a:lnTo>
                    <a:pt x="26608" y="31013"/>
                  </a:lnTo>
                  <a:close/>
                  <a:moveTo>
                    <a:pt x="31918" y="31013"/>
                  </a:moveTo>
                  <a:lnTo>
                    <a:pt x="31737" y="31073"/>
                  </a:lnTo>
                  <a:lnTo>
                    <a:pt x="31496" y="31194"/>
                  </a:lnTo>
                  <a:lnTo>
                    <a:pt x="31315" y="31314"/>
                  </a:lnTo>
                  <a:lnTo>
                    <a:pt x="31194" y="31495"/>
                  </a:lnTo>
                  <a:lnTo>
                    <a:pt x="31073" y="31737"/>
                  </a:lnTo>
                  <a:lnTo>
                    <a:pt x="31013" y="31918"/>
                  </a:lnTo>
                  <a:lnTo>
                    <a:pt x="31013" y="32159"/>
                  </a:lnTo>
                  <a:lnTo>
                    <a:pt x="31013" y="32401"/>
                  </a:lnTo>
                  <a:lnTo>
                    <a:pt x="31073" y="32582"/>
                  </a:lnTo>
                  <a:lnTo>
                    <a:pt x="31194" y="32823"/>
                  </a:lnTo>
                  <a:lnTo>
                    <a:pt x="31315" y="33004"/>
                  </a:lnTo>
                  <a:lnTo>
                    <a:pt x="31496" y="33125"/>
                  </a:lnTo>
                  <a:lnTo>
                    <a:pt x="31737" y="33245"/>
                  </a:lnTo>
                  <a:lnTo>
                    <a:pt x="31918" y="33306"/>
                  </a:lnTo>
                  <a:lnTo>
                    <a:pt x="32401" y="33306"/>
                  </a:lnTo>
                  <a:lnTo>
                    <a:pt x="32582" y="33245"/>
                  </a:lnTo>
                  <a:lnTo>
                    <a:pt x="32823" y="33125"/>
                  </a:lnTo>
                  <a:lnTo>
                    <a:pt x="33004" y="33004"/>
                  </a:lnTo>
                  <a:lnTo>
                    <a:pt x="33125" y="32823"/>
                  </a:lnTo>
                  <a:lnTo>
                    <a:pt x="33245" y="32582"/>
                  </a:lnTo>
                  <a:lnTo>
                    <a:pt x="33306" y="32401"/>
                  </a:lnTo>
                  <a:lnTo>
                    <a:pt x="33306" y="32159"/>
                  </a:lnTo>
                  <a:lnTo>
                    <a:pt x="33306" y="31918"/>
                  </a:lnTo>
                  <a:lnTo>
                    <a:pt x="33245" y="31737"/>
                  </a:lnTo>
                  <a:lnTo>
                    <a:pt x="33125" y="31495"/>
                  </a:lnTo>
                  <a:lnTo>
                    <a:pt x="33004" y="31314"/>
                  </a:lnTo>
                  <a:lnTo>
                    <a:pt x="32823" y="31194"/>
                  </a:lnTo>
                  <a:lnTo>
                    <a:pt x="32582" y="31073"/>
                  </a:lnTo>
                  <a:lnTo>
                    <a:pt x="32401" y="31013"/>
                  </a:lnTo>
                  <a:close/>
                  <a:moveTo>
                    <a:pt x="37710" y="31013"/>
                  </a:moveTo>
                  <a:lnTo>
                    <a:pt x="37529" y="31073"/>
                  </a:lnTo>
                  <a:lnTo>
                    <a:pt x="37288" y="31194"/>
                  </a:lnTo>
                  <a:lnTo>
                    <a:pt x="37107" y="31314"/>
                  </a:lnTo>
                  <a:lnTo>
                    <a:pt x="36986" y="31495"/>
                  </a:lnTo>
                  <a:lnTo>
                    <a:pt x="36865" y="31737"/>
                  </a:lnTo>
                  <a:lnTo>
                    <a:pt x="36805" y="31918"/>
                  </a:lnTo>
                  <a:lnTo>
                    <a:pt x="36805" y="32159"/>
                  </a:lnTo>
                  <a:lnTo>
                    <a:pt x="36805" y="32401"/>
                  </a:lnTo>
                  <a:lnTo>
                    <a:pt x="36865" y="32582"/>
                  </a:lnTo>
                  <a:lnTo>
                    <a:pt x="36986" y="32823"/>
                  </a:lnTo>
                  <a:lnTo>
                    <a:pt x="37107" y="33004"/>
                  </a:lnTo>
                  <a:lnTo>
                    <a:pt x="37288" y="33125"/>
                  </a:lnTo>
                  <a:lnTo>
                    <a:pt x="37529" y="33245"/>
                  </a:lnTo>
                  <a:lnTo>
                    <a:pt x="37710" y="33306"/>
                  </a:lnTo>
                  <a:lnTo>
                    <a:pt x="38193" y="33306"/>
                  </a:lnTo>
                  <a:lnTo>
                    <a:pt x="38374" y="33245"/>
                  </a:lnTo>
                  <a:lnTo>
                    <a:pt x="38615" y="33125"/>
                  </a:lnTo>
                  <a:lnTo>
                    <a:pt x="38796" y="33004"/>
                  </a:lnTo>
                  <a:lnTo>
                    <a:pt x="38917" y="32823"/>
                  </a:lnTo>
                  <a:lnTo>
                    <a:pt x="39038" y="32582"/>
                  </a:lnTo>
                  <a:lnTo>
                    <a:pt x="39098" y="32401"/>
                  </a:lnTo>
                  <a:lnTo>
                    <a:pt x="39098" y="32159"/>
                  </a:lnTo>
                  <a:lnTo>
                    <a:pt x="39098" y="31918"/>
                  </a:lnTo>
                  <a:lnTo>
                    <a:pt x="39038" y="31737"/>
                  </a:lnTo>
                  <a:lnTo>
                    <a:pt x="38917" y="31495"/>
                  </a:lnTo>
                  <a:lnTo>
                    <a:pt x="38796" y="31314"/>
                  </a:lnTo>
                  <a:lnTo>
                    <a:pt x="38615" y="31194"/>
                  </a:lnTo>
                  <a:lnTo>
                    <a:pt x="38374" y="31073"/>
                  </a:lnTo>
                  <a:lnTo>
                    <a:pt x="38193" y="31013"/>
                  </a:lnTo>
                  <a:close/>
                  <a:moveTo>
                    <a:pt x="43502" y="31013"/>
                  </a:moveTo>
                  <a:lnTo>
                    <a:pt x="43321" y="31073"/>
                  </a:lnTo>
                  <a:lnTo>
                    <a:pt x="43080" y="31194"/>
                  </a:lnTo>
                  <a:lnTo>
                    <a:pt x="42899" y="31314"/>
                  </a:lnTo>
                  <a:lnTo>
                    <a:pt x="42778" y="31495"/>
                  </a:lnTo>
                  <a:lnTo>
                    <a:pt x="42658" y="31737"/>
                  </a:lnTo>
                  <a:lnTo>
                    <a:pt x="42597" y="31918"/>
                  </a:lnTo>
                  <a:lnTo>
                    <a:pt x="42597" y="32159"/>
                  </a:lnTo>
                  <a:lnTo>
                    <a:pt x="42597" y="32401"/>
                  </a:lnTo>
                  <a:lnTo>
                    <a:pt x="42658" y="32582"/>
                  </a:lnTo>
                  <a:lnTo>
                    <a:pt x="42778" y="32823"/>
                  </a:lnTo>
                  <a:lnTo>
                    <a:pt x="42899" y="33004"/>
                  </a:lnTo>
                  <a:lnTo>
                    <a:pt x="43080" y="33125"/>
                  </a:lnTo>
                  <a:lnTo>
                    <a:pt x="43321" y="33245"/>
                  </a:lnTo>
                  <a:lnTo>
                    <a:pt x="43502" y="33306"/>
                  </a:lnTo>
                  <a:lnTo>
                    <a:pt x="43985" y="33306"/>
                  </a:lnTo>
                  <a:lnTo>
                    <a:pt x="44166" y="33245"/>
                  </a:lnTo>
                  <a:lnTo>
                    <a:pt x="44407" y="33125"/>
                  </a:lnTo>
                  <a:lnTo>
                    <a:pt x="44588" y="33004"/>
                  </a:lnTo>
                  <a:lnTo>
                    <a:pt x="44709" y="32823"/>
                  </a:lnTo>
                  <a:lnTo>
                    <a:pt x="44830" y="32582"/>
                  </a:lnTo>
                  <a:lnTo>
                    <a:pt x="44890" y="32401"/>
                  </a:lnTo>
                  <a:lnTo>
                    <a:pt x="44890" y="32159"/>
                  </a:lnTo>
                  <a:lnTo>
                    <a:pt x="44890" y="31918"/>
                  </a:lnTo>
                  <a:lnTo>
                    <a:pt x="44830" y="31737"/>
                  </a:lnTo>
                  <a:lnTo>
                    <a:pt x="44709" y="31495"/>
                  </a:lnTo>
                  <a:lnTo>
                    <a:pt x="44588" y="31314"/>
                  </a:lnTo>
                  <a:lnTo>
                    <a:pt x="44407" y="31194"/>
                  </a:lnTo>
                  <a:lnTo>
                    <a:pt x="44166" y="31073"/>
                  </a:lnTo>
                  <a:lnTo>
                    <a:pt x="43985" y="31013"/>
                  </a:lnTo>
                  <a:close/>
                  <a:moveTo>
                    <a:pt x="49295" y="31013"/>
                  </a:moveTo>
                  <a:lnTo>
                    <a:pt x="49114" y="31073"/>
                  </a:lnTo>
                  <a:lnTo>
                    <a:pt x="48872" y="31194"/>
                  </a:lnTo>
                  <a:lnTo>
                    <a:pt x="48691" y="31314"/>
                  </a:lnTo>
                  <a:lnTo>
                    <a:pt x="48571" y="31495"/>
                  </a:lnTo>
                  <a:lnTo>
                    <a:pt x="48450" y="31737"/>
                  </a:lnTo>
                  <a:lnTo>
                    <a:pt x="48390" y="31918"/>
                  </a:lnTo>
                  <a:lnTo>
                    <a:pt x="48390" y="32159"/>
                  </a:lnTo>
                  <a:lnTo>
                    <a:pt x="48390" y="32401"/>
                  </a:lnTo>
                  <a:lnTo>
                    <a:pt x="48450" y="32582"/>
                  </a:lnTo>
                  <a:lnTo>
                    <a:pt x="48571" y="32823"/>
                  </a:lnTo>
                  <a:lnTo>
                    <a:pt x="48691" y="33004"/>
                  </a:lnTo>
                  <a:lnTo>
                    <a:pt x="48872" y="33125"/>
                  </a:lnTo>
                  <a:lnTo>
                    <a:pt x="49114" y="33245"/>
                  </a:lnTo>
                  <a:lnTo>
                    <a:pt x="49295" y="33306"/>
                  </a:lnTo>
                  <a:lnTo>
                    <a:pt x="49777" y="33306"/>
                  </a:lnTo>
                  <a:lnTo>
                    <a:pt x="49958" y="33245"/>
                  </a:lnTo>
                  <a:lnTo>
                    <a:pt x="50200" y="33125"/>
                  </a:lnTo>
                  <a:lnTo>
                    <a:pt x="50381" y="33004"/>
                  </a:lnTo>
                  <a:lnTo>
                    <a:pt x="50501" y="32823"/>
                  </a:lnTo>
                  <a:lnTo>
                    <a:pt x="50622" y="32582"/>
                  </a:lnTo>
                  <a:lnTo>
                    <a:pt x="50682" y="32401"/>
                  </a:lnTo>
                  <a:lnTo>
                    <a:pt x="50682" y="32159"/>
                  </a:lnTo>
                  <a:lnTo>
                    <a:pt x="50682" y="31918"/>
                  </a:lnTo>
                  <a:lnTo>
                    <a:pt x="50622" y="31737"/>
                  </a:lnTo>
                  <a:lnTo>
                    <a:pt x="50501" y="31495"/>
                  </a:lnTo>
                  <a:lnTo>
                    <a:pt x="50381" y="31314"/>
                  </a:lnTo>
                  <a:lnTo>
                    <a:pt x="50200" y="31194"/>
                  </a:lnTo>
                  <a:lnTo>
                    <a:pt x="49958" y="31073"/>
                  </a:lnTo>
                  <a:lnTo>
                    <a:pt x="49777" y="31013"/>
                  </a:lnTo>
                  <a:close/>
                  <a:moveTo>
                    <a:pt x="55087" y="31013"/>
                  </a:moveTo>
                  <a:lnTo>
                    <a:pt x="54906" y="31073"/>
                  </a:lnTo>
                  <a:lnTo>
                    <a:pt x="54665" y="31194"/>
                  </a:lnTo>
                  <a:lnTo>
                    <a:pt x="54483" y="31314"/>
                  </a:lnTo>
                  <a:lnTo>
                    <a:pt x="54363" y="31495"/>
                  </a:lnTo>
                  <a:lnTo>
                    <a:pt x="54242" y="31737"/>
                  </a:lnTo>
                  <a:lnTo>
                    <a:pt x="54182" y="31918"/>
                  </a:lnTo>
                  <a:lnTo>
                    <a:pt x="54182" y="32159"/>
                  </a:lnTo>
                  <a:lnTo>
                    <a:pt x="54182" y="32401"/>
                  </a:lnTo>
                  <a:lnTo>
                    <a:pt x="54242" y="32582"/>
                  </a:lnTo>
                  <a:lnTo>
                    <a:pt x="54363" y="32823"/>
                  </a:lnTo>
                  <a:lnTo>
                    <a:pt x="54483" y="33004"/>
                  </a:lnTo>
                  <a:lnTo>
                    <a:pt x="54665" y="33125"/>
                  </a:lnTo>
                  <a:lnTo>
                    <a:pt x="54906" y="33245"/>
                  </a:lnTo>
                  <a:lnTo>
                    <a:pt x="55087" y="33306"/>
                  </a:lnTo>
                  <a:lnTo>
                    <a:pt x="55570" y="33306"/>
                  </a:lnTo>
                  <a:lnTo>
                    <a:pt x="55751" y="33245"/>
                  </a:lnTo>
                  <a:lnTo>
                    <a:pt x="55992" y="33125"/>
                  </a:lnTo>
                  <a:lnTo>
                    <a:pt x="56173" y="33004"/>
                  </a:lnTo>
                  <a:lnTo>
                    <a:pt x="56294" y="32823"/>
                  </a:lnTo>
                  <a:lnTo>
                    <a:pt x="56414" y="32582"/>
                  </a:lnTo>
                  <a:lnTo>
                    <a:pt x="56475" y="32401"/>
                  </a:lnTo>
                  <a:lnTo>
                    <a:pt x="56475" y="32159"/>
                  </a:lnTo>
                  <a:lnTo>
                    <a:pt x="56475" y="31918"/>
                  </a:lnTo>
                  <a:lnTo>
                    <a:pt x="56414" y="31737"/>
                  </a:lnTo>
                  <a:lnTo>
                    <a:pt x="56294" y="31495"/>
                  </a:lnTo>
                  <a:lnTo>
                    <a:pt x="56173" y="31314"/>
                  </a:lnTo>
                  <a:lnTo>
                    <a:pt x="55992" y="31194"/>
                  </a:lnTo>
                  <a:lnTo>
                    <a:pt x="55751" y="31073"/>
                  </a:lnTo>
                  <a:lnTo>
                    <a:pt x="55570" y="31013"/>
                  </a:lnTo>
                  <a:close/>
                  <a:moveTo>
                    <a:pt x="60879" y="31013"/>
                  </a:moveTo>
                  <a:lnTo>
                    <a:pt x="60698" y="31073"/>
                  </a:lnTo>
                  <a:lnTo>
                    <a:pt x="60457" y="31194"/>
                  </a:lnTo>
                  <a:lnTo>
                    <a:pt x="60276" y="31314"/>
                  </a:lnTo>
                  <a:lnTo>
                    <a:pt x="60155" y="31495"/>
                  </a:lnTo>
                  <a:lnTo>
                    <a:pt x="60034" y="31737"/>
                  </a:lnTo>
                  <a:lnTo>
                    <a:pt x="59974" y="31918"/>
                  </a:lnTo>
                  <a:lnTo>
                    <a:pt x="59974" y="32159"/>
                  </a:lnTo>
                  <a:lnTo>
                    <a:pt x="59974" y="32401"/>
                  </a:lnTo>
                  <a:lnTo>
                    <a:pt x="60034" y="32582"/>
                  </a:lnTo>
                  <a:lnTo>
                    <a:pt x="60155" y="32823"/>
                  </a:lnTo>
                  <a:lnTo>
                    <a:pt x="60276" y="33004"/>
                  </a:lnTo>
                  <a:lnTo>
                    <a:pt x="60457" y="33125"/>
                  </a:lnTo>
                  <a:lnTo>
                    <a:pt x="60698" y="33245"/>
                  </a:lnTo>
                  <a:lnTo>
                    <a:pt x="60879" y="33306"/>
                  </a:lnTo>
                  <a:lnTo>
                    <a:pt x="61362" y="33306"/>
                  </a:lnTo>
                  <a:lnTo>
                    <a:pt x="61543" y="33245"/>
                  </a:lnTo>
                  <a:lnTo>
                    <a:pt x="61784" y="33125"/>
                  </a:lnTo>
                  <a:lnTo>
                    <a:pt x="61965" y="33004"/>
                  </a:lnTo>
                  <a:lnTo>
                    <a:pt x="62086" y="32823"/>
                  </a:lnTo>
                  <a:lnTo>
                    <a:pt x="62206" y="32582"/>
                  </a:lnTo>
                  <a:lnTo>
                    <a:pt x="62267" y="32401"/>
                  </a:lnTo>
                  <a:lnTo>
                    <a:pt x="62267" y="32159"/>
                  </a:lnTo>
                  <a:lnTo>
                    <a:pt x="62267" y="31918"/>
                  </a:lnTo>
                  <a:lnTo>
                    <a:pt x="62206" y="31737"/>
                  </a:lnTo>
                  <a:lnTo>
                    <a:pt x="62086" y="31495"/>
                  </a:lnTo>
                  <a:lnTo>
                    <a:pt x="61965" y="31314"/>
                  </a:lnTo>
                  <a:lnTo>
                    <a:pt x="61784" y="31194"/>
                  </a:lnTo>
                  <a:lnTo>
                    <a:pt x="61543" y="31073"/>
                  </a:lnTo>
                  <a:lnTo>
                    <a:pt x="61362" y="31013"/>
                  </a:lnTo>
                  <a:close/>
                  <a:moveTo>
                    <a:pt x="66671" y="31013"/>
                  </a:moveTo>
                  <a:lnTo>
                    <a:pt x="66490" y="31073"/>
                  </a:lnTo>
                  <a:lnTo>
                    <a:pt x="66249" y="31194"/>
                  </a:lnTo>
                  <a:lnTo>
                    <a:pt x="66068" y="31314"/>
                  </a:lnTo>
                  <a:lnTo>
                    <a:pt x="65947" y="31495"/>
                  </a:lnTo>
                  <a:lnTo>
                    <a:pt x="65827" y="31737"/>
                  </a:lnTo>
                  <a:lnTo>
                    <a:pt x="65766" y="31918"/>
                  </a:lnTo>
                  <a:lnTo>
                    <a:pt x="65766" y="32159"/>
                  </a:lnTo>
                  <a:lnTo>
                    <a:pt x="65766" y="32401"/>
                  </a:lnTo>
                  <a:lnTo>
                    <a:pt x="65827" y="32582"/>
                  </a:lnTo>
                  <a:lnTo>
                    <a:pt x="65947" y="32823"/>
                  </a:lnTo>
                  <a:lnTo>
                    <a:pt x="66068" y="33004"/>
                  </a:lnTo>
                  <a:lnTo>
                    <a:pt x="66249" y="33125"/>
                  </a:lnTo>
                  <a:lnTo>
                    <a:pt x="66490" y="33245"/>
                  </a:lnTo>
                  <a:lnTo>
                    <a:pt x="66671" y="33306"/>
                  </a:lnTo>
                  <a:lnTo>
                    <a:pt x="67154" y="33306"/>
                  </a:lnTo>
                  <a:lnTo>
                    <a:pt x="67335" y="33245"/>
                  </a:lnTo>
                  <a:lnTo>
                    <a:pt x="67576" y="33125"/>
                  </a:lnTo>
                  <a:lnTo>
                    <a:pt x="67757" y="33004"/>
                  </a:lnTo>
                  <a:lnTo>
                    <a:pt x="67878" y="32823"/>
                  </a:lnTo>
                  <a:lnTo>
                    <a:pt x="67999" y="32582"/>
                  </a:lnTo>
                  <a:lnTo>
                    <a:pt x="68059" y="32401"/>
                  </a:lnTo>
                  <a:lnTo>
                    <a:pt x="68059" y="32159"/>
                  </a:lnTo>
                  <a:lnTo>
                    <a:pt x="68059" y="31918"/>
                  </a:lnTo>
                  <a:lnTo>
                    <a:pt x="67999" y="31737"/>
                  </a:lnTo>
                  <a:lnTo>
                    <a:pt x="67878" y="31495"/>
                  </a:lnTo>
                  <a:lnTo>
                    <a:pt x="67757" y="31314"/>
                  </a:lnTo>
                  <a:lnTo>
                    <a:pt x="67576" y="31194"/>
                  </a:lnTo>
                  <a:lnTo>
                    <a:pt x="67335" y="31073"/>
                  </a:lnTo>
                  <a:lnTo>
                    <a:pt x="67154" y="31013"/>
                  </a:lnTo>
                  <a:close/>
                  <a:moveTo>
                    <a:pt x="72464" y="31013"/>
                  </a:moveTo>
                  <a:lnTo>
                    <a:pt x="72283" y="31073"/>
                  </a:lnTo>
                  <a:lnTo>
                    <a:pt x="72041" y="31194"/>
                  </a:lnTo>
                  <a:lnTo>
                    <a:pt x="71860" y="31314"/>
                  </a:lnTo>
                  <a:lnTo>
                    <a:pt x="71740" y="31495"/>
                  </a:lnTo>
                  <a:lnTo>
                    <a:pt x="71619" y="31737"/>
                  </a:lnTo>
                  <a:lnTo>
                    <a:pt x="71559" y="31918"/>
                  </a:lnTo>
                  <a:lnTo>
                    <a:pt x="71559" y="32159"/>
                  </a:lnTo>
                  <a:lnTo>
                    <a:pt x="71559" y="32401"/>
                  </a:lnTo>
                  <a:lnTo>
                    <a:pt x="71619" y="32582"/>
                  </a:lnTo>
                  <a:lnTo>
                    <a:pt x="71740" y="32823"/>
                  </a:lnTo>
                  <a:lnTo>
                    <a:pt x="71860" y="33004"/>
                  </a:lnTo>
                  <a:lnTo>
                    <a:pt x="72041" y="33125"/>
                  </a:lnTo>
                  <a:lnTo>
                    <a:pt x="72283" y="33245"/>
                  </a:lnTo>
                  <a:lnTo>
                    <a:pt x="72464" y="33306"/>
                  </a:lnTo>
                  <a:lnTo>
                    <a:pt x="72946" y="33306"/>
                  </a:lnTo>
                  <a:lnTo>
                    <a:pt x="73127" y="33245"/>
                  </a:lnTo>
                  <a:lnTo>
                    <a:pt x="73369" y="33125"/>
                  </a:lnTo>
                  <a:lnTo>
                    <a:pt x="73550" y="33004"/>
                  </a:lnTo>
                  <a:lnTo>
                    <a:pt x="73670" y="32823"/>
                  </a:lnTo>
                  <a:lnTo>
                    <a:pt x="73791" y="32582"/>
                  </a:lnTo>
                  <a:lnTo>
                    <a:pt x="73851" y="32401"/>
                  </a:lnTo>
                  <a:lnTo>
                    <a:pt x="73851" y="32159"/>
                  </a:lnTo>
                  <a:lnTo>
                    <a:pt x="73851" y="31918"/>
                  </a:lnTo>
                  <a:lnTo>
                    <a:pt x="73791" y="31737"/>
                  </a:lnTo>
                  <a:lnTo>
                    <a:pt x="73670" y="31495"/>
                  </a:lnTo>
                  <a:lnTo>
                    <a:pt x="73550" y="31314"/>
                  </a:lnTo>
                  <a:lnTo>
                    <a:pt x="73369" y="31194"/>
                  </a:lnTo>
                  <a:lnTo>
                    <a:pt x="73127" y="31073"/>
                  </a:lnTo>
                  <a:lnTo>
                    <a:pt x="72946" y="31013"/>
                  </a:lnTo>
                  <a:close/>
                  <a:moveTo>
                    <a:pt x="181" y="33909"/>
                  </a:moveTo>
                  <a:lnTo>
                    <a:pt x="0" y="36141"/>
                  </a:lnTo>
                  <a:lnTo>
                    <a:pt x="302" y="36202"/>
                  </a:lnTo>
                  <a:lnTo>
                    <a:pt x="543" y="36202"/>
                  </a:lnTo>
                  <a:lnTo>
                    <a:pt x="724" y="36141"/>
                  </a:lnTo>
                  <a:lnTo>
                    <a:pt x="966" y="36021"/>
                  </a:lnTo>
                  <a:lnTo>
                    <a:pt x="1147" y="35900"/>
                  </a:lnTo>
                  <a:lnTo>
                    <a:pt x="1267" y="35719"/>
                  </a:lnTo>
                  <a:lnTo>
                    <a:pt x="1388" y="35478"/>
                  </a:lnTo>
                  <a:lnTo>
                    <a:pt x="1448" y="35297"/>
                  </a:lnTo>
                  <a:lnTo>
                    <a:pt x="1448" y="35055"/>
                  </a:lnTo>
                  <a:lnTo>
                    <a:pt x="1448" y="34814"/>
                  </a:lnTo>
                  <a:lnTo>
                    <a:pt x="1388" y="34633"/>
                  </a:lnTo>
                  <a:lnTo>
                    <a:pt x="1267" y="34392"/>
                  </a:lnTo>
                  <a:lnTo>
                    <a:pt x="1147" y="34211"/>
                  </a:lnTo>
                  <a:lnTo>
                    <a:pt x="966" y="34090"/>
                  </a:lnTo>
                  <a:lnTo>
                    <a:pt x="724" y="33969"/>
                  </a:lnTo>
                  <a:lnTo>
                    <a:pt x="543" y="33909"/>
                  </a:lnTo>
                  <a:close/>
                  <a:moveTo>
                    <a:pt x="5853" y="33909"/>
                  </a:moveTo>
                  <a:lnTo>
                    <a:pt x="5672" y="33969"/>
                  </a:lnTo>
                  <a:lnTo>
                    <a:pt x="5431" y="34090"/>
                  </a:lnTo>
                  <a:lnTo>
                    <a:pt x="5250" y="34211"/>
                  </a:lnTo>
                  <a:lnTo>
                    <a:pt x="5129" y="34392"/>
                  </a:lnTo>
                  <a:lnTo>
                    <a:pt x="5008" y="34633"/>
                  </a:lnTo>
                  <a:lnTo>
                    <a:pt x="4948" y="34814"/>
                  </a:lnTo>
                  <a:lnTo>
                    <a:pt x="4948" y="35055"/>
                  </a:lnTo>
                  <a:lnTo>
                    <a:pt x="4948" y="35297"/>
                  </a:lnTo>
                  <a:lnTo>
                    <a:pt x="5008" y="35478"/>
                  </a:lnTo>
                  <a:lnTo>
                    <a:pt x="5129" y="35719"/>
                  </a:lnTo>
                  <a:lnTo>
                    <a:pt x="5250" y="35900"/>
                  </a:lnTo>
                  <a:lnTo>
                    <a:pt x="5431" y="36021"/>
                  </a:lnTo>
                  <a:lnTo>
                    <a:pt x="5672" y="36141"/>
                  </a:lnTo>
                  <a:lnTo>
                    <a:pt x="5853" y="36202"/>
                  </a:lnTo>
                  <a:lnTo>
                    <a:pt x="6336" y="36202"/>
                  </a:lnTo>
                  <a:lnTo>
                    <a:pt x="6517" y="36141"/>
                  </a:lnTo>
                  <a:lnTo>
                    <a:pt x="6758" y="36021"/>
                  </a:lnTo>
                  <a:lnTo>
                    <a:pt x="6939" y="35900"/>
                  </a:lnTo>
                  <a:lnTo>
                    <a:pt x="7060" y="35719"/>
                  </a:lnTo>
                  <a:lnTo>
                    <a:pt x="7180" y="35478"/>
                  </a:lnTo>
                  <a:lnTo>
                    <a:pt x="7241" y="35297"/>
                  </a:lnTo>
                  <a:lnTo>
                    <a:pt x="7241" y="35055"/>
                  </a:lnTo>
                  <a:lnTo>
                    <a:pt x="7241" y="34814"/>
                  </a:lnTo>
                  <a:lnTo>
                    <a:pt x="7180" y="34633"/>
                  </a:lnTo>
                  <a:lnTo>
                    <a:pt x="7060" y="34392"/>
                  </a:lnTo>
                  <a:lnTo>
                    <a:pt x="6939" y="34211"/>
                  </a:lnTo>
                  <a:lnTo>
                    <a:pt x="6758" y="34090"/>
                  </a:lnTo>
                  <a:lnTo>
                    <a:pt x="6517" y="33969"/>
                  </a:lnTo>
                  <a:lnTo>
                    <a:pt x="6336" y="33909"/>
                  </a:lnTo>
                  <a:close/>
                  <a:moveTo>
                    <a:pt x="11645" y="33909"/>
                  </a:moveTo>
                  <a:lnTo>
                    <a:pt x="11464" y="33969"/>
                  </a:lnTo>
                  <a:lnTo>
                    <a:pt x="11223" y="34090"/>
                  </a:lnTo>
                  <a:lnTo>
                    <a:pt x="11042" y="34211"/>
                  </a:lnTo>
                  <a:lnTo>
                    <a:pt x="10921" y="34392"/>
                  </a:lnTo>
                  <a:lnTo>
                    <a:pt x="10800" y="34633"/>
                  </a:lnTo>
                  <a:lnTo>
                    <a:pt x="10740" y="34814"/>
                  </a:lnTo>
                  <a:lnTo>
                    <a:pt x="10740" y="35055"/>
                  </a:lnTo>
                  <a:lnTo>
                    <a:pt x="10740" y="35297"/>
                  </a:lnTo>
                  <a:lnTo>
                    <a:pt x="10800" y="35478"/>
                  </a:lnTo>
                  <a:lnTo>
                    <a:pt x="10921" y="35719"/>
                  </a:lnTo>
                  <a:lnTo>
                    <a:pt x="11042" y="35900"/>
                  </a:lnTo>
                  <a:lnTo>
                    <a:pt x="11223" y="36021"/>
                  </a:lnTo>
                  <a:lnTo>
                    <a:pt x="11464" y="36141"/>
                  </a:lnTo>
                  <a:lnTo>
                    <a:pt x="11645" y="36202"/>
                  </a:lnTo>
                  <a:lnTo>
                    <a:pt x="12128" y="36202"/>
                  </a:lnTo>
                  <a:lnTo>
                    <a:pt x="12309" y="36141"/>
                  </a:lnTo>
                  <a:lnTo>
                    <a:pt x="12550" y="36021"/>
                  </a:lnTo>
                  <a:lnTo>
                    <a:pt x="12731" y="35900"/>
                  </a:lnTo>
                  <a:lnTo>
                    <a:pt x="12852" y="35719"/>
                  </a:lnTo>
                  <a:lnTo>
                    <a:pt x="12973" y="35478"/>
                  </a:lnTo>
                  <a:lnTo>
                    <a:pt x="13033" y="35297"/>
                  </a:lnTo>
                  <a:lnTo>
                    <a:pt x="13033" y="35055"/>
                  </a:lnTo>
                  <a:lnTo>
                    <a:pt x="13033" y="34814"/>
                  </a:lnTo>
                  <a:lnTo>
                    <a:pt x="12973" y="34633"/>
                  </a:lnTo>
                  <a:lnTo>
                    <a:pt x="12852" y="34392"/>
                  </a:lnTo>
                  <a:lnTo>
                    <a:pt x="12731" y="34211"/>
                  </a:lnTo>
                  <a:lnTo>
                    <a:pt x="12550" y="34090"/>
                  </a:lnTo>
                  <a:lnTo>
                    <a:pt x="12309" y="33969"/>
                  </a:lnTo>
                  <a:lnTo>
                    <a:pt x="12128" y="33909"/>
                  </a:lnTo>
                  <a:close/>
                  <a:moveTo>
                    <a:pt x="17437" y="33909"/>
                  </a:moveTo>
                  <a:lnTo>
                    <a:pt x="17256" y="33969"/>
                  </a:lnTo>
                  <a:lnTo>
                    <a:pt x="17015" y="34090"/>
                  </a:lnTo>
                  <a:lnTo>
                    <a:pt x="16834" y="34211"/>
                  </a:lnTo>
                  <a:lnTo>
                    <a:pt x="16713" y="34392"/>
                  </a:lnTo>
                  <a:lnTo>
                    <a:pt x="16593" y="34633"/>
                  </a:lnTo>
                  <a:lnTo>
                    <a:pt x="16532" y="34814"/>
                  </a:lnTo>
                  <a:lnTo>
                    <a:pt x="16532" y="35055"/>
                  </a:lnTo>
                  <a:lnTo>
                    <a:pt x="16532" y="35297"/>
                  </a:lnTo>
                  <a:lnTo>
                    <a:pt x="16593" y="35478"/>
                  </a:lnTo>
                  <a:lnTo>
                    <a:pt x="16713" y="35719"/>
                  </a:lnTo>
                  <a:lnTo>
                    <a:pt x="16834" y="35900"/>
                  </a:lnTo>
                  <a:lnTo>
                    <a:pt x="17015" y="36021"/>
                  </a:lnTo>
                  <a:lnTo>
                    <a:pt x="17256" y="36141"/>
                  </a:lnTo>
                  <a:lnTo>
                    <a:pt x="17437" y="36202"/>
                  </a:lnTo>
                  <a:lnTo>
                    <a:pt x="17920" y="36202"/>
                  </a:lnTo>
                  <a:lnTo>
                    <a:pt x="18101" y="36141"/>
                  </a:lnTo>
                  <a:lnTo>
                    <a:pt x="18342" y="36021"/>
                  </a:lnTo>
                  <a:lnTo>
                    <a:pt x="18523" y="35900"/>
                  </a:lnTo>
                  <a:lnTo>
                    <a:pt x="18644" y="35719"/>
                  </a:lnTo>
                  <a:lnTo>
                    <a:pt x="18765" y="35478"/>
                  </a:lnTo>
                  <a:lnTo>
                    <a:pt x="18825" y="35297"/>
                  </a:lnTo>
                  <a:lnTo>
                    <a:pt x="18825" y="35055"/>
                  </a:lnTo>
                  <a:lnTo>
                    <a:pt x="18825" y="34814"/>
                  </a:lnTo>
                  <a:lnTo>
                    <a:pt x="18765" y="34633"/>
                  </a:lnTo>
                  <a:lnTo>
                    <a:pt x="18644" y="34392"/>
                  </a:lnTo>
                  <a:lnTo>
                    <a:pt x="18523" y="34211"/>
                  </a:lnTo>
                  <a:lnTo>
                    <a:pt x="18342" y="34090"/>
                  </a:lnTo>
                  <a:lnTo>
                    <a:pt x="18101" y="33969"/>
                  </a:lnTo>
                  <a:lnTo>
                    <a:pt x="17920" y="33909"/>
                  </a:lnTo>
                  <a:close/>
                  <a:moveTo>
                    <a:pt x="23230" y="33909"/>
                  </a:moveTo>
                  <a:lnTo>
                    <a:pt x="23049" y="33969"/>
                  </a:lnTo>
                  <a:lnTo>
                    <a:pt x="22807" y="34090"/>
                  </a:lnTo>
                  <a:lnTo>
                    <a:pt x="22626" y="34211"/>
                  </a:lnTo>
                  <a:lnTo>
                    <a:pt x="22506" y="34392"/>
                  </a:lnTo>
                  <a:lnTo>
                    <a:pt x="22385" y="34633"/>
                  </a:lnTo>
                  <a:lnTo>
                    <a:pt x="22325" y="34814"/>
                  </a:lnTo>
                  <a:lnTo>
                    <a:pt x="22325" y="35055"/>
                  </a:lnTo>
                  <a:lnTo>
                    <a:pt x="22325" y="35297"/>
                  </a:lnTo>
                  <a:lnTo>
                    <a:pt x="22385" y="35478"/>
                  </a:lnTo>
                  <a:lnTo>
                    <a:pt x="22506" y="35719"/>
                  </a:lnTo>
                  <a:lnTo>
                    <a:pt x="22626" y="35900"/>
                  </a:lnTo>
                  <a:lnTo>
                    <a:pt x="22807" y="36021"/>
                  </a:lnTo>
                  <a:lnTo>
                    <a:pt x="23049" y="36141"/>
                  </a:lnTo>
                  <a:lnTo>
                    <a:pt x="23230" y="36202"/>
                  </a:lnTo>
                  <a:lnTo>
                    <a:pt x="23712" y="36202"/>
                  </a:lnTo>
                  <a:lnTo>
                    <a:pt x="23893" y="36141"/>
                  </a:lnTo>
                  <a:lnTo>
                    <a:pt x="24135" y="36021"/>
                  </a:lnTo>
                  <a:lnTo>
                    <a:pt x="24316" y="35900"/>
                  </a:lnTo>
                  <a:lnTo>
                    <a:pt x="24436" y="35719"/>
                  </a:lnTo>
                  <a:lnTo>
                    <a:pt x="24557" y="35478"/>
                  </a:lnTo>
                  <a:lnTo>
                    <a:pt x="24617" y="35297"/>
                  </a:lnTo>
                  <a:lnTo>
                    <a:pt x="24617" y="35055"/>
                  </a:lnTo>
                  <a:lnTo>
                    <a:pt x="24617" y="34814"/>
                  </a:lnTo>
                  <a:lnTo>
                    <a:pt x="24557" y="34633"/>
                  </a:lnTo>
                  <a:lnTo>
                    <a:pt x="24436" y="34392"/>
                  </a:lnTo>
                  <a:lnTo>
                    <a:pt x="24316" y="34211"/>
                  </a:lnTo>
                  <a:lnTo>
                    <a:pt x="24135" y="34090"/>
                  </a:lnTo>
                  <a:lnTo>
                    <a:pt x="23893" y="33969"/>
                  </a:lnTo>
                  <a:lnTo>
                    <a:pt x="23712" y="33909"/>
                  </a:lnTo>
                  <a:close/>
                  <a:moveTo>
                    <a:pt x="29022" y="33909"/>
                  </a:moveTo>
                  <a:lnTo>
                    <a:pt x="28841" y="33969"/>
                  </a:lnTo>
                  <a:lnTo>
                    <a:pt x="28599" y="34090"/>
                  </a:lnTo>
                  <a:lnTo>
                    <a:pt x="28418" y="34211"/>
                  </a:lnTo>
                  <a:lnTo>
                    <a:pt x="28298" y="34392"/>
                  </a:lnTo>
                  <a:lnTo>
                    <a:pt x="28177" y="34633"/>
                  </a:lnTo>
                  <a:lnTo>
                    <a:pt x="28117" y="34814"/>
                  </a:lnTo>
                  <a:lnTo>
                    <a:pt x="28117" y="35055"/>
                  </a:lnTo>
                  <a:lnTo>
                    <a:pt x="28117" y="35297"/>
                  </a:lnTo>
                  <a:lnTo>
                    <a:pt x="28177" y="35478"/>
                  </a:lnTo>
                  <a:lnTo>
                    <a:pt x="28298" y="35719"/>
                  </a:lnTo>
                  <a:lnTo>
                    <a:pt x="28418" y="35900"/>
                  </a:lnTo>
                  <a:lnTo>
                    <a:pt x="28599" y="36021"/>
                  </a:lnTo>
                  <a:lnTo>
                    <a:pt x="28841" y="36141"/>
                  </a:lnTo>
                  <a:lnTo>
                    <a:pt x="29022" y="36202"/>
                  </a:lnTo>
                  <a:lnTo>
                    <a:pt x="29505" y="36202"/>
                  </a:lnTo>
                  <a:lnTo>
                    <a:pt x="29686" y="36141"/>
                  </a:lnTo>
                  <a:lnTo>
                    <a:pt x="29927" y="36021"/>
                  </a:lnTo>
                  <a:lnTo>
                    <a:pt x="30108" y="35900"/>
                  </a:lnTo>
                  <a:lnTo>
                    <a:pt x="30229" y="35719"/>
                  </a:lnTo>
                  <a:lnTo>
                    <a:pt x="30349" y="35478"/>
                  </a:lnTo>
                  <a:lnTo>
                    <a:pt x="30410" y="35297"/>
                  </a:lnTo>
                  <a:lnTo>
                    <a:pt x="30410" y="35055"/>
                  </a:lnTo>
                  <a:lnTo>
                    <a:pt x="30410" y="34814"/>
                  </a:lnTo>
                  <a:lnTo>
                    <a:pt x="30349" y="34633"/>
                  </a:lnTo>
                  <a:lnTo>
                    <a:pt x="30229" y="34392"/>
                  </a:lnTo>
                  <a:lnTo>
                    <a:pt x="30108" y="34211"/>
                  </a:lnTo>
                  <a:lnTo>
                    <a:pt x="29927" y="34090"/>
                  </a:lnTo>
                  <a:lnTo>
                    <a:pt x="29686" y="33969"/>
                  </a:lnTo>
                  <a:lnTo>
                    <a:pt x="29505" y="33909"/>
                  </a:lnTo>
                  <a:close/>
                  <a:moveTo>
                    <a:pt x="34814" y="33909"/>
                  </a:moveTo>
                  <a:lnTo>
                    <a:pt x="34633" y="33969"/>
                  </a:lnTo>
                  <a:lnTo>
                    <a:pt x="34392" y="34090"/>
                  </a:lnTo>
                  <a:lnTo>
                    <a:pt x="34211" y="34211"/>
                  </a:lnTo>
                  <a:lnTo>
                    <a:pt x="34090" y="34392"/>
                  </a:lnTo>
                  <a:lnTo>
                    <a:pt x="33969" y="34633"/>
                  </a:lnTo>
                  <a:lnTo>
                    <a:pt x="33909" y="34814"/>
                  </a:lnTo>
                  <a:lnTo>
                    <a:pt x="33909" y="35055"/>
                  </a:lnTo>
                  <a:lnTo>
                    <a:pt x="33909" y="35297"/>
                  </a:lnTo>
                  <a:lnTo>
                    <a:pt x="33969" y="35478"/>
                  </a:lnTo>
                  <a:lnTo>
                    <a:pt x="34090" y="35719"/>
                  </a:lnTo>
                  <a:lnTo>
                    <a:pt x="34211" y="35900"/>
                  </a:lnTo>
                  <a:lnTo>
                    <a:pt x="34392" y="36021"/>
                  </a:lnTo>
                  <a:lnTo>
                    <a:pt x="34633" y="36141"/>
                  </a:lnTo>
                  <a:lnTo>
                    <a:pt x="34814" y="36202"/>
                  </a:lnTo>
                  <a:lnTo>
                    <a:pt x="35297" y="36202"/>
                  </a:lnTo>
                  <a:lnTo>
                    <a:pt x="35478" y="36141"/>
                  </a:lnTo>
                  <a:lnTo>
                    <a:pt x="35719" y="36021"/>
                  </a:lnTo>
                  <a:lnTo>
                    <a:pt x="35900" y="35900"/>
                  </a:lnTo>
                  <a:lnTo>
                    <a:pt x="36021" y="35719"/>
                  </a:lnTo>
                  <a:lnTo>
                    <a:pt x="36141" y="35478"/>
                  </a:lnTo>
                  <a:lnTo>
                    <a:pt x="36202" y="35297"/>
                  </a:lnTo>
                  <a:lnTo>
                    <a:pt x="36202" y="35055"/>
                  </a:lnTo>
                  <a:lnTo>
                    <a:pt x="36202" y="34814"/>
                  </a:lnTo>
                  <a:lnTo>
                    <a:pt x="36141" y="34633"/>
                  </a:lnTo>
                  <a:lnTo>
                    <a:pt x="36021" y="34392"/>
                  </a:lnTo>
                  <a:lnTo>
                    <a:pt x="35900" y="34211"/>
                  </a:lnTo>
                  <a:lnTo>
                    <a:pt x="35719" y="34090"/>
                  </a:lnTo>
                  <a:lnTo>
                    <a:pt x="35478" y="33969"/>
                  </a:lnTo>
                  <a:lnTo>
                    <a:pt x="35297" y="33909"/>
                  </a:lnTo>
                  <a:close/>
                  <a:moveTo>
                    <a:pt x="40606" y="33909"/>
                  </a:moveTo>
                  <a:lnTo>
                    <a:pt x="40425" y="33969"/>
                  </a:lnTo>
                  <a:lnTo>
                    <a:pt x="40184" y="34090"/>
                  </a:lnTo>
                  <a:lnTo>
                    <a:pt x="40003" y="34211"/>
                  </a:lnTo>
                  <a:lnTo>
                    <a:pt x="39882" y="34392"/>
                  </a:lnTo>
                  <a:lnTo>
                    <a:pt x="39762" y="34633"/>
                  </a:lnTo>
                  <a:lnTo>
                    <a:pt x="39701" y="34814"/>
                  </a:lnTo>
                  <a:lnTo>
                    <a:pt x="39701" y="35055"/>
                  </a:lnTo>
                  <a:lnTo>
                    <a:pt x="39701" y="35297"/>
                  </a:lnTo>
                  <a:lnTo>
                    <a:pt x="39762" y="35478"/>
                  </a:lnTo>
                  <a:lnTo>
                    <a:pt x="39882" y="35719"/>
                  </a:lnTo>
                  <a:lnTo>
                    <a:pt x="40003" y="35900"/>
                  </a:lnTo>
                  <a:lnTo>
                    <a:pt x="40184" y="36021"/>
                  </a:lnTo>
                  <a:lnTo>
                    <a:pt x="40425" y="36141"/>
                  </a:lnTo>
                  <a:lnTo>
                    <a:pt x="40606" y="36202"/>
                  </a:lnTo>
                  <a:lnTo>
                    <a:pt x="41089" y="36202"/>
                  </a:lnTo>
                  <a:lnTo>
                    <a:pt x="41270" y="36141"/>
                  </a:lnTo>
                  <a:lnTo>
                    <a:pt x="41511" y="36021"/>
                  </a:lnTo>
                  <a:lnTo>
                    <a:pt x="41692" y="35900"/>
                  </a:lnTo>
                  <a:lnTo>
                    <a:pt x="41813" y="35719"/>
                  </a:lnTo>
                  <a:lnTo>
                    <a:pt x="41934" y="35478"/>
                  </a:lnTo>
                  <a:lnTo>
                    <a:pt x="41994" y="35297"/>
                  </a:lnTo>
                  <a:lnTo>
                    <a:pt x="41994" y="35055"/>
                  </a:lnTo>
                  <a:lnTo>
                    <a:pt x="41994" y="34814"/>
                  </a:lnTo>
                  <a:lnTo>
                    <a:pt x="41934" y="34633"/>
                  </a:lnTo>
                  <a:lnTo>
                    <a:pt x="41813" y="34392"/>
                  </a:lnTo>
                  <a:lnTo>
                    <a:pt x="41692" y="34211"/>
                  </a:lnTo>
                  <a:lnTo>
                    <a:pt x="41511" y="34090"/>
                  </a:lnTo>
                  <a:lnTo>
                    <a:pt x="41270" y="33969"/>
                  </a:lnTo>
                  <a:lnTo>
                    <a:pt x="41089" y="33909"/>
                  </a:lnTo>
                  <a:close/>
                  <a:moveTo>
                    <a:pt x="46399" y="33909"/>
                  </a:moveTo>
                  <a:lnTo>
                    <a:pt x="46218" y="33969"/>
                  </a:lnTo>
                  <a:lnTo>
                    <a:pt x="45976" y="34090"/>
                  </a:lnTo>
                  <a:lnTo>
                    <a:pt x="45795" y="34211"/>
                  </a:lnTo>
                  <a:lnTo>
                    <a:pt x="45674" y="34392"/>
                  </a:lnTo>
                  <a:lnTo>
                    <a:pt x="45554" y="34633"/>
                  </a:lnTo>
                  <a:lnTo>
                    <a:pt x="45493" y="34814"/>
                  </a:lnTo>
                  <a:lnTo>
                    <a:pt x="45493" y="35055"/>
                  </a:lnTo>
                  <a:lnTo>
                    <a:pt x="45493" y="35297"/>
                  </a:lnTo>
                  <a:lnTo>
                    <a:pt x="45554" y="35478"/>
                  </a:lnTo>
                  <a:lnTo>
                    <a:pt x="45674" y="35719"/>
                  </a:lnTo>
                  <a:lnTo>
                    <a:pt x="45795" y="35900"/>
                  </a:lnTo>
                  <a:lnTo>
                    <a:pt x="45976" y="36021"/>
                  </a:lnTo>
                  <a:lnTo>
                    <a:pt x="46218" y="36141"/>
                  </a:lnTo>
                  <a:lnTo>
                    <a:pt x="46399" y="36202"/>
                  </a:lnTo>
                  <a:lnTo>
                    <a:pt x="46881" y="36202"/>
                  </a:lnTo>
                  <a:lnTo>
                    <a:pt x="47062" y="36141"/>
                  </a:lnTo>
                  <a:lnTo>
                    <a:pt x="47304" y="36021"/>
                  </a:lnTo>
                  <a:lnTo>
                    <a:pt x="47485" y="35900"/>
                  </a:lnTo>
                  <a:lnTo>
                    <a:pt x="47605" y="35719"/>
                  </a:lnTo>
                  <a:lnTo>
                    <a:pt x="47726" y="35478"/>
                  </a:lnTo>
                  <a:lnTo>
                    <a:pt x="47786" y="35297"/>
                  </a:lnTo>
                  <a:lnTo>
                    <a:pt x="47786" y="35055"/>
                  </a:lnTo>
                  <a:lnTo>
                    <a:pt x="47786" y="34814"/>
                  </a:lnTo>
                  <a:lnTo>
                    <a:pt x="47726" y="34633"/>
                  </a:lnTo>
                  <a:lnTo>
                    <a:pt x="47605" y="34392"/>
                  </a:lnTo>
                  <a:lnTo>
                    <a:pt x="47485" y="34211"/>
                  </a:lnTo>
                  <a:lnTo>
                    <a:pt x="47304" y="34090"/>
                  </a:lnTo>
                  <a:lnTo>
                    <a:pt x="47062" y="33969"/>
                  </a:lnTo>
                  <a:lnTo>
                    <a:pt x="46881" y="33909"/>
                  </a:lnTo>
                  <a:close/>
                  <a:moveTo>
                    <a:pt x="52191" y="33909"/>
                  </a:moveTo>
                  <a:lnTo>
                    <a:pt x="52010" y="33969"/>
                  </a:lnTo>
                  <a:lnTo>
                    <a:pt x="51768" y="34090"/>
                  </a:lnTo>
                  <a:lnTo>
                    <a:pt x="51587" y="34211"/>
                  </a:lnTo>
                  <a:lnTo>
                    <a:pt x="51467" y="34392"/>
                  </a:lnTo>
                  <a:lnTo>
                    <a:pt x="51346" y="34633"/>
                  </a:lnTo>
                  <a:lnTo>
                    <a:pt x="51286" y="34814"/>
                  </a:lnTo>
                  <a:lnTo>
                    <a:pt x="51286" y="35055"/>
                  </a:lnTo>
                  <a:lnTo>
                    <a:pt x="51286" y="35297"/>
                  </a:lnTo>
                  <a:lnTo>
                    <a:pt x="51346" y="35478"/>
                  </a:lnTo>
                  <a:lnTo>
                    <a:pt x="51467" y="35719"/>
                  </a:lnTo>
                  <a:lnTo>
                    <a:pt x="51587" y="35900"/>
                  </a:lnTo>
                  <a:lnTo>
                    <a:pt x="51768" y="36021"/>
                  </a:lnTo>
                  <a:lnTo>
                    <a:pt x="52010" y="36141"/>
                  </a:lnTo>
                  <a:lnTo>
                    <a:pt x="52191" y="36202"/>
                  </a:lnTo>
                  <a:lnTo>
                    <a:pt x="52673" y="36202"/>
                  </a:lnTo>
                  <a:lnTo>
                    <a:pt x="52854" y="36141"/>
                  </a:lnTo>
                  <a:lnTo>
                    <a:pt x="53096" y="36021"/>
                  </a:lnTo>
                  <a:lnTo>
                    <a:pt x="53277" y="35900"/>
                  </a:lnTo>
                  <a:lnTo>
                    <a:pt x="53397" y="35719"/>
                  </a:lnTo>
                  <a:lnTo>
                    <a:pt x="53518" y="35478"/>
                  </a:lnTo>
                  <a:lnTo>
                    <a:pt x="53578" y="35297"/>
                  </a:lnTo>
                  <a:lnTo>
                    <a:pt x="53578" y="35055"/>
                  </a:lnTo>
                  <a:lnTo>
                    <a:pt x="53578" y="34814"/>
                  </a:lnTo>
                  <a:lnTo>
                    <a:pt x="53518" y="34633"/>
                  </a:lnTo>
                  <a:lnTo>
                    <a:pt x="53397" y="34392"/>
                  </a:lnTo>
                  <a:lnTo>
                    <a:pt x="53277" y="34211"/>
                  </a:lnTo>
                  <a:lnTo>
                    <a:pt x="53096" y="34090"/>
                  </a:lnTo>
                  <a:lnTo>
                    <a:pt x="52854" y="33969"/>
                  </a:lnTo>
                  <a:lnTo>
                    <a:pt x="52673" y="33909"/>
                  </a:lnTo>
                  <a:close/>
                  <a:moveTo>
                    <a:pt x="57983" y="33909"/>
                  </a:moveTo>
                  <a:lnTo>
                    <a:pt x="57802" y="33969"/>
                  </a:lnTo>
                  <a:lnTo>
                    <a:pt x="57561" y="34090"/>
                  </a:lnTo>
                  <a:lnTo>
                    <a:pt x="57380" y="34211"/>
                  </a:lnTo>
                  <a:lnTo>
                    <a:pt x="57259" y="34392"/>
                  </a:lnTo>
                  <a:lnTo>
                    <a:pt x="57138" y="34633"/>
                  </a:lnTo>
                  <a:lnTo>
                    <a:pt x="57078" y="34814"/>
                  </a:lnTo>
                  <a:lnTo>
                    <a:pt x="57078" y="35055"/>
                  </a:lnTo>
                  <a:lnTo>
                    <a:pt x="57078" y="35297"/>
                  </a:lnTo>
                  <a:lnTo>
                    <a:pt x="57138" y="35478"/>
                  </a:lnTo>
                  <a:lnTo>
                    <a:pt x="57259" y="35719"/>
                  </a:lnTo>
                  <a:lnTo>
                    <a:pt x="57380" y="35900"/>
                  </a:lnTo>
                  <a:lnTo>
                    <a:pt x="57561" y="36021"/>
                  </a:lnTo>
                  <a:lnTo>
                    <a:pt x="57802" y="36141"/>
                  </a:lnTo>
                  <a:lnTo>
                    <a:pt x="57983" y="36202"/>
                  </a:lnTo>
                  <a:lnTo>
                    <a:pt x="58466" y="36202"/>
                  </a:lnTo>
                  <a:lnTo>
                    <a:pt x="58647" y="36141"/>
                  </a:lnTo>
                  <a:lnTo>
                    <a:pt x="58888" y="36021"/>
                  </a:lnTo>
                  <a:lnTo>
                    <a:pt x="59069" y="35900"/>
                  </a:lnTo>
                  <a:lnTo>
                    <a:pt x="59190" y="35719"/>
                  </a:lnTo>
                  <a:lnTo>
                    <a:pt x="59310" y="35478"/>
                  </a:lnTo>
                  <a:lnTo>
                    <a:pt x="59371" y="35297"/>
                  </a:lnTo>
                  <a:lnTo>
                    <a:pt x="59371" y="35055"/>
                  </a:lnTo>
                  <a:lnTo>
                    <a:pt x="59371" y="34814"/>
                  </a:lnTo>
                  <a:lnTo>
                    <a:pt x="59310" y="34633"/>
                  </a:lnTo>
                  <a:lnTo>
                    <a:pt x="59190" y="34392"/>
                  </a:lnTo>
                  <a:lnTo>
                    <a:pt x="59069" y="34211"/>
                  </a:lnTo>
                  <a:lnTo>
                    <a:pt x="58888" y="34090"/>
                  </a:lnTo>
                  <a:lnTo>
                    <a:pt x="58647" y="33969"/>
                  </a:lnTo>
                  <a:lnTo>
                    <a:pt x="58466" y="33909"/>
                  </a:lnTo>
                  <a:close/>
                  <a:moveTo>
                    <a:pt x="63775" y="33909"/>
                  </a:moveTo>
                  <a:lnTo>
                    <a:pt x="63594" y="33969"/>
                  </a:lnTo>
                  <a:lnTo>
                    <a:pt x="63353" y="34090"/>
                  </a:lnTo>
                  <a:lnTo>
                    <a:pt x="63172" y="34211"/>
                  </a:lnTo>
                  <a:lnTo>
                    <a:pt x="63051" y="34392"/>
                  </a:lnTo>
                  <a:lnTo>
                    <a:pt x="62931" y="34633"/>
                  </a:lnTo>
                  <a:lnTo>
                    <a:pt x="62870" y="34814"/>
                  </a:lnTo>
                  <a:lnTo>
                    <a:pt x="62870" y="35055"/>
                  </a:lnTo>
                  <a:lnTo>
                    <a:pt x="62870" y="35297"/>
                  </a:lnTo>
                  <a:lnTo>
                    <a:pt x="62931" y="35478"/>
                  </a:lnTo>
                  <a:lnTo>
                    <a:pt x="63051" y="35719"/>
                  </a:lnTo>
                  <a:lnTo>
                    <a:pt x="63172" y="35900"/>
                  </a:lnTo>
                  <a:lnTo>
                    <a:pt x="63353" y="36021"/>
                  </a:lnTo>
                  <a:lnTo>
                    <a:pt x="63594" y="36141"/>
                  </a:lnTo>
                  <a:lnTo>
                    <a:pt x="63775" y="36202"/>
                  </a:lnTo>
                  <a:lnTo>
                    <a:pt x="64258" y="36202"/>
                  </a:lnTo>
                  <a:lnTo>
                    <a:pt x="64439" y="36141"/>
                  </a:lnTo>
                  <a:lnTo>
                    <a:pt x="64680" y="36021"/>
                  </a:lnTo>
                  <a:lnTo>
                    <a:pt x="64861" y="35900"/>
                  </a:lnTo>
                  <a:lnTo>
                    <a:pt x="64982" y="35719"/>
                  </a:lnTo>
                  <a:lnTo>
                    <a:pt x="65103" y="35478"/>
                  </a:lnTo>
                  <a:lnTo>
                    <a:pt x="65163" y="35297"/>
                  </a:lnTo>
                  <a:lnTo>
                    <a:pt x="65163" y="35055"/>
                  </a:lnTo>
                  <a:lnTo>
                    <a:pt x="65163" y="34814"/>
                  </a:lnTo>
                  <a:lnTo>
                    <a:pt x="65103" y="34633"/>
                  </a:lnTo>
                  <a:lnTo>
                    <a:pt x="64982" y="34392"/>
                  </a:lnTo>
                  <a:lnTo>
                    <a:pt x="64861" y="34211"/>
                  </a:lnTo>
                  <a:lnTo>
                    <a:pt x="64680" y="34090"/>
                  </a:lnTo>
                  <a:lnTo>
                    <a:pt x="64439" y="33969"/>
                  </a:lnTo>
                  <a:lnTo>
                    <a:pt x="64258" y="33909"/>
                  </a:lnTo>
                  <a:close/>
                  <a:moveTo>
                    <a:pt x="69567" y="33909"/>
                  </a:moveTo>
                  <a:lnTo>
                    <a:pt x="69386" y="33969"/>
                  </a:lnTo>
                  <a:lnTo>
                    <a:pt x="69145" y="34090"/>
                  </a:lnTo>
                  <a:lnTo>
                    <a:pt x="68964" y="34211"/>
                  </a:lnTo>
                  <a:lnTo>
                    <a:pt x="68843" y="34392"/>
                  </a:lnTo>
                  <a:lnTo>
                    <a:pt x="68723" y="34633"/>
                  </a:lnTo>
                  <a:lnTo>
                    <a:pt x="68662" y="34814"/>
                  </a:lnTo>
                  <a:lnTo>
                    <a:pt x="68662" y="35055"/>
                  </a:lnTo>
                  <a:lnTo>
                    <a:pt x="68662" y="35297"/>
                  </a:lnTo>
                  <a:lnTo>
                    <a:pt x="68723" y="35478"/>
                  </a:lnTo>
                  <a:lnTo>
                    <a:pt x="68843" y="35719"/>
                  </a:lnTo>
                  <a:lnTo>
                    <a:pt x="68964" y="35900"/>
                  </a:lnTo>
                  <a:lnTo>
                    <a:pt x="69145" y="36021"/>
                  </a:lnTo>
                  <a:lnTo>
                    <a:pt x="69386" y="36141"/>
                  </a:lnTo>
                  <a:lnTo>
                    <a:pt x="69567" y="36202"/>
                  </a:lnTo>
                  <a:lnTo>
                    <a:pt x="70050" y="36202"/>
                  </a:lnTo>
                  <a:lnTo>
                    <a:pt x="70231" y="36141"/>
                  </a:lnTo>
                  <a:lnTo>
                    <a:pt x="70472" y="36021"/>
                  </a:lnTo>
                  <a:lnTo>
                    <a:pt x="70653" y="35900"/>
                  </a:lnTo>
                  <a:lnTo>
                    <a:pt x="70774" y="35719"/>
                  </a:lnTo>
                  <a:lnTo>
                    <a:pt x="70895" y="35478"/>
                  </a:lnTo>
                  <a:lnTo>
                    <a:pt x="70955" y="35297"/>
                  </a:lnTo>
                  <a:lnTo>
                    <a:pt x="70955" y="35055"/>
                  </a:lnTo>
                  <a:lnTo>
                    <a:pt x="70955" y="34814"/>
                  </a:lnTo>
                  <a:lnTo>
                    <a:pt x="70895" y="34633"/>
                  </a:lnTo>
                  <a:lnTo>
                    <a:pt x="70774" y="34392"/>
                  </a:lnTo>
                  <a:lnTo>
                    <a:pt x="70653" y="34211"/>
                  </a:lnTo>
                  <a:lnTo>
                    <a:pt x="70472" y="34090"/>
                  </a:lnTo>
                  <a:lnTo>
                    <a:pt x="70231" y="33969"/>
                  </a:lnTo>
                  <a:lnTo>
                    <a:pt x="70050" y="33909"/>
                  </a:lnTo>
                  <a:close/>
                  <a:moveTo>
                    <a:pt x="75360" y="33909"/>
                  </a:moveTo>
                  <a:lnTo>
                    <a:pt x="75179" y="33969"/>
                  </a:lnTo>
                  <a:lnTo>
                    <a:pt x="74937" y="34090"/>
                  </a:lnTo>
                  <a:lnTo>
                    <a:pt x="74756" y="34211"/>
                  </a:lnTo>
                  <a:lnTo>
                    <a:pt x="74636" y="34392"/>
                  </a:lnTo>
                  <a:lnTo>
                    <a:pt x="74515" y="34633"/>
                  </a:lnTo>
                  <a:lnTo>
                    <a:pt x="74455" y="34814"/>
                  </a:lnTo>
                  <a:lnTo>
                    <a:pt x="74455" y="35055"/>
                  </a:lnTo>
                  <a:lnTo>
                    <a:pt x="74455" y="35297"/>
                  </a:lnTo>
                  <a:lnTo>
                    <a:pt x="74515" y="35478"/>
                  </a:lnTo>
                  <a:lnTo>
                    <a:pt x="74636" y="35719"/>
                  </a:lnTo>
                  <a:lnTo>
                    <a:pt x="74756" y="35900"/>
                  </a:lnTo>
                  <a:lnTo>
                    <a:pt x="74937" y="36021"/>
                  </a:lnTo>
                  <a:lnTo>
                    <a:pt x="75179" y="36141"/>
                  </a:lnTo>
                  <a:lnTo>
                    <a:pt x="75360" y="36202"/>
                  </a:lnTo>
                  <a:lnTo>
                    <a:pt x="75601" y="36202"/>
                  </a:lnTo>
                  <a:lnTo>
                    <a:pt x="75903" y="36141"/>
                  </a:lnTo>
                  <a:lnTo>
                    <a:pt x="75722" y="33909"/>
                  </a:lnTo>
                  <a:close/>
                  <a:moveTo>
                    <a:pt x="2896" y="36805"/>
                  </a:moveTo>
                  <a:lnTo>
                    <a:pt x="2655" y="36926"/>
                  </a:lnTo>
                  <a:lnTo>
                    <a:pt x="2414" y="37107"/>
                  </a:lnTo>
                  <a:lnTo>
                    <a:pt x="2233" y="37288"/>
                  </a:lnTo>
                  <a:lnTo>
                    <a:pt x="2112" y="37589"/>
                  </a:lnTo>
                  <a:lnTo>
                    <a:pt x="2052" y="37951"/>
                  </a:lnTo>
                  <a:lnTo>
                    <a:pt x="2052" y="38193"/>
                  </a:lnTo>
                  <a:lnTo>
                    <a:pt x="2112" y="38374"/>
                  </a:lnTo>
                  <a:lnTo>
                    <a:pt x="2233" y="38615"/>
                  </a:lnTo>
                  <a:lnTo>
                    <a:pt x="2353" y="38796"/>
                  </a:lnTo>
                  <a:lnTo>
                    <a:pt x="2534" y="38917"/>
                  </a:lnTo>
                  <a:lnTo>
                    <a:pt x="2776" y="39037"/>
                  </a:lnTo>
                  <a:lnTo>
                    <a:pt x="2957" y="39098"/>
                  </a:lnTo>
                  <a:lnTo>
                    <a:pt x="3439" y="39098"/>
                  </a:lnTo>
                  <a:lnTo>
                    <a:pt x="3620" y="39037"/>
                  </a:lnTo>
                  <a:lnTo>
                    <a:pt x="3862" y="38917"/>
                  </a:lnTo>
                  <a:lnTo>
                    <a:pt x="4043" y="38796"/>
                  </a:lnTo>
                  <a:lnTo>
                    <a:pt x="4164" y="38615"/>
                  </a:lnTo>
                  <a:lnTo>
                    <a:pt x="4284" y="38374"/>
                  </a:lnTo>
                  <a:lnTo>
                    <a:pt x="4345" y="38193"/>
                  </a:lnTo>
                  <a:lnTo>
                    <a:pt x="4345" y="37951"/>
                  </a:lnTo>
                  <a:lnTo>
                    <a:pt x="4284" y="37589"/>
                  </a:lnTo>
                  <a:lnTo>
                    <a:pt x="4164" y="37288"/>
                  </a:lnTo>
                  <a:lnTo>
                    <a:pt x="3982" y="37107"/>
                  </a:lnTo>
                  <a:lnTo>
                    <a:pt x="3741" y="36926"/>
                  </a:lnTo>
                  <a:lnTo>
                    <a:pt x="3500" y="36805"/>
                  </a:lnTo>
                  <a:close/>
                  <a:moveTo>
                    <a:pt x="8689" y="36805"/>
                  </a:moveTo>
                  <a:lnTo>
                    <a:pt x="8447" y="36926"/>
                  </a:lnTo>
                  <a:lnTo>
                    <a:pt x="8206" y="37107"/>
                  </a:lnTo>
                  <a:lnTo>
                    <a:pt x="8025" y="37288"/>
                  </a:lnTo>
                  <a:lnTo>
                    <a:pt x="7904" y="37589"/>
                  </a:lnTo>
                  <a:lnTo>
                    <a:pt x="7844" y="37951"/>
                  </a:lnTo>
                  <a:lnTo>
                    <a:pt x="7844" y="38193"/>
                  </a:lnTo>
                  <a:lnTo>
                    <a:pt x="7904" y="38374"/>
                  </a:lnTo>
                  <a:lnTo>
                    <a:pt x="8025" y="38615"/>
                  </a:lnTo>
                  <a:lnTo>
                    <a:pt x="8146" y="38796"/>
                  </a:lnTo>
                  <a:lnTo>
                    <a:pt x="8327" y="38917"/>
                  </a:lnTo>
                  <a:lnTo>
                    <a:pt x="8568" y="39037"/>
                  </a:lnTo>
                  <a:lnTo>
                    <a:pt x="8749" y="39098"/>
                  </a:lnTo>
                  <a:lnTo>
                    <a:pt x="9232" y="39098"/>
                  </a:lnTo>
                  <a:lnTo>
                    <a:pt x="9413" y="39037"/>
                  </a:lnTo>
                  <a:lnTo>
                    <a:pt x="9654" y="38917"/>
                  </a:lnTo>
                  <a:lnTo>
                    <a:pt x="9835" y="38796"/>
                  </a:lnTo>
                  <a:lnTo>
                    <a:pt x="9956" y="38615"/>
                  </a:lnTo>
                  <a:lnTo>
                    <a:pt x="10076" y="38374"/>
                  </a:lnTo>
                  <a:lnTo>
                    <a:pt x="10137" y="38193"/>
                  </a:lnTo>
                  <a:lnTo>
                    <a:pt x="10137" y="37951"/>
                  </a:lnTo>
                  <a:lnTo>
                    <a:pt x="10076" y="37589"/>
                  </a:lnTo>
                  <a:lnTo>
                    <a:pt x="9956" y="37288"/>
                  </a:lnTo>
                  <a:lnTo>
                    <a:pt x="9775" y="37107"/>
                  </a:lnTo>
                  <a:lnTo>
                    <a:pt x="9533" y="36926"/>
                  </a:lnTo>
                  <a:lnTo>
                    <a:pt x="9292" y="36805"/>
                  </a:lnTo>
                  <a:close/>
                  <a:moveTo>
                    <a:pt x="14481" y="36805"/>
                  </a:moveTo>
                  <a:lnTo>
                    <a:pt x="14240" y="36926"/>
                  </a:lnTo>
                  <a:lnTo>
                    <a:pt x="13998" y="37107"/>
                  </a:lnTo>
                  <a:lnTo>
                    <a:pt x="13817" y="37288"/>
                  </a:lnTo>
                  <a:lnTo>
                    <a:pt x="13697" y="37589"/>
                  </a:lnTo>
                  <a:lnTo>
                    <a:pt x="13636" y="37951"/>
                  </a:lnTo>
                  <a:lnTo>
                    <a:pt x="13636" y="38193"/>
                  </a:lnTo>
                  <a:lnTo>
                    <a:pt x="13697" y="38374"/>
                  </a:lnTo>
                  <a:lnTo>
                    <a:pt x="13817" y="38615"/>
                  </a:lnTo>
                  <a:lnTo>
                    <a:pt x="13938" y="38796"/>
                  </a:lnTo>
                  <a:lnTo>
                    <a:pt x="14119" y="38917"/>
                  </a:lnTo>
                  <a:lnTo>
                    <a:pt x="14360" y="39037"/>
                  </a:lnTo>
                  <a:lnTo>
                    <a:pt x="14541" y="39098"/>
                  </a:lnTo>
                  <a:lnTo>
                    <a:pt x="15024" y="39098"/>
                  </a:lnTo>
                  <a:lnTo>
                    <a:pt x="15205" y="39037"/>
                  </a:lnTo>
                  <a:lnTo>
                    <a:pt x="15446" y="38917"/>
                  </a:lnTo>
                  <a:lnTo>
                    <a:pt x="15627" y="38796"/>
                  </a:lnTo>
                  <a:lnTo>
                    <a:pt x="15748" y="38615"/>
                  </a:lnTo>
                  <a:lnTo>
                    <a:pt x="15869" y="38374"/>
                  </a:lnTo>
                  <a:lnTo>
                    <a:pt x="15929" y="38193"/>
                  </a:lnTo>
                  <a:lnTo>
                    <a:pt x="15929" y="37951"/>
                  </a:lnTo>
                  <a:lnTo>
                    <a:pt x="15869" y="37589"/>
                  </a:lnTo>
                  <a:lnTo>
                    <a:pt x="15748" y="37288"/>
                  </a:lnTo>
                  <a:lnTo>
                    <a:pt x="15567" y="37107"/>
                  </a:lnTo>
                  <a:lnTo>
                    <a:pt x="15326" y="36926"/>
                  </a:lnTo>
                  <a:lnTo>
                    <a:pt x="15084" y="36805"/>
                  </a:lnTo>
                  <a:close/>
                  <a:moveTo>
                    <a:pt x="20273" y="36805"/>
                  </a:moveTo>
                  <a:lnTo>
                    <a:pt x="20032" y="36926"/>
                  </a:lnTo>
                  <a:lnTo>
                    <a:pt x="19790" y="37107"/>
                  </a:lnTo>
                  <a:lnTo>
                    <a:pt x="19609" y="37288"/>
                  </a:lnTo>
                  <a:lnTo>
                    <a:pt x="19489" y="37589"/>
                  </a:lnTo>
                  <a:lnTo>
                    <a:pt x="19428" y="37951"/>
                  </a:lnTo>
                  <a:lnTo>
                    <a:pt x="19428" y="38193"/>
                  </a:lnTo>
                  <a:lnTo>
                    <a:pt x="19489" y="38374"/>
                  </a:lnTo>
                  <a:lnTo>
                    <a:pt x="19609" y="38615"/>
                  </a:lnTo>
                  <a:lnTo>
                    <a:pt x="19730" y="38796"/>
                  </a:lnTo>
                  <a:lnTo>
                    <a:pt x="19911" y="38917"/>
                  </a:lnTo>
                  <a:lnTo>
                    <a:pt x="20152" y="39037"/>
                  </a:lnTo>
                  <a:lnTo>
                    <a:pt x="20333" y="39098"/>
                  </a:lnTo>
                  <a:lnTo>
                    <a:pt x="20816" y="39098"/>
                  </a:lnTo>
                  <a:lnTo>
                    <a:pt x="20997" y="39037"/>
                  </a:lnTo>
                  <a:lnTo>
                    <a:pt x="21239" y="38917"/>
                  </a:lnTo>
                  <a:lnTo>
                    <a:pt x="21420" y="38796"/>
                  </a:lnTo>
                  <a:lnTo>
                    <a:pt x="21540" y="38615"/>
                  </a:lnTo>
                  <a:lnTo>
                    <a:pt x="21661" y="38374"/>
                  </a:lnTo>
                  <a:lnTo>
                    <a:pt x="21721" y="38193"/>
                  </a:lnTo>
                  <a:lnTo>
                    <a:pt x="21721" y="37951"/>
                  </a:lnTo>
                  <a:lnTo>
                    <a:pt x="21661" y="37589"/>
                  </a:lnTo>
                  <a:lnTo>
                    <a:pt x="21540" y="37288"/>
                  </a:lnTo>
                  <a:lnTo>
                    <a:pt x="21359" y="37107"/>
                  </a:lnTo>
                  <a:lnTo>
                    <a:pt x="21118" y="36926"/>
                  </a:lnTo>
                  <a:lnTo>
                    <a:pt x="20876" y="36805"/>
                  </a:lnTo>
                  <a:close/>
                  <a:moveTo>
                    <a:pt x="26065" y="36805"/>
                  </a:moveTo>
                  <a:lnTo>
                    <a:pt x="25824" y="36926"/>
                  </a:lnTo>
                  <a:lnTo>
                    <a:pt x="25583" y="37107"/>
                  </a:lnTo>
                  <a:lnTo>
                    <a:pt x="25402" y="37288"/>
                  </a:lnTo>
                  <a:lnTo>
                    <a:pt x="25281" y="37589"/>
                  </a:lnTo>
                  <a:lnTo>
                    <a:pt x="25221" y="37951"/>
                  </a:lnTo>
                  <a:lnTo>
                    <a:pt x="25221" y="38193"/>
                  </a:lnTo>
                  <a:lnTo>
                    <a:pt x="25281" y="38374"/>
                  </a:lnTo>
                  <a:lnTo>
                    <a:pt x="25402" y="38615"/>
                  </a:lnTo>
                  <a:lnTo>
                    <a:pt x="25522" y="38796"/>
                  </a:lnTo>
                  <a:lnTo>
                    <a:pt x="25703" y="38917"/>
                  </a:lnTo>
                  <a:lnTo>
                    <a:pt x="25945" y="39037"/>
                  </a:lnTo>
                  <a:lnTo>
                    <a:pt x="26126" y="39098"/>
                  </a:lnTo>
                  <a:lnTo>
                    <a:pt x="26608" y="39098"/>
                  </a:lnTo>
                  <a:lnTo>
                    <a:pt x="26789" y="39037"/>
                  </a:lnTo>
                  <a:lnTo>
                    <a:pt x="27031" y="38917"/>
                  </a:lnTo>
                  <a:lnTo>
                    <a:pt x="27212" y="38796"/>
                  </a:lnTo>
                  <a:lnTo>
                    <a:pt x="27332" y="38615"/>
                  </a:lnTo>
                  <a:lnTo>
                    <a:pt x="27453" y="38374"/>
                  </a:lnTo>
                  <a:lnTo>
                    <a:pt x="27513" y="38193"/>
                  </a:lnTo>
                  <a:lnTo>
                    <a:pt x="27513" y="37951"/>
                  </a:lnTo>
                  <a:lnTo>
                    <a:pt x="27453" y="37589"/>
                  </a:lnTo>
                  <a:lnTo>
                    <a:pt x="27332" y="37288"/>
                  </a:lnTo>
                  <a:lnTo>
                    <a:pt x="27151" y="37107"/>
                  </a:lnTo>
                  <a:lnTo>
                    <a:pt x="26910" y="36926"/>
                  </a:lnTo>
                  <a:lnTo>
                    <a:pt x="26669" y="36805"/>
                  </a:lnTo>
                  <a:close/>
                  <a:moveTo>
                    <a:pt x="31858" y="36805"/>
                  </a:moveTo>
                  <a:lnTo>
                    <a:pt x="31616" y="36926"/>
                  </a:lnTo>
                  <a:lnTo>
                    <a:pt x="31375" y="37107"/>
                  </a:lnTo>
                  <a:lnTo>
                    <a:pt x="31194" y="37288"/>
                  </a:lnTo>
                  <a:lnTo>
                    <a:pt x="31073" y="37589"/>
                  </a:lnTo>
                  <a:lnTo>
                    <a:pt x="31013" y="37951"/>
                  </a:lnTo>
                  <a:lnTo>
                    <a:pt x="31013" y="38193"/>
                  </a:lnTo>
                  <a:lnTo>
                    <a:pt x="31073" y="38374"/>
                  </a:lnTo>
                  <a:lnTo>
                    <a:pt x="31194" y="38615"/>
                  </a:lnTo>
                  <a:lnTo>
                    <a:pt x="31315" y="38796"/>
                  </a:lnTo>
                  <a:lnTo>
                    <a:pt x="31496" y="38917"/>
                  </a:lnTo>
                  <a:lnTo>
                    <a:pt x="31737" y="39037"/>
                  </a:lnTo>
                  <a:lnTo>
                    <a:pt x="31918" y="39098"/>
                  </a:lnTo>
                  <a:lnTo>
                    <a:pt x="32401" y="39098"/>
                  </a:lnTo>
                  <a:lnTo>
                    <a:pt x="32582" y="39037"/>
                  </a:lnTo>
                  <a:lnTo>
                    <a:pt x="32823" y="38917"/>
                  </a:lnTo>
                  <a:lnTo>
                    <a:pt x="33004" y="38796"/>
                  </a:lnTo>
                  <a:lnTo>
                    <a:pt x="33125" y="38615"/>
                  </a:lnTo>
                  <a:lnTo>
                    <a:pt x="33245" y="38374"/>
                  </a:lnTo>
                  <a:lnTo>
                    <a:pt x="33306" y="38193"/>
                  </a:lnTo>
                  <a:lnTo>
                    <a:pt x="33306" y="37951"/>
                  </a:lnTo>
                  <a:lnTo>
                    <a:pt x="33245" y="37589"/>
                  </a:lnTo>
                  <a:lnTo>
                    <a:pt x="33125" y="37288"/>
                  </a:lnTo>
                  <a:lnTo>
                    <a:pt x="32944" y="37107"/>
                  </a:lnTo>
                  <a:lnTo>
                    <a:pt x="32702" y="36926"/>
                  </a:lnTo>
                  <a:lnTo>
                    <a:pt x="32461" y="36805"/>
                  </a:lnTo>
                  <a:close/>
                  <a:moveTo>
                    <a:pt x="37650" y="36805"/>
                  </a:moveTo>
                  <a:lnTo>
                    <a:pt x="37408" y="36926"/>
                  </a:lnTo>
                  <a:lnTo>
                    <a:pt x="37167" y="37107"/>
                  </a:lnTo>
                  <a:lnTo>
                    <a:pt x="36986" y="37288"/>
                  </a:lnTo>
                  <a:lnTo>
                    <a:pt x="36865" y="37589"/>
                  </a:lnTo>
                  <a:lnTo>
                    <a:pt x="36805" y="37951"/>
                  </a:lnTo>
                  <a:lnTo>
                    <a:pt x="36805" y="38193"/>
                  </a:lnTo>
                  <a:lnTo>
                    <a:pt x="36865" y="38374"/>
                  </a:lnTo>
                  <a:lnTo>
                    <a:pt x="36986" y="38615"/>
                  </a:lnTo>
                  <a:lnTo>
                    <a:pt x="37107" y="38796"/>
                  </a:lnTo>
                  <a:lnTo>
                    <a:pt x="37288" y="38917"/>
                  </a:lnTo>
                  <a:lnTo>
                    <a:pt x="37529" y="39037"/>
                  </a:lnTo>
                  <a:lnTo>
                    <a:pt x="37710" y="39098"/>
                  </a:lnTo>
                  <a:lnTo>
                    <a:pt x="38193" y="39098"/>
                  </a:lnTo>
                  <a:lnTo>
                    <a:pt x="38374" y="39037"/>
                  </a:lnTo>
                  <a:lnTo>
                    <a:pt x="38615" y="38917"/>
                  </a:lnTo>
                  <a:lnTo>
                    <a:pt x="38796" y="38796"/>
                  </a:lnTo>
                  <a:lnTo>
                    <a:pt x="38917" y="38615"/>
                  </a:lnTo>
                  <a:lnTo>
                    <a:pt x="39038" y="38374"/>
                  </a:lnTo>
                  <a:lnTo>
                    <a:pt x="39098" y="38193"/>
                  </a:lnTo>
                  <a:lnTo>
                    <a:pt x="39098" y="37951"/>
                  </a:lnTo>
                  <a:lnTo>
                    <a:pt x="39038" y="37589"/>
                  </a:lnTo>
                  <a:lnTo>
                    <a:pt x="38917" y="37288"/>
                  </a:lnTo>
                  <a:lnTo>
                    <a:pt x="38736" y="37107"/>
                  </a:lnTo>
                  <a:lnTo>
                    <a:pt x="38495" y="36926"/>
                  </a:lnTo>
                  <a:lnTo>
                    <a:pt x="38253" y="36805"/>
                  </a:lnTo>
                  <a:close/>
                  <a:moveTo>
                    <a:pt x="43442" y="36805"/>
                  </a:moveTo>
                  <a:lnTo>
                    <a:pt x="43201" y="36926"/>
                  </a:lnTo>
                  <a:lnTo>
                    <a:pt x="42959" y="37107"/>
                  </a:lnTo>
                  <a:lnTo>
                    <a:pt x="42778" y="37288"/>
                  </a:lnTo>
                  <a:lnTo>
                    <a:pt x="42658" y="37589"/>
                  </a:lnTo>
                  <a:lnTo>
                    <a:pt x="42597" y="37951"/>
                  </a:lnTo>
                  <a:lnTo>
                    <a:pt x="42597" y="38193"/>
                  </a:lnTo>
                  <a:lnTo>
                    <a:pt x="42658" y="38374"/>
                  </a:lnTo>
                  <a:lnTo>
                    <a:pt x="42778" y="38615"/>
                  </a:lnTo>
                  <a:lnTo>
                    <a:pt x="42899" y="38796"/>
                  </a:lnTo>
                  <a:lnTo>
                    <a:pt x="43080" y="38917"/>
                  </a:lnTo>
                  <a:lnTo>
                    <a:pt x="43321" y="39037"/>
                  </a:lnTo>
                  <a:lnTo>
                    <a:pt x="43502" y="39098"/>
                  </a:lnTo>
                  <a:lnTo>
                    <a:pt x="43985" y="39098"/>
                  </a:lnTo>
                  <a:lnTo>
                    <a:pt x="44166" y="39037"/>
                  </a:lnTo>
                  <a:lnTo>
                    <a:pt x="44407" y="38917"/>
                  </a:lnTo>
                  <a:lnTo>
                    <a:pt x="44588" y="38796"/>
                  </a:lnTo>
                  <a:lnTo>
                    <a:pt x="44709" y="38615"/>
                  </a:lnTo>
                  <a:lnTo>
                    <a:pt x="44830" y="38374"/>
                  </a:lnTo>
                  <a:lnTo>
                    <a:pt x="44890" y="38193"/>
                  </a:lnTo>
                  <a:lnTo>
                    <a:pt x="44890" y="37951"/>
                  </a:lnTo>
                  <a:lnTo>
                    <a:pt x="44830" y="37589"/>
                  </a:lnTo>
                  <a:lnTo>
                    <a:pt x="44709" y="37288"/>
                  </a:lnTo>
                  <a:lnTo>
                    <a:pt x="44528" y="37107"/>
                  </a:lnTo>
                  <a:lnTo>
                    <a:pt x="44287" y="36926"/>
                  </a:lnTo>
                  <a:lnTo>
                    <a:pt x="44045" y="36805"/>
                  </a:lnTo>
                  <a:close/>
                  <a:moveTo>
                    <a:pt x="49234" y="36805"/>
                  </a:moveTo>
                  <a:lnTo>
                    <a:pt x="48993" y="36926"/>
                  </a:lnTo>
                  <a:lnTo>
                    <a:pt x="48752" y="37107"/>
                  </a:lnTo>
                  <a:lnTo>
                    <a:pt x="48571" y="37288"/>
                  </a:lnTo>
                  <a:lnTo>
                    <a:pt x="48450" y="37589"/>
                  </a:lnTo>
                  <a:lnTo>
                    <a:pt x="48390" y="37951"/>
                  </a:lnTo>
                  <a:lnTo>
                    <a:pt x="48390" y="38193"/>
                  </a:lnTo>
                  <a:lnTo>
                    <a:pt x="48450" y="38374"/>
                  </a:lnTo>
                  <a:lnTo>
                    <a:pt x="48571" y="38615"/>
                  </a:lnTo>
                  <a:lnTo>
                    <a:pt x="48691" y="38796"/>
                  </a:lnTo>
                  <a:lnTo>
                    <a:pt x="48872" y="38917"/>
                  </a:lnTo>
                  <a:lnTo>
                    <a:pt x="49114" y="39037"/>
                  </a:lnTo>
                  <a:lnTo>
                    <a:pt x="49295" y="39098"/>
                  </a:lnTo>
                  <a:lnTo>
                    <a:pt x="49777" y="39098"/>
                  </a:lnTo>
                  <a:lnTo>
                    <a:pt x="49958" y="39037"/>
                  </a:lnTo>
                  <a:lnTo>
                    <a:pt x="50200" y="38917"/>
                  </a:lnTo>
                  <a:lnTo>
                    <a:pt x="50381" y="38796"/>
                  </a:lnTo>
                  <a:lnTo>
                    <a:pt x="50501" y="38615"/>
                  </a:lnTo>
                  <a:lnTo>
                    <a:pt x="50622" y="38374"/>
                  </a:lnTo>
                  <a:lnTo>
                    <a:pt x="50682" y="38193"/>
                  </a:lnTo>
                  <a:lnTo>
                    <a:pt x="50682" y="37951"/>
                  </a:lnTo>
                  <a:lnTo>
                    <a:pt x="50622" y="37589"/>
                  </a:lnTo>
                  <a:lnTo>
                    <a:pt x="50501" y="37288"/>
                  </a:lnTo>
                  <a:lnTo>
                    <a:pt x="50320" y="37107"/>
                  </a:lnTo>
                  <a:lnTo>
                    <a:pt x="50079" y="36926"/>
                  </a:lnTo>
                  <a:lnTo>
                    <a:pt x="49838" y="36805"/>
                  </a:lnTo>
                  <a:close/>
                  <a:moveTo>
                    <a:pt x="55027" y="36805"/>
                  </a:moveTo>
                  <a:lnTo>
                    <a:pt x="54785" y="36926"/>
                  </a:lnTo>
                  <a:lnTo>
                    <a:pt x="54544" y="37107"/>
                  </a:lnTo>
                  <a:lnTo>
                    <a:pt x="54363" y="37288"/>
                  </a:lnTo>
                  <a:lnTo>
                    <a:pt x="54242" y="37589"/>
                  </a:lnTo>
                  <a:lnTo>
                    <a:pt x="54182" y="37951"/>
                  </a:lnTo>
                  <a:lnTo>
                    <a:pt x="54182" y="38193"/>
                  </a:lnTo>
                  <a:lnTo>
                    <a:pt x="54242" y="38374"/>
                  </a:lnTo>
                  <a:lnTo>
                    <a:pt x="54363" y="38615"/>
                  </a:lnTo>
                  <a:lnTo>
                    <a:pt x="54483" y="38796"/>
                  </a:lnTo>
                  <a:lnTo>
                    <a:pt x="54665" y="38917"/>
                  </a:lnTo>
                  <a:lnTo>
                    <a:pt x="54906" y="39037"/>
                  </a:lnTo>
                  <a:lnTo>
                    <a:pt x="55087" y="39098"/>
                  </a:lnTo>
                  <a:lnTo>
                    <a:pt x="55570" y="39098"/>
                  </a:lnTo>
                  <a:lnTo>
                    <a:pt x="55751" y="39037"/>
                  </a:lnTo>
                  <a:lnTo>
                    <a:pt x="55992" y="38917"/>
                  </a:lnTo>
                  <a:lnTo>
                    <a:pt x="56173" y="38796"/>
                  </a:lnTo>
                  <a:lnTo>
                    <a:pt x="56294" y="38615"/>
                  </a:lnTo>
                  <a:lnTo>
                    <a:pt x="56414" y="38374"/>
                  </a:lnTo>
                  <a:lnTo>
                    <a:pt x="56475" y="38193"/>
                  </a:lnTo>
                  <a:lnTo>
                    <a:pt x="56475" y="37951"/>
                  </a:lnTo>
                  <a:lnTo>
                    <a:pt x="56414" y="37589"/>
                  </a:lnTo>
                  <a:lnTo>
                    <a:pt x="56294" y="37288"/>
                  </a:lnTo>
                  <a:lnTo>
                    <a:pt x="56113" y="37107"/>
                  </a:lnTo>
                  <a:lnTo>
                    <a:pt x="55871" y="36926"/>
                  </a:lnTo>
                  <a:lnTo>
                    <a:pt x="55630" y="36805"/>
                  </a:lnTo>
                  <a:close/>
                  <a:moveTo>
                    <a:pt x="60819" y="36805"/>
                  </a:moveTo>
                  <a:lnTo>
                    <a:pt x="60577" y="36926"/>
                  </a:lnTo>
                  <a:lnTo>
                    <a:pt x="60336" y="37107"/>
                  </a:lnTo>
                  <a:lnTo>
                    <a:pt x="60155" y="37288"/>
                  </a:lnTo>
                  <a:lnTo>
                    <a:pt x="60034" y="37589"/>
                  </a:lnTo>
                  <a:lnTo>
                    <a:pt x="59974" y="37951"/>
                  </a:lnTo>
                  <a:lnTo>
                    <a:pt x="59974" y="38193"/>
                  </a:lnTo>
                  <a:lnTo>
                    <a:pt x="60034" y="38374"/>
                  </a:lnTo>
                  <a:lnTo>
                    <a:pt x="60155" y="38615"/>
                  </a:lnTo>
                  <a:lnTo>
                    <a:pt x="60276" y="38796"/>
                  </a:lnTo>
                  <a:lnTo>
                    <a:pt x="60457" y="38917"/>
                  </a:lnTo>
                  <a:lnTo>
                    <a:pt x="60698" y="39037"/>
                  </a:lnTo>
                  <a:lnTo>
                    <a:pt x="60879" y="39098"/>
                  </a:lnTo>
                  <a:lnTo>
                    <a:pt x="61362" y="39098"/>
                  </a:lnTo>
                  <a:lnTo>
                    <a:pt x="61543" y="39037"/>
                  </a:lnTo>
                  <a:lnTo>
                    <a:pt x="61784" y="38917"/>
                  </a:lnTo>
                  <a:lnTo>
                    <a:pt x="61965" y="38796"/>
                  </a:lnTo>
                  <a:lnTo>
                    <a:pt x="62086" y="38615"/>
                  </a:lnTo>
                  <a:lnTo>
                    <a:pt x="62206" y="38374"/>
                  </a:lnTo>
                  <a:lnTo>
                    <a:pt x="62267" y="38193"/>
                  </a:lnTo>
                  <a:lnTo>
                    <a:pt x="62267" y="37951"/>
                  </a:lnTo>
                  <a:lnTo>
                    <a:pt x="62206" y="37589"/>
                  </a:lnTo>
                  <a:lnTo>
                    <a:pt x="62086" y="37288"/>
                  </a:lnTo>
                  <a:lnTo>
                    <a:pt x="61905" y="37107"/>
                  </a:lnTo>
                  <a:lnTo>
                    <a:pt x="61663" y="36926"/>
                  </a:lnTo>
                  <a:lnTo>
                    <a:pt x="61422" y="36805"/>
                  </a:lnTo>
                  <a:close/>
                  <a:moveTo>
                    <a:pt x="66611" y="36805"/>
                  </a:moveTo>
                  <a:lnTo>
                    <a:pt x="66370" y="36926"/>
                  </a:lnTo>
                  <a:lnTo>
                    <a:pt x="66128" y="37107"/>
                  </a:lnTo>
                  <a:lnTo>
                    <a:pt x="65947" y="37288"/>
                  </a:lnTo>
                  <a:lnTo>
                    <a:pt x="65827" y="37589"/>
                  </a:lnTo>
                  <a:lnTo>
                    <a:pt x="65766" y="37951"/>
                  </a:lnTo>
                  <a:lnTo>
                    <a:pt x="65766" y="38193"/>
                  </a:lnTo>
                  <a:lnTo>
                    <a:pt x="65827" y="38374"/>
                  </a:lnTo>
                  <a:lnTo>
                    <a:pt x="65947" y="38615"/>
                  </a:lnTo>
                  <a:lnTo>
                    <a:pt x="66068" y="38796"/>
                  </a:lnTo>
                  <a:lnTo>
                    <a:pt x="66249" y="38917"/>
                  </a:lnTo>
                  <a:lnTo>
                    <a:pt x="66490" y="39037"/>
                  </a:lnTo>
                  <a:lnTo>
                    <a:pt x="66671" y="39098"/>
                  </a:lnTo>
                  <a:lnTo>
                    <a:pt x="67154" y="39098"/>
                  </a:lnTo>
                  <a:lnTo>
                    <a:pt x="67335" y="39037"/>
                  </a:lnTo>
                  <a:lnTo>
                    <a:pt x="67576" y="38917"/>
                  </a:lnTo>
                  <a:lnTo>
                    <a:pt x="67757" y="38796"/>
                  </a:lnTo>
                  <a:lnTo>
                    <a:pt x="67878" y="38615"/>
                  </a:lnTo>
                  <a:lnTo>
                    <a:pt x="67999" y="38374"/>
                  </a:lnTo>
                  <a:lnTo>
                    <a:pt x="68059" y="38193"/>
                  </a:lnTo>
                  <a:lnTo>
                    <a:pt x="68059" y="37951"/>
                  </a:lnTo>
                  <a:lnTo>
                    <a:pt x="67999" y="37589"/>
                  </a:lnTo>
                  <a:lnTo>
                    <a:pt x="67878" y="37288"/>
                  </a:lnTo>
                  <a:lnTo>
                    <a:pt x="67697" y="37107"/>
                  </a:lnTo>
                  <a:lnTo>
                    <a:pt x="67456" y="36926"/>
                  </a:lnTo>
                  <a:lnTo>
                    <a:pt x="67214" y="36805"/>
                  </a:lnTo>
                  <a:close/>
                  <a:moveTo>
                    <a:pt x="72403" y="36805"/>
                  </a:moveTo>
                  <a:lnTo>
                    <a:pt x="72162" y="36926"/>
                  </a:lnTo>
                  <a:lnTo>
                    <a:pt x="71921" y="37107"/>
                  </a:lnTo>
                  <a:lnTo>
                    <a:pt x="71740" y="37288"/>
                  </a:lnTo>
                  <a:lnTo>
                    <a:pt x="71619" y="37589"/>
                  </a:lnTo>
                  <a:lnTo>
                    <a:pt x="71559" y="37951"/>
                  </a:lnTo>
                  <a:lnTo>
                    <a:pt x="71559" y="38193"/>
                  </a:lnTo>
                  <a:lnTo>
                    <a:pt x="71619" y="38374"/>
                  </a:lnTo>
                  <a:lnTo>
                    <a:pt x="71740" y="38615"/>
                  </a:lnTo>
                  <a:lnTo>
                    <a:pt x="71860" y="38796"/>
                  </a:lnTo>
                  <a:lnTo>
                    <a:pt x="72041" y="38917"/>
                  </a:lnTo>
                  <a:lnTo>
                    <a:pt x="72283" y="39037"/>
                  </a:lnTo>
                  <a:lnTo>
                    <a:pt x="72464" y="39098"/>
                  </a:lnTo>
                  <a:lnTo>
                    <a:pt x="72946" y="39098"/>
                  </a:lnTo>
                  <a:lnTo>
                    <a:pt x="73127" y="39037"/>
                  </a:lnTo>
                  <a:lnTo>
                    <a:pt x="73369" y="38917"/>
                  </a:lnTo>
                  <a:lnTo>
                    <a:pt x="73550" y="38796"/>
                  </a:lnTo>
                  <a:lnTo>
                    <a:pt x="73670" y="38615"/>
                  </a:lnTo>
                  <a:lnTo>
                    <a:pt x="73791" y="38374"/>
                  </a:lnTo>
                  <a:lnTo>
                    <a:pt x="73851" y="38193"/>
                  </a:lnTo>
                  <a:lnTo>
                    <a:pt x="73851" y="37951"/>
                  </a:lnTo>
                  <a:lnTo>
                    <a:pt x="73791" y="37589"/>
                  </a:lnTo>
                  <a:lnTo>
                    <a:pt x="73670" y="37288"/>
                  </a:lnTo>
                  <a:lnTo>
                    <a:pt x="73489" y="37107"/>
                  </a:lnTo>
                  <a:lnTo>
                    <a:pt x="73248" y="36926"/>
                  </a:lnTo>
                  <a:lnTo>
                    <a:pt x="73007" y="36805"/>
                  </a:lnTo>
                  <a:close/>
                  <a:moveTo>
                    <a:pt x="302" y="39701"/>
                  </a:moveTo>
                  <a:lnTo>
                    <a:pt x="0" y="39761"/>
                  </a:lnTo>
                  <a:lnTo>
                    <a:pt x="181" y="41994"/>
                  </a:lnTo>
                  <a:lnTo>
                    <a:pt x="543" y="41994"/>
                  </a:lnTo>
                  <a:lnTo>
                    <a:pt x="724" y="41934"/>
                  </a:lnTo>
                  <a:lnTo>
                    <a:pt x="966" y="41813"/>
                  </a:lnTo>
                  <a:lnTo>
                    <a:pt x="1147" y="41692"/>
                  </a:lnTo>
                  <a:lnTo>
                    <a:pt x="1267" y="41511"/>
                  </a:lnTo>
                  <a:lnTo>
                    <a:pt x="1388" y="41270"/>
                  </a:lnTo>
                  <a:lnTo>
                    <a:pt x="1448" y="41089"/>
                  </a:lnTo>
                  <a:lnTo>
                    <a:pt x="1448" y="40847"/>
                  </a:lnTo>
                  <a:lnTo>
                    <a:pt x="1448" y="40606"/>
                  </a:lnTo>
                  <a:lnTo>
                    <a:pt x="1388" y="40425"/>
                  </a:lnTo>
                  <a:lnTo>
                    <a:pt x="1267" y="40184"/>
                  </a:lnTo>
                  <a:lnTo>
                    <a:pt x="1147" y="40003"/>
                  </a:lnTo>
                  <a:lnTo>
                    <a:pt x="966" y="39882"/>
                  </a:lnTo>
                  <a:lnTo>
                    <a:pt x="724" y="39761"/>
                  </a:lnTo>
                  <a:lnTo>
                    <a:pt x="543" y="39701"/>
                  </a:lnTo>
                  <a:close/>
                  <a:moveTo>
                    <a:pt x="5853" y="39701"/>
                  </a:moveTo>
                  <a:lnTo>
                    <a:pt x="5672" y="39761"/>
                  </a:lnTo>
                  <a:lnTo>
                    <a:pt x="5431" y="39882"/>
                  </a:lnTo>
                  <a:lnTo>
                    <a:pt x="5250" y="40003"/>
                  </a:lnTo>
                  <a:lnTo>
                    <a:pt x="5129" y="40184"/>
                  </a:lnTo>
                  <a:lnTo>
                    <a:pt x="5008" y="40425"/>
                  </a:lnTo>
                  <a:lnTo>
                    <a:pt x="4948" y="40606"/>
                  </a:lnTo>
                  <a:lnTo>
                    <a:pt x="4948" y="40847"/>
                  </a:lnTo>
                  <a:lnTo>
                    <a:pt x="4948" y="41089"/>
                  </a:lnTo>
                  <a:lnTo>
                    <a:pt x="5008" y="41270"/>
                  </a:lnTo>
                  <a:lnTo>
                    <a:pt x="5129" y="41511"/>
                  </a:lnTo>
                  <a:lnTo>
                    <a:pt x="5250" y="41692"/>
                  </a:lnTo>
                  <a:lnTo>
                    <a:pt x="5431" y="41813"/>
                  </a:lnTo>
                  <a:lnTo>
                    <a:pt x="5672" y="41934"/>
                  </a:lnTo>
                  <a:lnTo>
                    <a:pt x="5853" y="41994"/>
                  </a:lnTo>
                  <a:lnTo>
                    <a:pt x="6336" y="41994"/>
                  </a:lnTo>
                  <a:lnTo>
                    <a:pt x="6517" y="41934"/>
                  </a:lnTo>
                  <a:lnTo>
                    <a:pt x="6758" y="41813"/>
                  </a:lnTo>
                  <a:lnTo>
                    <a:pt x="6939" y="41692"/>
                  </a:lnTo>
                  <a:lnTo>
                    <a:pt x="7060" y="41511"/>
                  </a:lnTo>
                  <a:lnTo>
                    <a:pt x="7180" y="41270"/>
                  </a:lnTo>
                  <a:lnTo>
                    <a:pt x="7241" y="41089"/>
                  </a:lnTo>
                  <a:lnTo>
                    <a:pt x="7241" y="40847"/>
                  </a:lnTo>
                  <a:lnTo>
                    <a:pt x="7241" y="40606"/>
                  </a:lnTo>
                  <a:lnTo>
                    <a:pt x="7180" y="40425"/>
                  </a:lnTo>
                  <a:lnTo>
                    <a:pt x="7060" y="40184"/>
                  </a:lnTo>
                  <a:lnTo>
                    <a:pt x="6939" y="40003"/>
                  </a:lnTo>
                  <a:lnTo>
                    <a:pt x="6758" y="39882"/>
                  </a:lnTo>
                  <a:lnTo>
                    <a:pt x="6517" y="39761"/>
                  </a:lnTo>
                  <a:lnTo>
                    <a:pt x="6336" y="39701"/>
                  </a:lnTo>
                  <a:close/>
                  <a:moveTo>
                    <a:pt x="11645" y="39701"/>
                  </a:moveTo>
                  <a:lnTo>
                    <a:pt x="11464" y="39761"/>
                  </a:lnTo>
                  <a:lnTo>
                    <a:pt x="11223" y="39882"/>
                  </a:lnTo>
                  <a:lnTo>
                    <a:pt x="11042" y="40003"/>
                  </a:lnTo>
                  <a:lnTo>
                    <a:pt x="10921" y="40184"/>
                  </a:lnTo>
                  <a:lnTo>
                    <a:pt x="10800" y="40425"/>
                  </a:lnTo>
                  <a:lnTo>
                    <a:pt x="10740" y="40606"/>
                  </a:lnTo>
                  <a:lnTo>
                    <a:pt x="10740" y="40847"/>
                  </a:lnTo>
                  <a:lnTo>
                    <a:pt x="10740" y="41089"/>
                  </a:lnTo>
                  <a:lnTo>
                    <a:pt x="10800" y="41270"/>
                  </a:lnTo>
                  <a:lnTo>
                    <a:pt x="10921" y="41511"/>
                  </a:lnTo>
                  <a:lnTo>
                    <a:pt x="11042" y="41692"/>
                  </a:lnTo>
                  <a:lnTo>
                    <a:pt x="11223" y="41813"/>
                  </a:lnTo>
                  <a:lnTo>
                    <a:pt x="11464" y="41934"/>
                  </a:lnTo>
                  <a:lnTo>
                    <a:pt x="11645" y="41994"/>
                  </a:lnTo>
                  <a:lnTo>
                    <a:pt x="12128" y="41994"/>
                  </a:lnTo>
                  <a:lnTo>
                    <a:pt x="12309" y="41934"/>
                  </a:lnTo>
                  <a:lnTo>
                    <a:pt x="12550" y="41813"/>
                  </a:lnTo>
                  <a:lnTo>
                    <a:pt x="12731" y="41692"/>
                  </a:lnTo>
                  <a:lnTo>
                    <a:pt x="12852" y="41511"/>
                  </a:lnTo>
                  <a:lnTo>
                    <a:pt x="12973" y="41270"/>
                  </a:lnTo>
                  <a:lnTo>
                    <a:pt x="13033" y="41089"/>
                  </a:lnTo>
                  <a:lnTo>
                    <a:pt x="13033" y="40847"/>
                  </a:lnTo>
                  <a:lnTo>
                    <a:pt x="13033" y="40606"/>
                  </a:lnTo>
                  <a:lnTo>
                    <a:pt x="12973" y="40425"/>
                  </a:lnTo>
                  <a:lnTo>
                    <a:pt x="12852" y="40184"/>
                  </a:lnTo>
                  <a:lnTo>
                    <a:pt x="12731" y="40003"/>
                  </a:lnTo>
                  <a:lnTo>
                    <a:pt x="12550" y="39882"/>
                  </a:lnTo>
                  <a:lnTo>
                    <a:pt x="12309" y="39761"/>
                  </a:lnTo>
                  <a:lnTo>
                    <a:pt x="12128" y="39701"/>
                  </a:lnTo>
                  <a:close/>
                  <a:moveTo>
                    <a:pt x="17437" y="39701"/>
                  </a:moveTo>
                  <a:lnTo>
                    <a:pt x="17256" y="39761"/>
                  </a:lnTo>
                  <a:lnTo>
                    <a:pt x="17015" y="39882"/>
                  </a:lnTo>
                  <a:lnTo>
                    <a:pt x="16834" y="40003"/>
                  </a:lnTo>
                  <a:lnTo>
                    <a:pt x="16713" y="40184"/>
                  </a:lnTo>
                  <a:lnTo>
                    <a:pt x="16593" y="40425"/>
                  </a:lnTo>
                  <a:lnTo>
                    <a:pt x="16532" y="40606"/>
                  </a:lnTo>
                  <a:lnTo>
                    <a:pt x="16532" y="40847"/>
                  </a:lnTo>
                  <a:lnTo>
                    <a:pt x="16532" y="41089"/>
                  </a:lnTo>
                  <a:lnTo>
                    <a:pt x="16593" y="41270"/>
                  </a:lnTo>
                  <a:lnTo>
                    <a:pt x="16713" y="41511"/>
                  </a:lnTo>
                  <a:lnTo>
                    <a:pt x="16834" y="41692"/>
                  </a:lnTo>
                  <a:lnTo>
                    <a:pt x="17015" y="41813"/>
                  </a:lnTo>
                  <a:lnTo>
                    <a:pt x="17256" y="41934"/>
                  </a:lnTo>
                  <a:lnTo>
                    <a:pt x="17437" y="41994"/>
                  </a:lnTo>
                  <a:lnTo>
                    <a:pt x="17920" y="41994"/>
                  </a:lnTo>
                  <a:lnTo>
                    <a:pt x="18101" y="41934"/>
                  </a:lnTo>
                  <a:lnTo>
                    <a:pt x="18342" y="41813"/>
                  </a:lnTo>
                  <a:lnTo>
                    <a:pt x="18523" y="41692"/>
                  </a:lnTo>
                  <a:lnTo>
                    <a:pt x="18644" y="41511"/>
                  </a:lnTo>
                  <a:lnTo>
                    <a:pt x="18765" y="41270"/>
                  </a:lnTo>
                  <a:lnTo>
                    <a:pt x="18825" y="41089"/>
                  </a:lnTo>
                  <a:lnTo>
                    <a:pt x="18825" y="40847"/>
                  </a:lnTo>
                  <a:lnTo>
                    <a:pt x="18825" y="40606"/>
                  </a:lnTo>
                  <a:lnTo>
                    <a:pt x="18765" y="40425"/>
                  </a:lnTo>
                  <a:lnTo>
                    <a:pt x="18644" y="40184"/>
                  </a:lnTo>
                  <a:lnTo>
                    <a:pt x="18523" y="40003"/>
                  </a:lnTo>
                  <a:lnTo>
                    <a:pt x="18342" y="39882"/>
                  </a:lnTo>
                  <a:lnTo>
                    <a:pt x="18101" y="39761"/>
                  </a:lnTo>
                  <a:lnTo>
                    <a:pt x="17920" y="39701"/>
                  </a:lnTo>
                  <a:close/>
                  <a:moveTo>
                    <a:pt x="23230" y="39701"/>
                  </a:moveTo>
                  <a:lnTo>
                    <a:pt x="23049" y="39761"/>
                  </a:lnTo>
                  <a:lnTo>
                    <a:pt x="22807" y="39882"/>
                  </a:lnTo>
                  <a:lnTo>
                    <a:pt x="22626" y="40003"/>
                  </a:lnTo>
                  <a:lnTo>
                    <a:pt x="22506" y="40184"/>
                  </a:lnTo>
                  <a:lnTo>
                    <a:pt x="22385" y="40425"/>
                  </a:lnTo>
                  <a:lnTo>
                    <a:pt x="22325" y="40606"/>
                  </a:lnTo>
                  <a:lnTo>
                    <a:pt x="22325" y="40847"/>
                  </a:lnTo>
                  <a:lnTo>
                    <a:pt x="22325" y="41089"/>
                  </a:lnTo>
                  <a:lnTo>
                    <a:pt x="22385" y="41270"/>
                  </a:lnTo>
                  <a:lnTo>
                    <a:pt x="22506" y="41511"/>
                  </a:lnTo>
                  <a:lnTo>
                    <a:pt x="22626" y="41692"/>
                  </a:lnTo>
                  <a:lnTo>
                    <a:pt x="22807" y="41813"/>
                  </a:lnTo>
                  <a:lnTo>
                    <a:pt x="23049" y="41934"/>
                  </a:lnTo>
                  <a:lnTo>
                    <a:pt x="23230" y="41994"/>
                  </a:lnTo>
                  <a:lnTo>
                    <a:pt x="23712" y="41994"/>
                  </a:lnTo>
                  <a:lnTo>
                    <a:pt x="23893" y="41934"/>
                  </a:lnTo>
                  <a:lnTo>
                    <a:pt x="24135" y="41813"/>
                  </a:lnTo>
                  <a:lnTo>
                    <a:pt x="24316" y="41692"/>
                  </a:lnTo>
                  <a:lnTo>
                    <a:pt x="24436" y="41511"/>
                  </a:lnTo>
                  <a:lnTo>
                    <a:pt x="24557" y="41270"/>
                  </a:lnTo>
                  <a:lnTo>
                    <a:pt x="24617" y="41089"/>
                  </a:lnTo>
                  <a:lnTo>
                    <a:pt x="24617" y="40847"/>
                  </a:lnTo>
                  <a:lnTo>
                    <a:pt x="24617" y="40606"/>
                  </a:lnTo>
                  <a:lnTo>
                    <a:pt x="24557" y="40425"/>
                  </a:lnTo>
                  <a:lnTo>
                    <a:pt x="24436" y="40184"/>
                  </a:lnTo>
                  <a:lnTo>
                    <a:pt x="24316" y="40003"/>
                  </a:lnTo>
                  <a:lnTo>
                    <a:pt x="24135" y="39882"/>
                  </a:lnTo>
                  <a:lnTo>
                    <a:pt x="23893" y="39761"/>
                  </a:lnTo>
                  <a:lnTo>
                    <a:pt x="23712" y="39701"/>
                  </a:lnTo>
                  <a:close/>
                  <a:moveTo>
                    <a:pt x="29022" y="39701"/>
                  </a:moveTo>
                  <a:lnTo>
                    <a:pt x="28841" y="39761"/>
                  </a:lnTo>
                  <a:lnTo>
                    <a:pt x="28599" y="39882"/>
                  </a:lnTo>
                  <a:lnTo>
                    <a:pt x="28418" y="40003"/>
                  </a:lnTo>
                  <a:lnTo>
                    <a:pt x="28298" y="40184"/>
                  </a:lnTo>
                  <a:lnTo>
                    <a:pt x="28177" y="40425"/>
                  </a:lnTo>
                  <a:lnTo>
                    <a:pt x="28117" y="40606"/>
                  </a:lnTo>
                  <a:lnTo>
                    <a:pt x="28117" y="40847"/>
                  </a:lnTo>
                  <a:lnTo>
                    <a:pt x="28117" y="41089"/>
                  </a:lnTo>
                  <a:lnTo>
                    <a:pt x="28177" y="41270"/>
                  </a:lnTo>
                  <a:lnTo>
                    <a:pt x="28298" y="41511"/>
                  </a:lnTo>
                  <a:lnTo>
                    <a:pt x="28418" y="41692"/>
                  </a:lnTo>
                  <a:lnTo>
                    <a:pt x="28599" y="41813"/>
                  </a:lnTo>
                  <a:lnTo>
                    <a:pt x="28841" y="41934"/>
                  </a:lnTo>
                  <a:lnTo>
                    <a:pt x="29022" y="41994"/>
                  </a:lnTo>
                  <a:lnTo>
                    <a:pt x="29505" y="41994"/>
                  </a:lnTo>
                  <a:lnTo>
                    <a:pt x="29686" y="41934"/>
                  </a:lnTo>
                  <a:lnTo>
                    <a:pt x="29927" y="41813"/>
                  </a:lnTo>
                  <a:lnTo>
                    <a:pt x="30108" y="41692"/>
                  </a:lnTo>
                  <a:lnTo>
                    <a:pt x="30229" y="41511"/>
                  </a:lnTo>
                  <a:lnTo>
                    <a:pt x="30349" y="41270"/>
                  </a:lnTo>
                  <a:lnTo>
                    <a:pt x="30410" y="41089"/>
                  </a:lnTo>
                  <a:lnTo>
                    <a:pt x="30410" y="40847"/>
                  </a:lnTo>
                  <a:lnTo>
                    <a:pt x="30410" y="40606"/>
                  </a:lnTo>
                  <a:lnTo>
                    <a:pt x="30349" y="40425"/>
                  </a:lnTo>
                  <a:lnTo>
                    <a:pt x="30229" y="40184"/>
                  </a:lnTo>
                  <a:lnTo>
                    <a:pt x="30108" y="40003"/>
                  </a:lnTo>
                  <a:lnTo>
                    <a:pt x="29927" y="39882"/>
                  </a:lnTo>
                  <a:lnTo>
                    <a:pt x="29686" y="39761"/>
                  </a:lnTo>
                  <a:lnTo>
                    <a:pt x="29505" y="39701"/>
                  </a:lnTo>
                  <a:close/>
                  <a:moveTo>
                    <a:pt x="34814" y="39701"/>
                  </a:moveTo>
                  <a:lnTo>
                    <a:pt x="34633" y="39761"/>
                  </a:lnTo>
                  <a:lnTo>
                    <a:pt x="34392" y="39882"/>
                  </a:lnTo>
                  <a:lnTo>
                    <a:pt x="34211" y="40003"/>
                  </a:lnTo>
                  <a:lnTo>
                    <a:pt x="34090" y="40184"/>
                  </a:lnTo>
                  <a:lnTo>
                    <a:pt x="33969" y="40425"/>
                  </a:lnTo>
                  <a:lnTo>
                    <a:pt x="33909" y="40606"/>
                  </a:lnTo>
                  <a:lnTo>
                    <a:pt x="33909" y="40847"/>
                  </a:lnTo>
                  <a:lnTo>
                    <a:pt x="33909" y="41089"/>
                  </a:lnTo>
                  <a:lnTo>
                    <a:pt x="33969" y="41270"/>
                  </a:lnTo>
                  <a:lnTo>
                    <a:pt x="34090" y="41511"/>
                  </a:lnTo>
                  <a:lnTo>
                    <a:pt x="34211" y="41692"/>
                  </a:lnTo>
                  <a:lnTo>
                    <a:pt x="34392" y="41813"/>
                  </a:lnTo>
                  <a:lnTo>
                    <a:pt x="34633" y="41934"/>
                  </a:lnTo>
                  <a:lnTo>
                    <a:pt x="34814" y="41994"/>
                  </a:lnTo>
                  <a:lnTo>
                    <a:pt x="35297" y="41994"/>
                  </a:lnTo>
                  <a:lnTo>
                    <a:pt x="35478" y="41934"/>
                  </a:lnTo>
                  <a:lnTo>
                    <a:pt x="35719" y="41813"/>
                  </a:lnTo>
                  <a:lnTo>
                    <a:pt x="35900" y="41692"/>
                  </a:lnTo>
                  <a:lnTo>
                    <a:pt x="36021" y="41511"/>
                  </a:lnTo>
                  <a:lnTo>
                    <a:pt x="36141" y="41270"/>
                  </a:lnTo>
                  <a:lnTo>
                    <a:pt x="36202" y="41089"/>
                  </a:lnTo>
                  <a:lnTo>
                    <a:pt x="36202" y="40847"/>
                  </a:lnTo>
                  <a:lnTo>
                    <a:pt x="36202" y="40606"/>
                  </a:lnTo>
                  <a:lnTo>
                    <a:pt x="36141" y="40425"/>
                  </a:lnTo>
                  <a:lnTo>
                    <a:pt x="36021" y="40184"/>
                  </a:lnTo>
                  <a:lnTo>
                    <a:pt x="35900" y="40003"/>
                  </a:lnTo>
                  <a:lnTo>
                    <a:pt x="35719" y="39882"/>
                  </a:lnTo>
                  <a:lnTo>
                    <a:pt x="35478" y="39761"/>
                  </a:lnTo>
                  <a:lnTo>
                    <a:pt x="35297" y="39701"/>
                  </a:lnTo>
                  <a:close/>
                  <a:moveTo>
                    <a:pt x="40606" y="39701"/>
                  </a:moveTo>
                  <a:lnTo>
                    <a:pt x="40425" y="39761"/>
                  </a:lnTo>
                  <a:lnTo>
                    <a:pt x="40184" y="39882"/>
                  </a:lnTo>
                  <a:lnTo>
                    <a:pt x="40003" y="40003"/>
                  </a:lnTo>
                  <a:lnTo>
                    <a:pt x="39882" y="40184"/>
                  </a:lnTo>
                  <a:lnTo>
                    <a:pt x="39762" y="40425"/>
                  </a:lnTo>
                  <a:lnTo>
                    <a:pt x="39701" y="40606"/>
                  </a:lnTo>
                  <a:lnTo>
                    <a:pt x="39701" y="40847"/>
                  </a:lnTo>
                  <a:lnTo>
                    <a:pt x="39701" y="41089"/>
                  </a:lnTo>
                  <a:lnTo>
                    <a:pt x="39762" y="41270"/>
                  </a:lnTo>
                  <a:lnTo>
                    <a:pt x="39882" y="41511"/>
                  </a:lnTo>
                  <a:lnTo>
                    <a:pt x="40003" y="41692"/>
                  </a:lnTo>
                  <a:lnTo>
                    <a:pt x="40184" y="41813"/>
                  </a:lnTo>
                  <a:lnTo>
                    <a:pt x="40425" y="41934"/>
                  </a:lnTo>
                  <a:lnTo>
                    <a:pt x="40606" y="41994"/>
                  </a:lnTo>
                  <a:lnTo>
                    <a:pt x="41089" y="41994"/>
                  </a:lnTo>
                  <a:lnTo>
                    <a:pt x="41270" y="41934"/>
                  </a:lnTo>
                  <a:lnTo>
                    <a:pt x="41511" y="41813"/>
                  </a:lnTo>
                  <a:lnTo>
                    <a:pt x="41692" y="41692"/>
                  </a:lnTo>
                  <a:lnTo>
                    <a:pt x="41813" y="41511"/>
                  </a:lnTo>
                  <a:lnTo>
                    <a:pt x="41934" y="41270"/>
                  </a:lnTo>
                  <a:lnTo>
                    <a:pt x="41994" y="41089"/>
                  </a:lnTo>
                  <a:lnTo>
                    <a:pt x="41994" y="40847"/>
                  </a:lnTo>
                  <a:lnTo>
                    <a:pt x="41994" y="40606"/>
                  </a:lnTo>
                  <a:lnTo>
                    <a:pt x="41934" y="40425"/>
                  </a:lnTo>
                  <a:lnTo>
                    <a:pt x="41813" y="40184"/>
                  </a:lnTo>
                  <a:lnTo>
                    <a:pt x="41692" y="40003"/>
                  </a:lnTo>
                  <a:lnTo>
                    <a:pt x="41511" y="39882"/>
                  </a:lnTo>
                  <a:lnTo>
                    <a:pt x="41270" y="39761"/>
                  </a:lnTo>
                  <a:lnTo>
                    <a:pt x="41089" y="39701"/>
                  </a:lnTo>
                  <a:close/>
                  <a:moveTo>
                    <a:pt x="46399" y="39701"/>
                  </a:moveTo>
                  <a:lnTo>
                    <a:pt x="46218" y="39761"/>
                  </a:lnTo>
                  <a:lnTo>
                    <a:pt x="45976" y="39882"/>
                  </a:lnTo>
                  <a:lnTo>
                    <a:pt x="45795" y="40003"/>
                  </a:lnTo>
                  <a:lnTo>
                    <a:pt x="45674" y="40184"/>
                  </a:lnTo>
                  <a:lnTo>
                    <a:pt x="45554" y="40425"/>
                  </a:lnTo>
                  <a:lnTo>
                    <a:pt x="45493" y="40606"/>
                  </a:lnTo>
                  <a:lnTo>
                    <a:pt x="45493" y="40847"/>
                  </a:lnTo>
                  <a:lnTo>
                    <a:pt x="45493" y="41089"/>
                  </a:lnTo>
                  <a:lnTo>
                    <a:pt x="45554" y="41270"/>
                  </a:lnTo>
                  <a:lnTo>
                    <a:pt x="45674" y="41511"/>
                  </a:lnTo>
                  <a:lnTo>
                    <a:pt x="45795" y="41692"/>
                  </a:lnTo>
                  <a:lnTo>
                    <a:pt x="45976" y="41813"/>
                  </a:lnTo>
                  <a:lnTo>
                    <a:pt x="46218" y="41934"/>
                  </a:lnTo>
                  <a:lnTo>
                    <a:pt x="46399" y="41994"/>
                  </a:lnTo>
                  <a:lnTo>
                    <a:pt x="46881" y="41994"/>
                  </a:lnTo>
                  <a:lnTo>
                    <a:pt x="47062" y="41934"/>
                  </a:lnTo>
                  <a:lnTo>
                    <a:pt x="47304" y="41813"/>
                  </a:lnTo>
                  <a:lnTo>
                    <a:pt x="47485" y="41692"/>
                  </a:lnTo>
                  <a:lnTo>
                    <a:pt x="47605" y="41511"/>
                  </a:lnTo>
                  <a:lnTo>
                    <a:pt x="47726" y="41270"/>
                  </a:lnTo>
                  <a:lnTo>
                    <a:pt x="47786" y="41089"/>
                  </a:lnTo>
                  <a:lnTo>
                    <a:pt x="47786" y="40847"/>
                  </a:lnTo>
                  <a:lnTo>
                    <a:pt x="47786" y="40606"/>
                  </a:lnTo>
                  <a:lnTo>
                    <a:pt x="47726" y="40425"/>
                  </a:lnTo>
                  <a:lnTo>
                    <a:pt x="47605" y="40184"/>
                  </a:lnTo>
                  <a:lnTo>
                    <a:pt x="47485" y="40003"/>
                  </a:lnTo>
                  <a:lnTo>
                    <a:pt x="47304" y="39882"/>
                  </a:lnTo>
                  <a:lnTo>
                    <a:pt x="47062" y="39761"/>
                  </a:lnTo>
                  <a:lnTo>
                    <a:pt x="46881" y="39701"/>
                  </a:lnTo>
                  <a:close/>
                  <a:moveTo>
                    <a:pt x="52191" y="39701"/>
                  </a:moveTo>
                  <a:lnTo>
                    <a:pt x="52010" y="39761"/>
                  </a:lnTo>
                  <a:lnTo>
                    <a:pt x="51768" y="39882"/>
                  </a:lnTo>
                  <a:lnTo>
                    <a:pt x="51587" y="40003"/>
                  </a:lnTo>
                  <a:lnTo>
                    <a:pt x="51467" y="40184"/>
                  </a:lnTo>
                  <a:lnTo>
                    <a:pt x="51346" y="40425"/>
                  </a:lnTo>
                  <a:lnTo>
                    <a:pt x="51286" y="40606"/>
                  </a:lnTo>
                  <a:lnTo>
                    <a:pt x="51286" y="40847"/>
                  </a:lnTo>
                  <a:lnTo>
                    <a:pt x="51286" y="41089"/>
                  </a:lnTo>
                  <a:lnTo>
                    <a:pt x="51346" y="41270"/>
                  </a:lnTo>
                  <a:lnTo>
                    <a:pt x="51467" y="41511"/>
                  </a:lnTo>
                  <a:lnTo>
                    <a:pt x="51587" y="41692"/>
                  </a:lnTo>
                  <a:lnTo>
                    <a:pt x="51768" y="41813"/>
                  </a:lnTo>
                  <a:lnTo>
                    <a:pt x="52010" y="41934"/>
                  </a:lnTo>
                  <a:lnTo>
                    <a:pt x="52191" y="41994"/>
                  </a:lnTo>
                  <a:lnTo>
                    <a:pt x="52673" y="41994"/>
                  </a:lnTo>
                  <a:lnTo>
                    <a:pt x="52854" y="41934"/>
                  </a:lnTo>
                  <a:lnTo>
                    <a:pt x="53096" y="41813"/>
                  </a:lnTo>
                  <a:lnTo>
                    <a:pt x="53277" y="41692"/>
                  </a:lnTo>
                  <a:lnTo>
                    <a:pt x="53397" y="41511"/>
                  </a:lnTo>
                  <a:lnTo>
                    <a:pt x="53518" y="41270"/>
                  </a:lnTo>
                  <a:lnTo>
                    <a:pt x="53578" y="41089"/>
                  </a:lnTo>
                  <a:lnTo>
                    <a:pt x="53578" y="40847"/>
                  </a:lnTo>
                  <a:lnTo>
                    <a:pt x="53578" y="40606"/>
                  </a:lnTo>
                  <a:lnTo>
                    <a:pt x="53518" y="40425"/>
                  </a:lnTo>
                  <a:lnTo>
                    <a:pt x="53397" y="40184"/>
                  </a:lnTo>
                  <a:lnTo>
                    <a:pt x="53277" y="40003"/>
                  </a:lnTo>
                  <a:lnTo>
                    <a:pt x="53096" y="39882"/>
                  </a:lnTo>
                  <a:lnTo>
                    <a:pt x="52854" y="39761"/>
                  </a:lnTo>
                  <a:lnTo>
                    <a:pt x="52673" y="39701"/>
                  </a:lnTo>
                  <a:close/>
                  <a:moveTo>
                    <a:pt x="57983" y="39701"/>
                  </a:moveTo>
                  <a:lnTo>
                    <a:pt x="57802" y="39761"/>
                  </a:lnTo>
                  <a:lnTo>
                    <a:pt x="57561" y="39882"/>
                  </a:lnTo>
                  <a:lnTo>
                    <a:pt x="57380" y="40003"/>
                  </a:lnTo>
                  <a:lnTo>
                    <a:pt x="57259" y="40184"/>
                  </a:lnTo>
                  <a:lnTo>
                    <a:pt x="57138" y="40425"/>
                  </a:lnTo>
                  <a:lnTo>
                    <a:pt x="57078" y="40606"/>
                  </a:lnTo>
                  <a:lnTo>
                    <a:pt x="57078" y="40847"/>
                  </a:lnTo>
                  <a:lnTo>
                    <a:pt x="57078" y="41089"/>
                  </a:lnTo>
                  <a:lnTo>
                    <a:pt x="57138" y="41270"/>
                  </a:lnTo>
                  <a:lnTo>
                    <a:pt x="57259" y="41511"/>
                  </a:lnTo>
                  <a:lnTo>
                    <a:pt x="57380" y="41692"/>
                  </a:lnTo>
                  <a:lnTo>
                    <a:pt x="57561" y="41813"/>
                  </a:lnTo>
                  <a:lnTo>
                    <a:pt x="57802" y="41934"/>
                  </a:lnTo>
                  <a:lnTo>
                    <a:pt x="57983" y="41994"/>
                  </a:lnTo>
                  <a:lnTo>
                    <a:pt x="58466" y="41994"/>
                  </a:lnTo>
                  <a:lnTo>
                    <a:pt x="58647" y="41934"/>
                  </a:lnTo>
                  <a:lnTo>
                    <a:pt x="58888" y="41813"/>
                  </a:lnTo>
                  <a:lnTo>
                    <a:pt x="59069" y="41692"/>
                  </a:lnTo>
                  <a:lnTo>
                    <a:pt x="59190" y="41511"/>
                  </a:lnTo>
                  <a:lnTo>
                    <a:pt x="59310" y="41270"/>
                  </a:lnTo>
                  <a:lnTo>
                    <a:pt x="59371" y="41089"/>
                  </a:lnTo>
                  <a:lnTo>
                    <a:pt x="59371" y="40847"/>
                  </a:lnTo>
                  <a:lnTo>
                    <a:pt x="59371" y="40606"/>
                  </a:lnTo>
                  <a:lnTo>
                    <a:pt x="59310" y="40425"/>
                  </a:lnTo>
                  <a:lnTo>
                    <a:pt x="59190" y="40184"/>
                  </a:lnTo>
                  <a:lnTo>
                    <a:pt x="59069" y="40003"/>
                  </a:lnTo>
                  <a:lnTo>
                    <a:pt x="58888" y="39882"/>
                  </a:lnTo>
                  <a:lnTo>
                    <a:pt x="58647" y="39761"/>
                  </a:lnTo>
                  <a:lnTo>
                    <a:pt x="58466" y="39701"/>
                  </a:lnTo>
                  <a:close/>
                  <a:moveTo>
                    <a:pt x="63775" y="39701"/>
                  </a:moveTo>
                  <a:lnTo>
                    <a:pt x="63594" y="39761"/>
                  </a:lnTo>
                  <a:lnTo>
                    <a:pt x="63353" y="39882"/>
                  </a:lnTo>
                  <a:lnTo>
                    <a:pt x="63172" y="40003"/>
                  </a:lnTo>
                  <a:lnTo>
                    <a:pt x="63051" y="40184"/>
                  </a:lnTo>
                  <a:lnTo>
                    <a:pt x="62931" y="40425"/>
                  </a:lnTo>
                  <a:lnTo>
                    <a:pt x="62870" y="40606"/>
                  </a:lnTo>
                  <a:lnTo>
                    <a:pt x="62870" y="40847"/>
                  </a:lnTo>
                  <a:lnTo>
                    <a:pt x="62870" y="41089"/>
                  </a:lnTo>
                  <a:lnTo>
                    <a:pt x="62931" y="41270"/>
                  </a:lnTo>
                  <a:lnTo>
                    <a:pt x="63051" y="41511"/>
                  </a:lnTo>
                  <a:lnTo>
                    <a:pt x="63172" y="41692"/>
                  </a:lnTo>
                  <a:lnTo>
                    <a:pt x="63353" y="41813"/>
                  </a:lnTo>
                  <a:lnTo>
                    <a:pt x="63594" y="41934"/>
                  </a:lnTo>
                  <a:lnTo>
                    <a:pt x="63775" y="41994"/>
                  </a:lnTo>
                  <a:lnTo>
                    <a:pt x="64258" y="41994"/>
                  </a:lnTo>
                  <a:lnTo>
                    <a:pt x="64439" y="41934"/>
                  </a:lnTo>
                  <a:lnTo>
                    <a:pt x="64680" y="41813"/>
                  </a:lnTo>
                  <a:lnTo>
                    <a:pt x="64861" y="41692"/>
                  </a:lnTo>
                  <a:lnTo>
                    <a:pt x="64982" y="41511"/>
                  </a:lnTo>
                  <a:lnTo>
                    <a:pt x="65103" y="41270"/>
                  </a:lnTo>
                  <a:lnTo>
                    <a:pt x="65163" y="41089"/>
                  </a:lnTo>
                  <a:lnTo>
                    <a:pt x="65163" y="40847"/>
                  </a:lnTo>
                  <a:lnTo>
                    <a:pt x="65163" y="40606"/>
                  </a:lnTo>
                  <a:lnTo>
                    <a:pt x="65103" y="40425"/>
                  </a:lnTo>
                  <a:lnTo>
                    <a:pt x="64982" y="40184"/>
                  </a:lnTo>
                  <a:lnTo>
                    <a:pt x="64861" y="40003"/>
                  </a:lnTo>
                  <a:lnTo>
                    <a:pt x="64680" y="39882"/>
                  </a:lnTo>
                  <a:lnTo>
                    <a:pt x="64439" y="39761"/>
                  </a:lnTo>
                  <a:lnTo>
                    <a:pt x="64258" y="39701"/>
                  </a:lnTo>
                  <a:close/>
                  <a:moveTo>
                    <a:pt x="69567" y="39701"/>
                  </a:moveTo>
                  <a:lnTo>
                    <a:pt x="69386" y="39761"/>
                  </a:lnTo>
                  <a:lnTo>
                    <a:pt x="69145" y="39882"/>
                  </a:lnTo>
                  <a:lnTo>
                    <a:pt x="68964" y="40003"/>
                  </a:lnTo>
                  <a:lnTo>
                    <a:pt x="68843" y="40184"/>
                  </a:lnTo>
                  <a:lnTo>
                    <a:pt x="68723" y="40425"/>
                  </a:lnTo>
                  <a:lnTo>
                    <a:pt x="68662" y="40606"/>
                  </a:lnTo>
                  <a:lnTo>
                    <a:pt x="68662" y="40847"/>
                  </a:lnTo>
                  <a:lnTo>
                    <a:pt x="68662" y="41089"/>
                  </a:lnTo>
                  <a:lnTo>
                    <a:pt x="68723" y="41270"/>
                  </a:lnTo>
                  <a:lnTo>
                    <a:pt x="68843" y="41511"/>
                  </a:lnTo>
                  <a:lnTo>
                    <a:pt x="68964" y="41692"/>
                  </a:lnTo>
                  <a:lnTo>
                    <a:pt x="69145" y="41813"/>
                  </a:lnTo>
                  <a:lnTo>
                    <a:pt x="69386" y="41934"/>
                  </a:lnTo>
                  <a:lnTo>
                    <a:pt x="69567" y="41994"/>
                  </a:lnTo>
                  <a:lnTo>
                    <a:pt x="70050" y="41994"/>
                  </a:lnTo>
                  <a:lnTo>
                    <a:pt x="70231" y="41934"/>
                  </a:lnTo>
                  <a:lnTo>
                    <a:pt x="70472" y="41813"/>
                  </a:lnTo>
                  <a:lnTo>
                    <a:pt x="70653" y="41692"/>
                  </a:lnTo>
                  <a:lnTo>
                    <a:pt x="70774" y="41511"/>
                  </a:lnTo>
                  <a:lnTo>
                    <a:pt x="70895" y="41270"/>
                  </a:lnTo>
                  <a:lnTo>
                    <a:pt x="70955" y="41089"/>
                  </a:lnTo>
                  <a:lnTo>
                    <a:pt x="70955" y="40847"/>
                  </a:lnTo>
                  <a:lnTo>
                    <a:pt x="70955" y="40606"/>
                  </a:lnTo>
                  <a:lnTo>
                    <a:pt x="70895" y="40425"/>
                  </a:lnTo>
                  <a:lnTo>
                    <a:pt x="70774" y="40184"/>
                  </a:lnTo>
                  <a:lnTo>
                    <a:pt x="70653" y="40003"/>
                  </a:lnTo>
                  <a:lnTo>
                    <a:pt x="70472" y="39882"/>
                  </a:lnTo>
                  <a:lnTo>
                    <a:pt x="70231" y="39761"/>
                  </a:lnTo>
                  <a:lnTo>
                    <a:pt x="70050" y="39701"/>
                  </a:lnTo>
                  <a:close/>
                  <a:moveTo>
                    <a:pt x="75360" y="39701"/>
                  </a:moveTo>
                  <a:lnTo>
                    <a:pt x="75179" y="39761"/>
                  </a:lnTo>
                  <a:lnTo>
                    <a:pt x="74937" y="39882"/>
                  </a:lnTo>
                  <a:lnTo>
                    <a:pt x="74756" y="40003"/>
                  </a:lnTo>
                  <a:lnTo>
                    <a:pt x="74636" y="40184"/>
                  </a:lnTo>
                  <a:lnTo>
                    <a:pt x="74515" y="40425"/>
                  </a:lnTo>
                  <a:lnTo>
                    <a:pt x="74455" y="40606"/>
                  </a:lnTo>
                  <a:lnTo>
                    <a:pt x="74455" y="40847"/>
                  </a:lnTo>
                  <a:lnTo>
                    <a:pt x="74455" y="41089"/>
                  </a:lnTo>
                  <a:lnTo>
                    <a:pt x="74515" y="41270"/>
                  </a:lnTo>
                  <a:lnTo>
                    <a:pt x="74636" y="41511"/>
                  </a:lnTo>
                  <a:lnTo>
                    <a:pt x="74756" y="41692"/>
                  </a:lnTo>
                  <a:lnTo>
                    <a:pt x="74937" y="41813"/>
                  </a:lnTo>
                  <a:lnTo>
                    <a:pt x="75179" y="41934"/>
                  </a:lnTo>
                  <a:lnTo>
                    <a:pt x="75360" y="41994"/>
                  </a:lnTo>
                  <a:lnTo>
                    <a:pt x="75722" y="41994"/>
                  </a:lnTo>
                  <a:lnTo>
                    <a:pt x="75903" y="39761"/>
                  </a:lnTo>
                  <a:lnTo>
                    <a:pt x="75601" y="39701"/>
                  </a:lnTo>
                  <a:close/>
                  <a:moveTo>
                    <a:pt x="2957" y="42597"/>
                  </a:moveTo>
                  <a:lnTo>
                    <a:pt x="2776" y="42658"/>
                  </a:lnTo>
                  <a:lnTo>
                    <a:pt x="2534" y="42778"/>
                  </a:lnTo>
                  <a:lnTo>
                    <a:pt x="2353" y="42899"/>
                  </a:lnTo>
                  <a:lnTo>
                    <a:pt x="2233" y="43080"/>
                  </a:lnTo>
                  <a:lnTo>
                    <a:pt x="2112" y="43321"/>
                  </a:lnTo>
                  <a:lnTo>
                    <a:pt x="2052" y="43502"/>
                  </a:lnTo>
                  <a:lnTo>
                    <a:pt x="2052" y="43744"/>
                  </a:lnTo>
                  <a:lnTo>
                    <a:pt x="2052" y="43985"/>
                  </a:lnTo>
                  <a:lnTo>
                    <a:pt x="2112" y="44166"/>
                  </a:lnTo>
                  <a:lnTo>
                    <a:pt x="2233" y="44407"/>
                  </a:lnTo>
                  <a:lnTo>
                    <a:pt x="2353" y="44588"/>
                  </a:lnTo>
                  <a:lnTo>
                    <a:pt x="2534" y="44709"/>
                  </a:lnTo>
                  <a:lnTo>
                    <a:pt x="2776" y="44830"/>
                  </a:lnTo>
                  <a:lnTo>
                    <a:pt x="2957" y="44890"/>
                  </a:lnTo>
                  <a:lnTo>
                    <a:pt x="3439" y="44890"/>
                  </a:lnTo>
                  <a:lnTo>
                    <a:pt x="3620" y="44830"/>
                  </a:lnTo>
                  <a:lnTo>
                    <a:pt x="3862" y="44709"/>
                  </a:lnTo>
                  <a:lnTo>
                    <a:pt x="4043" y="44588"/>
                  </a:lnTo>
                  <a:lnTo>
                    <a:pt x="4164" y="44407"/>
                  </a:lnTo>
                  <a:lnTo>
                    <a:pt x="4284" y="44166"/>
                  </a:lnTo>
                  <a:lnTo>
                    <a:pt x="4345" y="43985"/>
                  </a:lnTo>
                  <a:lnTo>
                    <a:pt x="4345" y="43744"/>
                  </a:lnTo>
                  <a:lnTo>
                    <a:pt x="4345" y="43502"/>
                  </a:lnTo>
                  <a:lnTo>
                    <a:pt x="4284" y="43321"/>
                  </a:lnTo>
                  <a:lnTo>
                    <a:pt x="4164" y="43080"/>
                  </a:lnTo>
                  <a:lnTo>
                    <a:pt x="4043" y="42899"/>
                  </a:lnTo>
                  <a:lnTo>
                    <a:pt x="3862" y="42778"/>
                  </a:lnTo>
                  <a:lnTo>
                    <a:pt x="3620" y="42658"/>
                  </a:lnTo>
                  <a:lnTo>
                    <a:pt x="3439" y="42597"/>
                  </a:lnTo>
                  <a:close/>
                  <a:moveTo>
                    <a:pt x="8749" y="42597"/>
                  </a:moveTo>
                  <a:lnTo>
                    <a:pt x="8568" y="42658"/>
                  </a:lnTo>
                  <a:lnTo>
                    <a:pt x="8327" y="42778"/>
                  </a:lnTo>
                  <a:lnTo>
                    <a:pt x="8146" y="42899"/>
                  </a:lnTo>
                  <a:lnTo>
                    <a:pt x="8025" y="43080"/>
                  </a:lnTo>
                  <a:lnTo>
                    <a:pt x="7904" y="43321"/>
                  </a:lnTo>
                  <a:lnTo>
                    <a:pt x="7844" y="43502"/>
                  </a:lnTo>
                  <a:lnTo>
                    <a:pt x="7844" y="43744"/>
                  </a:lnTo>
                  <a:lnTo>
                    <a:pt x="7844" y="43985"/>
                  </a:lnTo>
                  <a:lnTo>
                    <a:pt x="7904" y="44166"/>
                  </a:lnTo>
                  <a:lnTo>
                    <a:pt x="8025" y="44407"/>
                  </a:lnTo>
                  <a:lnTo>
                    <a:pt x="8146" y="44588"/>
                  </a:lnTo>
                  <a:lnTo>
                    <a:pt x="8327" y="44709"/>
                  </a:lnTo>
                  <a:lnTo>
                    <a:pt x="8568" y="44830"/>
                  </a:lnTo>
                  <a:lnTo>
                    <a:pt x="8749" y="44890"/>
                  </a:lnTo>
                  <a:lnTo>
                    <a:pt x="9232" y="44890"/>
                  </a:lnTo>
                  <a:lnTo>
                    <a:pt x="9413" y="44830"/>
                  </a:lnTo>
                  <a:lnTo>
                    <a:pt x="9654" y="44709"/>
                  </a:lnTo>
                  <a:lnTo>
                    <a:pt x="9835" y="44588"/>
                  </a:lnTo>
                  <a:lnTo>
                    <a:pt x="9956" y="44407"/>
                  </a:lnTo>
                  <a:lnTo>
                    <a:pt x="10076" y="44166"/>
                  </a:lnTo>
                  <a:lnTo>
                    <a:pt x="10137" y="43985"/>
                  </a:lnTo>
                  <a:lnTo>
                    <a:pt x="10137" y="43744"/>
                  </a:lnTo>
                  <a:lnTo>
                    <a:pt x="10137" y="43502"/>
                  </a:lnTo>
                  <a:lnTo>
                    <a:pt x="10076" y="43321"/>
                  </a:lnTo>
                  <a:lnTo>
                    <a:pt x="9956" y="43080"/>
                  </a:lnTo>
                  <a:lnTo>
                    <a:pt x="9835" y="42899"/>
                  </a:lnTo>
                  <a:lnTo>
                    <a:pt x="9654" y="42778"/>
                  </a:lnTo>
                  <a:lnTo>
                    <a:pt x="9413" y="42658"/>
                  </a:lnTo>
                  <a:lnTo>
                    <a:pt x="9232" y="42597"/>
                  </a:lnTo>
                  <a:close/>
                  <a:moveTo>
                    <a:pt x="14541" y="42597"/>
                  </a:moveTo>
                  <a:lnTo>
                    <a:pt x="14360" y="42658"/>
                  </a:lnTo>
                  <a:lnTo>
                    <a:pt x="14119" y="42778"/>
                  </a:lnTo>
                  <a:lnTo>
                    <a:pt x="13938" y="42899"/>
                  </a:lnTo>
                  <a:lnTo>
                    <a:pt x="13817" y="43080"/>
                  </a:lnTo>
                  <a:lnTo>
                    <a:pt x="13697" y="43321"/>
                  </a:lnTo>
                  <a:lnTo>
                    <a:pt x="13636" y="43502"/>
                  </a:lnTo>
                  <a:lnTo>
                    <a:pt x="13636" y="43744"/>
                  </a:lnTo>
                  <a:lnTo>
                    <a:pt x="13636" y="43985"/>
                  </a:lnTo>
                  <a:lnTo>
                    <a:pt x="13697" y="44166"/>
                  </a:lnTo>
                  <a:lnTo>
                    <a:pt x="13817" y="44407"/>
                  </a:lnTo>
                  <a:lnTo>
                    <a:pt x="13938" y="44588"/>
                  </a:lnTo>
                  <a:lnTo>
                    <a:pt x="14119" y="44709"/>
                  </a:lnTo>
                  <a:lnTo>
                    <a:pt x="14360" y="44830"/>
                  </a:lnTo>
                  <a:lnTo>
                    <a:pt x="14541" y="44890"/>
                  </a:lnTo>
                  <a:lnTo>
                    <a:pt x="15024" y="44890"/>
                  </a:lnTo>
                  <a:lnTo>
                    <a:pt x="15205" y="44830"/>
                  </a:lnTo>
                  <a:lnTo>
                    <a:pt x="15446" y="44709"/>
                  </a:lnTo>
                  <a:lnTo>
                    <a:pt x="15627" y="44588"/>
                  </a:lnTo>
                  <a:lnTo>
                    <a:pt x="15748" y="44407"/>
                  </a:lnTo>
                  <a:lnTo>
                    <a:pt x="15869" y="44166"/>
                  </a:lnTo>
                  <a:lnTo>
                    <a:pt x="15929" y="43985"/>
                  </a:lnTo>
                  <a:lnTo>
                    <a:pt x="15929" y="43744"/>
                  </a:lnTo>
                  <a:lnTo>
                    <a:pt x="15929" y="43502"/>
                  </a:lnTo>
                  <a:lnTo>
                    <a:pt x="15869" y="43321"/>
                  </a:lnTo>
                  <a:lnTo>
                    <a:pt x="15748" y="43080"/>
                  </a:lnTo>
                  <a:lnTo>
                    <a:pt x="15627" y="42899"/>
                  </a:lnTo>
                  <a:lnTo>
                    <a:pt x="15446" y="42778"/>
                  </a:lnTo>
                  <a:lnTo>
                    <a:pt x="15205" y="42658"/>
                  </a:lnTo>
                  <a:lnTo>
                    <a:pt x="15024" y="42597"/>
                  </a:lnTo>
                  <a:close/>
                  <a:moveTo>
                    <a:pt x="20333" y="42597"/>
                  </a:moveTo>
                  <a:lnTo>
                    <a:pt x="20152" y="42658"/>
                  </a:lnTo>
                  <a:lnTo>
                    <a:pt x="19911" y="42778"/>
                  </a:lnTo>
                  <a:lnTo>
                    <a:pt x="19730" y="42899"/>
                  </a:lnTo>
                  <a:lnTo>
                    <a:pt x="19609" y="43080"/>
                  </a:lnTo>
                  <a:lnTo>
                    <a:pt x="19489" y="43321"/>
                  </a:lnTo>
                  <a:lnTo>
                    <a:pt x="19428" y="43502"/>
                  </a:lnTo>
                  <a:lnTo>
                    <a:pt x="19428" y="43744"/>
                  </a:lnTo>
                  <a:lnTo>
                    <a:pt x="19428" y="43985"/>
                  </a:lnTo>
                  <a:lnTo>
                    <a:pt x="19489" y="44166"/>
                  </a:lnTo>
                  <a:lnTo>
                    <a:pt x="19609" y="44407"/>
                  </a:lnTo>
                  <a:lnTo>
                    <a:pt x="19730" y="44588"/>
                  </a:lnTo>
                  <a:lnTo>
                    <a:pt x="19911" y="44709"/>
                  </a:lnTo>
                  <a:lnTo>
                    <a:pt x="20152" y="44830"/>
                  </a:lnTo>
                  <a:lnTo>
                    <a:pt x="20333" y="44890"/>
                  </a:lnTo>
                  <a:lnTo>
                    <a:pt x="20816" y="44890"/>
                  </a:lnTo>
                  <a:lnTo>
                    <a:pt x="20997" y="44830"/>
                  </a:lnTo>
                  <a:lnTo>
                    <a:pt x="21239" y="44709"/>
                  </a:lnTo>
                  <a:lnTo>
                    <a:pt x="21420" y="44588"/>
                  </a:lnTo>
                  <a:lnTo>
                    <a:pt x="21540" y="44407"/>
                  </a:lnTo>
                  <a:lnTo>
                    <a:pt x="21661" y="44166"/>
                  </a:lnTo>
                  <a:lnTo>
                    <a:pt x="21721" y="43985"/>
                  </a:lnTo>
                  <a:lnTo>
                    <a:pt x="21721" y="43744"/>
                  </a:lnTo>
                  <a:lnTo>
                    <a:pt x="21721" y="43502"/>
                  </a:lnTo>
                  <a:lnTo>
                    <a:pt x="21661" y="43321"/>
                  </a:lnTo>
                  <a:lnTo>
                    <a:pt x="21540" y="43080"/>
                  </a:lnTo>
                  <a:lnTo>
                    <a:pt x="21420" y="42899"/>
                  </a:lnTo>
                  <a:lnTo>
                    <a:pt x="21239" y="42778"/>
                  </a:lnTo>
                  <a:lnTo>
                    <a:pt x="20997" y="42658"/>
                  </a:lnTo>
                  <a:lnTo>
                    <a:pt x="20816" y="42597"/>
                  </a:lnTo>
                  <a:close/>
                  <a:moveTo>
                    <a:pt x="26126" y="42597"/>
                  </a:moveTo>
                  <a:lnTo>
                    <a:pt x="25945" y="42658"/>
                  </a:lnTo>
                  <a:lnTo>
                    <a:pt x="25703" y="42778"/>
                  </a:lnTo>
                  <a:lnTo>
                    <a:pt x="25522" y="42899"/>
                  </a:lnTo>
                  <a:lnTo>
                    <a:pt x="25402" y="43080"/>
                  </a:lnTo>
                  <a:lnTo>
                    <a:pt x="25281" y="43321"/>
                  </a:lnTo>
                  <a:lnTo>
                    <a:pt x="25221" y="43502"/>
                  </a:lnTo>
                  <a:lnTo>
                    <a:pt x="25221" y="43744"/>
                  </a:lnTo>
                  <a:lnTo>
                    <a:pt x="25221" y="43985"/>
                  </a:lnTo>
                  <a:lnTo>
                    <a:pt x="25281" y="44166"/>
                  </a:lnTo>
                  <a:lnTo>
                    <a:pt x="25402" y="44407"/>
                  </a:lnTo>
                  <a:lnTo>
                    <a:pt x="25522" y="44588"/>
                  </a:lnTo>
                  <a:lnTo>
                    <a:pt x="25703" y="44709"/>
                  </a:lnTo>
                  <a:lnTo>
                    <a:pt x="25945" y="44830"/>
                  </a:lnTo>
                  <a:lnTo>
                    <a:pt x="26126" y="44890"/>
                  </a:lnTo>
                  <a:lnTo>
                    <a:pt x="26608" y="44890"/>
                  </a:lnTo>
                  <a:lnTo>
                    <a:pt x="26789" y="44830"/>
                  </a:lnTo>
                  <a:lnTo>
                    <a:pt x="27031" y="44709"/>
                  </a:lnTo>
                  <a:lnTo>
                    <a:pt x="27212" y="44588"/>
                  </a:lnTo>
                  <a:lnTo>
                    <a:pt x="27332" y="44407"/>
                  </a:lnTo>
                  <a:lnTo>
                    <a:pt x="27453" y="44166"/>
                  </a:lnTo>
                  <a:lnTo>
                    <a:pt x="27513" y="43985"/>
                  </a:lnTo>
                  <a:lnTo>
                    <a:pt x="27513" y="43744"/>
                  </a:lnTo>
                  <a:lnTo>
                    <a:pt x="27513" y="43502"/>
                  </a:lnTo>
                  <a:lnTo>
                    <a:pt x="27453" y="43321"/>
                  </a:lnTo>
                  <a:lnTo>
                    <a:pt x="27332" y="43080"/>
                  </a:lnTo>
                  <a:lnTo>
                    <a:pt x="27212" y="42899"/>
                  </a:lnTo>
                  <a:lnTo>
                    <a:pt x="27031" y="42778"/>
                  </a:lnTo>
                  <a:lnTo>
                    <a:pt x="26789" y="42658"/>
                  </a:lnTo>
                  <a:lnTo>
                    <a:pt x="26608" y="42597"/>
                  </a:lnTo>
                  <a:close/>
                  <a:moveTo>
                    <a:pt x="31918" y="42597"/>
                  </a:moveTo>
                  <a:lnTo>
                    <a:pt x="31737" y="42658"/>
                  </a:lnTo>
                  <a:lnTo>
                    <a:pt x="31496" y="42778"/>
                  </a:lnTo>
                  <a:lnTo>
                    <a:pt x="31315" y="42899"/>
                  </a:lnTo>
                  <a:lnTo>
                    <a:pt x="31194" y="43080"/>
                  </a:lnTo>
                  <a:lnTo>
                    <a:pt x="31073" y="43321"/>
                  </a:lnTo>
                  <a:lnTo>
                    <a:pt x="31013" y="43502"/>
                  </a:lnTo>
                  <a:lnTo>
                    <a:pt x="31013" y="43744"/>
                  </a:lnTo>
                  <a:lnTo>
                    <a:pt x="31013" y="43985"/>
                  </a:lnTo>
                  <a:lnTo>
                    <a:pt x="31073" y="44166"/>
                  </a:lnTo>
                  <a:lnTo>
                    <a:pt x="31194" y="44407"/>
                  </a:lnTo>
                  <a:lnTo>
                    <a:pt x="31315" y="44588"/>
                  </a:lnTo>
                  <a:lnTo>
                    <a:pt x="31496" y="44709"/>
                  </a:lnTo>
                  <a:lnTo>
                    <a:pt x="31737" y="44830"/>
                  </a:lnTo>
                  <a:lnTo>
                    <a:pt x="31918" y="44890"/>
                  </a:lnTo>
                  <a:lnTo>
                    <a:pt x="32401" y="44890"/>
                  </a:lnTo>
                  <a:lnTo>
                    <a:pt x="32582" y="44830"/>
                  </a:lnTo>
                  <a:lnTo>
                    <a:pt x="32823" y="44709"/>
                  </a:lnTo>
                  <a:lnTo>
                    <a:pt x="33004" y="44588"/>
                  </a:lnTo>
                  <a:lnTo>
                    <a:pt x="33125" y="44407"/>
                  </a:lnTo>
                  <a:lnTo>
                    <a:pt x="33245" y="44166"/>
                  </a:lnTo>
                  <a:lnTo>
                    <a:pt x="33306" y="43985"/>
                  </a:lnTo>
                  <a:lnTo>
                    <a:pt x="33306" y="43744"/>
                  </a:lnTo>
                  <a:lnTo>
                    <a:pt x="33306" y="43502"/>
                  </a:lnTo>
                  <a:lnTo>
                    <a:pt x="33245" y="43321"/>
                  </a:lnTo>
                  <a:lnTo>
                    <a:pt x="33125" y="43080"/>
                  </a:lnTo>
                  <a:lnTo>
                    <a:pt x="33004" y="42899"/>
                  </a:lnTo>
                  <a:lnTo>
                    <a:pt x="32823" y="42778"/>
                  </a:lnTo>
                  <a:lnTo>
                    <a:pt x="32582" y="42658"/>
                  </a:lnTo>
                  <a:lnTo>
                    <a:pt x="32401" y="42597"/>
                  </a:lnTo>
                  <a:close/>
                  <a:moveTo>
                    <a:pt x="37710" y="42597"/>
                  </a:moveTo>
                  <a:lnTo>
                    <a:pt x="37529" y="42658"/>
                  </a:lnTo>
                  <a:lnTo>
                    <a:pt x="37288" y="42778"/>
                  </a:lnTo>
                  <a:lnTo>
                    <a:pt x="37107" y="42899"/>
                  </a:lnTo>
                  <a:lnTo>
                    <a:pt x="36986" y="43080"/>
                  </a:lnTo>
                  <a:lnTo>
                    <a:pt x="36865" y="43321"/>
                  </a:lnTo>
                  <a:lnTo>
                    <a:pt x="36805" y="43502"/>
                  </a:lnTo>
                  <a:lnTo>
                    <a:pt x="36805" y="43744"/>
                  </a:lnTo>
                  <a:lnTo>
                    <a:pt x="36805" y="43985"/>
                  </a:lnTo>
                  <a:lnTo>
                    <a:pt x="36865" y="44166"/>
                  </a:lnTo>
                  <a:lnTo>
                    <a:pt x="36986" y="44407"/>
                  </a:lnTo>
                  <a:lnTo>
                    <a:pt x="37107" y="44588"/>
                  </a:lnTo>
                  <a:lnTo>
                    <a:pt x="37288" y="44709"/>
                  </a:lnTo>
                  <a:lnTo>
                    <a:pt x="37529" y="44830"/>
                  </a:lnTo>
                  <a:lnTo>
                    <a:pt x="37710" y="44890"/>
                  </a:lnTo>
                  <a:lnTo>
                    <a:pt x="38193" y="44890"/>
                  </a:lnTo>
                  <a:lnTo>
                    <a:pt x="38374" y="44830"/>
                  </a:lnTo>
                  <a:lnTo>
                    <a:pt x="38615" y="44709"/>
                  </a:lnTo>
                  <a:lnTo>
                    <a:pt x="38796" y="44588"/>
                  </a:lnTo>
                  <a:lnTo>
                    <a:pt x="38917" y="44407"/>
                  </a:lnTo>
                  <a:lnTo>
                    <a:pt x="39038" y="44166"/>
                  </a:lnTo>
                  <a:lnTo>
                    <a:pt x="39098" y="43985"/>
                  </a:lnTo>
                  <a:lnTo>
                    <a:pt x="39098" y="43744"/>
                  </a:lnTo>
                  <a:lnTo>
                    <a:pt x="39098" y="43502"/>
                  </a:lnTo>
                  <a:lnTo>
                    <a:pt x="39038" y="43321"/>
                  </a:lnTo>
                  <a:lnTo>
                    <a:pt x="38917" y="43080"/>
                  </a:lnTo>
                  <a:lnTo>
                    <a:pt x="38796" y="42899"/>
                  </a:lnTo>
                  <a:lnTo>
                    <a:pt x="38615" y="42778"/>
                  </a:lnTo>
                  <a:lnTo>
                    <a:pt x="38374" y="42658"/>
                  </a:lnTo>
                  <a:lnTo>
                    <a:pt x="38193" y="42597"/>
                  </a:lnTo>
                  <a:close/>
                  <a:moveTo>
                    <a:pt x="43502" y="42597"/>
                  </a:moveTo>
                  <a:lnTo>
                    <a:pt x="43321" y="42658"/>
                  </a:lnTo>
                  <a:lnTo>
                    <a:pt x="43080" y="42778"/>
                  </a:lnTo>
                  <a:lnTo>
                    <a:pt x="42899" y="42899"/>
                  </a:lnTo>
                  <a:lnTo>
                    <a:pt x="42778" y="43080"/>
                  </a:lnTo>
                  <a:lnTo>
                    <a:pt x="42658" y="43321"/>
                  </a:lnTo>
                  <a:lnTo>
                    <a:pt x="42597" y="43502"/>
                  </a:lnTo>
                  <a:lnTo>
                    <a:pt x="42597" y="43744"/>
                  </a:lnTo>
                  <a:lnTo>
                    <a:pt x="42597" y="43985"/>
                  </a:lnTo>
                  <a:lnTo>
                    <a:pt x="42658" y="44166"/>
                  </a:lnTo>
                  <a:lnTo>
                    <a:pt x="42778" y="44407"/>
                  </a:lnTo>
                  <a:lnTo>
                    <a:pt x="42899" y="44588"/>
                  </a:lnTo>
                  <a:lnTo>
                    <a:pt x="43080" y="44709"/>
                  </a:lnTo>
                  <a:lnTo>
                    <a:pt x="43321" y="44830"/>
                  </a:lnTo>
                  <a:lnTo>
                    <a:pt x="43502" y="44890"/>
                  </a:lnTo>
                  <a:lnTo>
                    <a:pt x="43985" y="44890"/>
                  </a:lnTo>
                  <a:lnTo>
                    <a:pt x="44166" y="44830"/>
                  </a:lnTo>
                  <a:lnTo>
                    <a:pt x="44407" y="44709"/>
                  </a:lnTo>
                  <a:lnTo>
                    <a:pt x="44588" y="44588"/>
                  </a:lnTo>
                  <a:lnTo>
                    <a:pt x="44709" y="44407"/>
                  </a:lnTo>
                  <a:lnTo>
                    <a:pt x="44830" y="44166"/>
                  </a:lnTo>
                  <a:lnTo>
                    <a:pt x="44890" y="43985"/>
                  </a:lnTo>
                  <a:lnTo>
                    <a:pt x="44890" y="43744"/>
                  </a:lnTo>
                  <a:lnTo>
                    <a:pt x="44890" y="43502"/>
                  </a:lnTo>
                  <a:lnTo>
                    <a:pt x="44830" y="43321"/>
                  </a:lnTo>
                  <a:lnTo>
                    <a:pt x="44709" y="43080"/>
                  </a:lnTo>
                  <a:lnTo>
                    <a:pt x="44588" y="42899"/>
                  </a:lnTo>
                  <a:lnTo>
                    <a:pt x="44407" y="42778"/>
                  </a:lnTo>
                  <a:lnTo>
                    <a:pt x="44166" y="42658"/>
                  </a:lnTo>
                  <a:lnTo>
                    <a:pt x="43985" y="42597"/>
                  </a:lnTo>
                  <a:close/>
                  <a:moveTo>
                    <a:pt x="49295" y="42597"/>
                  </a:moveTo>
                  <a:lnTo>
                    <a:pt x="49114" y="42658"/>
                  </a:lnTo>
                  <a:lnTo>
                    <a:pt x="48872" y="42778"/>
                  </a:lnTo>
                  <a:lnTo>
                    <a:pt x="48691" y="42899"/>
                  </a:lnTo>
                  <a:lnTo>
                    <a:pt x="48571" y="43080"/>
                  </a:lnTo>
                  <a:lnTo>
                    <a:pt x="48450" y="43321"/>
                  </a:lnTo>
                  <a:lnTo>
                    <a:pt x="48390" y="43502"/>
                  </a:lnTo>
                  <a:lnTo>
                    <a:pt x="48390" y="43744"/>
                  </a:lnTo>
                  <a:lnTo>
                    <a:pt x="48390" y="43985"/>
                  </a:lnTo>
                  <a:lnTo>
                    <a:pt x="48450" y="44166"/>
                  </a:lnTo>
                  <a:lnTo>
                    <a:pt x="48571" y="44407"/>
                  </a:lnTo>
                  <a:lnTo>
                    <a:pt x="48691" y="44588"/>
                  </a:lnTo>
                  <a:lnTo>
                    <a:pt x="48872" y="44709"/>
                  </a:lnTo>
                  <a:lnTo>
                    <a:pt x="49114" y="44830"/>
                  </a:lnTo>
                  <a:lnTo>
                    <a:pt x="49295" y="44890"/>
                  </a:lnTo>
                  <a:lnTo>
                    <a:pt x="49777" y="44890"/>
                  </a:lnTo>
                  <a:lnTo>
                    <a:pt x="49958" y="44830"/>
                  </a:lnTo>
                  <a:lnTo>
                    <a:pt x="50200" y="44709"/>
                  </a:lnTo>
                  <a:lnTo>
                    <a:pt x="50381" y="44588"/>
                  </a:lnTo>
                  <a:lnTo>
                    <a:pt x="50501" y="44407"/>
                  </a:lnTo>
                  <a:lnTo>
                    <a:pt x="50622" y="44166"/>
                  </a:lnTo>
                  <a:lnTo>
                    <a:pt x="50682" y="43985"/>
                  </a:lnTo>
                  <a:lnTo>
                    <a:pt x="50682" y="43744"/>
                  </a:lnTo>
                  <a:lnTo>
                    <a:pt x="50682" y="43502"/>
                  </a:lnTo>
                  <a:lnTo>
                    <a:pt x="50622" y="43321"/>
                  </a:lnTo>
                  <a:lnTo>
                    <a:pt x="50501" y="43080"/>
                  </a:lnTo>
                  <a:lnTo>
                    <a:pt x="50381" y="42899"/>
                  </a:lnTo>
                  <a:lnTo>
                    <a:pt x="50200" y="42778"/>
                  </a:lnTo>
                  <a:lnTo>
                    <a:pt x="49958" y="42658"/>
                  </a:lnTo>
                  <a:lnTo>
                    <a:pt x="49777" y="42597"/>
                  </a:lnTo>
                  <a:close/>
                  <a:moveTo>
                    <a:pt x="55087" y="42597"/>
                  </a:moveTo>
                  <a:lnTo>
                    <a:pt x="54906" y="42658"/>
                  </a:lnTo>
                  <a:lnTo>
                    <a:pt x="54665" y="42778"/>
                  </a:lnTo>
                  <a:lnTo>
                    <a:pt x="54483" y="42899"/>
                  </a:lnTo>
                  <a:lnTo>
                    <a:pt x="54363" y="43080"/>
                  </a:lnTo>
                  <a:lnTo>
                    <a:pt x="54242" y="43321"/>
                  </a:lnTo>
                  <a:lnTo>
                    <a:pt x="54182" y="43502"/>
                  </a:lnTo>
                  <a:lnTo>
                    <a:pt x="54182" y="43744"/>
                  </a:lnTo>
                  <a:lnTo>
                    <a:pt x="54182" y="43985"/>
                  </a:lnTo>
                  <a:lnTo>
                    <a:pt x="54242" y="44166"/>
                  </a:lnTo>
                  <a:lnTo>
                    <a:pt x="54363" y="44407"/>
                  </a:lnTo>
                  <a:lnTo>
                    <a:pt x="54483" y="44588"/>
                  </a:lnTo>
                  <a:lnTo>
                    <a:pt x="54665" y="44709"/>
                  </a:lnTo>
                  <a:lnTo>
                    <a:pt x="54906" y="44830"/>
                  </a:lnTo>
                  <a:lnTo>
                    <a:pt x="55087" y="44890"/>
                  </a:lnTo>
                  <a:lnTo>
                    <a:pt x="55570" y="44890"/>
                  </a:lnTo>
                  <a:lnTo>
                    <a:pt x="55751" y="44830"/>
                  </a:lnTo>
                  <a:lnTo>
                    <a:pt x="55992" y="44709"/>
                  </a:lnTo>
                  <a:lnTo>
                    <a:pt x="56173" y="44588"/>
                  </a:lnTo>
                  <a:lnTo>
                    <a:pt x="56294" y="44407"/>
                  </a:lnTo>
                  <a:lnTo>
                    <a:pt x="56414" y="44166"/>
                  </a:lnTo>
                  <a:lnTo>
                    <a:pt x="56475" y="43985"/>
                  </a:lnTo>
                  <a:lnTo>
                    <a:pt x="56475" y="43744"/>
                  </a:lnTo>
                  <a:lnTo>
                    <a:pt x="56475" y="43502"/>
                  </a:lnTo>
                  <a:lnTo>
                    <a:pt x="56414" y="43321"/>
                  </a:lnTo>
                  <a:lnTo>
                    <a:pt x="56294" y="43080"/>
                  </a:lnTo>
                  <a:lnTo>
                    <a:pt x="56173" y="42899"/>
                  </a:lnTo>
                  <a:lnTo>
                    <a:pt x="55992" y="42778"/>
                  </a:lnTo>
                  <a:lnTo>
                    <a:pt x="55751" y="42658"/>
                  </a:lnTo>
                  <a:lnTo>
                    <a:pt x="55570" y="42597"/>
                  </a:lnTo>
                  <a:close/>
                  <a:moveTo>
                    <a:pt x="60879" y="42597"/>
                  </a:moveTo>
                  <a:lnTo>
                    <a:pt x="60698" y="42658"/>
                  </a:lnTo>
                  <a:lnTo>
                    <a:pt x="60457" y="42778"/>
                  </a:lnTo>
                  <a:lnTo>
                    <a:pt x="60276" y="42899"/>
                  </a:lnTo>
                  <a:lnTo>
                    <a:pt x="60155" y="43080"/>
                  </a:lnTo>
                  <a:lnTo>
                    <a:pt x="60034" y="43321"/>
                  </a:lnTo>
                  <a:lnTo>
                    <a:pt x="59974" y="43502"/>
                  </a:lnTo>
                  <a:lnTo>
                    <a:pt x="59974" y="43744"/>
                  </a:lnTo>
                  <a:lnTo>
                    <a:pt x="59974" y="43985"/>
                  </a:lnTo>
                  <a:lnTo>
                    <a:pt x="60034" y="44166"/>
                  </a:lnTo>
                  <a:lnTo>
                    <a:pt x="60155" y="44407"/>
                  </a:lnTo>
                  <a:lnTo>
                    <a:pt x="60276" y="44588"/>
                  </a:lnTo>
                  <a:lnTo>
                    <a:pt x="60457" y="44709"/>
                  </a:lnTo>
                  <a:lnTo>
                    <a:pt x="60698" y="44830"/>
                  </a:lnTo>
                  <a:lnTo>
                    <a:pt x="60879" y="44890"/>
                  </a:lnTo>
                  <a:lnTo>
                    <a:pt x="61362" y="44890"/>
                  </a:lnTo>
                  <a:lnTo>
                    <a:pt x="61543" y="44830"/>
                  </a:lnTo>
                  <a:lnTo>
                    <a:pt x="61784" y="44709"/>
                  </a:lnTo>
                  <a:lnTo>
                    <a:pt x="61965" y="44588"/>
                  </a:lnTo>
                  <a:lnTo>
                    <a:pt x="62086" y="44407"/>
                  </a:lnTo>
                  <a:lnTo>
                    <a:pt x="62206" y="44166"/>
                  </a:lnTo>
                  <a:lnTo>
                    <a:pt x="62267" y="43985"/>
                  </a:lnTo>
                  <a:lnTo>
                    <a:pt x="62267" y="43744"/>
                  </a:lnTo>
                  <a:lnTo>
                    <a:pt x="62267" y="43502"/>
                  </a:lnTo>
                  <a:lnTo>
                    <a:pt x="62206" y="43321"/>
                  </a:lnTo>
                  <a:lnTo>
                    <a:pt x="62086" y="43080"/>
                  </a:lnTo>
                  <a:lnTo>
                    <a:pt x="61965" y="42899"/>
                  </a:lnTo>
                  <a:lnTo>
                    <a:pt x="61784" y="42778"/>
                  </a:lnTo>
                  <a:lnTo>
                    <a:pt x="61543" y="42658"/>
                  </a:lnTo>
                  <a:lnTo>
                    <a:pt x="61362" y="42597"/>
                  </a:lnTo>
                  <a:close/>
                  <a:moveTo>
                    <a:pt x="66671" y="42597"/>
                  </a:moveTo>
                  <a:lnTo>
                    <a:pt x="66490" y="42658"/>
                  </a:lnTo>
                  <a:lnTo>
                    <a:pt x="66249" y="42778"/>
                  </a:lnTo>
                  <a:lnTo>
                    <a:pt x="66068" y="42899"/>
                  </a:lnTo>
                  <a:lnTo>
                    <a:pt x="65947" y="43080"/>
                  </a:lnTo>
                  <a:lnTo>
                    <a:pt x="65827" y="43321"/>
                  </a:lnTo>
                  <a:lnTo>
                    <a:pt x="65766" y="43502"/>
                  </a:lnTo>
                  <a:lnTo>
                    <a:pt x="65766" y="43744"/>
                  </a:lnTo>
                  <a:lnTo>
                    <a:pt x="65766" y="43985"/>
                  </a:lnTo>
                  <a:lnTo>
                    <a:pt x="65827" y="44166"/>
                  </a:lnTo>
                  <a:lnTo>
                    <a:pt x="65947" y="44407"/>
                  </a:lnTo>
                  <a:lnTo>
                    <a:pt x="66068" y="44588"/>
                  </a:lnTo>
                  <a:lnTo>
                    <a:pt x="66249" y="44709"/>
                  </a:lnTo>
                  <a:lnTo>
                    <a:pt x="66490" y="44830"/>
                  </a:lnTo>
                  <a:lnTo>
                    <a:pt x="66671" y="44890"/>
                  </a:lnTo>
                  <a:lnTo>
                    <a:pt x="67154" y="44890"/>
                  </a:lnTo>
                  <a:lnTo>
                    <a:pt x="67335" y="44830"/>
                  </a:lnTo>
                  <a:lnTo>
                    <a:pt x="67576" y="44709"/>
                  </a:lnTo>
                  <a:lnTo>
                    <a:pt x="67757" y="44588"/>
                  </a:lnTo>
                  <a:lnTo>
                    <a:pt x="67878" y="44407"/>
                  </a:lnTo>
                  <a:lnTo>
                    <a:pt x="67999" y="44166"/>
                  </a:lnTo>
                  <a:lnTo>
                    <a:pt x="68059" y="43985"/>
                  </a:lnTo>
                  <a:lnTo>
                    <a:pt x="68059" y="43744"/>
                  </a:lnTo>
                  <a:lnTo>
                    <a:pt x="68059" y="43502"/>
                  </a:lnTo>
                  <a:lnTo>
                    <a:pt x="67999" y="43321"/>
                  </a:lnTo>
                  <a:lnTo>
                    <a:pt x="67878" y="43080"/>
                  </a:lnTo>
                  <a:lnTo>
                    <a:pt x="67757" y="42899"/>
                  </a:lnTo>
                  <a:lnTo>
                    <a:pt x="67576" y="42778"/>
                  </a:lnTo>
                  <a:lnTo>
                    <a:pt x="67335" y="42658"/>
                  </a:lnTo>
                  <a:lnTo>
                    <a:pt x="67154" y="42597"/>
                  </a:lnTo>
                  <a:close/>
                  <a:moveTo>
                    <a:pt x="72464" y="42597"/>
                  </a:moveTo>
                  <a:lnTo>
                    <a:pt x="72283" y="42658"/>
                  </a:lnTo>
                  <a:lnTo>
                    <a:pt x="72041" y="42778"/>
                  </a:lnTo>
                  <a:lnTo>
                    <a:pt x="71860" y="42899"/>
                  </a:lnTo>
                  <a:lnTo>
                    <a:pt x="71740" y="43080"/>
                  </a:lnTo>
                  <a:lnTo>
                    <a:pt x="71619" y="43321"/>
                  </a:lnTo>
                  <a:lnTo>
                    <a:pt x="71559" y="43502"/>
                  </a:lnTo>
                  <a:lnTo>
                    <a:pt x="71559" y="43744"/>
                  </a:lnTo>
                  <a:lnTo>
                    <a:pt x="71559" y="43985"/>
                  </a:lnTo>
                  <a:lnTo>
                    <a:pt x="71619" y="44166"/>
                  </a:lnTo>
                  <a:lnTo>
                    <a:pt x="71740" y="44407"/>
                  </a:lnTo>
                  <a:lnTo>
                    <a:pt x="71860" y="44588"/>
                  </a:lnTo>
                  <a:lnTo>
                    <a:pt x="72041" y="44709"/>
                  </a:lnTo>
                  <a:lnTo>
                    <a:pt x="72283" y="44830"/>
                  </a:lnTo>
                  <a:lnTo>
                    <a:pt x="72464" y="44890"/>
                  </a:lnTo>
                  <a:lnTo>
                    <a:pt x="72946" y="44890"/>
                  </a:lnTo>
                  <a:lnTo>
                    <a:pt x="73127" y="44830"/>
                  </a:lnTo>
                  <a:lnTo>
                    <a:pt x="73369" y="44709"/>
                  </a:lnTo>
                  <a:lnTo>
                    <a:pt x="73550" y="44588"/>
                  </a:lnTo>
                  <a:lnTo>
                    <a:pt x="73670" y="44407"/>
                  </a:lnTo>
                  <a:lnTo>
                    <a:pt x="73791" y="44166"/>
                  </a:lnTo>
                  <a:lnTo>
                    <a:pt x="73851" y="43985"/>
                  </a:lnTo>
                  <a:lnTo>
                    <a:pt x="73851" y="43744"/>
                  </a:lnTo>
                  <a:lnTo>
                    <a:pt x="73851" y="43502"/>
                  </a:lnTo>
                  <a:lnTo>
                    <a:pt x="73791" y="43321"/>
                  </a:lnTo>
                  <a:lnTo>
                    <a:pt x="73670" y="43080"/>
                  </a:lnTo>
                  <a:lnTo>
                    <a:pt x="73550" y="42899"/>
                  </a:lnTo>
                  <a:lnTo>
                    <a:pt x="73369" y="42778"/>
                  </a:lnTo>
                  <a:lnTo>
                    <a:pt x="73127" y="42658"/>
                  </a:lnTo>
                  <a:lnTo>
                    <a:pt x="72946" y="42597"/>
                  </a:lnTo>
                  <a:close/>
                  <a:moveTo>
                    <a:pt x="724" y="45554"/>
                  </a:moveTo>
                  <a:lnTo>
                    <a:pt x="1147" y="47424"/>
                  </a:lnTo>
                  <a:lnTo>
                    <a:pt x="1267" y="47243"/>
                  </a:lnTo>
                  <a:lnTo>
                    <a:pt x="1388" y="47062"/>
                  </a:lnTo>
                  <a:lnTo>
                    <a:pt x="1448" y="46881"/>
                  </a:lnTo>
                  <a:lnTo>
                    <a:pt x="1448" y="46640"/>
                  </a:lnTo>
                  <a:lnTo>
                    <a:pt x="1388" y="46278"/>
                  </a:lnTo>
                  <a:lnTo>
                    <a:pt x="1267" y="45976"/>
                  </a:lnTo>
                  <a:lnTo>
                    <a:pt x="1026" y="45735"/>
                  </a:lnTo>
                  <a:lnTo>
                    <a:pt x="724" y="45554"/>
                  </a:lnTo>
                  <a:close/>
                  <a:moveTo>
                    <a:pt x="75179" y="45554"/>
                  </a:moveTo>
                  <a:lnTo>
                    <a:pt x="74877" y="45735"/>
                  </a:lnTo>
                  <a:lnTo>
                    <a:pt x="74636" y="45976"/>
                  </a:lnTo>
                  <a:lnTo>
                    <a:pt x="74515" y="46278"/>
                  </a:lnTo>
                  <a:lnTo>
                    <a:pt x="74455" y="46640"/>
                  </a:lnTo>
                  <a:lnTo>
                    <a:pt x="74455" y="46881"/>
                  </a:lnTo>
                  <a:lnTo>
                    <a:pt x="74515" y="47062"/>
                  </a:lnTo>
                  <a:lnTo>
                    <a:pt x="74636" y="47303"/>
                  </a:lnTo>
                  <a:lnTo>
                    <a:pt x="74756" y="47424"/>
                  </a:lnTo>
                  <a:lnTo>
                    <a:pt x="75179" y="45554"/>
                  </a:lnTo>
                  <a:close/>
                  <a:moveTo>
                    <a:pt x="5853" y="45493"/>
                  </a:moveTo>
                  <a:lnTo>
                    <a:pt x="5672" y="45554"/>
                  </a:lnTo>
                  <a:lnTo>
                    <a:pt x="5431" y="45674"/>
                  </a:lnTo>
                  <a:lnTo>
                    <a:pt x="5250" y="45795"/>
                  </a:lnTo>
                  <a:lnTo>
                    <a:pt x="5129" y="45976"/>
                  </a:lnTo>
                  <a:lnTo>
                    <a:pt x="5008" y="46217"/>
                  </a:lnTo>
                  <a:lnTo>
                    <a:pt x="4948" y="46398"/>
                  </a:lnTo>
                  <a:lnTo>
                    <a:pt x="4948" y="46640"/>
                  </a:lnTo>
                  <a:lnTo>
                    <a:pt x="4948" y="46881"/>
                  </a:lnTo>
                  <a:lnTo>
                    <a:pt x="5008" y="47062"/>
                  </a:lnTo>
                  <a:lnTo>
                    <a:pt x="5129" y="47303"/>
                  </a:lnTo>
                  <a:lnTo>
                    <a:pt x="5250" y="47484"/>
                  </a:lnTo>
                  <a:lnTo>
                    <a:pt x="5431" y="47605"/>
                  </a:lnTo>
                  <a:lnTo>
                    <a:pt x="5672" y="47726"/>
                  </a:lnTo>
                  <a:lnTo>
                    <a:pt x="5853" y="47786"/>
                  </a:lnTo>
                  <a:lnTo>
                    <a:pt x="6336" y="47786"/>
                  </a:lnTo>
                  <a:lnTo>
                    <a:pt x="6517" y="47726"/>
                  </a:lnTo>
                  <a:lnTo>
                    <a:pt x="6758" y="47605"/>
                  </a:lnTo>
                  <a:lnTo>
                    <a:pt x="6939" y="47484"/>
                  </a:lnTo>
                  <a:lnTo>
                    <a:pt x="7060" y="47303"/>
                  </a:lnTo>
                  <a:lnTo>
                    <a:pt x="7180" y="47062"/>
                  </a:lnTo>
                  <a:lnTo>
                    <a:pt x="7241" y="46881"/>
                  </a:lnTo>
                  <a:lnTo>
                    <a:pt x="7241" y="46640"/>
                  </a:lnTo>
                  <a:lnTo>
                    <a:pt x="7241" y="46398"/>
                  </a:lnTo>
                  <a:lnTo>
                    <a:pt x="7180" y="46217"/>
                  </a:lnTo>
                  <a:lnTo>
                    <a:pt x="7060" y="45976"/>
                  </a:lnTo>
                  <a:lnTo>
                    <a:pt x="6939" y="45795"/>
                  </a:lnTo>
                  <a:lnTo>
                    <a:pt x="6758" y="45674"/>
                  </a:lnTo>
                  <a:lnTo>
                    <a:pt x="6517" y="45554"/>
                  </a:lnTo>
                  <a:lnTo>
                    <a:pt x="6336" y="45493"/>
                  </a:lnTo>
                  <a:close/>
                  <a:moveTo>
                    <a:pt x="11645" y="45493"/>
                  </a:moveTo>
                  <a:lnTo>
                    <a:pt x="11464" y="45554"/>
                  </a:lnTo>
                  <a:lnTo>
                    <a:pt x="11223" y="45674"/>
                  </a:lnTo>
                  <a:lnTo>
                    <a:pt x="11042" y="45795"/>
                  </a:lnTo>
                  <a:lnTo>
                    <a:pt x="10921" y="45976"/>
                  </a:lnTo>
                  <a:lnTo>
                    <a:pt x="10800" y="46217"/>
                  </a:lnTo>
                  <a:lnTo>
                    <a:pt x="10740" y="46398"/>
                  </a:lnTo>
                  <a:lnTo>
                    <a:pt x="10740" y="46640"/>
                  </a:lnTo>
                  <a:lnTo>
                    <a:pt x="10740" y="46881"/>
                  </a:lnTo>
                  <a:lnTo>
                    <a:pt x="10800" y="47062"/>
                  </a:lnTo>
                  <a:lnTo>
                    <a:pt x="10921" y="47303"/>
                  </a:lnTo>
                  <a:lnTo>
                    <a:pt x="11042" y="47484"/>
                  </a:lnTo>
                  <a:lnTo>
                    <a:pt x="11223" y="47605"/>
                  </a:lnTo>
                  <a:lnTo>
                    <a:pt x="11464" y="47726"/>
                  </a:lnTo>
                  <a:lnTo>
                    <a:pt x="11645" y="47786"/>
                  </a:lnTo>
                  <a:lnTo>
                    <a:pt x="12128" y="47786"/>
                  </a:lnTo>
                  <a:lnTo>
                    <a:pt x="12309" y="47726"/>
                  </a:lnTo>
                  <a:lnTo>
                    <a:pt x="12550" y="47605"/>
                  </a:lnTo>
                  <a:lnTo>
                    <a:pt x="12731" y="47484"/>
                  </a:lnTo>
                  <a:lnTo>
                    <a:pt x="12852" y="47303"/>
                  </a:lnTo>
                  <a:lnTo>
                    <a:pt x="12973" y="47062"/>
                  </a:lnTo>
                  <a:lnTo>
                    <a:pt x="13033" y="46881"/>
                  </a:lnTo>
                  <a:lnTo>
                    <a:pt x="13033" y="46640"/>
                  </a:lnTo>
                  <a:lnTo>
                    <a:pt x="13033" y="46398"/>
                  </a:lnTo>
                  <a:lnTo>
                    <a:pt x="12973" y="46217"/>
                  </a:lnTo>
                  <a:lnTo>
                    <a:pt x="12852" y="45976"/>
                  </a:lnTo>
                  <a:lnTo>
                    <a:pt x="12731" y="45795"/>
                  </a:lnTo>
                  <a:lnTo>
                    <a:pt x="12550" y="45674"/>
                  </a:lnTo>
                  <a:lnTo>
                    <a:pt x="12309" y="45554"/>
                  </a:lnTo>
                  <a:lnTo>
                    <a:pt x="12128" y="45493"/>
                  </a:lnTo>
                  <a:close/>
                  <a:moveTo>
                    <a:pt x="17437" y="45493"/>
                  </a:moveTo>
                  <a:lnTo>
                    <a:pt x="17256" y="45554"/>
                  </a:lnTo>
                  <a:lnTo>
                    <a:pt x="17015" y="45674"/>
                  </a:lnTo>
                  <a:lnTo>
                    <a:pt x="16834" y="45795"/>
                  </a:lnTo>
                  <a:lnTo>
                    <a:pt x="16713" y="45976"/>
                  </a:lnTo>
                  <a:lnTo>
                    <a:pt x="16593" y="46217"/>
                  </a:lnTo>
                  <a:lnTo>
                    <a:pt x="16532" y="46398"/>
                  </a:lnTo>
                  <a:lnTo>
                    <a:pt x="16532" y="46640"/>
                  </a:lnTo>
                  <a:lnTo>
                    <a:pt x="16532" y="46881"/>
                  </a:lnTo>
                  <a:lnTo>
                    <a:pt x="16593" y="47062"/>
                  </a:lnTo>
                  <a:lnTo>
                    <a:pt x="16713" y="47303"/>
                  </a:lnTo>
                  <a:lnTo>
                    <a:pt x="16834" y="47484"/>
                  </a:lnTo>
                  <a:lnTo>
                    <a:pt x="17015" y="47605"/>
                  </a:lnTo>
                  <a:lnTo>
                    <a:pt x="17256" y="47726"/>
                  </a:lnTo>
                  <a:lnTo>
                    <a:pt x="17437" y="47786"/>
                  </a:lnTo>
                  <a:lnTo>
                    <a:pt x="17920" y="47786"/>
                  </a:lnTo>
                  <a:lnTo>
                    <a:pt x="18101" y="47726"/>
                  </a:lnTo>
                  <a:lnTo>
                    <a:pt x="18342" y="47605"/>
                  </a:lnTo>
                  <a:lnTo>
                    <a:pt x="18523" y="47484"/>
                  </a:lnTo>
                  <a:lnTo>
                    <a:pt x="18644" y="47303"/>
                  </a:lnTo>
                  <a:lnTo>
                    <a:pt x="18765" y="47062"/>
                  </a:lnTo>
                  <a:lnTo>
                    <a:pt x="18825" y="46881"/>
                  </a:lnTo>
                  <a:lnTo>
                    <a:pt x="18825" y="46640"/>
                  </a:lnTo>
                  <a:lnTo>
                    <a:pt x="18825" y="46398"/>
                  </a:lnTo>
                  <a:lnTo>
                    <a:pt x="18765" y="46217"/>
                  </a:lnTo>
                  <a:lnTo>
                    <a:pt x="18644" y="45976"/>
                  </a:lnTo>
                  <a:lnTo>
                    <a:pt x="18523" y="45795"/>
                  </a:lnTo>
                  <a:lnTo>
                    <a:pt x="18342" y="45674"/>
                  </a:lnTo>
                  <a:lnTo>
                    <a:pt x="18101" y="45554"/>
                  </a:lnTo>
                  <a:lnTo>
                    <a:pt x="17920" y="45493"/>
                  </a:lnTo>
                  <a:close/>
                  <a:moveTo>
                    <a:pt x="23230" y="45493"/>
                  </a:moveTo>
                  <a:lnTo>
                    <a:pt x="23049" y="45554"/>
                  </a:lnTo>
                  <a:lnTo>
                    <a:pt x="22807" y="45674"/>
                  </a:lnTo>
                  <a:lnTo>
                    <a:pt x="22626" y="45795"/>
                  </a:lnTo>
                  <a:lnTo>
                    <a:pt x="22506" y="45976"/>
                  </a:lnTo>
                  <a:lnTo>
                    <a:pt x="22385" y="46217"/>
                  </a:lnTo>
                  <a:lnTo>
                    <a:pt x="22325" y="46398"/>
                  </a:lnTo>
                  <a:lnTo>
                    <a:pt x="22325" y="46640"/>
                  </a:lnTo>
                  <a:lnTo>
                    <a:pt x="22325" y="46881"/>
                  </a:lnTo>
                  <a:lnTo>
                    <a:pt x="22385" y="47062"/>
                  </a:lnTo>
                  <a:lnTo>
                    <a:pt x="22506" y="47303"/>
                  </a:lnTo>
                  <a:lnTo>
                    <a:pt x="22626" y="47484"/>
                  </a:lnTo>
                  <a:lnTo>
                    <a:pt x="22807" y="47605"/>
                  </a:lnTo>
                  <a:lnTo>
                    <a:pt x="23049" y="47726"/>
                  </a:lnTo>
                  <a:lnTo>
                    <a:pt x="23230" y="47786"/>
                  </a:lnTo>
                  <a:lnTo>
                    <a:pt x="23712" y="47786"/>
                  </a:lnTo>
                  <a:lnTo>
                    <a:pt x="23893" y="47726"/>
                  </a:lnTo>
                  <a:lnTo>
                    <a:pt x="24135" y="47605"/>
                  </a:lnTo>
                  <a:lnTo>
                    <a:pt x="24316" y="47484"/>
                  </a:lnTo>
                  <a:lnTo>
                    <a:pt x="24436" y="47303"/>
                  </a:lnTo>
                  <a:lnTo>
                    <a:pt x="24557" y="47062"/>
                  </a:lnTo>
                  <a:lnTo>
                    <a:pt x="24617" y="46881"/>
                  </a:lnTo>
                  <a:lnTo>
                    <a:pt x="24617" y="46640"/>
                  </a:lnTo>
                  <a:lnTo>
                    <a:pt x="24617" y="46398"/>
                  </a:lnTo>
                  <a:lnTo>
                    <a:pt x="24557" y="46217"/>
                  </a:lnTo>
                  <a:lnTo>
                    <a:pt x="24436" y="45976"/>
                  </a:lnTo>
                  <a:lnTo>
                    <a:pt x="24316" y="45795"/>
                  </a:lnTo>
                  <a:lnTo>
                    <a:pt x="24135" y="45674"/>
                  </a:lnTo>
                  <a:lnTo>
                    <a:pt x="23893" y="45554"/>
                  </a:lnTo>
                  <a:lnTo>
                    <a:pt x="23712" y="45493"/>
                  </a:lnTo>
                  <a:close/>
                  <a:moveTo>
                    <a:pt x="29022" y="45493"/>
                  </a:moveTo>
                  <a:lnTo>
                    <a:pt x="28841" y="45554"/>
                  </a:lnTo>
                  <a:lnTo>
                    <a:pt x="28599" y="45674"/>
                  </a:lnTo>
                  <a:lnTo>
                    <a:pt x="28418" y="45795"/>
                  </a:lnTo>
                  <a:lnTo>
                    <a:pt x="28298" y="45976"/>
                  </a:lnTo>
                  <a:lnTo>
                    <a:pt x="28177" y="46217"/>
                  </a:lnTo>
                  <a:lnTo>
                    <a:pt x="28117" y="46398"/>
                  </a:lnTo>
                  <a:lnTo>
                    <a:pt x="28117" y="46640"/>
                  </a:lnTo>
                  <a:lnTo>
                    <a:pt x="28117" y="46881"/>
                  </a:lnTo>
                  <a:lnTo>
                    <a:pt x="28177" y="47062"/>
                  </a:lnTo>
                  <a:lnTo>
                    <a:pt x="28298" y="47303"/>
                  </a:lnTo>
                  <a:lnTo>
                    <a:pt x="28418" y="47484"/>
                  </a:lnTo>
                  <a:lnTo>
                    <a:pt x="28599" y="47605"/>
                  </a:lnTo>
                  <a:lnTo>
                    <a:pt x="28841" y="47726"/>
                  </a:lnTo>
                  <a:lnTo>
                    <a:pt x="29022" y="47786"/>
                  </a:lnTo>
                  <a:lnTo>
                    <a:pt x="29505" y="47786"/>
                  </a:lnTo>
                  <a:lnTo>
                    <a:pt x="29686" y="47726"/>
                  </a:lnTo>
                  <a:lnTo>
                    <a:pt x="29927" y="47605"/>
                  </a:lnTo>
                  <a:lnTo>
                    <a:pt x="30108" y="47484"/>
                  </a:lnTo>
                  <a:lnTo>
                    <a:pt x="30229" y="47303"/>
                  </a:lnTo>
                  <a:lnTo>
                    <a:pt x="30349" y="47062"/>
                  </a:lnTo>
                  <a:lnTo>
                    <a:pt x="30410" y="46881"/>
                  </a:lnTo>
                  <a:lnTo>
                    <a:pt x="30410" y="46640"/>
                  </a:lnTo>
                  <a:lnTo>
                    <a:pt x="30410" y="46398"/>
                  </a:lnTo>
                  <a:lnTo>
                    <a:pt x="30349" y="46217"/>
                  </a:lnTo>
                  <a:lnTo>
                    <a:pt x="30229" y="45976"/>
                  </a:lnTo>
                  <a:lnTo>
                    <a:pt x="30108" y="45795"/>
                  </a:lnTo>
                  <a:lnTo>
                    <a:pt x="29927" y="45674"/>
                  </a:lnTo>
                  <a:lnTo>
                    <a:pt x="29686" y="45554"/>
                  </a:lnTo>
                  <a:lnTo>
                    <a:pt x="29505" y="45493"/>
                  </a:lnTo>
                  <a:close/>
                  <a:moveTo>
                    <a:pt x="34814" y="45493"/>
                  </a:moveTo>
                  <a:lnTo>
                    <a:pt x="34633" y="45554"/>
                  </a:lnTo>
                  <a:lnTo>
                    <a:pt x="34392" y="45674"/>
                  </a:lnTo>
                  <a:lnTo>
                    <a:pt x="34211" y="45795"/>
                  </a:lnTo>
                  <a:lnTo>
                    <a:pt x="34090" y="45976"/>
                  </a:lnTo>
                  <a:lnTo>
                    <a:pt x="33969" y="46217"/>
                  </a:lnTo>
                  <a:lnTo>
                    <a:pt x="33909" y="46398"/>
                  </a:lnTo>
                  <a:lnTo>
                    <a:pt x="33909" y="46640"/>
                  </a:lnTo>
                  <a:lnTo>
                    <a:pt x="33909" y="46881"/>
                  </a:lnTo>
                  <a:lnTo>
                    <a:pt x="33969" y="47062"/>
                  </a:lnTo>
                  <a:lnTo>
                    <a:pt x="34090" y="47303"/>
                  </a:lnTo>
                  <a:lnTo>
                    <a:pt x="34211" y="47484"/>
                  </a:lnTo>
                  <a:lnTo>
                    <a:pt x="34392" y="47605"/>
                  </a:lnTo>
                  <a:lnTo>
                    <a:pt x="34633" y="47726"/>
                  </a:lnTo>
                  <a:lnTo>
                    <a:pt x="34814" y="47786"/>
                  </a:lnTo>
                  <a:lnTo>
                    <a:pt x="35297" y="47786"/>
                  </a:lnTo>
                  <a:lnTo>
                    <a:pt x="35478" y="47726"/>
                  </a:lnTo>
                  <a:lnTo>
                    <a:pt x="35719" y="47605"/>
                  </a:lnTo>
                  <a:lnTo>
                    <a:pt x="35900" y="47484"/>
                  </a:lnTo>
                  <a:lnTo>
                    <a:pt x="36021" y="47303"/>
                  </a:lnTo>
                  <a:lnTo>
                    <a:pt x="36141" y="47062"/>
                  </a:lnTo>
                  <a:lnTo>
                    <a:pt x="36202" y="46881"/>
                  </a:lnTo>
                  <a:lnTo>
                    <a:pt x="36202" y="46640"/>
                  </a:lnTo>
                  <a:lnTo>
                    <a:pt x="36202" y="46398"/>
                  </a:lnTo>
                  <a:lnTo>
                    <a:pt x="36141" y="46217"/>
                  </a:lnTo>
                  <a:lnTo>
                    <a:pt x="36021" y="45976"/>
                  </a:lnTo>
                  <a:lnTo>
                    <a:pt x="35900" y="45795"/>
                  </a:lnTo>
                  <a:lnTo>
                    <a:pt x="35719" y="45674"/>
                  </a:lnTo>
                  <a:lnTo>
                    <a:pt x="35478" y="45554"/>
                  </a:lnTo>
                  <a:lnTo>
                    <a:pt x="35297" y="45493"/>
                  </a:lnTo>
                  <a:close/>
                  <a:moveTo>
                    <a:pt x="40606" y="45493"/>
                  </a:moveTo>
                  <a:lnTo>
                    <a:pt x="40425" y="45554"/>
                  </a:lnTo>
                  <a:lnTo>
                    <a:pt x="40184" y="45674"/>
                  </a:lnTo>
                  <a:lnTo>
                    <a:pt x="40003" y="45795"/>
                  </a:lnTo>
                  <a:lnTo>
                    <a:pt x="39882" y="45976"/>
                  </a:lnTo>
                  <a:lnTo>
                    <a:pt x="39762" y="46217"/>
                  </a:lnTo>
                  <a:lnTo>
                    <a:pt x="39701" y="46398"/>
                  </a:lnTo>
                  <a:lnTo>
                    <a:pt x="39701" y="46640"/>
                  </a:lnTo>
                  <a:lnTo>
                    <a:pt x="39701" y="46881"/>
                  </a:lnTo>
                  <a:lnTo>
                    <a:pt x="39762" y="47062"/>
                  </a:lnTo>
                  <a:lnTo>
                    <a:pt x="39882" y="47303"/>
                  </a:lnTo>
                  <a:lnTo>
                    <a:pt x="40003" y="47484"/>
                  </a:lnTo>
                  <a:lnTo>
                    <a:pt x="40184" y="47605"/>
                  </a:lnTo>
                  <a:lnTo>
                    <a:pt x="40425" y="47726"/>
                  </a:lnTo>
                  <a:lnTo>
                    <a:pt x="40606" y="47786"/>
                  </a:lnTo>
                  <a:lnTo>
                    <a:pt x="41089" y="47786"/>
                  </a:lnTo>
                  <a:lnTo>
                    <a:pt x="41270" y="47726"/>
                  </a:lnTo>
                  <a:lnTo>
                    <a:pt x="41511" y="47605"/>
                  </a:lnTo>
                  <a:lnTo>
                    <a:pt x="41692" y="47484"/>
                  </a:lnTo>
                  <a:lnTo>
                    <a:pt x="41813" y="47303"/>
                  </a:lnTo>
                  <a:lnTo>
                    <a:pt x="41934" y="47062"/>
                  </a:lnTo>
                  <a:lnTo>
                    <a:pt x="41994" y="46881"/>
                  </a:lnTo>
                  <a:lnTo>
                    <a:pt x="41994" y="46640"/>
                  </a:lnTo>
                  <a:lnTo>
                    <a:pt x="41994" y="46398"/>
                  </a:lnTo>
                  <a:lnTo>
                    <a:pt x="41934" y="46217"/>
                  </a:lnTo>
                  <a:lnTo>
                    <a:pt x="41813" y="45976"/>
                  </a:lnTo>
                  <a:lnTo>
                    <a:pt x="41692" y="45795"/>
                  </a:lnTo>
                  <a:lnTo>
                    <a:pt x="41511" y="45674"/>
                  </a:lnTo>
                  <a:lnTo>
                    <a:pt x="41270" y="45554"/>
                  </a:lnTo>
                  <a:lnTo>
                    <a:pt x="41089" y="45493"/>
                  </a:lnTo>
                  <a:close/>
                  <a:moveTo>
                    <a:pt x="46399" y="45493"/>
                  </a:moveTo>
                  <a:lnTo>
                    <a:pt x="46218" y="45554"/>
                  </a:lnTo>
                  <a:lnTo>
                    <a:pt x="45976" y="45674"/>
                  </a:lnTo>
                  <a:lnTo>
                    <a:pt x="45795" y="45795"/>
                  </a:lnTo>
                  <a:lnTo>
                    <a:pt x="45674" y="45976"/>
                  </a:lnTo>
                  <a:lnTo>
                    <a:pt x="45554" y="46217"/>
                  </a:lnTo>
                  <a:lnTo>
                    <a:pt x="45493" y="46398"/>
                  </a:lnTo>
                  <a:lnTo>
                    <a:pt x="45493" y="46640"/>
                  </a:lnTo>
                  <a:lnTo>
                    <a:pt x="45493" y="46881"/>
                  </a:lnTo>
                  <a:lnTo>
                    <a:pt x="45554" y="47062"/>
                  </a:lnTo>
                  <a:lnTo>
                    <a:pt x="45674" y="47303"/>
                  </a:lnTo>
                  <a:lnTo>
                    <a:pt x="45795" y="47484"/>
                  </a:lnTo>
                  <a:lnTo>
                    <a:pt x="45976" y="47605"/>
                  </a:lnTo>
                  <a:lnTo>
                    <a:pt x="46218" y="47726"/>
                  </a:lnTo>
                  <a:lnTo>
                    <a:pt x="46399" y="47786"/>
                  </a:lnTo>
                  <a:lnTo>
                    <a:pt x="46881" y="47786"/>
                  </a:lnTo>
                  <a:lnTo>
                    <a:pt x="47062" y="47726"/>
                  </a:lnTo>
                  <a:lnTo>
                    <a:pt x="47304" y="47605"/>
                  </a:lnTo>
                  <a:lnTo>
                    <a:pt x="47485" y="47484"/>
                  </a:lnTo>
                  <a:lnTo>
                    <a:pt x="47605" y="47303"/>
                  </a:lnTo>
                  <a:lnTo>
                    <a:pt x="47726" y="47062"/>
                  </a:lnTo>
                  <a:lnTo>
                    <a:pt x="47786" y="46881"/>
                  </a:lnTo>
                  <a:lnTo>
                    <a:pt x="47786" y="46640"/>
                  </a:lnTo>
                  <a:lnTo>
                    <a:pt x="47786" y="46398"/>
                  </a:lnTo>
                  <a:lnTo>
                    <a:pt x="47726" y="46217"/>
                  </a:lnTo>
                  <a:lnTo>
                    <a:pt x="47605" y="45976"/>
                  </a:lnTo>
                  <a:lnTo>
                    <a:pt x="47485" y="45795"/>
                  </a:lnTo>
                  <a:lnTo>
                    <a:pt x="47304" y="45674"/>
                  </a:lnTo>
                  <a:lnTo>
                    <a:pt x="47062" y="45554"/>
                  </a:lnTo>
                  <a:lnTo>
                    <a:pt x="46881" y="45493"/>
                  </a:lnTo>
                  <a:close/>
                  <a:moveTo>
                    <a:pt x="52191" y="45493"/>
                  </a:moveTo>
                  <a:lnTo>
                    <a:pt x="52010" y="45554"/>
                  </a:lnTo>
                  <a:lnTo>
                    <a:pt x="51768" y="45674"/>
                  </a:lnTo>
                  <a:lnTo>
                    <a:pt x="51587" y="45795"/>
                  </a:lnTo>
                  <a:lnTo>
                    <a:pt x="51467" y="45976"/>
                  </a:lnTo>
                  <a:lnTo>
                    <a:pt x="51346" y="46217"/>
                  </a:lnTo>
                  <a:lnTo>
                    <a:pt x="51286" y="46398"/>
                  </a:lnTo>
                  <a:lnTo>
                    <a:pt x="51286" y="46640"/>
                  </a:lnTo>
                  <a:lnTo>
                    <a:pt x="51286" y="46881"/>
                  </a:lnTo>
                  <a:lnTo>
                    <a:pt x="51346" y="47062"/>
                  </a:lnTo>
                  <a:lnTo>
                    <a:pt x="51467" y="47303"/>
                  </a:lnTo>
                  <a:lnTo>
                    <a:pt x="51587" y="47484"/>
                  </a:lnTo>
                  <a:lnTo>
                    <a:pt x="51768" y="47605"/>
                  </a:lnTo>
                  <a:lnTo>
                    <a:pt x="52010" y="47726"/>
                  </a:lnTo>
                  <a:lnTo>
                    <a:pt x="52191" y="47786"/>
                  </a:lnTo>
                  <a:lnTo>
                    <a:pt x="52673" y="47786"/>
                  </a:lnTo>
                  <a:lnTo>
                    <a:pt x="52854" y="47726"/>
                  </a:lnTo>
                  <a:lnTo>
                    <a:pt x="53096" y="47605"/>
                  </a:lnTo>
                  <a:lnTo>
                    <a:pt x="53277" y="47484"/>
                  </a:lnTo>
                  <a:lnTo>
                    <a:pt x="53397" y="47303"/>
                  </a:lnTo>
                  <a:lnTo>
                    <a:pt x="53518" y="47062"/>
                  </a:lnTo>
                  <a:lnTo>
                    <a:pt x="53578" y="46881"/>
                  </a:lnTo>
                  <a:lnTo>
                    <a:pt x="53578" y="46640"/>
                  </a:lnTo>
                  <a:lnTo>
                    <a:pt x="53578" y="46398"/>
                  </a:lnTo>
                  <a:lnTo>
                    <a:pt x="53518" y="46217"/>
                  </a:lnTo>
                  <a:lnTo>
                    <a:pt x="53397" y="45976"/>
                  </a:lnTo>
                  <a:lnTo>
                    <a:pt x="53277" y="45795"/>
                  </a:lnTo>
                  <a:lnTo>
                    <a:pt x="53096" y="45674"/>
                  </a:lnTo>
                  <a:lnTo>
                    <a:pt x="52854" y="45554"/>
                  </a:lnTo>
                  <a:lnTo>
                    <a:pt x="52673" y="45493"/>
                  </a:lnTo>
                  <a:close/>
                  <a:moveTo>
                    <a:pt x="57983" y="45493"/>
                  </a:moveTo>
                  <a:lnTo>
                    <a:pt x="57802" y="45554"/>
                  </a:lnTo>
                  <a:lnTo>
                    <a:pt x="57561" y="45674"/>
                  </a:lnTo>
                  <a:lnTo>
                    <a:pt x="57380" y="45795"/>
                  </a:lnTo>
                  <a:lnTo>
                    <a:pt x="57259" y="45976"/>
                  </a:lnTo>
                  <a:lnTo>
                    <a:pt x="57138" y="46217"/>
                  </a:lnTo>
                  <a:lnTo>
                    <a:pt x="57078" y="46398"/>
                  </a:lnTo>
                  <a:lnTo>
                    <a:pt x="57078" y="46640"/>
                  </a:lnTo>
                  <a:lnTo>
                    <a:pt x="57078" y="46881"/>
                  </a:lnTo>
                  <a:lnTo>
                    <a:pt x="57138" y="47062"/>
                  </a:lnTo>
                  <a:lnTo>
                    <a:pt x="57259" y="47303"/>
                  </a:lnTo>
                  <a:lnTo>
                    <a:pt x="57380" y="47484"/>
                  </a:lnTo>
                  <a:lnTo>
                    <a:pt x="57561" y="47605"/>
                  </a:lnTo>
                  <a:lnTo>
                    <a:pt x="57802" y="47726"/>
                  </a:lnTo>
                  <a:lnTo>
                    <a:pt x="57983" y="47786"/>
                  </a:lnTo>
                  <a:lnTo>
                    <a:pt x="58466" y="47786"/>
                  </a:lnTo>
                  <a:lnTo>
                    <a:pt x="58647" y="47726"/>
                  </a:lnTo>
                  <a:lnTo>
                    <a:pt x="58888" y="47605"/>
                  </a:lnTo>
                  <a:lnTo>
                    <a:pt x="59069" y="47484"/>
                  </a:lnTo>
                  <a:lnTo>
                    <a:pt x="59190" y="47303"/>
                  </a:lnTo>
                  <a:lnTo>
                    <a:pt x="59310" y="47062"/>
                  </a:lnTo>
                  <a:lnTo>
                    <a:pt x="59371" y="46881"/>
                  </a:lnTo>
                  <a:lnTo>
                    <a:pt x="59371" y="46640"/>
                  </a:lnTo>
                  <a:lnTo>
                    <a:pt x="59371" y="46398"/>
                  </a:lnTo>
                  <a:lnTo>
                    <a:pt x="59310" y="46217"/>
                  </a:lnTo>
                  <a:lnTo>
                    <a:pt x="59190" y="45976"/>
                  </a:lnTo>
                  <a:lnTo>
                    <a:pt x="59069" y="45795"/>
                  </a:lnTo>
                  <a:lnTo>
                    <a:pt x="58888" y="45674"/>
                  </a:lnTo>
                  <a:lnTo>
                    <a:pt x="58647" y="45554"/>
                  </a:lnTo>
                  <a:lnTo>
                    <a:pt x="58466" y="45493"/>
                  </a:lnTo>
                  <a:close/>
                  <a:moveTo>
                    <a:pt x="63775" y="45493"/>
                  </a:moveTo>
                  <a:lnTo>
                    <a:pt x="63594" y="45554"/>
                  </a:lnTo>
                  <a:lnTo>
                    <a:pt x="63353" y="45674"/>
                  </a:lnTo>
                  <a:lnTo>
                    <a:pt x="63172" y="45795"/>
                  </a:lnTo>
                  <a:lnTo>
                    <a:pt x="63051" y="45976"/>
                  </a:lnTo>
                  <a:lnTo>
                    <a:pt x="62931" y="46217"/>
                  </a:lnTo>
                  <a:lnTo>
                    <a:pt x="62870" y="46398"/>
                  </a:lnTo>
                  <a:lnTo>
                    <a:pt x="62870" y="46640"/>
                  </a:lnTo>
                  <a:lnTo>
                    <a:pt x="62870" y="46881"/>
                  </a:lnTo>
                  <a:lnTo>
                    <a:pt x="62931" y="47062"/>
                  </a:lnTo>
                  <a:lnTo>
                    <a:pt x="63051" y="47303"/>
                  </a:lnTo>
                  <a:lnTo>
                    <a:pt x="63172" y="47484"/>
                  </a:lnTo>
                  <a:lnTo>
                    <a:pt x="63353" y="47605"/>
                  </a:lnTo>
                  <a:lnTo>
                    <a:pt x="63594" y="47726"/>
                  </a:lnTo>
                  <a:lnTo>
                    <a:pt x="63775" y="47786"/>
                  </a:lnTo>
                  <a:lnTo>
                    <a:pt x="64258" y="47786"/>
                  </a:lnTo>
                  <a:lnTo>
                    <a:pt x="64439" y="47726"/>
                  </a:lnTo>
                  <a:lnTo>
                    <a:pt x="64680" y="47605"/>
                  </a:lnTo>
                  <a:lnTo>
                    <a:pt x="64861" y="47484"/>
                  </a:lnTo>
                  <a:lnTo>
                    <a:pt x="64982" y="47303"/>
                  </a:lnTo>
                  <a:lnTo>
                    <a:pt x="65103" y="47062"/>
                  </a:lnTo>
                  <a:lnTo>
                    <a:pt x="65163" y="46881"/>
                  </a:lnTo>
                  <a:lnTo>
                    <a:pt x="65163" y="46640"/>
                  </a:lnTo>
                  <a:lnTo>
                    <a:pt x="65163" y="46398"/>
                  </a:lnTo>
                  <a:lnTo>
                    <a:pt x="65103" y="46217"/>
                  </a:lnTo>
                  <a:lnTo>
                    <a:pt x="64982" y="45976"/>
                  </a:lnTo>
                  <a:lnTo>
                    <a:pt x="64861" y="45795"/>
                  </a:lnTo>
                  <a:lnTo>
                    <a:pt x="64680" y="45674"/>
                  </a:lnTo>
                  <a:lnTo>
                    <a:pt x="64439" y="45554"/>
                  </a:lnTo>
                  <a:lnTo>
                    <a:pt x="64258" y="45493"/>
                  </a:lnTo>
                  <a:close/>
                  <a:moveTo>
                    <a:pt x="69567" y="45493"/>
                  </a:moveTo>
                  <a:lnTo>
                    <a:pt x="69386" y="45554"/>
                  </a:lnTo>
                  <a:lnTo>
                    <a:pt x="69145" y="45674"/>
                  </a:lnTo>
                  <a:lnTo>
                    <a:pt x="68964" y="45795"/>
                  </a:lnTo>
                  <a:lnTo>
                    <a:pt x="68843" y="45976"/>
                  </a:lnTo>
                  <a:lnTo>
                    <a:pt x="68723" y="46217"/>
                  </a:lnTo>
                  <a:lnTo>
                    <a:pt x="68662" y="46398"/>
                  </a:lnTo>
                  <a:lnTo>
                    <a:pt x="68662" y="46640"/>
                  </a:lnTo>
                  <a:lnTo>
                    <a:pt x="68662" y="46881"/>
                  </a:lnTo>
                  <a:lnTo>
                    <a:pt x="68723" y="47062"/>
                  </a:lnTo>
                  <a:lnTo>
                    <a:pt x="68843" y="47303"/>
                  </a:lnTo>
                  <a:lnTo>
                    <a:pt x="68964" y="47484"/>
                  </a:lnTo>
                  <a:lnTo>
                    <a:pt x="69145" y="47605"/>
                  </a:lnTo>
                  <a:lnTo>
                    <a:pt x="69386" y="47726"/>
                  </a:lnTo>
                  <a:lnTo>
                    <a:pt x="69567" y="47786"/>
                  </a:lnTo>
                  <a:lnTo>
                    <a:pt x="70050" y="47786"/>
                  </a:lnTo>
                  <a:lnTo>
                    <a:pt x="70231" y="47726"/>
                  </a:lnTo>
                  <a:lnTo>
                    <a:pt x="70472" y="47605"/>
                  </a:lnTo>
                  <a:lnTo>
                    <a:pt x="70653" y="47484"/>
                  </a:lnTo>
                  <a:lnTo>
                    <a:pt x="70774" y="47303"/>
                  </a:lnTo>
                  <a:lnTo>
                    <a:pt x="70895" y="47062"/>
                  </a:lnTo>
                  <a:lnTo>
                    <a:pt x="70955" y="46881"/>
                  </a:lnTo>
                  <a:lnTo>
                    <a:pt x="70955" y="46640"/>
                  </a:lnTo>
                  <a:lnTo>
                    <a:pt x="70955" y="46398"/>
                  </a:lnTo>
                  <a:lnTo>
                    <a:pt x="70895" y="46217"/>
                  </a:lnTo>
                  <a:lnTo>
                    <a:pt x="70774" y="45976"/>
                  </a:lnTo>
                  <a:lnTo>
                    <a:pt x="70653" y="45795"/>
                  </a:lnTo>
                  <a:lnTo>
                    <a:pt x="70472" y="45674"/>
                  </a:lnTo>
                  <a:lnTo>
                    <a:pt x="70231" y="45554"/>
                  </a:lnTo>
                  <a:lnTo>
                    <a:pt x="70050" y="45493"/>
                  </a:lnTo>
                  <a:close/>
                  <a:moveTo>
                    <a:pt x="2896" y="48389"/>
                  </a:moveTo>
                  <a:lnTo>
                    <a:pt x="2655" y="48510"/>
                  </a:lnTo>
                  <a:lnTo>
                    <a:pt x="2414" y="48691"/>
                  </a:lnTo>
                  <a:lnTo>
                    <a:pt x="2233" y="48872"/>
                  </a:lnTo>
                  <a:lnTo>
                    <a:pt x="2112" y="49174"/>
                  </a:lnTo>
                  <a:lnTo>
                    <a:pt x="2052" y="49536"/>
                  </a:lnTo>
                  <a:lnTo>
                    <a:pt x="2052" y="49777"/>
                  </a:lnTo>
                  <a:lnTo>
                    <a:pt x="2112" y="49958"/>
                  </a:lnTo>
                  <a:lnTo>
                    <a:pt x="2233" y="50200"/>
                  </a:lnTo>
                  <a:lnTo>
                    <a:pt x="2353" y="50381"/>
                  </a:lnTo>
                  <a:lnTo>
                    <a:pt x="2534" y="50501"/>
                  </a:lnTo>
                  <a:lnTo>
                    <a:pt x="2776" y="50622"/>
                  </a:lnTo>
                  <a:lnTo>
                    <a:pt x="2957" y="50682"/>
                  </a:lnTo>
                  <a:lnTo>
                    <a:pt x="3439" y="50682"/>
                  </a:lnTo>
                  <a:lnTo>
                    <a:pt x="3620" y="50622"/>
                  </a:lnTo>
                  <a:lnTo>
                    <a:pt x="3862" y="50501"/>
                  </a:lnTo>
                  <a:lnTo>
                    <a:pt x="4043" y="50381"/>
                  </a:lnTo>
                  <a:lnTo>
                    <a:pt x="4164" y="50200"/>
                  </a:lnTo>
                  <a:lnTo>
                    <a:pt x="4284" y="49958"/>
                  </a:lnTo>
                  <a:lnTo>
                    <a:pt x="4345" y="49777"/>
                  </a:lnTo>
                  <a:lnTo>
                    <a:pt x="4345" y="49536"/>
                  </a:lnTo>
                  <a:lnTo>
                    <a:pt x="4284" y="49174"/>
                  </a:lnTo>
                  <a:lnTo>
                    <a:pt x="4164" y="48872"/>
                  </a:lnTo>
                  <a:lnTo>
                    <a:pt x="3982" y="48691"/>
                  </a:lnTo>
                  <a:lnTo>
                    <a:pt x="3741" y="48510"/>
                  </a:lnTo>
                  <a:lnTo>
                    <a:pt x="3500" y="48389"/>
                  </a:lnTo>
                  <a:close/>
                  <a:moveTo>
                    <a:pt x="8689" y="48389"/>
                  </a:moveTo>
                  <a:lnTo>
                    <a:pt x="8447" y="48510"/>
                  </a:lnTo>
                  <a:lnTo>
                    <a:pt x="8206" y="48691"/>
                  </a:lnTo>
                  <a:lnTo>
                    <a:pt x="8025" y="48872"/>
                  </a:lnTo>
                  <a:lnTo>
                    <a:pt x="7904" y="49174"/>
                  </a:lnTo>
                  <a:lnTo>
                    <a:pt x="7844" y="49536"/>
                  </a:lnTo>
                  <a:lnTo>
                    <a:pt x="7844" y="49777"/>
                  </a:lnTo>
                  <a:lnTo>
                    <a:pt x="7904" y="49958"/>
                  </a:lnTo>
                  <a:lnTo>
                    <a:pt x="8025" y="50200"/>
                  </a:lnTo>
                  <a:lnTo>
                    <a:pt x="8146" y="50381"/>
                  </a:lnTo>
                  <a:lnTo>
                    <a:pt x="8327" y="50501"/>
                  </a:lnTo>
                  <a:lnTo>
                    <a:pt x="8568" y="50622"/>
                  </a:lnTo>
                  <a:lnTo>
                    <a:pt x="8749" y="50682"/>
                  </a:lnTo>
                  <a:lnTo>
                    <a:pt x="9232" y="50682"/>
                  </a:lnTo>
                  <a:lnTo>
                    <a:pt x="9413" y="50622"/>
                  </a:lnTo>
                  <a:lnTo>
                    <a:pt x="9654" y="50501"/>
                  </a:lnTo>
                  <a:lnTo>
                    <a:pt x="9835" y="50381"/>
                  </a:lnTo>
                  <a:lnTo>
                    <a:pt x="9956" y="50200"/>
                  </a:lnTo>
                  <a:lnTo>
                    <a:pt x="10076" y="49958"/>
                  </a:lnTo>
                  <a:lnTo>
                    <a:pt x="10137" y="49777"/>
                  </a:lnTo>
                  <a:lnTo>
                    <a:pt x="10137" y="49536"/>
                  </a:lnTo>
                  <a:lnTo>
                    <a:pt x="10076" y="49174"/>
                  </a:lnTo>
                  <a:lnTo>
                    <a:pt x="9956" y="48872"/>
                  </a:lnTo>
                  <a:lnTo>
                    <a:pt x="9775" y="48691"/>
                  </a:lnTo>
                  <a:lnTo>
                    <a:pt x="9533" y="48510"/>
                  </a:lnTo>
                  <a:lnTo>
                    <a:pt x="9292" y="48389"/>
                  </a:lnTo>
                  <a:close/>
                  <a:moveTo>
                    <a:pt x="14481" y="48389"/>
                  </a:moveTo>
                  <a:lnTo>
                    <a:pt x="14240" y="48510"/>
                  </a:lnTo>
                  <a:lnTo>
                    <a:pt x="13998" y="48691"/>
                  </a:lnTo>
                  <a:lnTo>
                    <a:pt x="13817" y="48872"/>
                  </a:lnTo>
                  <a:lnTo>
                    <a:pt x="13697" y="49174"/>
                  </a:lnTo>
                  <a:lnTo>
                    <a:pt x="13636" y="49536"/>
                  </a:lnTo>
                  <a:lnTo>
                    <a:pt x="13636" y="49777"/>
                  </a:lnTo>
                  <a:lnTo>
                    <a:pt x="13697" y="49958"/>
                  </a:lnTo>
                  <a:lnTo>
                    <a:pt x="13817" y="50200"/>
                  </a:lnTo>
                  <a:lnTo>
                    <a:pt x="13938" y="50381"/>
                  </a:lnTo>
                  <a:lnTo>
                    <a:pt x="14119" y="50501"/>
                  </a:lnTo>
                  <a:lnTo>
                    <a:pt x="14360" y="50622"/>
                  </a:lnTo>
                  <a:lnTo>
                    <a:pt x="14541" y="50682"/>
                  </a:lnTo>
                  <a:lnTo>
                    <a:pt x="15024" y="50682"/>
                  </a:lnTo>
                  <a:lnTo>
                    <a:pt x="15205" y="50622"/>
                  </a:lnTo>
                  <a:lnTo>
                    <a:pt x="15446" y="50501"/>
                  </a:lnTo>
                  <a:lnTo>
                    <a:pt x="15627" y="50381"/>
                  </a:lnTo>
                  <a:lnTo>
                    <a:pt x="15748" y="50200"/>
                  </a:lnTo>
                  <a:lnTo>
                    <a:pt x="15869" y="49958"/>
                  </a:lnTo>
                  <a:lnTo>
                    <a:pt x="15929" y="49777"/>
                  </a:lnTo>
                  <a:lnTo>
                    <a:pt x="15929" y="49536"/>
                  </a:lnTo>
                  <a:lnTo>
                    <a:pt x="15869" y="49174"/>
                  </a:lnTo>
                  <a:lnTo>
                    <a:pt x="15748" y="48872"/>
                  </a:lnTo>
                  <a:lnTo>
                    <a:pt x="15567" y="48691"/>
                  </a:lnTo>
                  <a:lnTo>
                    <a:pt x="15326" y="48510"/>
                  </a:lnTo>
                  <a:lnTo>
                    <a:pt x="15084" y="48389"/>
                  </a:lnTo>
                  <a:close/>
                  <a:moveTo>
                    <a:pt x="20273" y="48389"/>
                  </a:moveTo>
                  <a:lnTo>
                    <a:pt x="20032" y="48510"/>
                  </a:lnTo>
                  <a:lnTo>
                    <a:pt x="19790" y="48691"/>
                  </a:lnTo>
                  <a:lnTo>
                    <a:pt x="19609" y="48872"/>
                  </a:lnTo>
                  <a:lnTo>
                    <a:pt x="19489" y="49174"/>
                  </a:lnTo>
                  <a:lnTo>
                    <a:pt x="19428" y="49536"/>
                  </a:lnTo>
                  <a:lnTo>
                    <a:pt x="19428" y="49777"/>
                  </a:lnTo>
                  <a:lnTo>
                    <a:pt x="19489" y="49958"/>
                  </a:lnTo>
                  <a:lnTo>
                    <a:pt x="19609" y="50200"/>
                  </a:lnTo>
                  <a:lnTo>
                    <a:pt x="19730" y="50381"/>
                  </a:lnTo>
                  <a:lnTo>
                    <a:pt x="19911" y="50501"/>
                  </a:lnTo>
                  <a:lnTo>
                    <a:pt x="20152" y="50622"/>
                  </a:lnTo>
                  <a:lnTo>
                    <a:pt x="20333" y="50682"/>
                  </a:lnTo>
                  <a:lnTo>
                    <a:pt x="20816" y="50682"/>
                  </a:lnTo>
                  <a:lnTo>
                    <a:pt x="20997" y="50622"/>
                  </a:lnTo>
                  <a:lnTo>
                    <a:pt x="21239" y="50501"/>
                  </a:lnTo>
                  <a:lnTo>
                    <a:pt x="21420" y="50381"/>
                  </a:lnTo>
                  <a:lnTo>
                    <a:pt x="21540" y="50200"/>
                  </a:lnTo>
                  <a:lnTo>
                    <a:pt x="21661" y="49958"/>
                  </a:lnTo>
                  <a:lnTo>
                    <a:pt x="21721" y="49777"/>
                  </a:lnTo>
                  <a:lnTo>
                    <a:pt x="21721" y="49536"/>
                  </a:lnTo>
                  <a:lnTo>
                    <a:pt x="21661" y="49174"/>
                  </a:lnTo>
                  <a:lnTo>
                    <a:pt x="21540" y="48872"/>
                  </a:lnTo>
                  <a:lnTo>
                    <a:pt x="21359" y="48691"/>
                  </a:lnTo>
                  <a:lnTo>
                    <a:pt x="21118" y="48510"/>
                  </a:lnTo>
                  <a:lnTo>
                    <a:pt x="20876" y="48389"/>
                  </a:lnTo>
                  <a:close/>
                  <a:moveTo>
                    <a:pt x="26065" y="48389"/>
                  </a:moveTo>
                  <a:lnTo>
                    <a:pt x="25824" y="48510"/>
                  </a:lnTo>
                  <a:lnTo>
                    <a:pt x="25583" y="48691"/>
                  </a:lnTo>
                  <a:lnTo>
                    <a:pt x="25402" y="48872"/>
                  </a:lnTo>
                  <a:lnTo>
                    <a:pt x="25281" y="49174"/>
                  </a:lnTo>
                  <a:lnTo>
                    <a:pt x="25221" y="49536"/>
                  </a:lnTo>
                  <a:lnTo>
                    <a:pt x="25221" y="49777"/>
                  </a:lnTo>
                  <a:lnTo>
                    <a:pt x="25281" y="49958"/>
                  </a:lnTo>
                  <a:lnTo>
                    <a:pt x="25402" y="50200"/>
                  </a:lnTo>
                  <a:lnTo>
                    <a:pt x="25522" y="50381"/>
                  </a:lnTo>
                  <a:lnTo>
                    <a:pt x="25703" y="50501"/>
                  </a:lnTo>
                  <a:lnTo>
                    <a:pt x="25945" y="50622"/>
                  </a:lnTo>
                  <a:lnTo>
                    <a:pt x="26126" y="50682"/>
                  </a:lnTo>
                  <a:lnTo>
                    <a:pt x="26608" y="50682"/>
                  </a:lnTo>
                  <a:lnTo>
                    <a:pt x="26789" y="50622"/>
                  </a:lnTo>
                  <a:lnTo>
                    <a:pt x="27031" y="50501"/>
                  </a:lnTo>
                  <a:lnTo>
                    <a:pt x="27212" y="50381"/>
                  </a:lnTo>
                  <a:lnTo>
                    <a:pt x="27332" y="50200"/>
                  </a:lnTo>
                  <a:lnTo>
                    <a:pt x="27453" y="49958"/>
                  </a:lnTo>
                  <a:lnTo>
                    <a:pt x="27513" y="49777"/>
                  </a:lnTo>
                  <a:lnTo>
                    <a:pt x="27513" y="49536"/>
                  </a:lnTo>
                  <a:lnTo>
                    <a:pt x="27453" y="49174"/>
                  </a:lnTo>
                  <a:lnTo>
                    <a:pt x="27332" y="48872"/>
                  </a:lnTo>
                  <a:lnTo>
                    <a:pt x="27151" y="48691"/>
                  </a:lnTo>
                  <a:lnTo>
                    <a:pt x="26910" y="48510"/>
                  </a:lnTo>
                  <a:lnTo>
                    <a:pt x="26669" y="48389"/>
                  </a:lnTo>
                  <a:close/>
                  <a:moveTo>
                    <a:pt x="31858" y="48389"/>
                  </a:moveTo>
                  <a:lnTo>
                    <a:pt x="31616" y="48510"/>
                  </a:lnTo>
                  <a:lnTo>
                    <a:pt x="31375" y="48691"/>
                  </a:lnTo>
                  <a:lnTo>
                    <a:pt x="31194" y="48872"/>
                  </a:lnTo>
                  <a:lnTo>
                    <a:pt x="31073" y="49174"/>
                  </a:lnTo>
                  <a:lnTo>
                    <a:pt x="31013" y="49536"/>
                  </a:lnTo>
                  <a:lnTo>
                    <a:pt x="31013" y="49777"/>
                  </a:lnTo>
                  <a:lnTo>
                    <a:pt x="31073" y="49958"/>
                  </a:lnTo>
                  <a:lnTo>
                    <a:pt x="31194" y="50200"/>
                  </a:lnTo>
                  <a:lnTo>
                    <a:pt x="31315" y="50381"/>
                  </a:lnTo>
                  <a:lnTo>
                    <a:pt x="31496" y="50501"/>
                  </a:lnTo>
                  <a:lnTo>
                    <a:pt x="31737" y="50622"/>
                  </a:lnTo>
                  <a:lnTo>
                    <a:pt x="31918" y="50682"/>
                  </a:lnTo>
                  <a:lnTo>
                    <a:pt x="32401" y="50682"/>
                  </a:lnTo>
                  <a:lnTo>
                    <a:pt x="32582" y="50622"/>
                  </a:lnTo>
                  <a:lnTo>
                    <a:pt x="32823" y="50501"/>
                  </a:lnTo>
                  <a:lnTo>
                    <a:pt x="33004" y="50381"/>
                  </a:lnTo>
                  <a:lnTo>
                    <a:pt x="33125" y="50200"/>
                  </a:lnTo>
                  <a:lnTo>
                    <a:pt x="33245" y="49958"/>
                  </a:lnTo>
                  <a:lnTo>
                    <a:pt x="33306" y="49777"/>
                  </a:lnTo>
                  <a:lnTo>
                    <a:pt x="33306" y="49536"/>
                  </a:lnTo>
                  <a:lnTo>
                    <a:pt x="33245" y="49174"/>
                  </a:lnTo>
                  <a:lnTo>
                    <a:pt x="33125" y="48872"/>
                  </a:lnTo>
                  <a:lnTo>
                    <a:pt x="32944" y="48691"/>
                  </a:lnTo>
                  <a:lnTo>
                    <a:pt x="32702" y="48510"/>
                  </a:lnTo>
                  <a:lnTo>
                    <a:pt x="32461" y="48389"/>
                  </a:lnTo>
                  <a:close/>
                  <a:moveTo>
                    <a:pt x="37650" y="48389"/>
                  </a:moveTo>
                  <a:lnTo>
                    <a:pt x="37408" y="48510"/>
                  </a:lnTo>
                  <a:lnTo>
                    <a:pt x="37167" y="48691"/>
                  </a:lnTo>
                  <a:lnTo>
                    <a:pt x="36986" y="48872"/>
                  </a:lnTo>
                  <a:lnTo>
                    <a:pt x="36865" y="49174"/>
                  </a:lnTo>
                  <a:lnTo>
                    <a:pt x="36805" y="49536"/>
                  </a:lnTo>
                  <a:lnTo>
                    <a:pt x="36805" y="49777"/>
                  </a:lnTo>
                  <a:lnTo>
                    <a:pt x="36865" y="49958"/>
                  </a:lnTo>
                  <a:lnTo>
                    <a:pt x="36986" y="50200"/>
                  </a:lnTo>
                  <a:lnTo>
                    <a:pt x="37107" y="50381"/>
                  </a:lnTo>
                  <a:lnTo>
                    <a:pt x="37288" y="50501"/>
                  </a:lnTo>
                  <a:lnTo>
                    <a:pt x="37529" y="50622"/>
                  </a:lnTo>
                  <a:lnTo>
                    <a:pt x="37710" y="50682"/>
                  </a:lnTo>
                  <a:lnTo>
                    <a:pt x="38193" y="50682"/>
                  </a:lnTo>
                  <a:lnTo>
                    <a:pt x="38374" y="50622"/>
                  </a:lnTo>
                  <a:lnTo>
                    <a:pt x="38615" y="50501"/>
                  </a:lnTo>
                  <a:lnTo>
                    <a:pt x="38796" y="50381"/>
                  </a:lnTo>
                  <a:lnTo>
                    <a:pt x="38917" y="50200"/>
                  </a:lnTo>
                  <a:lnTo>
                    <a:pt x="39038" y="49958"/>
                  </a:lnTo>
                  <a:lnTo>
                    <a:pt x="39098" y="49777"/>
                  </a:lnTo>
                  <a:lnTo>
                    <a:pt x="39098" y="49536"/>
                  </a:lnTo>
                  <a:lnTo>
                    <a:pt x="39038" y="49174"/>
                  </a:lnTo>
                  <a:lnTo>
                    <a:pt x="38917" y="48872"/>
                  </a:lnTo>
                  <a:lnTo>
                    <a:pt x="38736" y="48691"/>
                  </a:lnTo>
                  <a:lnTo>
                    <a:pt x="38495" y="48510"/>
                  </a:lnTo>
                  <a:lnTo>
                    <a:pt x="38253" y="48389"/>
                  </a:lnTo>
                  <a:close/>
                  <a:moveTo>
                    <a:pt x="43442" y="48389"/>
                  </a:moveTo>
                  <a:lnTo>
                    <a:pt x="43201" y="48510"/>
                  </a:lnTo>
                  <a:lnTo>
                    <a:pt x="42959" y="48691"/>
                  </a:lnTo>
                  <a:lnTo>
                    <a:pt x="42778" y="48872"/>
                  </a:lnTo>
                  <a:lnTo>
                    <a:pt x="42658" y="49174"/>
                  </a:lnTo>
                  <a:lnTo>
                    <a:pt x="42597" y="49536"/>
                  </a:lnTo>
                  <a:lnTo>
                    <a:pt x="42597" y="49777"/>
                  </a:lnTo>
                  <a:lnTo>
                    <a:pt x="42658" y="49958"/>
                  </a:lnTo>
                  <a:lnTo>
                    <a:pt x="42778" y="50200"/>
                  </a:lnTo>
                  <a:lnTo>
                    <a:pt x="42899" y="50381"/>
                  </a:lnTo>
                  <a:lnTo>
                    <a:pt x="43080" y="50501"/>
                  </a:lnTo>
                  <a:lnTo>
                    <a:pt x="43321" y="50622"/>
                  </a:lnTo>
                  <a:lnTo>
                    <a:pt x="43502" y="50682"/>
                  </a:lnTo>
                  <a:lnTo>
                    <a:pt x="43985" y="50682"/>
                  </a:lnTo>
                  <a:lnTo>
                    <a:pt x="44166" y="50622"/>
                  </a:lnTo>
                  <a:lnTo>
                    <a:pt x="44407" y="50501"/>
                  </a:lnTo>
                  <a:lnTo>
                    <a:pt x="44588" y="50381"/>
                  </a:lnTo>
                  <a:lnTo>
                    <a:pt x="44709" y="50200"/>
                  </a:lnTo>
                  <a:lnTo>
                    <a:pt x="44830" y="49958"/>
                  </a:lnTo>
                  <a:lnTo>
                    <a:pt x="44890" y="49777"/>
                  </a:lnTo>
                  <a:lnTo>
                    <a:pt x="44890" y="49536"/>
                  </a:lnTo>
                  <a:lnTo>
                    <a:pt x="44830" y="49174"/>
                  </a:lnTo>
                  <a:lnTo>
                    <a:pt x="44709" y="48872"/>
                  </a:lnTo>
                  <a:lnTo>
                    <a:pt x="44528" y="48691"/>
                  </a:lnTo>
                  <a:lnTo>
                    <a:pt x="44287" y="48510"/>
                  </a:lnTo>
                  <a:lnTo>
                    <a:pt x="44045" y="48389"/>
                  </a:lnTo>
                  <a:close/>
                  <a:moveTo>
                    <a:pt x="49234" y="48389"/>
                  </a:moveTo>
                  <a:lnTo>
                    <a:pt x="48993" y="48510"/>
                  </a:lnTo>
                  <a:lnTo>
                    <a:pt x="48752" y="48691"/>
                  </a:lnTo>
                  <a:lnTo>
                    <a:pt x="48571" y="48872"/>
                  </a:lnTo>
                  <a:lnTo>
                    <a:pt x="48450" y="49174"/>
                  </a:lnTo>
                  <a:lnTo>
                    <a:pt x="48390" y="49536"/>
                  </a:lnTo>
                  <a:lnTo>
                    <a:pt x="48390" y="49777"/>
                  </a:lnTo>
                  <a:lnTo>
                    <a:pt x="48450" y="49958"/>
                  </a:lnTo>
                  <a:lnTo>
                    <a:pt x="48571" y="50200"/>
                  </a:lnTo>
                  <a:lnTo>
                    <a:pt x="48691" y="50381"/>
                  </a:lnTo>
                  <a:lnTo>
                    <a:pt x="48872" y="50501"/>
                  </a:lnTo>
                  <a:lnTo>
                    <a:pt x="49114" y="50622"/>
                  </a:lnTo>
                  <a:lnTo>
                    <a:pt x="49295" y="50682"/>
                  </a:lnTo>
                  <a:lnTo>
                    <a:pt x="49777" y="50682"/>
                  </a:lnTo>
                  <a:lnTo>
                    <a:pt x="49958" y="50622"/>
                  </a:lnTo>
                  <a:lnTo>
                    <a:pt x="50200" y="50501"/>
                  </a:lnTo>
                  <a:lnTo>
                    <a:pt x="50381" y="50381"/>
                  </a:lnTo>
                  <a:lnTo>
                    <a:pt x="50501" y="50200"/>
                  </a:lnTo>
                  <a:lnTo>
                    <a:pt x="50622" y="49958"/>
                  </a:lnTo>
                  <a:lnTo>
                    <a:pt x="50682" y="49777"/>
                  </a:lnTo>
                  <a:lnTo>
                    <a:pt x="50682" y="49536"/>
                  </a:lnTo>
                  <a:lnTo>
                    <a:pt x="50622" y="49174"/>
                  </a:lnTo>
                  <a:lnTo>
                    <a:pt x="50501" y="48872"/>
                  </a:lnTo>
                  <a:lnTo>
                    <a:pt x="50320" y="48691"/>
                  </a:lnTo>
                  <a:lnTo>
                    <a:pt x="50079" y="48510"/>
                  </a:lnTo>
                  <a:lnTo>
                    <a:pt x="49838" y="48389"/>
                  </a:lnTo>
                  <a:close/>
                  <a:moveTo>
                    <a:pt x="55027" y="48389"/>
                  </a:moveTo>
                  <a:lnTo>
                    <a:pt x="54785" y="48510"/>
                  </a:lnTo>
                  <a:lnTo>
                    <a:pt x="54544" y="48691"/>
                  </a:lnTo>
                  <a:lnTo>
                    <a:pt x="54363" y="48872"/>
                  </a:lnTo>
                  <a:lnTo>
                    <a:pt x="54242" y="49174"/>
                  </a:lnTo>
                  <a:lnTo>
                    <a:pt x="54182" y="49536"/>
                  </a:lnTo>
                  <a:lnTo>
                    <a:pt x="54182" y="49777"/>
                  </a:lnTo>
                  <a:lnTo>
                    <a:pt x="54242" y="49958"/>
                  </a:lnTo>
                  <a:lnTo>
                    <a:pt x="54363" y="50200"/>
                  </a:lnTo>
                  <a:lnTo>
                    <a:pt x="54483" y="50381"/>
                  </a:lnTo>
                  <a:lnTo>
                    <a:pt x="54665" y="50501"/>
                  </a:lnTo>
                  <a:lnTo>
                    <a:pt x="54906" y="50622"/>
                  </a:lnTo>
                  <a:lnTo>
                    <a:pt x="55087" y="50682"/>
                  </a:lnTo>
                  <a:lnTo>
                    <a:pt x="55570" y="50682"/>
                  </a:lnTo>
                  <a:lnTo>
                    <a:pt x="55751" y="50622"/>
                  </a:lnTo>
                  <a:lnTo>
                    <a:pt x="55992" y="50501"/>
                  </a:lnTo>
                  <a:lnTo>
                    <a:pt x="56173" y="50381"/>
                  </a:lnTo>
                  <a:lnTo>
                    <a:pt x="56294" y="50200"/>
                  </a:lnTo>
                  <a:lnTo>
                    <a:pt x="56414" y="49958"/>
                  </a:lnTo>
                  <a:lnTo>
                    <a:pt x="56475" y="49777"/>
                  </a:lnTo>
                  <a:lnTo>
                    <a:pt x="56475" y="49536"/>
                  </a:lnTo>
                  <a:lnTo>
                    <a:pt x="56414" y="49174"/>
                  </a:lnTo>
                  <a:lnTo>
                    <a:pt x="56294" y="48872"/>
                  </a:lnTo>
                  <a:lnTo>
                    <a:pt x="56113" y="48691"/>
                  </a:lnTo>
                  <a:lnTo>
                    <a:pt x="55871" y="48510"/>
                  </a:lnTo>
                  <a:lnTo>
                    <a:pt x="55630" y="48389"/>
                  </a:lnTo>
                  <a:close/>
                  <a:moveTo>
                    <a:pt x="60819" y="48389"/>
                  </a:moveTo>
                  <a:lnTo>
                    <a:pt x="60577" y="48510"/>
                  </a:lnTo>
                  <a:lnTo>
                    <a:pt x="60336" y="48691"/>
                  </a:lnTo>
                  <a:lnTo>
                    <a:pt x="60155" y="48872"/>
                  </a:lnTo>
                  <a:lnTo>
                    <a:pt x="60034" y="49174"/>
                  </a:lnTo>
                  <a:lnTo>
                    <a:pt x="59974" y="49536"/>
                  </a:lnTo>
                  <a:lnTo>
                    <a:pt x="59974" y="49777"/>
                  </a:lnTo>
                  <a:lnTo>
                    <a:pt x="60034" y="49958"/>
                  </a:lnTo>
                  <a:lnTo>
                    <a:pt x="60155" y="50200"/>
                  </a:lnTo>
                  <a:lnTo>
                    <a:pt x="60276" y="50381"/>
                  </a:lnTo>
                  <a:lnTo>
                    <a:pt x="60457" y="50501"/>
                  </a:lnTo>
                  <a:lnTo>
                    <a:pt x="60698" y="50622"/>
                  </a:lnTo>
                  <a:lnTo>
                    <a:pt x="60879" y="50682"/>
                  </a:lnTo>
                  <a:lnTo>
                    <a:pt x="61362" y="50682"/>
                  </a:lnTo>
                  <a:lnTo>
                    <a:pt x="61543" y="50622"/>
                  </a:lnTo>
                  <a:lnTo>
                    <a:pt x="61784" y="50501"/>
                  </a:lnTo>
                  <a:lnTo>
                    <a:pt x="61965" y="50381"/>
                  </a:lnTo>
                  <a:lnTo>
                    <a:pt x="62086" y="50200"/>
                  </a:lnTo>
                  <a:lnTo>
                    <a:pt x="62206" y="49958"/>
                  </a:lnTo>
                  <a:lnTo>
                    <a:pt x="62267" y="49777"/>
                  </a:lnTo>
                  <a:lnTo>
                    <a:pt x="62267" y="49536"/>
                  </a:lnTo>
                  <a:lnTo>
                    <a:pt x="62206" y="49174"/>
                  </a:lnTo>
                  <a:lnTo>
                    <a:pt x="62086" y="48872"/>
                  </a:lnTo>
                  <a:lnTo>
                    <a:pt x="61905" y="48691"/>
                  </a:lnTo>
                  <a:lnTo>
                    <a:pt x="61663" y="48510"/>
                  </a:lnTo>
                  <a:lnTo>
                    <a:pt x="61422" y="48389"/>
                  </a:lnTo>
                  <a:close/>
                  <a:moveTo>
                    <a:pt x="66611" y="48389"/>
                  </a:moveTo>
                  <a:lnTo>
                    <a:pt x="66370" y="48510"/>
                  </a:lnTo>
                  <a:lnTo>
                    <a:pt x="66128" y="48691"/>
                  </a:lnTo>
                  <a:lnTo>
                    <a:pt x="65947" y="48872"/>
                  </a:lnTo>
                  <a:lnTo>
                    <a:pt x="65827" y="49174"/>
                  </a:lnTo>
                  <a:lnTo>
                    <a:pt x="65766" y="49536"/>
                  </a:lnTo>
                  <a:lnTo>
                    <a:pt x="65766" y="49777"/>
                  </a:lnTo>
                  <a:lnTo>
                    <a:pt x="65827" y="49958"/>
                  </a:lnTo>
                  <a:lnTo>
                    <a:pt x="65947" y="50200"/>
                  </a:lnTo>
                  <a:lnTo>
                    <a:pt x="66068" y="50381"/>
                  </a:lnTo>
                  <a:lnTo>
                    <a:pt x="66249" y="50501"/>
                  </a:lnTo>
                  <a:lnTo>
                    <a:pt x="66490" y="50622"/>
                  </a:lnTo>
                  <a:lnTo>
                    <a:pt x="66671" y="50682"/>
                  </a:lnTo>
                  <a:lnTo>
                    <a:pt x="67154" y="50682"/>
                  </a:lnTo>
                  <a:lnTo>
                    <a:pt x="67335" y="50622"/>
                  </a:lnTo>
                  <a:lnTo>
                    <a:pt x="67576" y="50501"/>
                  </a:lnTo>
                  <a:lnTo>
                    <a:pt x="67757" y="50381"/>
                  </a:lnTo>
                  <a:lnTo>
                    <a:pt x="67878" y="50200"/>
                  </a:lnTo>
                  <a:lnTo>
                    <a:pt x="67999" y="49958"/>
                  </a:lnTo>
                  <a:lnTo>
                    <a:pt x="68059" y="49777"/>
                  </a:lnTo>
                  <a:lnTo>
                    <a:pt x="68059" y="49536"/>
                  </a:lnTo>
                  <a:lnTo>
                    <a:pt x="67999" y="49174"/>
                  </a:lnTo>
                  <a:lnTo>
                    <a:pt x="67878" y="48872"/>
                  </a:lnTo>
                  <a:lnTo>
                    <a:pt x="67697" y="48691"/>
                  </a:lnTo>
                  <a:lnTo>
                    <a:pt x="67456" y="48510"/>
                  </a:lnTo>
                  <a:lnTo>
                    <a:pt x="67214" y="48389"/>
                  </a:lnTo>
                  <a:close/>
                  <a:moveTo>
                    <a:pt x="72403" y="48389"/>
                  </a:moveTo>
                  <a:lnTo>
                    <a:pt x="72162" y="48510"/>
                  </a:lnTo>
                  <a:lnTo>
                    <a:pt x="71921" y="48691"/>
                  </a:lnTo>
                  <a:lnTo>
                    <a:pt x="71740" y="48872"/>
                  </a:lnTo>
                  <a:lnTo>
                    <a:pt x="71619" y="49174"/>
                  </a:lnTo>
                  <a:lnTo>
                    <a:pt x="71559" y="49536"/>
                  </a:lnTo>
                  <a:lnTo>
                    <a:pt x="71559" y="49777"/>
                  </a:lnTo>
                  <a:lnTo>
                    <a:pt x="71619" y="49958"/>
                  </a:lnTo>
                  <a:lnTo>
                    <a:pt x="71740" y="50200"/>
                  </a:lnTo>
                  <a:lnTo>
                    <a:pt x="71860" y="50381"/>
                  </a:lnTo>
                  <a:lnTo>
                    <a:pt x="72041" y="50501"/>
                  </a:lnTo>
                  <a:lnTo>
                    <a:pt x="72283" y="50622"/>
                  </a:lnTo>
                  <a:lnTo>
                    <a:pt x="72464" y="50682"/>
                  </a:lnTo>
                  <a:lnTo>
                    <a:pt x="72946" y="50682"/>
                  </a:lnTo>
                  <a:lnTo>
                    <a:pt x="73127" y="50622"/>
                  </a:lnTo>
                  <a:lnTo>
                    <a:pt x="73369" y="50501"/>
                  </a:lnTo>
                  <a:lnTo>
                    <a:pt x="73550" y="50381"/>
                  </a:lnTo>
                  <a:lnTo>
                    <a:pt x="73670" y="50200"/>
                  </a:lnTo>
                  <a:lnTo>
                    <a:pt x="73791" y="49958"/>
                  </a:lnTo>
                  <a:lnTo>
                    <a:pt x="73851" y="49777"/>
                  </a:lnTo>
                  <a:lnTo>
                    <a:pt x="73851" y="49536"/>
                  </a:lnTo>
                  <a:lnTo>
                    <a:pt x="73791" y="49174"/>
                  </a:lnTo>
                  <a:lnTo>
                    <a:pt x="73670" y="48872"/>
                  </a:lnTo>
                  <a:lnTo>
                    <a:pt x="73489" y="48691"/>
                  </a:lnTo>
                  <a:lnTo>
                    <a:pt x="73248" y="48510"/>
                  </a:lnTo>
                  <a:lnTo>
                    <a:pt x="73007" y="48389"/>
                  </a:lnTo>
                  <a:close/>
                  <a:moveTo>
                    <a:pt x="5853" y="51286"/>
                  </a:moveTo>
                  <a:lnTo>
                    <a:pt x="5672" y="51346"/>
                  </a:lnTo>
                  <a:lnTo>
                    <a:pt x="5431" y="51467"/>
                  </a:lnTo>
                  <a:lnTo>
                    <a:pt x="5250" y="51587"/>
                  </a:lnTo>
                  <a:lnTo>
                    <a:pt x="5129" y="51768"/>
                  </a:lnTo>
                  <a:lnTo>
                    <a:pt x="5008" y="52010"/>
                  </a:lnTo>
                  <a:lnTo>
                    <a:pt x="4948" y="52191"/>
                  </a:lnTo>
                  <a:lnTo>
                    <a:pt x="4948" y="52432"/>
                  </a:lnTo>
                  <a:lnTo>
                    <a:pt x="4948" y="52673"/>
                  </a:lnTo>
                  <a:lnTo>
                    <a:pt x="5008" y="52854"/>
                  </a:lnTo>
                  <a:lnTo>
                    <a:pt x="5129" y="53096"/>
                  </a:lnTo>
                  <a:lnTo>
                    <a:pt x="5250" y="53277"/>
                  </a:lnTo>
                  <a:lnTo>
                    <a:pt x="5431" y="53397"/>
                  </a:lnTo>
                  <a:lnTo>
                    <a:pt x="5672" y="53518"/>
                  </a:lnTo>
                  <a:lnTo>
                    <a:pt x="5853" y="53578"/>
                  </a:lnTo>
                  <a:lnTo>
                    <a:pt x="6336" y="53578"/>
                  </a:lnTo>
                  <a:lnTo>
                    <a:pt x="6517" y="53518"/>
                  </a:lnTo>
                  <a:lnTo>
                    <a:pt x="6758" y="53397"/>
                  </a:lnTo>
                  <a:lnTo>
                    <a:pt x="6939" y="53277"/>
                  </a:lnTo>
                  <a:lnTo>
                    <a:pt x="7060" y="53096"/>
                  </a:lnTo>
                  <a:lnTo>
                    <a:pt x="7180" y="52854"/>
                  </a:lnTo>
                  <a:lnTo>
                    <a:pt x="7241" y="52673"/>
                  </a:lnTo>
                  <a:lnTo>
                    <a:pt x="7241" y="52432"/>
                  </a:lnTo>
                  <a:lnTo>
                    <a:pt x="7241" y="52191"/>
                  </a:lnTo>
                  <a:lnTo>
                    <a:pt x="7180" y="52010"/>
                  </a:lnTo>
                  <a:lnTo>
                    <a:pt x="7060" y="51768"/>
                  </a:lnTo>
                  <a:lnTo>
                    <a:pt x="6939" y="51587"/>
                  </a:lnTo>
                  <a:lnTo>
                    <a:pt x="6758" y="51467"/>
                  </a:lnTo>
                  <a:lnTo>
                    <a:pt x="6517" y="51346"/>
                  </a:lnTo>
                  <a:lnTo>
                    <a:pt x="6336" y="51286"/>
                  </a:lnTo>
                  <a:close/>
                  <a:moveTo>
                    <a:pt x="11645" y="51286"/>
                  </a:moveTo>
                  <a:lnTo>
                    <a:pt x="11464" y="51346"/>
                  </a:lnTo>
                  <a:lnTo>
                    <a:pt x="11223" y="51467"/>
                  </a:lnTo>
                  <a:lnTo>
                    <a:pt x="11042" y="51587"/>
                  </a:lnTo>
                  <a:lnTo>
                    <a:pt x="10921" y="51768"/>
                  </a:lnTo>
                  <a:lnTo>
                    <a:pt x="10800" y="52010"/>
                  </a:lnTo>
                  <a:lnTo>
                    <a:pt x="10740" y="52191"/>
                  </a:lnTo>
                  <a:lnTo>
                    <a:pt x="10740" y="52432"/>
                  </a:lnTo>
                  <a:lnTo>
                    <a:pt x="10740" y="52673"/>
                  </a:lnTo>
                  <a:lnTo>
                    <a:pt x="10800" y="52854"/>
                  </a:lnTo>
                  <a:lnTo>
                    <a:pt x="10921" y="53096"/>
                  </a:lnTo>
                  <a:lnTo>
                    <a:pt x="11042" y="53277"/>
                  </a:lnTo>
                  <a:lnTo>
                    <a:pt x="11223" y="53397"/>
                  </a:lnTo>
                  <a:lnTo>
                    <a:pt x="11464" y="53518"/>
                  </a:lnTo>
                  <a:lnTo>
                    <a:pt x="11645" y="53578"/>
                  </a:lnTo>
                  <a:lnTo>
                    <a:pt x="12128" y="53578"/>
                  </a:lnTo>
                  <a:lnTo>
                    <a:pt x="12309" y="53518"/>
                  </a:lnTo>
                  <a:lnTo>
                    <a:pt x="12550" y="53397"/>
                  </a:lnTo>
                  <a:lnTo>
                    <a:pt x="12731" y="53277"/>
                  </a:lnTo>
                  <a:lnTo>
                    <a:pt x="12852" y="53096"/>
                  </a:lnTo>
                  <a:lnTo>
                    <a:pt x="12973" y="52854"/>
                  </a:lnTo>
                  <a:lnTo>
                    <a:pt x="13033" y="52673"/>
                  </a:lnTo>
                  <a:lnTo>
                    <a:pt x="13033" y="52432"/>
                  </a:lnTo>
                  <a:lnTo>
                    <a:pt x="13033" y="52191"/>
                  </a:lnTo>
                  <a:lnTo>
                    <a:pt x="12973" y="52010"/>
                  </a:lnTo>
                  <a:lnTo>
                    <a:pt x="12852" y="51768"/>
                  </a:lnTo>
                  <a:lnTo>
                    <a:pt x="12731" y="51587"/>
                  </a:lnTo>
                  <a:lnTo>
                    <a:pt x="12550" y="51467"/>
                  </a:lnTo>
                  <a:lnTo>
                    <a:pt x="12309" y="51346"/>
                  </a:lnTo>
                  <a:lnTo>
                    <a:pt x="12128" y="51286"/>
                  </a:lnTo>
                  <a:close/>
                  <a:moveTo>
                    <a:pt x="17437" y="51286"/>
                  </a:moveTo>
                  <a:lnTo>
                    <a:pt x="17256" y="51346"/>
                  </a:lnTo>
                  <a:lnTo>
                    <a:pt x="17015" y="51467"/>
                  </a:lnTo>
                  <a:lnTo>
                    <a:pt x="16834" y="51587"/>
                  </a:lnTo>
                  <a:lnTo>
                    <a:pt x="16713" y="51768"/>
                  </a:lnTo>
                  <a:lnTo>
                    <a:pt x="16593" y="52010"/>
                  </a:lnTo>
                  <a:lnTo>
                    <a:pt x="16532" y="52191"/>
                  </a:lnTo>
                  <a:lnTo>
                    <a:pt x="16532" y="52432"/>
                  </a:lnTo>
                  <a:lnTo>
                    <a:pt x="16532" y="52673"/>
                  </a:lnTo>
                  <a:lnTo>
                    <a:pt x="16593" y="52854"/>
                  </a:lnTo>
                  <a:lnTo>
                    <a:pt x="16713" y="53096"/>
                  </a:lnTo>
                  <a:lnTo>
                    <a:pt x="16834" y="53277"/>
                  </a:lnTo>
                  <a:lnTo>
                    <a:pt x="17015" y="53397"/>
                  </a:lnTo>
                  <a:lnTo>
                    <a:pt x="17256" y="53518"/>
                  </a:lnTo>
                  <a:lnTo>
                    <a:pt x="17437" y="53578"/>
                  </a:lnTo>
                  <a:lnTo>
                    <a:pt x="17920" y="53578"/>
                  </a:lnTo>
                  <a:lnTo>
                    <a:pt x="18101" y="53518"/>
                  </a:lnTo>
                  <a:lnTo>
                    <a:pt x="18342" y="53397"/>
                  </a:lnTo>
                  <a:lnTo>
                    <a:pt x="18523" y="53277"/>
                  </a:lnTo>
                  <a:lnTo>
                    <a:pt x="18644" y="53096"/>
                  </a:lnTo>
                  <a:lnTo>
                    <a:pt x="18765" y="52854"/>
                  </a:lnTo>
                  <a:lnTo>
                    <a:pt x="18825" y="52673"/>
                  </a:lnTo>
                  <a:lnTo>
                    <a:pt x="18825" y="52432"/>
                  </a:lnTo>
                  <a:lnTo>
                    <a:pt x="18825" y="52191"/>
                  </a:lnTo>
                  <a:lnTo>
                    <a:pt x="18765" y="52010"/>
                  </a:lnTo>
                  <a:lnTo>
                    <a:pt x="18644" y="51768"/>
                  </a:lnTo>
                  <a:lnTo>
                    <a:pt x="18523" y="51587"/>
                  </a:lnTo>
                  <a:lnTo>
                    <a:pt x="18342" y="51467"/>
                  </a:lnTo>
                  <a:lnTo>
                    <a:pt x="18101" y="51346"/>
                  </a:lnTo>
                  <a:lnTo>
                    <a:pt x="17920" y="51286"/>
                  </a:lnTo>
                  <a:close/>
                  <a:moveTo>
                    <a:pt x="23230" y="51286"/>
                  </a:moveTo>
                  <a:lnTo>
                    <a:pt x="23049" y="51346"/>
                  </a:lnTo>
                  <a:lnTo>
                    <a:pt x="22807" y="51467"/>
                  </a:lnTo>
                  <a:lnTo>
                    <a:pt x="22626" y="51587"/>
                  </a:lnTo>
                  <a:lnTo>
                    <a:pt x="22506" y="51768"/>
                  </a:lnTo>
                  <a:lnTo>
                    <a:pt x="22385" y="52010"/>
                  </a:lnTo>
                  <a:lnTo>
                    <a:pt x="22325" y="52191"/>
                  </a:lnTo>
                  <a:lnTo>
                    <a:pt x="22325" y="52432"/>
                  </a:lnTo>
                  <a:lnTo>
                    <a:pt x="22325" y="52673"/>
                  </a:lnTo>
                  <a:lnTo>
                    <a:pt x="22385" y="52854"/>
                  </a:lnTo>
                  <a:lnTo>
                    <a:pt x="22506" y="53096"/>
                  </a:lnTo>
                  <a:lnTo>
                    <a:pt x="22626" y="53277"/>
                  </a:lnTo>
                  <a:lnTo>
                    <a:pt x="22807" y="53397"/>
                  </a:lnTo>
                  <a:lnTo>
                    <a:pt x="23049" y="53518"/>
                  </a:lnTo>
                  <a:lnTo>
                    <a:pt x="23230" y="53578"/>
                  </a:lnTo>
                  <a:lnTo>
                    <a:pt x="23712" y="53578"/>
                  </a:lnTo>
                  <a:lnTo>
                    <a:pt x="23893" y="53518"/>
                  </a:lnTo>
                  <a:lnTo>
                    <a:pt x="24135" y="53397"/>
                  </a:lnTo>
                  <a:lnTo>
                    <a:pt x="24316" y="53277"/>
                  </a:lnTo>
                  <a:lnTo>
                    <a:pt x="24436" y="53096"/>
                  </a:lnTo>
                  <a:lnTo>
                    <a:pt x="24557" y="52854"/>
                  </a:lnTo>
                  <a:lnTo>
                    <a:pt x="24617" y="52673"/>
                  </a:lnTo>
                  <a:lnTo>
                    <a:pt x="24617" y="52432"/>
                  </a:lnTo>
                  <a:lnTo>
                    <a:pt x="24617" y="52191"/>
                  </a:lnTo>
                  <a:lnTo>
                    <a:pt x="24557" y="52010"/>
                  </a:lnTo>
                  <a:lnTo>
                    <a:pt x="24436" y="51768"/>
                  </a:lnTo>
                  <a:lnTo>
                    <a:pt x="24316" y="51587"/>
                  </a:lnTo>
                  <a:lnTo>
                    <a:pt x="24135" y="51467"/>
                  </a:lnTo>
                  <a:lnTo>
                    <a:pt x="23893" y="51346"/>
                  </a:lnTo>
                  <a:lnTo>
                    <a:pt x="23712" y="51286"/>
                  </a:lnTo>
                  <a:close/>
                  <a:moveTo>
                    <a:pt x="29022" y="51286"/>
                  </a:moveTo>
                  <a:lnTo>
                    <a:pt x="28841" y="51346"/>
                  </a:lnTo>
                  <a:lnTo>
                    <a:pt x="28599" y="51467"/>
                  </a:lnTo>
                  <a:lnTo>
                    <a:pt x="28418" y="51587"/>
                  </a:lnTo>
                  <a:lnTo>
                    <a:pt x="28298" y="51768"/>
                  </a:lnTo>
                  <a:lnTo>
                    <a:pt x="28177" y="52010"/>
                  </a:lnTo>
                  <a:lnTo>
                    <a:pt x="28117" y="52191"/>
                  </a:lnTo>
                  <a:lnTo>
                    <a:pt x="28117" y="52432"/>
                  </a:lnTo>
                  <a:lnTo>
                    <a:pt x="28117" y="52673"/>
                  </a:lnTo>
                  <a:lnTo>
                    <a:pt x="28177" y="52854"/>
                  </a:lnTo>
                  <a:lnTo>
                    <a:pt x="28298" y="53096"/>
                  </a:lnTo>
                  <a:lnTo>
                    <a:pt x="28418" y="53277"/>
                  </a:lnTo>
                  <a:lnTo>
                    <a:pt x="28599" y="53397"/>
                  </a:lnTo>
                  <a:lnTo>
                    <a:pt x="28841" y="53518"/>
                  </a:lnTo>
                  <a:lnTo>
                    <a:pt x="29022" y="53578"/>
                  </a:lnTo>
                  <a:lnTo>
                    <a:pt x="29505" y="53578"/>
                  </a:lnTo>
                  <a:lnTo>
                    <a:pt x="29686" y="53518"/>
                  </a:lnTo>
                  <a:lnTo>
                    <a:pt x="29927" y="53397"/>
                  </a:lnTo>
                  <a:lnTo>
                    <a:pt x="30108" y="53277"/>
                  </a:lnTo>
                  <a:lnTo>
                    <a:pt x="30229" y="53096"/>
                  </a:lnTo>
                  <a:lnTo>
                    <a:pt x="30349" y="52854"/>
                  </a:lnTo>
                  <a:lnTo>
                    <a:pt x="30410" y="52673"/>
                  </a:lnTo>
                  <a:lnTo>
                    <a:pt x="30410" y="52432"/>
                  </a:lnTo>
                  <a:lnTo>
                    <a:pt x="30410" y="52191"/>
                  </a:lnTo>
                  <a:lnTo>
                    <a:pt x="30349" y="52010"/>
                  </a:lnTo>
                  <a:lnTo>
                    <a:pt x="30229" y="51768"/>
                  </a:lnTo>
                  <a:lnTo>
                    <a:pt x="30108" y="51587"/>
                  </a:lnTo>
                  <a:lnTo>
                    <a:pt x="29927" y="51467"/>
                  </a:lnTo>
                  <a:lnTo>
                    <a:pt x="29686" y="51346"/>
                  </a:lnTo>
                  <a:lnTo>
                    <a:pt x="29505" y="51286"/>
                  </a:lnTo>
                  <a:close/>
                  <a:moveTo>
                    <a:pt x="34814" y="51286"/>
                  </a:moveTo>
                  <a:lnTo>
                    <a:pt x="34633" y="51346"/>
                  </a:lnTo>
                  <a:lnTo>
                    <a:pt x="34392" y="51467"/>
                  </a:lnTo>
                  <a:lnTo>
                    <a:pt x="34211" y="51587"/>
                  </a:lnTo>
                  <a:lnTo>
                    <a:pt x="34090" y="51768"/>
                  </a:lnTo>
                  <a:lnTo>
                    <a:pt x="33969" y="52010"/>
                  </a:lnTo>
                  <a:lnTo>
                    <a:pt x="33909" y="52191"/>
                  </a:lnTo>
                  <a:lnTo>
                    <a:pt x="33909" y="52432"/>
                  </a:lnTo>
                  <a:lnTo>
                    <a:pt x="33909" y="52673"/>
                  </a:lnTo>
                  <a:lnTo>
                    <a:pt x="33969" y="52854"/>
                  </a:lnTo>
                  <a:lnTo>
                    <a:pt x="34090" y="53096"/>
                  </a:lnTo>
                  <a:lnTo>
                    <a:pt x="34211" y="53277"/>
                  </a:lnTo>
                  <a:lnTo>
                    <a:pt x="34392" y="53397"/>
                  </a:lnTo>
                  <a:lnTo>
                    <a:pt x="34633" y="53518"/>
                  </a:lnTo>
                  <a:lnTo>
                    <a:pt x="34814" y="53578"/>
                  </a:lnTo>
                  <a:lnTo>
                    <a:pt x="35297" y="53578"/>
                  </a:lnTo>
                  <a:lnTo>
                    <a:pt x="35478" y="53518"/>
                  </a:lnTo>
                  <a:lnTo>
                    <a:pt x="35719" y="53397"/>
                  </a:lnTo>
                  <a:lnTo>
                    <a:pt x="35900" y="53277"/>
                  </a:lnTo>
                  <a:lnTo>
                    <a:pt x="36021" y="53096"/>
                  </a:lnTo>
                  <a:lnTo>
                    <a:pt x="36141" y="52854"/>
                  </a:lnTo>
                  <a:lnTo>
                    <a:pt x="36202" y="52673"/>
                  </a:lnTo>
                  <a:lnTo>
                    <a:pt x="36202" y="52432"/>
                  </a:lnTo>
                  <a:lnTo>
                    <a:pt x="36202" y="52191"/>
                  </a:lnTo>
                  <a:lnTo>
                    <a:pt x="36141" y="52010"/>
                  </a:lnTo>
                  <a:lnTo>
                    <a:pt x="36021" y="51768"/>
                  </a:lnTo>
                  <a:lnTo>
                    <a:pt x="35900" y="51587"/>
                  </a:lnTo>
                  <a:lnTo>
                    <a:pt x="35719" y="51467"/>
                  </a:lnTo>
                  <a:lnTo>
                    <a:pt x="35478" y="51346"/>
                  </a:lnTo>
                  <a:lnTo>
                    <a:pt x="35297" y="51286"/>
                  </a:lnTo>
                  <a:close/>
                  <a:moveTo>
                    <a:pt x="40606" y="51286"/>
                  </a:moveTo>
                  <a:lnTo>
                    <a:pt x="40425" y="51346"/>
                  </a:lnTo>
                  <a:lnTo>
                    <a:pt x="40184" y="51467"/>
                  </a:lnTo>
                  <a:lnTo>
                    <a:pt x="40003" y="51587"/>
                  </a:lnTo>
                  <a:lnTo>
                    <a:pt x="39882" y="51768"/>
                  </a:lnTo>
                  <a:lnTo>
                    <a:pt x="39762" y="52010"/>
                  </a:lnTo>
                  <a:lnTo>
                    <a:pt x="39701" y="52191"/>
                  </a:lnTo>
                  <a:lnTo>
                    <a:pt x="39701" y="52432"/>
                  </a:lnTo>
                  <a:lnTo>
                    <a:pt x="39701" y="52673"/>
                  </a:lnTo>
                  <a:lnTo>
                    <a:pt x="39762" y="52854"/>
                  </a:lnTo>
                  <a:lnTo>
                    <a:pt x="39882" y="53096"/>
                  </a:lnTo>
                  <a:lnTo>
                    <a:pt x="40003" y="53277"/>
                  </a:lnTo>
                  <a:lnTo>
                    <a:pt x="40184" y="53397"/>
                  </a:lnTo>
                  <a:lnTo>
                    <a:pt x="40425" y="53518"/>
                  </a:lnTo>
                  <a:lnTo>
                    <a:pt x="40606" y="53578"/>
                  </a:lnTo>
                  <a:lnTo>
                    <a:pt x="41089" y="53578"/>
                  </a:lnTo>
                  <a:lnTo>
                    <a:pt x="41270" y="53518"/>
                  </a:lnTo>
                  <a:lnTo>
                    <a:pt x="41511" y="53397"/>
                  </a:lnTo>
                  <a:lnTo>
                    <a:pt x="41692" y="53277"/>
                  </a:lnTo>
                  <a:lnTo>
                    <a:pt x="41813" y="53096"/>
                  </a:lnTo>
                  <a:lnTo>
                    <a:pt x="41934" y="52854"/>
                  </a:lnTo>
                  <a:lnTo>
                    <a:pt x="41994" y="52673"/>
                  </a:lnTo>
                  <a:lnTo>
                    <a:pt x="41994" y="52432"/>
                  </a:lnTo>
                  <a:lnTo>
                    <a:pt x="41994" y="52191"/>
                  </a:lnTo>
                  <a:lnTo>
                    <a:pt x="41934" y="52010"/>
                  </a:lnTo>
                  <a:lnTo>
                    <a:pt x="41813" y="51768"/>
                  </a:lnTo>
                  <a:lnTo>
                    <a:pt x="41692" y="51587"/>
                  </a:lnTo>
                  <a:lnTo>
                    <a:pt x="41511" y="51467"/>
                  </a:lnTo>
                  <a:lnTo>
                    <a:pt x="41270" y="51346"/>
                  </a:lnTo>
                  <a:lnTo>
                    <a:pt x="41089" y="51286"/>
                  </a:lnTo>
                  <a:close/>
                  <a:moveTo>
                    <a:pt x="46399" y="51286"/>
                  </a:moveTo>
                  <a:lnTo>
                    <a:pt x="46218" y="51346"/>
                  </a:lnTo>
                  <a:lnTo>
                    <a:pt x="45976" y="51467"/>
                  </a:lnTo>
                  <a:lnTo>
                    <a:pt x="45795" y="51587"/>
                  </a:lnTo>
                  <a:lnTo>
                    <a:pt x="45674" y="51768"/>
                  </a:lnTo>
                  <a:lnTo>
                    <a:pt x="45554" y="52010"/>
                  </a:lnTo>
                  <a:lnTo>
                    <a:pt x="45493" y="52191"/>
                  </a:lnTo>
                  <a:lnTo>
                    <a:pt x="45493" y="52432"/>
                  </a:lnTo>
                  <a:lnTo>
                    <a:pt x="45493" y="52673"/>
                  </a:lnTo>
                  <a:lnTo>
                    <a:pt x="45554" y="52854"/>
                  </a:lnTo>
                  <a:lnTo>
                    <a:pt x="45674" y="53096"/>
                  </a:lnTo>
                  <a:lnTo>
                    <a:pt x="45795" y="53277"/>
                  </a:lnTo>
                  <a:lnTo>
                    <a:pt x="45976" y="53397"/>
                  </a:lnTo>
                  <a:lnTo>
                    <a:pt x="46218" y="53518"/>
                  </a:lnTo>
                  <a:lnTo>
                    <a:pt x="46399" y="53578"/>
                  </a:lnTo>
                  <a:lnTo>
                    <a:pt x="46881" y="53578"/>
                  </a:lnTo>
                  <a:lnTo>
                    <a:pt x="47062" y="53518"/>
                  </a:lnTo>
                  <a:lnTo>
                    <a:pt x="47304" y="53397"/>
                  </a:lnTo>
                  <a:lnTo>
                    <a:pt x="47485" y="53277"/>
                  </a:lnTo>
                  <a:lnTo>
                    <a:pt x="47605" y="53096"/>
                  </a:lnTo>
                  <a:lnTo>
                    <a:pt x="47726" y="52854"/>
                  </a:lnTo>
                  <a:lnTo>
                    <a:pt x="47786" y="52673"/>
                  </a:lnTo>
                  <a:lnTo>
                    <a:pt x="47786" y="52432"/>
                  </a:lnTo>
                  <a:lnTo>
                    <a:pt x="47786" y="52191"/>
                  </a:lnTo>
                  <a:lnTo>
                    <a:pt x="47726" y="52010"/>
                  </a:lnTo>
                  <a:lnTo>
                    <a:pt x="47605" y="51768"/>
                  </a:lnTo>
                  <a:lnTo>
                    <a:pt x="47485" y="51587"/>
                  </a:lnTo>
                  <a:lnTo>
                    <a:pt x="47304" y="51467"/>
                  </a:lnTo>
                  <a:lnTo>
                    <a:pt x="47062" y="51346"/>
                  </a:lnTo>
                  <a:lnTo>
                    <a:pt x="46881" y="51286"/>
                  </a:lnTo>
                  <a:close/>
                  <a:moveTo>
                    <a:pt x="52191" y="51286"/>
                  </a:moveTo>
                  <a:lnTo>
                    <a:pt x="52010" y="51346"/>
                  </a:lnTo>
                  <a:lnTo>
                    <a:pt x="51768" y="51467"/>
                  </a:lnTo>
                  <a:lnTo>
                    <a:pt x="51587" y="51587"/>
                  </a:lnTo>
                  <a:lnTo>
                    <a:pt x="51467" y="51768"/>
                  </a:lnTo>
                  <a:lnTo>
                    <a:pt x="51346" y="52010"/>
                  </a:lnTo>
                  <a:lnTo>
                    <a:pt x="51286" y="52191"/>
                  </a:lnTo>
                  <a:lnTo>
                    <a:pt x="51286" y="52432"/>
                  </a:lnTo>
                  <a:lnTo>
                    <a:pt x="51286" y="52673"/>
                  </a:lnTo>
                  <a:lnTo>
                    <a:pt x="51346" y="52854"/>
                  </a:lnTo>
                  <a:lnTo>
                    <a:pt x="51467" y="53096"/>
                  </a:lnTo>
                  <a:lnTo>
                    <a:pt x="51587" y="53277"/>
                  </a:lnTo>
                  <a:lnTo>
                    <a:pt x="51768" y="53397"/>
                  </a:lnTo>
                  <a:lnTo>
                    <a:pt x="52010" y="53518"/>
                  </a:lnTo>
                  <a:lnTo>
                    <a:pt x="52191" y="53578"/>
                  </a:lnTo>
                  <a:lnTo>
                    <a:pt x="52673" y="53578"/>
                  </a:lnTo>
                  <a:lnTo>
                    <a:pt x="52854" y="53518"/>
                  </a:lnTo>
                  <a:lnTo>
                    <a:pt x="53096" y="53397"/>
                  </a:lnTo>
                  <a:lnTo>
                    <a:pt x="53277" y="53277"/>
                  </a:lnTo>
                  <a:lnTo>
                    <a:pt x="53397" y="53096"/>
                  </a:lnTo>
                  <a:lnTo>
                    <a:pt x="53518" y="52854"/>
                  </a:lnTo>
                  <a:lnTo>
                    <a:pt x="53578" y="52673"/>
                  </a:lnTo>
                  <a:lnTo>
                    <a:pt x="53578" y="52432"/>
                  </a:lnTo>
                  <a:lnTo>
                    <a:pt x="53578" y="52191"/>
                  </a:lnTo>
                  <a:lnTo>
                    <a:pt x="53518" y="52010"/>
                  </a:lnTo>
                  <a:lnTo>
                    <a:pt x="53397" y="51768"/>
                  </a:lnTo>
                  <a:lnTo>
                    <a:pt x="53277" y="51587"/>
                  </a:lnTo>
                  <a:lnTo>
                    <a:pt x="53096" y="51467"/>
                  </a:lnTo>
                  <a:lnTo>
                    <a:pt x="52854" y="51346"/>
                  </a:lnTo>
                  <a:lnTo>
                    <a:pt x="52673" y="51286"/>
                  </a:lnTo>
                  <a:close/>
                  <a:moveTo>
                    <a:pt x="57983" y="51286"/>
                  </a:moveTo>
                  <a:lnTo>
                    <a:pt x="57802" y="51346"/>
                  </a:lnTo>
                  <a:lnTo>
                    <a:pt x="57561" y="51467"/>
                  </a:lnTo>
                  <a:lnTo>
                    <a:pt x="57380" y="51587"/>
                  </a:lnTo>
                  <a:lnTo>
                    <a:pt x="57259" y="51768"/>
                  </a:lnTo>
                  <a:lnTo>
                    <a:pt x="57138" y="52010"/>
                  </a:lnTo>
                  <a:lnTo>
                    <a:pt x="57078" y="52191"/>
                  </a:lnTo>
                  <a:lnTo>
                    <a:pt x="57078" y="52432"/>
                  </a:lnTo>
                  <a:lnTo>
                    <a:pt x="57078" y="52673"/>
                  </a:lnTo>
                  <a:lnTo>
                    <a:pt x="57138" y="52854"/>
                  </a:lnTo>
                  <a:lnTo>
                    <a:pt x="57259" y="53096"/>
                  </a:lnTo>
                  <a:lnTo>
                    <a:pt x="57380" y="53277"/>
                  </a:lnTo>
                  <a:lnTo>
                    <a:pt x="57561" y="53397"/>
                  </a:lnTo>
                  <a:lnTo>
                    <a:pt x="57802" y="53518"/>
                  </a:lnTo>
                  <a:lnTo>
                    <a:pt x="57983" y="53578"/>
                  </a:lnTo>
                  <a:lnTo>
                    <a:pt x="58466" y="53578"/>
                  </a:lnTo>
                  <a:lnTo>
                    <a:pt x="58647" y="53518"/>
                  </a:lnTo>
                  <a:lnTo>
                    <a:pt x="58888" y="53397"/>
                  </a:lnTo>
                  <a:lnTo>
                    <a:pt x="59069" y="53277"/>
                  </a:lnTo>
                  <a:lnTo>
                    <a:pt x="59190" y="53096"/>
                  </a:lnTo>
                  <a:lnTo>
                    <a:pt x="59310" y="52854"/>
                  </a:lnTo>
                  <a:lnTo>
                    <a:pt x="59371" y="52673"/>
                  </a:lnTo>
                  <a:lnTo>
                    <a:pt x="59371" y="52432"/>
                  </a:lnTo>
                  <a:lnTo>
                    <a:pt x="59371" y="52191"/>
                  </a:lnTo>
                  <a:lnTo>
                    <a:pt x="59310" y="52010"/>
                  </a:lnTo>
                  <a:lnTo>
                    <a:pt x="59190" y="51768"/>
                  </a:lnTo>
                  <a:lnTo>
                    <a:pt x="59069" y="51587"/>
                  </a:lnTo>
                  <a:lnTo>
                    <a:pt x="58888" y="51467"/>
                  </a:lnTo>
                  <a:lnTo>
                    <a:pt x="58647" y="51346"/>
                  </a:lnTo>
                  <a:lnTo>
                    <a:pt x="58466" y="51286"/>
                  </a:lnTo>
                  <a:close/>
                  <a:moveTo>
                    <a:pt x="63775" y="51286"/>
                  </a:moveTo>
                  <a:lnTo>
                    <a:pt x="63594" y="51346"/>
                  </a:lnTo>
                  <a:lnTo>
                    <a:pt x="63353" y="51467"/>
                  </a:lnTo>
                  <a:lnTo>
                    <a:pt x="63172" y="51587"/>
                  </a:lnTo>
                  <a:lnTo>
                    <a:pt x="63051" y="51768"/>
                  </a:lnTo>
                  <a:lnTo>
                    <a:pt x="62931" y="52010"/>
                  </a:lnTo>
                  <a:lnTo>
                    <a:pt x="62870" y="52191"/>
                  </a:lnTo>
                  <a:lnTo>
                    <a:pt x="62870" y="52432"/>
                  </a:lnTo>
                  <a:lnTo>
                    <a:pt x="62870" y="52673"/>
                  </a:lnTo>
                  <a:lnTo>
                    <a:pt x="62931" y="52854"/>
                  </a:lnTo>
                  <a:lnTo>
                    <a:pt x="63051" y="53096"/>
                  </a:lnTo>
                  <a:lnTo>
                    <a:pt x="63172" y="53277"/>
                  </a:lnTo>
                  <a:lnTo>
                    <a:pt x="63353" y="53397"/>
                  </a:lnTo>
                  <a:lnTo>
                    <a:pt x="63594" y="53518"/>
                  </a:lnTo>
                  <a:lnTo>
                    <a:pt x="63775" y="53578"/>
                  </a:lnTo>
                  <a:lnTo>
                    <a:pt x="64258" y="53578"/>
                  </a:lnTo>
                  <a:lnTo>
                    <a:pt x="64439" y="53518"/>
                  </a:lnTo>
                  <a:lnTo>
                    <a:pt x="64680" y="53397"/>
                  </a:lnTo>
                  <a:lnTo>
                    <a:pt x="64861" y="53277"/>
                  </a:lnTo>
                  <a:lnTo>
                    <a:pt x="64982" y="53096"/>
                  </a:lnTo>
                  <a:lnTo>
                    <a:pt x="65103" y="52854"/>
                  </a:lnTo>
                  <a:lnTo>
                    <a:pt x="65163" y="52673"/>
                  </a:lnTo>
                  <a:lnTo>
                    <a:pt x="65163" y="52432"/>
                  </a:lnTo>
                  <a:lnTo>
                    <a:pt x="65163" y="52191"/>
                  </a:lnTo>
                  <a:lnTo>
                    <a:pt x="65103" y="52010"/>
                  </a:lnTo>
                  <a:lnTo>
                    <a:pt x="64982" y="51768"/>
                  </a:lnTo>
                  <a:lnTo>
                    <a:pt x="64861" y="51587"/>
                  </a:lnTo>
                  <a:lnTo>
                    <a:pt x="64680" y="51467"/>
                  </a:lnTo>
                  <a:lnTo>
                    <a:pt x="64439" y="51346"/>
                  </a:lnTo>
                  <a:lnTo>
                    <a:pt x="64258" y="51286"/>
                  </a:lnTo>
                  <a:close/>
                  <a:moveTo>
                    <a:pt x="69567" y="51286"/>
                  </a:moveTo>
                  <a:lnTo>
                    <a:pt x="69386" y="51346"/>
                  </a:lnTo>
                  <a:lnTo>
                    <a:pt x="69145" y="51467"/>
                  </a:lnTo>
                  <a:lnTo>
                    <a:pt x="68964" y="51587"/>
                  </a:lnTo>
                  <a:lnTo>
                    <a:pt x="68843" y="51768"/>
                  </a:lnTo>
                  <a:lnTo>
                    <a:pt x="68723" y="52010"/>
                  </a:lnTo>
                  <a:lnTo>
                    <a:pt x="68662" y="52191"/>
                  </a:lnTo>
                  <a:lnTo>
                    <a:pt x="68662" y="52432"/>
                  </a:lnTo>
                  <a:lnTo>
                    <a:pt x="68662" y="52673"/>
                  </a:lnTo>
                  <a:lnTo>
                    <a:pt x="68723" y="52854"/>
                  </a:lnTo>
                  <a:lnTo>
                    <a:pt x="68843" y="53096"/>
                  </a:lnTo>
                  <a:lnTo>
                    <a:pt x="68964" y="53277"/>
                  </a:lnTo>
                  <a:lnTo>
                    <a:pt x="69145" y="53397"/>
                  </a:lnTo>
                  <a:lnTo>
                    <a:pt x="69386" y="53518"/>
                  </a:lnTo>
                  <a:lnTo>
                    <a:pt x="69567" y="53578"/>
                  </a:lnTo>
                  <a:lnTo>
                    <a:pt x="70050" y="53578"/>
                  </a:lnTo>
                  <a:lnTo>
                    <a:pt x="70231" y="53518"/>
                  </a:lnTo>
                  <a:lnTo>
                    <a:pt x="70472" y="53397"/>
                  </a:lnTo>
                  <a:lnTo>
                    <a:pt x="70653" y="53277"/>
                  </a:lnTo>
                  <a:lnTo>
                    <a:pt x="70774" y="53096"/>
                  </a:lnTo>
                  <a:lnTo>
                    <a:pt x="70895" y="52854"/>
                  </a:lnTo>
                  <a:lnTo>
                    <a:pt x="70955" y="52673"/>
                  </a:lnTo>
                  <a:lnTo>
                    <a:pt x="70955" y="52432"/>
                  </a:lnTo>
                  <a:lnTo>
                    <a:pt x="70955" y="52191"/>
                  </a:lnTo>
                  <a:lnTo>
                    <a:pt x="70895" y="52010"/>
                  </a:lnTo>
                  <a:lnTo>
                    <a:pt x="70774" y="51768"/>
                  </a:lnTo>
                  <a:lnTo>
                    <a:pt x="70653" y="51587"/>
                  </a:lnTo>
                  <a:lnTo>
                    <a:pt x="70472" y="51467"/>
                  </a:lnTo>
                  <a:lnTo>
                    <a:pt x="70231" y="51346"/>
                  </a:lnTo>
                  <a:lnTo>
                    <a:pt x="70050" y="51286"/>
                  </a:lnTo>
                  <a:close/>
                  <a:moveTo>
                    <a:pt x="3620" y="54242"/>
                  </a:moveTo>
                  <a:lnTo>
                    <a:pt x="4284" y="55630"/>
                  </a:lnTo>
                  <a:lnTo>
                    <a:pt x="4345" y="55328"/>
                  </a:lnTo>
                  <a:lnTo>
                    <a:pt x="4284" y="54966"/>
                  </a:lnTo>
                  <a:lnTo>
                    <a:pt x="4164" y="54664"/>
                  </a:lnTo>
                  <a:lnTo>
                    <a:pt x="3922" y="54423"/>
                  </a:lnTo>
                  <a:lnTo>
                    <a:pt x="3620" y="54242"/>
                  </a:lnTo>
                  <a:close/>
                  <a:moveTo>
                    <a:pt x="72283" y="54242"/>
                  </a:moveTo>
                  <a:lnTo>
                    <a:pt x="71981" y="54423"/>
                  </a:lnTo>
                  <a:lnTo>
                    <a:pt x="71740" y="54664"/>
                  </a:lnTo>
                  <a:lnTo>
                    <a:pt x="71619" y="54966"/>
                  </a:lnTo>
                  <a:lnTo>
                    <a:pt x="71559" y="55328"/>
                  </a:lnTo>
                  <a:lnTo>
                    <a:pt x="71619" y="55630"/>
                  </a:lnTo>
                  <a:lnTo>
                    <a:pt x="72283" y="54242"/>
                  </a:lnTo>
                  <a:close/>
                  <a:moveTo>
                    <a:pt x="8749" y="54182"/>
                  </a:moveTo>
                  <a:lnTo>
                    <a:pt x="8568" y="54242"/>
                  </a:lnTo>
                  <a:lnTo>
                    <a:pt x="8327" y="54363"/>
                  </a:lnTo>
                  <a:lnTo>
                    <a:pt x="8146" y="54483"/>
                  </a:lnTo>
                  <a:lnTo>
                    <a:pt x="8025" y="54664"/>
                  </a:lnTo>
                  <a:lnTo>
                    <a:pt x="7904" y="54906"/>
                  </a:lnTo>
                  <a:lnTo>
                    <a:pt x="7844" y="55087"/>
                  </a:lnTo>
                  <a:lnTo>
                    <a:pt x="7844" y="55328"/>
                  </a:lnTo>
                  <a:lnTo>
                    <a:pt x="7844" y="55569"/>
                  </a:lnTo>
                  <a:lnTo>
                    <a:pt x="7904" y="55750"/>
                  </a:lnTo>
                  <a:lnTo>
                    <a:pt x="8025" y="55992"/>
                  </a:lnTo>
                  <a:lnTo>
                    <a:pt x="8146" y="56173"/>
                  </a:lnTo>
                  <a:lnTo>
                    <a:pt x="8327" y="56293"/>
                  </a:lnTo>
                  <a:lnTo>
                    <a:pt x="8568" y="56414"/>
                  </a:lnTo>
                  <a:lnTo>
                    <a:pt x="8749" y="56474"/>
                  </a:lnTo>
                  <a:lnTo>
                    <a:pt x="9232" y="56474"/>
                  </a:lnTo>
                  <a:lnTo>
                    <a:pt x="9413" y="56414"/>
                  </a:lnTo>
                  <a:lnTo>
                    <a:pt x="9654" y="56293"/>
                  </a:lnTo>
                  <a:lnTo>
                    <a:pt x="9835" y="56173"/>
                  </a:lnTo>
                  <a:lnTo>
                    <a:pt x="9956" y="55992"/>
                  </a:lnTo>
                  <a:lnTo>
                    <a:pt x="10076" y="55750"/>
                  </a:lnTo>
                  <a:lnTo>
                    <a:pt x="10137" y="55569"/>
                  </a:lnTo>
                  <a:lnTo>
                    <a:pt x="10137" y="55328"/>
                  </a:lnTo>
                  <a:lnTo>
                    <a:pt x="10137" y="55087"/>
                  </a:lnTo>
                  <a:lnTo>
                    <a:pt x="10076" y="54906"/>
                  </a:lnTo>
                  <a:lnTo>
                    <a:pt x="9956" y="54664"/>
                  </a:lnTo>
                  <a:lnTo>
                    <a:pt x="9835" y="54483"/>
                  </a:lnTo>
                  <a:lnTo>
                    <a:pt x="9654" y="54363"/>
                  </a:lnTo>
                  <a:lnTo>
                    <a:pt x="9413" y="54242"/>
                  </a:lnTo>
                  <a:lnTo>
                    <a:pt x="9232" y="54182"/>
                  </a:lnTo>
                  <a:close/>
                  <a:moveTo>
                    <a:pt x="14541" y="54182"/>
                  </a:moveTo>
                  <a:lnTo>
                    <a:pt x="14360" y="54242"/>
                  </a:lnTo>
                  <a:lnTo>
                    <a:pt x="14119" y="54363"/>
                  </a:lnTo>
                  <a:lnTo>
                    <a:pt x="13938" y="54483"/>
                  </a:lnTo>
                  <a:lnTo>
                    <a:pt x="13817" y="54664"/>
                  </a:lnTo>
                  <a:lnTo>
                    <a:pt x="13697" y="54906"/>
                  </a:lnTo>
                  <a:lnTo>
                    <a:pt x="13636" y="55087"/>
                  </a:lnTo>
                  <a:lnTo>
                    <a:pt x="13636" y="55328"/>
                  </a:lnTo>
                  <a:lnTo>
                    <a:pt x="13636" y="55569"/>
                  </a:lnTo>
                  <a:lnTo>
                    <a:pt x="13697" y="55750"/>
                  </a:lnTo>
                  <a:lnTo>
                    <a:pt x="13817" y="55992"/>
                  </a:lnTo>
                  <a:lnTo>
                    <a:pt x="13938" y="56173"/>
                  </a:lnTo>
                  <a:lnTo>
                    <a:pt x="14119" y="56293"/>
                  </a:lnTo>
                  <a:lnTo>
                    <a:pt x="14360" y="56414"/>
                  </a:lnTo>
                  <a:lnTo>
                    <a:pt x="14541" y="56474"/>
                  </a:lnTo>
                  <a:lnTo>
                    <a:pt x="15024" y="56474"/>
                  </a:lnTo>
                  <a:lnTo>
                    <a:pt x="15205" y="56414"/>
                  </a:lnTo>
                  <a:lnTo>
                    <a:pt x="15446" y="56293"/>
                  </a:lnTo>
                  <a:lnTo>
                    <a:pt x="15627" y="56173"/>
                  </a:lnTo>
                  <a:lnTo>
                    <a:pt x="15748" y="55992"/>
                  </a:lnTo>
                  <a:lnTo>
                    <a:pt x="15869" y="55750"/>
                  </a:lnTo>
                  <a:lnTo>
                    <a:pt x="15929" y="55569"/>
                  </a:lnTo>
                  <a:lnTo>
                    <a:pt x="15929" y="55328"/>
                  </a:lnTo>
                  <a:lnTo>
                    <a:pt x="15929" y="55087"/>
                  </a:lnTo>
                  <a:lnTo>
                    <a:pt x="15869" y="54906"/>
                  </a:lnTo>
                  <a:lnTo>
                    <a:pt x="15748" y="54664"/>
                  </a:lnTo>
                  <a:lnTo>
                    <a:pt x="15627" y="54483"/>
                  </a:lnTo>
                  <a:lnTo>
                    <a:pt x="15446" y="54363"/>
                  </a:lnTo>
                  <a:lnTo>
                    <a:pt x="15205" y="54242"/>
                  </a:lnTo>
                  <a:lnTo>
                    <a:pt x="15024" y="54182"/>
                  </a:lnTo>
                  <a:close/>
                  <a:moveTo>
                    <a:pt x="20333" y="54182"/>
                  </a:moveTo>
                  <a:lnTo>
                    <a:pt x="20152" y="54242"/>
                  </a:lnTo>
                  <a:lnTo>
                    <a:pt x="19911" y="54363"/>
                  </a:lnTo>
                  <a:lnTo>
                    <a:pt x="19730" y="54483"/>
                  </a:lnTo>
                  <a:lnTo>
                    <a:pt x="19609" y="54664"/>
                  </a:lnTo>
                  <a:lnTo>
                    <a:pt x="19489" y="54906"/>
                  </a:lnTo>
                  <a:lnTo>
                    <a:pt x="19428" y="55087"/>
                  </a:lnTo>
                  <a:lnTo>
                    <a:pt x="19428" y="55328"/>
                  </a:lnTo>
                  <a:lnTo>
                    <a:pt x="19428" y="55569"/>
                  </a:lnTo>
                  <a:lnTo>
                    <a:pt x="19489" y="55750"/>
                  </a:lnTo>
                  <a:lnTo>
                    <a:pt x="19609" y="55992"/>
                  </a:lnTo>
                  <a:lnTo>
                    <a:pt x="19730" y="56173"/>
                  </a:lnTo>
                  <a:lnTo>
                    <a:pt x="19911" y="56293"/>
                  </a:lnTo>
                  <a:lnTo>
                    <a:pt x="20152" y="56414"/>
                  </a:lnTo>
                  <a:lnTo>
                    <a:pt x="20333" y="56474"/>
                  </a:lnTo>
                  <a:lnTo>
                    <a:pt x="20816" y="56474"/>
                  </a:lnTo>
                  <a:lnTo>
                    <a:pt x="20997" y="56414"/>
                  </a:lnTo>
                  <a:lnTo>
                    <a:pt x="21239" y="56293"/>
                  </a:lnTo>
                  <a:lnTo>
                    <a:pt x="21420" y="56173"/>
                  </a:lnTo>
                  <a:lnTo>
                    <a:pt x="21540" y="55992"/>
                  </a:lnTo>
                  <a:lnTo>
                    <a:pt x="21661" y="55750"/>
                  </a:lnTo>
                  <a:lnTo>
                    <a:pt x="21721" y="55569"/>
                  </a:lnTo>
                  <a:lnTo>
                    <a:pt x="21721" y="55328"/>
                  </a:lnTo>
                  <a:lnTo>
                    <a:pt x="21721" y="55087"/>
                  </a:lnTo>
                  <a:lnTo>
                    <a:pt x="21661" y="54906"/>
                  </a:lnTo>
                  <a:lnTo>
                    <a:pt x="21540" y="54664"/>
                  </a:lnTo>
                  <a:lnTo>
                    <a:pt x="21420" y="54483"/>
                  </a:lnTo>
                  <a:lnTo>
                    <a:pt x="21239" y="54363"/>
                  </a:lnTo>
                  <a:lnTo>
                    <a:pt x="20997" y="54242"/>
                  </a:lnTo>
                  <a:lnTo>
                    <a:pt x="20816" y="54182"/>
                  </a:lnTo>
                  <a:close/>
                  <a:moveTo>
                    <a:pt x="26126" y="54182"/>
                  </a:moveTo>
                  <a:lnTo>
                    <a:pt x="25945" y="54242"/>
                  </a:lnTo>
                  <a:lnTo>
                    <a:pt x="25703" y="54363"/>
                  </a:lnTo>
                  <a:lnTo>
                    <a:pt x="25522" y="54483"/>
                  </a:lnTo>
                  <a:lnTo>
                    <a:pt x="25402" y="54664"/>
                  </a:lnTo>
                  <a:lnTo>
                    <a:pt x="25281" y="54906"/>
                  </a:lnTo>
                  <a:lnTo>
                    <a:pt x="25221" y="55087"/>
                  </a:lnTo>
                  <a:lnTo>
                    <a:pt x="25221" y="55328"/>
                  </a:lnTo>
                  <a:lnTo>
                    <a:pt x="25221" y="55569"/>
                  </a:lnTo>
                  <a:lnTo>
                    <a:pt x="25281" y="55750"/>
                  </a:lnTo>
                  <a:lnTo>
                    <a:pt x="25402" y="55992"/>
                  </a:lnTo>
                  <a:lnTo>
                    <a:pt x="25522" y="56173"/>
                  </a:lnTo>
                  <a:lnTo>
                    <a:pt x="25703" y="56293"/>
                  </a:lnTo>
                  <a:lnTo>
                    <a:pt x="25945" y="56414"/>
                  </a:lnTo>
                  <a:lnTo>
                    <a:pt x="26126" y="56474"/>
                  </a:lnTo>
                  <a:lnTo>
                    <a:pt x="26608" y="56474"/>
                  </a:lnTo>
                  <a:lnTo>
                    <a:pt x="26789" y="56414"/>
                  </a:lnTo>
                  <a:lnTo>
                    <a:pt x="27031" y="56293"/>
                  </a:lnTo>
                  <a:lnTo>
                    <a:pt x="27212" y="56173"/>
                  </a:lnTo>
                  <a:lnTo>
                    <a:pt x="27332" y="55992"/>
                  </a:lnTo>
                  <a:lnTo>
                    <a:pt x="27453" y="55750"/>
                  </a:lnTo>
                  <a:lnTo>
                    <a:pt x="27513" y="55569"/>
                  </a:lnTo>
                  <a:lnTo>
                    <a:pt x="27513" y="55328"/>
                  </a:lnTo>
                  <a:lnTo>
                    <a:pt x="27513" y="55087"/>
                  </a:lnTo>
                  <a:lnTo>
                    <a:pt x="27453" y="54906"/>
                  </a:lnTo>
                  <a:lnTo>
                    <a:pt x="27332" y="54664"/>
                  </a:lnTo>
                  <a:lnTo>
                    <a:pt x="27212" y="54483"/>
                  </a:lnTo>
                  <a:lnTo>
                    <a:pt x="27031" y="54363"/>
                  </a:lnTo>
                  <a:lnTo>
                    <a:pt x="26789" y="54242"/>
                  </a:lnTo>
                  <a:lnTo>
                    <a:pt x="26608" y="54182"/>
                  </a:lnTo>
                  <a:close/>
                  <a:moveTo>
                    <a:pt x="31918" y="54182"/>
                  </a:moveTo>
                  <a:lnTo>
                    <a:pt x="31737" y="54242"/>
                  </a:lnTo>
                  <a:lnTo>
                    <a:pt x="31496" y="54363"/>
                  </a:lnTo>
                  <a:lnTo>
                    <a:pt x="31315" y="54483"/>
                  </a:lnTo>
                  <a:lnTo>
                    <a:pt x="31194" y="54664"/>
                  </a:lnTo>
                  <a:lnTo>
                    <a:pt x="31073" y="54906"/>
                  </a:lnTo>
                  <a:lnTo>
                    <a:pt x="31013" y="55087"/>
                  </a:lnTo>
                  <a:lnTo>
                    <a:pt x="31013" y="55328"/>
                  </a:lnTo>
                  <a:lnTo>
                    <a:pt x="31013" y="55569"/>
                  </a:lnTo>
                  <a:lnTo>
                    <a:pt x="31073" y="55750"/>
                  </a:lnTo>
                  <a:lnTo>
                    <a:pt x="31194" y="55992"/>
                  </a:lnTo>
                  <a:lnTo>
                    <a:pt x="31315" y="56173"/>
                  </a:lnTo>
                  <a:lnTo>
                    <a:pt x="31496" y="56293"/>
                  </a:lnTo>
                  <a:lnTo>
                    <a:pt x="31737" y="56414"/>
                  </a:lnTo>
                  <a:lnTo>
                    <a:pt x="31918" y="56474"/>
                  </a:lnTo>
                  <a:lnTo>
                    <a:pt x="32401" y="56474"/>
                  </a:lnTo>
                  <a:lnTo>
                    <a:pt x="32582" y="56414"/>
                  </a:lnTo>
                  <a:lnTo>
                    <a:pt x="32823" y="56293"/>
                  </a:lnTo>
                  <a:lnTo>
                    <a:pt x="33004" y="56173"/>
                  </a:lnTo>
                  <a:lnTo>
                    <a:pt x="33125" y="55992"/>
                  </a:lnTo>
                  <a:lnTo>
                    <a:pt x="33245" y="55750"/>
                  </a:lnTo>
                  <a:lnTo>
                    <a:pt x="33306" y="55569"/>
                  </a:lnTo>
                  <a:lnTo>
                    <a:pt x="33306" y="55328"/>
                  </a:lnTo>
                  <a:lnTo>
                    <a:pt x="33306" y="55087"/>
                  </a:lnTo>
                  <a:lnTo>
                    <a:pt x="33245" y="54906"/>
                  </a:lnTo>
                  <a:lnTo>
                    <a:pt x="33125" y="54664"/>
                  </a:lnTo>
                  <a:lnTo>
                    <a:pt x="33004" y="54483"/>
                  </a:lnTo>
                  <a:lnTo>
                    <a:pt x="32823" y="54363"/>
                  </a:lnTo>
                  <a:lnTo>
                    <a:pt x="32582" y="54242"/>
                  </a:lnTo>
                  <a:lnTo>
                    <a:pt x="32401" y="54182"/>
                  </a:lnTo>
                  <a:close/>
                  <a:moveTo>
                    <a:pt x="37710" y="54182"/>
                  </a:moveTo>
                  <a:lnTo>
                    <a:pt x="37529" y="54242"/>
                  </a:lnTo>
                  <a:lnTo>
                    <a:pt x="37288" y="54363"/>
                  </a:lnTo>
                  <a:lnTo>
                    <a:pt x="37107" y="54483"/>
                  </a:lnTo>
                  <a:lnTo>
                    <a:pt x="36986" y="54664"/>
                  </a:lnTo>
                  <a:lnTo>
                    <a:pt x="36865" y="54906"/>
                  </a:lnTo>
                  <a:lnTo>
                    <a:pt x="36805" y="55087"/>
                  </a:lnTo>
                  <a:lnTo>
                    <a:pt x="36805" y="55328"/>
                  </a:lnTo>
                  <a:lnTo>
                    <a:pt x="36805" y="55569"/>
                  </a:lnTo>
                  <a:lnTo>
                    <a:pt x="36865" y="55750"/>
                  </a:lnTo>
                  <a:lnTo>
                    <a:pt x="36986" y="55992"/>
                  </a:lnTo>
                  <a:lnTo>
                    <a:pt x="37107" y="56173"/>
                  </a:lnTo>
                  <a:lnTo>
                    <a:pt x="37288" y="56293"/>
                  </a:lnTo>
                  <a:lnTo>
                    <a:pt x="37529" y="56414"/>
                  </a:lnTo>
                  <a:lnTo>
                    <a:pt x="37710" y="56474"/>
                  </a:lnTo>
                  <a:lnTo>
                    <a:pt x="38193" y="56474"/>
                  </a:lnTo>
                  <a:lnTo>
                    <a:pt x="38374" y="56414"/>
                  </a:lnTo>
                  <a:lnTo>
                    <a:pt x="38615" y="56293"/>
                  </a:lnTo>
                  <a:lnTo>
                    <a:pt x="38796" y="56173"/>
                  </a:lnTo>
                  <a:lnTo>
                    <a:pt x="38917" y="55992"/>
                  </a:lnTo>
                  <a:lnTo>
                    <a:pt x="39038" y="55750"/>
                  </a:lnTo>
                  <a:lnTo>
                    <a:pt x="39098" y="55569"/>
                  </a:lnTo>
                  <a:lnTo>
                    <a:pt x="39098" y="55328"/>
                  </a:lnTo>
                  <a:lnTo>
                    <a:pt x="39098" y="55087"/>
                  </a:lnTo>
                  <a:lnTo>
                    <a:pt x="39038" y="54906"/>
                  </a:lnTo>
                  <a:lnTo>
                    <a:pt x="38917" y="54664"/>
                  </a:lnTo>
                  <a:lnTo>
                    <a:pt x="38796" y="54483"/>
                  </a:lnTo>
                  <a:lnTo>
                    <a:pt x="38615" y="54363"/>
                  </a:lnTo>
                  <a:lnTo>
                    <a:pt x="38374" y="54242"/>
                  </a:lnTo>
                  <a:lnTo>
                    <a:pt x="38193" y="54182"/>
                  </a:lnTo>
                  <a:close/>
                  <a:moveTo>
                    <a:pt x="43502" y="54182"/>
                  </a:moveTo>
                  <a:lnTo>
                    <a:pt x="43321" y="54242"/>
                  </a:lnTo>
                  <a:lnTo>
                    <a:pt x="43080" y="54363"/>
                  </a:lnTo>
                  <a:lnTo>
                    <a:pt x="42899" y="54483"/>
                  </a:lnTo>
                  <a:lnTo>
                    <a:pt x="42778" y="54664"/>
                  </a:lnTo>
                  <a:lnTo>
                    <a:pt x="42658" y="54906"/>
                  </a:lnTo>
                  <a:lnTo>
                    <a:pt x="42597" y="55087"/>
                  </a:lnTo>
                  <a:lnTo>
                    <a:pt x="42597" y="55328"/>
                  </a:lnTo>
                  <a:lnTo>
                    <a:pt x="42597" y="55569"/>
                  </a:lnTo>
                  <a:lnTo>
                    <a:pt x="42658" y="55750"/>
                  </a:lnTo>
                  <a:lnTo>
                    <a:pt x="42778" y="55992"/>
                  </a:lnTo>
                  <a:lnTo>
                    <a:pt x="42899" y="56173"/>
                  </a:lnTo>
                  <a:lnTo>
                    <a:pt x="43080" y="56293"/>
                  </a:lnTo>
                  <a:lnTo>
                    <a:pt x="43321" y="56414"/>
                  </a:lnTo>
                  <a:lnTo>
                    <a:pt x="43502" y="56474"/>
                  </a:lnTo>
                  <a:lnTo>
                    <a:pt x="43985" y="56474"/>
                  </a:lnTo>
                  <a:lnTo>
                    <a:pt x="44166" y="56414"/>
                  </a:lnTo>
                  <a:lnTo>
                    <a:pt x="44407" y="56293"/>
                  </a:lnTo>
                  <a:lnTo>
                    <a:pt x="44588" y="56173"/>
                  </a:lnTo>
                  <a:lnTo>
                    <a:pt x="44709" y="55992"/>
                  </a:lnTo>
                  <a:lnTo>
                    <a:pt x="44830" y="55750"/>
                  </a:lnTo>
                  <a:lnTo>
                    <a:pt x="44890" y="55569"/>
                  </a:lnTo>
                  <a:lnTo>
                    <a:pt x="44890" y="55328"/>
                  </a:lnTo>
                  <a:lnTo>
                    <a:pt x="44890" y="55087"/>
                  </a:lnTo>
                  <a:lnTo>
                    <a:pt x="44830" y="54906"/>
                  </a:lnTo>
                  <a:lnTo>
                    <a:pt x="44709" y="54664"/>
                  </a:lnTo>
                  <a:lnTo>
                    <a:pt x="44588" y="54483"/>
                  </a:lnTo>
                  <a:lnTo>
                    <a:pt x="44407" y="54363"/>
                  </a:lnTo>
                  <a:lnTo>
                    <a:pt x="44166" y="54242"/>
                  </a:lnTo>
                  <a:lnTo>
                    <a:pt x="43985" y="54182"/>
                  </a:lnTo>
                  <a:close/>
                  <a:moveTo>
                    <a:pt x="49295" y="54182"/>
                  </a:moveTo>
                  <a:lnTo>
                    <a:pt x="49114" y="54242"/>
                  </a:lnTo>
                  <a:lnTo>
                    <a:pt x="48872" y="54363"/>
                  </a:lnTo>
                  <a:lnTo>
                    <a:pt x="48691" y="54483"/>
                  </a:lnTo>
                  <a:lnTo>
                    <a:pt x="48571" y="54664"/>
                  </a:lnTo>
                  <a:lnTo>
                    <a:pt x="48450" y="54906"/>
                  </a:lnTo>
                  <a:lnTo>
                    <a:pt x="48390" y="55087"/>
                  </a:lnTo>
                  <a:lnTo>
                    <a:pt x="48390" y="55328"/>
                  </a:lnTo>
                  <a:lnTo>
                    <a:pt x="48390" y="55569"/>
                  </a:lnTo>
                  <a:lnTo>
                    <a:pt x="48450" y="55750"/>
                  </a:lnTo>
                  <a:lnTo>
                    <a:pt x="48571" y="55992"/>
                  </a:lnTo>
                  <a:lnTo>
                    <a:pt x="48691" y="56173"/>
                  </a:lnTo>
                  <a:lnTo>
                    <a:pt x="48872" y="56293"/>
                  </a:lnTo>
                  <a:lnTo>
                    <a:pt x="49114" y="56414"/>
                  </a:lnTo>
                  <a:lnTo>
                    <a:pt x="49295" y="56474"/>
                  </a:lnTo>
                  <a:lnTo>
                    <a:pt x="49777" y="56474"/>
                  </a:lnTo>
                  <a:lnTo>
                    <a:pt x="49958" y="56414"/>
                  </a:lnTo>
                  <a:lnTo>
                    <a:pt x="50200" y="56293"/>
                  </a:lnTo>
                  <a:lnTo>
                    <a:pt x="50381" y="56173"/>
                  </a:lnTo>
                  <a:lnTo>
                    <a:pt x="50501" y="55992"/>
                  </a:lnTo>
                  <a:lnTo>
                    <a:pt x="50622" y="55750"/>
                  </a:lnTo>
                  <a:lnTo>
                    <a:pt x="50682" y="55569"/>
                  </a:lnTo>
                  <a:lnTo>
                    <a:pt x="50682" y="55328"/>
                  </a:lnTo>
                  <a:lnTo>
                    <a:pt x="50682" y="55087"/>
                  </a:lnTo>
                  <a:lnTo>
                    <a:pt x="50622" y="54906"/>
                  </a:lnTo>
                  <a:lnTo>
                    <a:pt x="50501" y="54664"/>
                  </a:lnTo>
                  <a:lnTo>
                    <a:pt x="50381" y="54483"/>
                  </a:lnTo>
                  <a:lnTo>
                    <a:pt x="50200" y="54363"/>
                  </a:lnTo>
                  <a:lnTo>
                    <a:pt x="49958" y="54242"/>
                  </a:lnTo>
                  <a:lnTo>
                    <a:pt x="49777" y="54182"/>
                  </a:lnTo>
                  <a:close/>
                  <a:moveTo>
                    <a:pt x="55087" y="54182"/>
                  </a:moveTo>
                  <a:lnTo>
                    <a:pt x="54906" y="54242"/>
                  </a:lnTo>
                  <a:lnTo>
                    <a:pt x="54665" y="54363"/>
                  </a:lnTo>
                  <a:lnTo>
                    <a:pt x="54483" y="54483"/>
                  </a:lnTo>
                  <a:lnTo>
                    <a:pt x="54363" y="54664"/>
                  </a:lnTo>
                  <a:lnTo>
                    <a:pt x="54242" y="54906"/>
                  </a:lnTo>
                  <a:lnTo>
                    <a:pt x="54182" y="55087"/>
                  </a:lnTo>
                  <a:lnTo>
                    <a:pt x="54182" y="55328"/>
                  </a:lnTo>
                  <a:lnTo>
                    <a:pt x="54182" y="55569"/>
                  </a:lnTo>
                  <a:lnTo>
                    <a:pt x="54242" y="55750"/>
                  </a:lnTo>
                  <a:lnTo>
                    <a:pt x="54363" y="55992"/>
                  </a:lnTo>
                  <a:lnTo>
                    <a:pt x="54483" y="56173"/>
                  </a:lnTo>
                  <a:lnTo>
                    <a:pt x="54665" y="56293"/>
                  </a:lnTo>
                  <a:lnTo>
                    <a:pt x="54906" y="56414"/>
                  </a:lnTo>
                  <a:lnTo>
                    <a:pt x="55087" y="56474"/>
                  </a:lnTo>
                  <a:lnTo>
                    <a:pt x="55570" y="56474"/>
                  </a:lnTo>
                  <a:lnTo>
                    <a:pt x="55751" y="56414"/>
                  </a:lnTo>
                  <a:lnTo>
                    <a:pt x="55992" y="56293"/>
                  </a:lnTo>
                  <a:lnTo>
                    <a:pt x="56173" y="56173"/>
                  </a:lnTo>
                  <a:lnTo>
                    <a:pt x="56294" y="55992"/>
                  </a:lnTo>
                  <a:lnTo>
                    <a:pt x="56414" y="55750"/>
                  </a:lnTo>
                  <a:lnTo>
                    <a:pt x="56475" y="55569"/>
                  </a:lnTo>
                  <a:lnTo>
                    <a:pt x="56475" y="55328"/>
                  </a:lnTo>
                  <a:lnTo>
                    <a:pt x="56475" y="55087"/>
                  </a:lnTo>
                  <a:lnTo>
                    <a:pt x="56414" y="54906"/>
                  </a:lnTo>
                  <a:lnTo>
                    <a:pt x="56294" y="54664"/>
                  </a:lnTo>
                  <a:lnTo>
                    <a:pt x="56173" y="54483"/>
                  </a:lnTo>
                  <a:lnTo>
                    <a:pt x="55992" y="54363"/>
                  </a:lnTo>
                  <a:lnTo>
                    <a:pt x="55751" y="54242"/>
                  </a:lnTo>
                  <a:lnTo>
                    <a:pt x="55570" y="54182"/>
                  </a:lnTo>
                  <a:close/>
                  <a:moveTo>
                    <a:pt x="60879" y="54182"/>
                  </a:moveTo>
                  <a:lnTo>
                    <a:pt x="60698" y="54242"/>
                  </a:lnTo>
                  <a:lnTo>
                    <a:pt x="60457" y="54363"/>
                  </a:lnTo>
                  <a:lnTo>
                    <a:pt x="60276" y="54483"/>
                  </a:lnTo>
                  <a:lnTo>
                    <a:pt x="60155" y="54664"/>
                  </a:lnTo>
                  <a:lnTo>
                    <a:pt x="60034" y="54906"/>
                  </a:lnTo>
                  <a:lnTo>
                    <a:pt x="59974" y="55087"/>
                  </a:lnTo>
                  <a:lnTo>
                    <a:pt x="59974" y="55328"/>
                  </a:lnTo>
                  <a:lnTo>
                    <a:pt x="59974" y="55569"/>
                  </a:lnTo>
                  <a:lnTo>
                    <a:pt x="60034" y="55750"/>
                  </a:lnTo>
                  <a:lnTo>
                    <a:pt x="60155" y="55992"/>
                  </a:lnTo>
                  <a:lnTo>
                    <a:pt x="60276" y="56173"/>
                  </a:lnTo>
                  <a:lnTo>
                    <a:pt x="60457" y="56293"/>
                  </a:lnTo>
                  <a:lnTo>
                    <a:pt x="60698" y="56414"/>
                  </a:lnTo>
                  <a:lnTo>
                    <a:pt x="60879" y="56474"/>
                  </a:lnTo>
                  <a:lnTo>
                    <a:pt x="61362" y="56474"/>
                  </a:lnTo>
                  <a:lnTo>
                    <a:pt x="61543" y="56414"/>
                  </a:lnTo>
                  <a:lnTo>
                    <a:pt x="61784" y="56293"/>
                  </a:lnTo>
                  <a:lnTo>
                    <a:pt x="61965" y="56173"/>
                  </a:lnTo>
                  <a:lnTo>
                    <a:pt x="62086" y="55992"/>
                  </a:lnTo>
                  <a:lnTo>
                    <a:pt x="62206" y="55750"/>
                  </a:lnTo>
                  <a:lnTo>
                    <a:pt x="62267" y="55569"/>
                  </a:lnTo>
                  <a:lnTo>
                    <a:pt x="62267" y="55328"/>
                  </a:lnTo>
                  <a:lnTo>
                    <a:pt x="62267" y="55087"/>
                  </a:lnTo>
                  <a:lnTo>
                    <a:pt x="62206" y="54906"/>
                  </a:lnTo>
                  <a:lnTo>
                    <a:pt x="62086" y="54664"/>
                  </a:lnTo>
                  <a:lnTo>
                    <a:pt x="61965" y="54483"/>
                  </a:lnTo>
                  <a:lnTo>
                    <a:pt x="61784" y="54363"/>
                  </a:lnTo>
                  <a:lnTo>
                    <a:pt x="61543" y="54242"/>
                  </a:lnTo>
                  <a:lnTo>
                    <a:pt x="61362" y="54182"/>
                  </a:lnTo>
                  <a:close/>
                  <a:moveTo>
                    <a:pt x="66671" y="54182"/>
                  </a:moveTo>
                  <a:lnTo>
                    <a:pt x="66490" y="54242"/>
                  </a:lnTo>
                  <a:lnTo>
                    <a:pt x="66249" y="54363"/>
                  </a:lnTo>
                  <a:lnTo>
                    <a:pt x="66068" y="54483"/>
                  </a:lnTo>
                  <a:lnTo>
                    <a:pt x="65947" y="54664"/>
                  </a:lnTo>
                  <a:lnTo>
                    <a:pt x="65827" y="54906"/>
                  </a:lnTo>
                  <a:lnTo>
                    <a:pt x="65766" y="55087"/>
                  </a:lnTo>
                  <a:lnTo>
                    <a:pt x="65766" y="55328"/>
                  </a:lnTo>
                  <a:lnTo>
                    <a:pt x="65766" y="55569"/>
                  </a:lnTo>
                  <a:lnTo>
                    <a:pt x="65827" y="55750"/>
                  </a:lnTo>
                  <a:lnTo>
                    <a:pt x="65947" y="55992"/>
                  </a:lnTo>
                  <a:lnTo>
                    <a:pt x="66068" y="56173"/>
                  </a:lnTo>
                  <a:lnTo>
                    <a:pt x="66249" y="56293"/>
                  </a:lnTo>
                  <a:lnTo>
                    <a:pt x="66490" y="56414"/>
                  </a:lnTo>
                  <a:lnTo>
                    <a:pt x="66671" y="56474"/>
                  </a:lnTo>
                  <a:lnTo>
                    <a:pt x="67154" y="56474"/>
                  </a:lnTo>
                  <a:lnTo>
                    <a:pt x="67335" y="56414"/>
                  </a:lnTo>
                  <a:lnTo>
                    <a:pt x="67576" y="56293"/>
                  </a:lnTo>
                  <a:lnTo>
                    <a:pt x="67757" y="56173"/>
                  </a:lnTo>
                  <a:lnTo>
                    <a:pt x="67878" y="55992"/>
                  </a:lnTo>
                  <a:lnTo>
                    <a:pt x="67999" y="55750"/>
                  </a:lnTo>
                  <a:lnTo>
                    <a:pt x="68059" y="55569"/>
                  </a:lnTo>
                  <a:lnTo>
                    <a:pt x="68059" y="55328"/>
                  </a:lnTo>
                  <a:lnTo>
                    <a:pt x="68059" y="55087"/>
                  </a:lnTo>
                  <a:lnTo>
                    <a:pt x="67999" y="54906"/>
                  </a:lnTo>
                  <a:lnTo>
                    <a:pt x="67878" y="54664"/>
                  </a:lnTo>
                  <a:lnTo>
                    <a:pt x="67757" y="54483"/>
                  </a:lnTo>
                  <a:lnTo>
                    <a:pt x="67576" y="54363"/>
                  </a:lnTo>
                  <a:lnTo>
                    <a:pt x="67335" y="54242"/>
                  </a:lnTo>
                  <a:lnTo>
                    <a:pt x="67154" y="54182"/>
                  </a:lnTo>
                  <a:close/>
                  <a:moveTo>
                    <a:pt x="5853" y="57078"/>
                  </a:moveTo>
                  <a:lnTo>
                    <a:pt x="5672" y="57138"/>
                  </a:lnTo>
                  <a:lnTo>
                    <a:pt x="5431" y="57259"/>
                  </a:lnTo>
                  <a:lnTo>
                    <a:pt x="5310" y="57379"/>
                  </a:lnTo>
                  <a:lnTo>
                    <a:pt x="6517" y="59310"/>
                  </a:lnTo>
                  <a:lnTo>
                    <a:pt x="6818" y="59129"/>
                  </a:lnTo>
                  <a:lnTo>
                    <a:pt x="7060" y="58888"/>
                  </a:lnTo>
                  <a:lnTo>
                    <a:pt x="7180" y="58586"/>
                  </a:lnTo>
                  <a:lnTo>
                    <a:pt x="7241" y="58224"/>
                  </a:lnTo>
                  <a:lnTo>
                    <a:pt x="7241" y="57983"/>
                  </a:lnTo>
                  <a:lnTo>
                    <a:pt x="7180" y="57802"/>
                  </a:lnTo>
                  <a:lnTo>
                    <a:pt x="7060" y="57560"/>
                  </a:lnTo>
                  <a:lnTo>
                    <a:pt x="6939" y="57379"/>
                  </a:lnTo>
                  <a:lnTo>
                    <a:pt x="6758" y="57259"/>
                  </a:lnTo>
                  <a:lnTo>
                    <a:pt x="6517" y="57138"/>
                  </a:lnTo>
                  <a:lnTo>
                    <a:pt x="6336" y="57078"/>
                  </a:lnTo>
                  <a:close/>
                  <a:moveTo>
                    <a:pt x="69567" y="57078"/>
                  </a:moveTo>
                  <a:lnTo>
                    <a:pt x="69386" y="57138"/>
                  </a:lnTo>
                  <a:lnTo>
                    <a:pt x="69145" y="57259"/>
                  </a:lnTo>
                  <a:lnTo>
                    <a:pt x="68964" y="57379"/>
                  </a:lnTo>
                  <a:lnTo>
                    <a:pt x="68843" y="57560"/>
                  </a:lnTo>
                  <a:lnTo>
                    <a:pt x="68723" y="57802"/>
                  </a:lnTo>
                  <a:lnTo>
                    <a:pt x="68662" y="57983"/>
                  </a:lnTo>
                  <a:lnTo>
                    <a:pt x="68662" y="58224"/>
                  </a:lnTo>
                  <a:lnTo>
                    <a:pt x="68723" y="58586"/>
                  </a:lnTo>
                  <a:lnTo>
                    <a:pt x="68843" y="58888"/>
                  </a:lnTo>
                  <a:lnTo>
                    <a:pt x="69085" y="59129"/>
                  </a:lnTo>
                  <a:lnTo>
                    <a:pt x="69386" y="59310"/>
                  </a:lnTo>
                  <a:lnTo>
                    <a:pt x="70593" y="57379"/>
                  </a:lnTo>
                  <a:lnTo>
                    <a:pt x="70472" y="57259"/>
                  </a:lnTo>
                  <a:lnTo>
                    <a:pt x="70231" y="57138"/>
                  </a:lnTo>
                  <a:lnTo>
                    <a:pt x="70050" y="57078"/>
                  </a:lnTo>
                  <a:close/>
                  <a:moveTo>
                    <a:pt x="11645" y="57078"/>
                  </a:moveTo>
                  <a:lnTo>
                    <a:pt x="11464" y="57138"/>
                  </a:lnTo>
                  <a:lnTo>
                    <a:pt x="11223" y="57259"/>
                  </a:lnTo>
                  <a:lnTo>
                    <a:pt x="11042" y="57379"/>
                  </a:lnTo>
                  <a:lnTo>
                    <a:pt x="10921" y="57560"/>
                  </a:lnTo>
                  <a:lnTo>
                    <a:pt x="10800" y="57802"/>
                  </a:lnTo>
                  <a:lnTo>
                    <a:pt x="10740" y="57983"/>
                  </a:lnTo>
                  <a:lnTo>
                    <a:pt x="10740" y="58224"/>
                  </a:lnTo>
                  <a:lnTo>
                    <a:pt x="10740" y="58466"/>
                  </a:lnTo>
                  <a:lnTo>
                    <a:pt x="10800" y="58647"/>
                  </a:lnTo>
                  <a:lnTo>
                    <a:pt x="10921" y="58888"/>
                  </a:lnTo>
                  <a:lnTo>
                    <a:pt x="11042" y="59069"/>
                  </a:lnTo>
                  <a:lnTo>
                    <a:pt x="11223" y="59190"/>
                  </a:lnTo>
                  <a:lnTo>
                    <a:pt x="11464" y="59310"/>
                  </a:lnTo>
                  <a:lnTo>
                    <a:pt x="11645" y="59371"/>
                  </a:lnTo>
                  <a:lnTo>
                    <a:pt x="12128" y="59371"/>
                  </a:lnTo>
                  <a:lnTo>
                    <a:pt x="12309" y="59310"/>
                  </a:lnTo>
                  <a:lnTo>
                    <a:pt x="12550" y="59190"/>
                  </a:lnTo>
                  <a:lnTo>
                    <a:pt x="12731" y="59069"/>
                  </a:lnTo>
                  <a:lnTo>
                    <a:pt x="12852" y="58888"/>
                  </a:lnTo>
                  <a:lnTo>
                    <a:pt x="12973" y="58647"/>
                  </a:lnTo>
                  <a:lnTo>
                    <a:pt x="13033" y="58466"/>
                  </a:lnTo>
                  <a:lnTo>
                    <a:pt x="13033" y="58224"/>
                  </a:lnTo>
                  <a:lnTo>
                    <a:pt x="13033" y="57983"/>
                  </a:lnTo>
                  <a:lnTo>
                    <a:pt x="12973" y="57802"/>
                  </a:lnTo>
                  <a:lnTo>
                    <a:pt x="12852" y="57560"/>
                  </a:lnTo>
                  <a:lnTo>
                    <a:pt x="12731" y="57379"/>
                  </a:lnTo>
                  <a:lnTo>
                    <a:pt x="12550" y="57259"/>
                  </a:lnTo>
                  <a:lnTo>
                    <a:pt x="12309" y="57138"/>
                  </a:lnTo>
                  <a:lnTo>
                    <a:pt x="12128" y="57078"/>
                  </a:lnTo>
                  <a:close/>
                  <a:moveTo>
                    <a:pt x="17437" y="57078"/>
                  </a:moveTo>
                  <a:lnTo>
                    <a:pt x="17256" y="57138"/>
                  </a:lnTo>
                  <a:lnTo>
                    <a:pt x="17015" y="57259"/>
                  </a:lnTo>
                  <a:lnTo>
                    <a:pt x="16834" y="57379"/>
                  </a:lnTo>
                  <a:lnTo>
                    <a:pt x="16713" y="57560"/>
                  </a:lnTo>
                  <a:lnTo>
                    <a:pt x="16593" y="57802"/>
                  </a:lnTo>
                  <a:lnTo>
                    <a:pt x="16532" y="57983"/>
                  </a:lnTo>
                  <a:lnTo>
                    <a:pt x="16532" y="58224"/>
                  </a:lnTo>
                  <a:lnTo>
                    <a:pt x="16532" y="58466"/>
                  </a:lnTo>
                  <a:lnTo>
                    <a:pt x="16593" y="58647"/>
                  </a:lnTo>
                  <a:lnTo>
                    <a:pt x="16713" y="58888"/>
                  </a:lnTo>
                  <a:lnTo>
                    <a:pt x="16834" y="59069"/>
                  </a:lnTo>
                  <a:lnTo>
                    <a:pt x="17015" y="59190"/>
                  </a:lnTo>
                  <a:lnTo>
                    <a:pt x="17256" y="59310"/>
                  </a:lnTo>
                  <a:lnTo>
                    <a:pt x="17437" y="59371"/>
                  </a:lnTo>
                  <a:lnTo>
                    <a:pt x="17920" y="59371"/>
                  </a:lnTo>
                  <a:lnTo>
                    <a:pt x="18101" y="59310"/>
                  </a:lnTo>
                  <a:lnTo>
                    <a:pt x="18342" y="59190"/>
                  </a:lnTo>
                  <a:lnTo>
                    <a:pt x="18523" y="59069"/>
                  </a:lnTo>
                  <a:lnTo>
                    <a:pt x="18644" y="58888"/>
                  </a:lnTo>
                  <a:lnTo>
                    <a:pt x="18765" y="58647"/>
                  </a:lnTo>
                  <a:lnTo>
                    <a:pt x="18825" y="58466"/>
                  </a:lnTo>
                  <a:lnTo>
                    <a:pt x="18825" y="58224"/>
                  </a:lnTo>
                  <a:lnTo>
                    <a:pt x="18825" y="57983"/>
                  </a:lnTo>
                  <a:lnTo>
                    <a:pt x="18765" y="57802"/>
                  </a:lnTo>
                  <a:lnTo>
                    <a:pt x="18644" y="57560"/>
                  </a:lnTo>
                  <a:lnTo>
                    <a:pt x="18523" y="57379"/>
                  </a:lnTo>
                  <a:lnTo>
                    <a:pt x="18342" y="57259"/>
                  </a:lnTo>
                  <a:lnTo>
                    <a:pt x="18101" y="57138"/>
                  </a:lnTo>
                  <a:lnTo>
                    <a:pt x="17920" y="57078"/>
                  </a:lnTo>
                  <a:close/>
                  <a:moveTo>
                    <a:pt x="23230" y="57078"/>
                  </a:moveTo>
                  <a:lnTo>
                    <a:pt x="23049" y="57138"/>
                  </a:lnTo>
                  <a:lnTo>
                    <a:pt x="22807" y="57259"/>
                  </a:lnTo>
                  <a:lnTo>
                    <a:pt x="22626" y="57379"/>
                  </a:lnTo>
                  <a:lnTo>
                    <a:pt x="22506" y="57560"/>
                  </a:lnTo>
                  <a:lnTo>
                    <a:pt x="22385" y="57802"/>
                  </a:lnTo>
                  <a:lnTo>
                    <a:pt x="22325" y="57983"/>
                  </a:lnTo>
                  <a:lnTo>
                    <a:pt x="22325" y="58224"/>
                  </a:lnTo>
                  <a:lnTo>
                    <a:pt x="22325" y="58466"/>
                  </a:lnTo>
                  <a:lnTo>
                    <a:pt x="22385" y="58647"/>
                  </a:lnTo>
                  <a:lnTo>
                    <a:pt x="22506" y="58888"/>
                  </a:lnTo>
                  <a:lnTo>
                    <a:pt x="22626" y="59069"/>
                  </a:lnTo>
                  <a:lnTo>
                    <a:pt x="22807" y="59190"/>
                  </a:lnTo>
                  <a:lnTo>
                    <a:pt x="23049" y="59310"/>
                  </a:lnTo>
                  <a:lnTo>
                    <a:pt x="23230" y="59371"/>
                  </a:lnTo>
                  <a:lnTo>
                    <a:pt x="23712" y="59371"/>
                  </a:lnTo>
                  <a:lnTo>
                    <a:pt x="23893" y="59310"/>
                  </a:lnTo>
                  <a:lnTo>
                    <a:pt x="24135" y="59190"/>
                  </a:lnTo>
                  <a:lnTo>
                    <a:pt x="24316" y="59069"/>
                  </a:lnTo>
                  <a:lnTo>
                    <a:pt x="24436" y="58888"/>
                  </a:lnTo>
                  <a:lnTo>
                    <a:pt x="24557" y="58647"/>
                  </a:lnTo>
                  <a:lnTo>
                    <a:pt x="24617" y="58466"/>
                  </a:lnTo>
                  <a:lnTo>
                    <a:pt x="24617" y="58224"/>
                  </a:lnTo>
                  <a:lnTo>
                    <a:pt x="24617" y="57983"/>
                  </a:lnTo>
                  <a:lnTo>
                    <a:pt x="24557" y="57802"/>
                  </a:lnTo>
                  <a:lnTo>
                    <a:pt x="24436" y="57560"/>
                  </a:lnTo>
                  <a:lnTo>
                    <a:pt x="24316" y="57379"/>
                  </a:lnTo>
                  <a:lnTo>
                    <a:pt x="24135" y="57259"/>
                  </a:lnTo>
                  <a:lnTo>
                    <a:pt x="23893" y="57138"/>
                  </a:lnTo>
                  <a:lnTo>
                    <a:pt x="23712" y="57078"/>
                  </a:lnTo>
                  <a:close/>
                  <a:moveTo>
                    <a:pt x="29022" y="57078"/>
                  </a:moveTo>
                  <a:lnTo>
                    <a:pt x="28841" y="57138"/>
                  </a:lnTo>
                  <a:lnTo>
                    <a:pt x="28599" y="57259"/>
                  </a:lnTo>
                  <a:lnTo>
                    <a:pt x="28418" y="57379"/>
                  </a:lnTo>
                  <a:lnTo>
                    <a:pt x="28298" y="57560"/>
                  </a:lnTo>
                  <a:lnTo>
                    <a:pt x="28177" y="57802"/>
                  </a:lnTo>
                  <a:lnTo>
                    <a:pt x="28117" y="57983"/>
                  </a:lnTo>
                  <a:lnTo>
                    <a:pt x="28117" y="58224"/>
                  </a:lnTo>
                  <a:lnTo>
                    <a:pt x="28117" y="58466"/>
                  </a:lnTo>
                  <a:lnTo>
                    <a:pt x="28177" y="58647"/>
                  </a:lnTo>
                  <a:lnTo>
                    <a:pt x="28298" y="58888"/>
                  </a:lnTo>
                  <a:lnTo>
                    <a:pt x="28418" y="59069"/>
                  </a:lnTo>
                  <a:lnTo>
                    <a:pt x="28599" y="59190"/>
                  </a:lnTo>
                  <a:lnTo>
                    <a:pt x="28841" y="59310"/>
                  </a:lnTo>
                  <a:lnTo>
                    <a:pt x="29022" y="59371"/>
                  </a:lnTo>
                  <a:lnTo>
                    <a:pt x="29505" y="59371"/>
                  </a:lnTo>
                  <a:lnTo>
                    <a:pt x="29686" y="59310"/>
                  </a:lnTo>
                  <a:lnTo>
                    <a:pt x="29927" y="59190"/>
                  </a:lnTo>
                  <a:lnTo>
                    <a:pt x="30108" y="59069"/>
                  </a:lnTo>
                  <a:lnTo>
                    <a:pt x="30229" y="58888"/>
                  </a:lnTo>
                  <a:lnTo>
                    <a:pt x="30349" y="58647"/>
                  </a:lnTo>
                  <a:lnTo>
                    <a:pt x="30410" y="58466"/>
                  </a:lnTo>
                  <a:lnTo>
                    <a:pt x="30410" y="58224"/>
                  </a:lnTo>
                  <a:lnTo>
                    <a:pt x="30410" y="57983"/>
                  </a:lnTo>
                  <a:lnTo>
                    <a:pt x="30349" y="57802"/>
                  </a:lnTo>
                  <a:lnTo>
                    <a:pt x="30229" y="57560"/>
                  </a:lnTo>
                  <a:lnTo>
                    <a:pt x="30108" y="57379"/>
                  </a:lnTo>
                  <a:lnTo>
                    <a:pt x="29927" y="57259"/>
                  </a:lnTo>
                  <a:lnTo>
                    <a:pt x="29686" y="57138"/>
                  </a:lnTo>
                  <a:lnTo>
                    <a:pt x="29505" y="57078"/>
                  </a:lnTo>
                  <a:close/>
                  <a:moveTo>
                    <a:pt x="34814" y="57078"/>
                  </a:moveTo>
                  <a:lnTo>
                    <a:pt x="34633" y="57138"/>
                  </a:lnTo>
                  <a:lnTo>
                    <a:pt x="34392" y="57259"/>
                  </a:lnTo>
                  <a:lnTo>
                    <a:pt x="34211" y="57379"/>
                  </a:lnTo>
                  <a:lnTo>
                    <a:pt x="34090" y="57560"/>
                  </a:lnTo>
                  <a:lnTo>
                    <a:pt x="33969" y="57802"/>
                  </a:lnTo>
                  <a:lnTo>
                    <a:pt x="33909" y="57983"/>
                  </a:lnTo>
                  <a:lnTo>
                    <a:pt x="33909" y="58224"/>
                  </a:lnTo>
                  <a:lnTo>
                    <a:pt x="33909" y="58466"/>
                  </a:lnTo>
                  <a:lnTo>
                    <a:pt x="33969" y="58647"/>
                  </a:lnTo>
                  <a:lnTo>
                    <a:pt x="34090" y="58888"/>
                  </a:lnTo>
                  <a:lnTo>
                    <a:pt x="34211" y="59069"/>
                  </a:lnTo>
                  <a:lnTo>
                    <a:pt x="34392" y="59190"/>
                  </a:lnTo>
                  <a:lnTo>
                    <a:pt x="34633" y="59310"/>
                  </a:lnTo>
                  <a:lnTo>
                    <a:pt x="34814" y="59371"/>
                  </a:lnTo>
                  <a:lnTo>
                    <a:pt x="35297" y="59371"/>
                  </a:lnTo>
                  <a:lnTo>
                    <a:pt x="35478" y="59310"/>
                  </a:lnTo>
                  <a:lnTo>
                    <a:pt x="35719" y="59190"/>
                  </a:lnTo>
                  <a:lnTo>
                    <a:pt x="35900" y="59069"/>
                  </a:lnTo>
                  <a:lnTo>
                    <a:pt x="36021" y="58888"/>
                  </a:lnTo>
                  <a:lnTo>
                    <a:pt x="36141" y="58647"/>
                  </a:lnTo>
                  <a:lnTo>
                    <a:pt x="36202" y="58466"/>
                  </a:lnTo>
                  <a:lnTo>
                    <a:pt x="36202" y="58224"/>
                  </a:lnTo>
                  <a:lnTo>
                    <a:pt x="36202" y="57983"/>
                  </a:lnTo>
                  <a:lnTo>
                    <a:pt x="36141" y="57802"/>
                  </a:lnTo>
                  <a:lnTo>
                    <a:pt x="36021" y="57560"/>
                  </a:lnTo>
                  <a:lnTo>
                    <a:pt x="35900" y="57379"/>
                  </a:lnTo>
                  <a:lnTo>
                    <a:pt x="35719" y="57259"/>
                  </a:lnTo>
                  <a:lnTo>
                    <a:pt x="35478" y="57138"/>
                  </a:lnTo>
                  <a:lnTo>
                    <a:pt x="35297" y="57078"/>
                  </a:lnTo>
                  <a:close/>
                  <a:moveTo>
                    <a:pt x="40606" y="57078"/>
                  </a:moveTo>
                  <a:lnTo>
                    <a:pt x="40425" y="57138"/>
                  </a:lnTo>
                  <a:lnTo>
                    <a:pt x="40184" y="57259"/>
                  </a:lnTo>
                  <a:lnTo>
                    <a:pt x="40003" y="57379"/>
                  </a:lnTo>
                  <a:lnTo>
                    <a:pt x="39882" y="57560"/>
                  </a:lnTo>
                  <a:lnTo>
                    <a:pt x="39762" y="57802"/>
                  </a:lnTo>
                  <a:lnTo>
                    <a:pt x="39701" y="57983"/>
                  </a:lnTo>
                  <a:lnTo>
                    <a:pt x="39701" y="58224"/>
                  </a:lnTo>
                  <a:lnTo>
                    <a:pt x="39701" y="58466"/>
                  </a:lnTo>
                  <a:lnTo>
                    <a:pt x="39762" y="58647"/>
                  </a:lnTo>
                  <a:lnTo>
                    <a:pt x="39882" y="58888"/>
                  </a:lnTo>
                  <a:lnTo>
                    <a:pt x="40003" y="59069"/>
                  </a:lnTo>
                  <a:lnTo>
                    <a:pt x="40184" y="59190"/>
                  </a:lnTo>
                  <a:lnTo>
                    <a:pt x="40425" y="59310"/>
                  </a:lnTo>
                  <a:lnTo>
                    <a:pt x="40606" y="59371"/>
                  </a:lnTo>
                  <a:lnTo>
                    <a:pt x="41089" y="59371"/>
                  </a:lnTo>
                  <a:lnTo>
                    <a:pt x="41270" y="59310"/>
                  </a:lnTo>
                  <a:lnTo>
                    <a:pt x="41511" y="59190"/>
                  </a:lnTo>
                  <a:lnTo>
                    <a:pt x="41692" y="59069"/>
                  </a:lnTo>
                  <a:lnTo>
                    <a:pt x="41813" y="58888"/>
                  </a:lnTo>
                  <a:lnTo>
                    <a:pt x="41934" y="58647"/>
                  </a:lnTo>
                  <a:lnTo>
                    <a:pt x="41994" y="58466"/>
                  </a:lnTo>
                  <a:lnTo>
                    <a:pt x="41994" y="58224"/>
                  </a:lnTo>
                  <a:lnTo>
                    <a:pt x="41994" y="57983"/>
                  </a:lnTo>
                  <a:lnTo>
                    <a:pt x="41934" y="57802"/>
                  </a:lnTo>
                  <a:lnTo>
                    <a:pt x="41813" y="57560"/>
                  </a:lnTo>
                  <a:lnTo>
                    <a:pt x="41692" y="57379"/>
                  </a:lnTo>
                  <a:lnTo>
                    <a:pt x="41511" y="57259"/>
                  </a:lnTo>
                  <a:lnTo>
                    <a:pt x="41270" y="57138"/>
                  </a:lnTo>
                  <a:lnTo>
                    <a:pt x="41089" y="57078"/>
                  </a:lnTo>
                  <a:close/>
                  <a:moveTo>
                    <a:pt x="46399" y="57078"/>
                  </a:moveTo>
                  <a:lnTo>
                    <a:pt x="46218" y="57138"/>
                  </a:lnTo>
                  <a:lnTo>
                    <a:pt x="45976" y="57259"/>
                  </a:lnTo>
                  <a:lnTo>
                    <a:pt x="45795" y="57379"/>
                  </a:lnTo>
                  <a:lnTo>
                    <a:pt x="45674" y="57560"/>
                  </a:lnTo>
                  <a:lnTo>
                    <a:pt x="45554" y="57802"/>
                  </a:lnTo>
                  <a:lnTo>
                    <a:pt x="45493" y="57983"/>
                  </a:lnTo>
                  <a:lnTo>
                    <a:pt x="45493" y="58224"/>
                  </a:lnTo>
                  <a:lnTo>
                    <a:pt x="45493" y="58466"/>
                  </a:lnTo>
                  <a:lnTo>
                    <a:pt x="45554" y="58647"/>
                  </a:lnTo>
                  <a:lnTo>
                    <a:pt x="45674" y="58888"/>
                  </a:lnTo>
                  <a:lnTo>
                    <a:pt x="45795" y="59069"/>
                  </a:lnTo>
                  <a:lnTo>
                    <a:pt x="45976" y="59190"/>
                  </a:lnTo>
                  <a:lnTo>
                    <a:pt x="46218" y="59310"/>
                  </a:lnTo>
                  <a:lnTo>
                    <a:pt x="46399" y="59371"/>
                  </a:lnTo>
                  <a:lnTo>
                    <a:pt x="46881" y="59371"/>
                  </a:lnTo>
                  <a:lnTo>
                    <a:pt x="47062" y="59310"/>
                  </a:lnTo>
                  <a:lnTo>
                    <a:pt x="47304" y="59190"/>
                  </a:lnTo>
                  <a:lnTo>
                    <a:pt x="47485" y="59069"/>
                  </a:lnTo>
                  <a:lnTo>
                    <a:pt x="47605" y="58888"/>
                  </a:lnTo>
                  <a:lnTo>
                    <a:pt x="47726" y="58647"/>
                  </a:lnTo>
                  <a:lnTo>
                    <a:pt x="47786" y="58466"/>
                  </a:lnTo>
                  <a:lnTo>
                    <a:pt x="47786" y="58224"/>
                  </a:lnTo>
                  <a:lnTo>
                    <a:pt x="47786" y="57983"/>
                  </a:lnTo>
                  <a:lnTo>
                    <a:pt x="47726" y="57802"/>
                  </a:lnTo>
                  <a:lnTo>
                    <a:pt x="47605" y="57560"/>
                  </a:lnTo>
                  <a:lnTo>
                    <a:pt x="47485" y="57379"/>
                  </a:lnTo>
                  <a:lnTo>
                    <a:pt x="47304" y="57259"/>
                  </a:lnTo>
                  <a:lnTo>
                    <a:pt x="47062" y="57138"/>
                  </a:lnTo>
                  <a:lnTo>
                    <a:pt x="46881" y="57078"/>
                  </a:lnTo>
                  <a:close/>
                  <a:moveTo>
                    <a:pt x="52191" y="57078"/>
                  </a:moveTo>
                  <a:lnTo>
                    <a:pt x="52010" y="57138"/>
                  </a:lnTo>
                  <a:lnTo>
                    <a:pt x="51768" y="57259"/>
                  </a:lnTo>
                  <a:lnTo>
                    <a:pt x="51587" y="57379"/>
                  </a:lnTo>
                  <a:lnTo>
                    <a:pt x="51467" y="57560"/>
                  </a:lnTo>
                  <a:lnTo>
                    <a:pt x="51346" y="57802"/>
                  </a:lnTo>
                  <a:lnTo>
                    <a:pt x="51286" y="57983"/>
                  </a:lnTo>
                  <a:lnTo>
                    <a:pt x="51286" y="58224"/>
                  </a:lnTo>
                  <a:lnTo>
                    <a:pt x="51286" y="58466"/>
                  </a:lnTo>
                  <a:lnTo>
                    <a:pt x="51346" y="58647"/>
                  </a:lnTo>
                  <a:lnTo>
                    <a:pt x="51467" y="58888"/>
                  </a:lnTo>
                  <a:lnTo>
                    <a:pt x="51587" y="59069"/>
                  </a:lnTo>
                  <a:lnTo>
                    <a:pt x="51768" y="59190"/>
                  </a:lnTo>
                  <a:lnTo>
                    <a:pt x="52010" y="59310"/>
                  </a:lnTo>
                  <a:lnTo>
                    <a:pt x="52191" y="59371"/>
                  </a:lnTo>
                  <a:lnTo>
                    <a:pt x="52673" y="59371"/>
                  </a:lnTo>
                  <a:lnTo>
                    <a:pt x="52854" y="59310"/>
                  </a:lnTo>
                  <a:lnTo>
                    <a:pt x="53096" y="59190"/>
                  </a:lnTo>
                  <a:lnTo>
                    <a:pt x="53277" y="59069"/>
                  </a:lnTo>
                  <a:lnTo>
                    <a:pt x="53397" y="58888"/>
                  </a:lnTo>
                  <a:lnTo>
                    <a:pt x="53518" y="58647"/>
                  </a:lnTo>
                  <a:lnTo>
                    <a:pt x="53578" y="58466"/>
                  </a:lnTo>
                  <a:lnTo>
                    <a:pt x="53578" y="58224"/>
                  </a:lnTo>
                  <a:lnTo>
                    <a:pt x="53578" y="57983"/>
                  </a:lnTo>
                  <a:lnTo>
                    <a:pt x="53518" y="57802"/>
                  </a:lnTo>
                  <a:lnTo>
                    <a:pt x="53397" y="57560"/>
                  </a:lnTo>
                  <a:lnTo>
                    <a:pt x="53277" y="57379"/>
                  </a:lnTo>
                  <a:lnTo>
                    <a:pt x="53096" y="57259"/>
                  </a:lnTo>
                  <a:lnTo>
                    <a:pt x="52854" y="57138"/>
                  </a:lnTo>
                  <a:lnTo>
                    <a:pt x="52673" y="57078"/>
                  </a:lnTo>
                  <a:close/>
                  <a:moveTo>
                    <a:pt x="57983" y="57078"/>
                  </a:moveTo>
                  <a:lnTo>
                    <a:pt x="57802" y="57138"/>
                  </a:lnTo>
                  <a:lnTo>
                    <a:pt x="57561" y="57259"/>
                  </a:lnTo>
                  <a:lnTo>
                    <a:pt x="57380" y="57379"/>
                  </a:lnTo>
                  <a:lnTo>
                    <a:pt x="57259" y="57560"/>
                  </a:lnTo>
                  <a:lnTo>
                    <a:pt x="57138" y="57802"/>
                  </a:lnTo>
                  <a:lnTo>
                    <a:pt x="57078" y="57983"/>
                  </a:lnTo>
                  <a:lnTo>
                    <a:pt x="57078" y="58224"/>
                  </a:lnTo>
                  <a:lnTo>
                    <a:pt x="57078" y="58466"/>
                  </a:lnTo>
                  <a:lnTo>
                    <a:pt x="57138" y="58647"/>
                  </a:lnTo>
                  <a:lnTo>
                    <a:pt x="57259" y="58888"/>
                  </a:lnTo>
                  <a:lnTo>
                    <a:pt x="57380" y="59069"/>
                  </a:lnTo>
                  <a:lnTo>
                    <a:pt x="57561" y="59190"/>
                  </a:lnTo>
                  <a:lnTo>
                    <a:pt x="57802" y="59310"/>
                  </a:lnTo>
                  <a:lnTo>
                    <a:pt x="57983" y="59371"/>
                  </a:lnTo>
                  <a:lnTo>
                    <a:pt x="58466" y="59371"/>
                  </a:lnTo>
                  <a:lnTo>
                    <a:pt x="58647" y="59310"/>
                  </a:lnTo>
                  <a:lnTo>
                    <a:pt x="58888" y="59190"/>
                  </a:lnTo>
                  <a:lnTo>
                    <a:pt x="59069" y="59069"/>
                  </a:lnTo>
                  <a:lnTo>
                    <a:pt x="59190" y="58888"/>
                  </a:lnTo>
                  <a:lnTo>
                    <a:pt x="59310" y="58647"/>
                  </a:lnTo>
                  <a:lnTo>
                    <a:pt x="59371" y="58466"/>
                  </a:lnTo>
                  <a:lnTo>
                    <a:pt x="59371" y="58224"/>
                  </a:lnTo>
                  <a:lnTo>
                    <a:pt x="59371" y="57983"/>
                  </a:lnTo>
                  <a:lnTo>
                    <a:pt x="59310" y="57802"/>
                  </a:lnTo>
                  <a:lnTo>
                    <a:pt x="59190" y="57560"/>
                  </a:lnTo>
                  <a:lnTo>
                    <a:pt x="59069" y="57379"/>
                  </a:lnTo>
                  <a:lnTo>
                    <a:pt x="58888" y="57259"/>
                  </a:lnTo>
                  <a:lnTo>
                    <a:pt x="58647" y="57138"/>
                  </a:lnTo>
                  <a:lnTo>
                    <a:pt x="58466" y="57078"/>
                  </a:lnTo>
                  <a:close/>
                  <a:moveTo>
                    <a:pt x="63775" y="57078"/>
                  </a:moveTo>
                  <a:lnTo>
                    <a:pt x="63594" y="57138"/>
                  </a:lnTo>
                  <a:lnTo>
                    <a:pt x="63353" y="57259"/>
                  </a:lnTo>
                  <a:lnTo>
                    <a:pt x="63172" y="57379"/>
                  </a:lnTo>
                  <a:lnTo>
                    <a:pt x="63051" y="57560"/>
                  </a:lnTo>
                  <a:lnTo>
                    <a:pt x="62931" y="57802"/>
                  </a:lnTo>
                  <a:lnTo>
                    <a:pt x="62870" y="57983"/>
                  </a:lnTo>
                  <a:lnTo>
                    <a:pt x="62870" y="58224"/>
                  </a:lnTo>
                  <a:lnTo>
                    <a:pt x="62870" y="58466"/>
                  </a:lnTo>
                  <a:lnTo>
                    <a:pt x="62931" y="58647"/>
                  </a:lnTo>
                  <a:lnTo>
                    <a:pt x="63051" y="58888"/>
                  </a:lnTo>
                  <a:lnTo>
                    <a:pt x="63172" y="59069"/>
                  </a:lnTo>
                  <a:lnTo>
                    <a:pt x="63353" y="59190"/>
                  </a:lnTo>
                  <a:lnTo>
                    <a:pt x="63594" y="59310"/>
                  </a:lnTo>
                  <a:lnTo>
                    <a:pt x="63775" y="59371"/>
                  </a:lnTo>
                  <a:lnTo>
                    <a:pt x="64258" y="59371"/>
                  </a:lnTo>
                  <a:lnTo>
                    <a:pt x="64439" y="59310"/>
                  </a:lnTo>
                  <a:lnTo>
                    <a:pt x="64680" y="59190"/>
                  </a:lnTo>
                  <a:lnTo>
                    <a:pt x="64861" y="59069"/>
                  </a:lnTo>
                  <a:lnTo>
                    <a:pt x="64982" y="58888"/>
                  </a:lnTo>
                  <a:lnTo>
                    <a:pt x="65103" y="58647"/>
                  </a:lnTo>
                  <a:lnTo>
                    <a:pt x="65163" y="58466"/>
                  </a:lnTo>
                  <a:lnTo>
                    <a:pt x="65163" y="58224"/>
                  </a:lnTo>
                  <a:lnTo>
                    <a:pt x="65163" y="57983"/>
                  </a:lnTo>
                  <a:lnTo>
                    <a:pt x="65103" y="57802"/>
                  </a:lnTo>
                  <a:lnTo>
                    <a:pt x="64982" y="57560"/>
                  </a:lnTo>
                  <a:lnTo>
                    <a:pt x="64861" y="57379"/>
                  </a:lnTo>
                  <a:lnTo>
                    <a:pt x="64680" y="57259"/>
                  </a:lnTo>
                  <a:lnTo>
                    <a:pt x="64439" y="57138"/>
                  </a:lnTo>
                  <a:lnTo>
                    <a:pt x="64258" y="57078"/>
                  </a:lnTo>
                  <a:close/>
                  <a:moveTo>
                    <a:pt x="8689" y="59974"/>
                  </a:moveTo>
                  <a:lnTo>
                    <a:pt x="8447" y="60095"/>
                  </a:lnTo>
                  <a:lnTo>
                    <a:pt x="8206" y="60276"/>
                  </a:lnTo>
                  <a:lnTo>
                    <a:pt x="8025" y="60457"/>
                  </a:lnTo>
                  <a:lnTo>
                    <a:pt x="7904" y="60758"/>
                  </a:lnTo>
                  <a:lnTo>
                    <a:pt x="7844" y="61120"/>
                  </a:lnTo>
                  <a:lnTo>
                    <a:pt x="8689" y="62267"/>
                  </a:lnTo>
                  <a:lnTo>
                    <a:pt x="9232" y="62267"/>
                  </a:lnTo>
                  <a:lnTo>
                    <a:pt x="9413" y="62206"/>
                  </a:lnTo>
                  <a:lnTo>
                    <a:pt x="9654" y="62086"/>
                  </a:lnTo>
                  <a:lnTo>
                    <a:pt x="9835" y="61965"/>
                  </a:lnTo>
                  <a:lnTo>
                    <a:pt x="9956" y="61784"/>
                  </a:lnTo>
                  <a:lnTo>
                    <a:pt x="10076" y="61543"/>
                  </a:lnTo>
                  <a:lnTo>
                    <a:pt x="10137" y="61362"/>
                  </a:lnTo>
                  <a:lnTo>
                    <a:pt x="10137" y="61120"/>
                  </a:lnTo>
                  <a:lnTo>
                    <a:pt x="10076" y="60758"/>
                  </a:lnTo>
                  <a:lnTo>
                    <a:pt x="9956" y="60457"/>
                  </a:lnTo>
                  <a:lnTo>
                    <a:pt x="9775" y="60276"/>
                  </a:lnTo>
                  <a:lnTo>
                    <a:pt x="9533" y="60095"/>
                  </a:lnTo>
                  <a:lnTo>
                    <a:pt x="9292" y="59974"/>
                  </a:lnTo>
                  <a:close/>
                  <a:moveTo>
                    <a:pt x="14481" y="59974"/>
                  </a:moveTo>
                  <a:lnTo>
                    <a:pt x="14240" y="60095"/>
                  </a:lnTo>
                  <a:lnTo>
                    <a:pt x="13998" y="60276"/>
                  </a:lnTo>
                  <a:lnTo>
                    <a:pt x="13817" y="60457"/>
                  </a:lnTo>
                  <a:lnTo>
                    <a:pt x="13697" y="60758"/>
                  </a:lnTo>
                  <a:lnTo>
                    <a:pt x="13636" y="61120"/>
                  </a:lnTo>
                  <a:lnTo>
                    <a:pt x="13636" y="61362"/>
                  </a:lnTo>
                  <a:lnTo>
                    <a:pt x="13697" y="61543"/>
                  </a:lnTo>
                  <a:lnTo>
                    <a:pt x="13817" y="61784"/>
                  </a:lnTo>
                  <a:lnTo>
                    <a:pt x="13938" y="61965"/>
                  </a:lnTo>
                  <a:lnTo>
                    <a:pt x="14119" y="62086"/>
                  </a:lnTo>
                  <a:lnTo>
                    <a:pt x="14360" y="62206"/>
                  </a:lnTo>
                  <a:lnTo>
                    <a:pt x="14541" y="62267"/>
                  </a:lnTo>
                  <a:lnTo>
                    <a:pt x="15024" y="62267"/>
                  </a:lnTo>
                  <a:lnTo>
                    <a:pt x="15205" y="62206"/>
                  </a:lnTo>
                  <a:lnTo>
                    <a:pt x="15446" y="62086"/>
                  </a:lnTo>
                  <a:lnTo>
                    <a:pt x="15627" y="61965"/>
                  </a:lnTo>
                  <a:lnTo>
                    <a:pt x="15748" y="61784"/>
                  </a:lnTo>
                  <a:lnTo>
                    <a:pt x="15869" y="61543"/>
                  </a:lnTo>
                  <a:lnTo>
                    <a:pt x="15929" y="61362"/>
                  </a:lnTo>
                  <a:lnTo>
                    <a:pt x="15929" y="61120"/>
                  </a:lnTo>
                  <a:lnTo>
                    <a:pt x="15869" y="60758"/>
                  </a:lnTo>
                  <a:lnTo>
                    <a:pt x="15748" y="60457"/>
                  </a:lnTo>
                  <a:lnTo>
                    <a:pt x="15567" y="60276"/>
                  </a:lnTo>
                  <a:lnTo>
                    <a:pt x="15326" y="60095"/>
                  </a:lnTo>
                  <a:lnTo>
                    <a:pt x="15084" y="59974"/>
                  </a:lnTo>
                  <a:close/>
                  <a:moveTo>
                    <a:pt x="20273" y="59974"/>
                  </a:moveTo>
                  <a:lnTo>
                    <a:pt x="20032" y="60095"/>
                  </a:lnTo>
                  <a:lnTo>
                    <a:pt x="19790" y="60276"/>
                  </a:lnTo>
                  <a:lnTo>
                    <a:pt x="19609" y="60457"/>
                  </a:lnTo>
                  <a:lnTo>
                    <a:pt x="19489" y="60758"/>
                  </a:lnTo>
                  <a:lnTo>
                    <a:pt x="19428" y="61120"/>
                  </a:lnTo>
                  <a:lnTo>
                    <a:pt x="19428" y="61362"/>
                  </a:lnTo>
                  <a:lnTo>
                    <a:pt x="19489" y="61543"/>
                  </a:lnTo>
                  <a:lnTo>
                    <a:pt x="19609" y="61784"/>
                  </a:lnTo>
                  <a:lnTo>
                    <a:pt x="19730" y="61965"/>
                  </a:lnTo>
                  <a:lnTo>
                    <a:pt x="19911" y="62086"/>
                  </a:lnTo>
                  <a:lnTo>
                    <a:pt x="20152" y="62206"/>
                  </a:lnTo>
                  <a:lnTo>
                    <a:pt x="20333" y="62267"/>
                  </a:lnTo>
                  <a:lnTo>
                    <a:pt x="20816" y="62267"/>
                  </a:lnTo>
                  <a:lnTo>
                    <a:pt x="20997" y="62206"/>
                  </a:lnTo>
                  <a:lnTo>
                    <a:pt x="21239" y="62086"/>
                  </a:lnTo>
                  <a:lnTo>
                    <a:pt x="21420" y="61965"/>
                  </a:lnTo>
                  <a:lnTo>
                    <a:pt x="21540" y="61784"/>
                  </a:lnTo>
                  <a:lnTo>
                    <a:pt x="21661" y="61543"/>
                  </a:lnTo>
                  <a:lnTo>
                    <a:pt x="21721" y="61362"/>
                  </a:lnTo>
                  <a:lnTo>
                    <a:pt x="21721" y="61120"/>
                  </a:lnTo>
                  <a:lnTo>
                    <a:pt x="21661" y="60758"/>
                  </a:lnTo>
                  <a:lnTo>
                    <a:pt x="21540" y="60457"/>
                  </a:lnTo>
                  <a:lnTo>
                    <a:pt x="21359" y="60276"/>
                  </a:lnTo>
                  <a:lnTo>
                    <a:pt x="21118" y="60095"/>
                  </a:lnTo>
                  <a:lnTo>
                    <a:pt x="20876" y="59974"/>
                  </a:lnTo>
                  <a:close/>
                  <a:moveTo>
                    <a:pt x="26065" y="59974"/>
                  </a:moveTo>
                  <a:lnTo>
                    <a:pt x="25824" y="60095"/>
                  </a:lnTo>
                  <a:lnTo>
                    <a:pt x="25583" y="60276"/>
                  </a:lnTo>
                  <a:lnTo>
                    <a:pt x="25402" y="60457"/>
                  </a:lnTo>
                  <a:lnTo>
                    <a:pt x="25281" y="60758"/>
                  </a:lnTo>
                  <a:lnTo>
                    <a:pt x="25221" y="61120"/>
                  </a:lnTo>
                  <a:lnTo>
                    <a:pt x="25221" y="61362"/>
                  </a:lnTo>
                  <a:lnTo>
                    <a:pt x="25281" y="61543"/>
                  </a:lnTo>
                  <a:lnTo>
                    <a:pt x="25402" y="61784"/>
                  </a:lnTo>
                  <a:lnTo>
                    <a:pt x="25522" y="61965"/>
                  </a:lnTo>
                  <a:lnTo>
                    <a:pt x="25703" y="62086"/>
                  </a:lnTo>
                  <a:lnTo>
                    <a:pt x="25945" y="62206"/>
                  </a:lnTo>
                  <a:lnTo>
                    <a:pt x="26126" y="62267"/>
                  </a:lnTo>
                  <a:lnTo>
                    <a:pt x="26608" y="62267"/>
                  </a:lnTo>
                  <a:lnTo>
                    <a:pt x="26789" y="62206"/>
                  </a:lnTo>
                  <a:lnTo>
                    <a:pt x="27031" y="62086"/>
                  </a:lnTo>
                  <a:lnTo>
                    <a:pt x="27212" y="61965"/>
                  </a:lnTo>
                  <a:lnTo>
                    <a:pt x="27332" y="61784"/>
                  </a:lnTo>
                  <a:lnTo>
                    <a:pt x="27453" y="61543"/>
                  </a:lnTo>
                  <a:lnTo>
                    <a:pt x="27513" y="61362"/>
                  </a:lnTo>
                  <a:lnTo>
                    <a:pt x="27513" y="61120"/>
                  </a:lnTo>
                  <a:lnTo>
                    <a:pt x="27453" y="60758"/>
                  </a:lnTo>
                  <a:lnTo>
                    <a:pt x="27332" y="60457"/>
                  </a:lnTo>
                  <a:lnTo>
                    <a:pt x="27151" y="60276"/>
                  </a:lnTo>
                  <a:lnTo>
                    <a:pt x="26910" y="60095"/>
                  </a:lnTo>
                  <a:lnTo>
                    <a:pt x="26669" y="59974"/>
                  </a:lnTo>
                  <a:close/>
                  <a:moveTo>
                    <a:pt x="31858" y="59974"/>
                  </a:moveTo>
                  <a:lnTo>
                    <a:pt x="31616" y="60095"/>
                  </a:lnTo>
                  <a:lnTo>
                    <a:pt x="31375" y="60276"/>
                  </a:lnTo>
                  <a:lnTo>
                    <a:pt x="31194" y="60457"/>
                  </a:lnTo>
                  <a:lnTo>
                    <a:pt x="31073" y="60758"/>
                  </a:lnTo>
                  <a:lnTo>
                    <a:pt x="31013" y="61120"/>
                  </a:lnTo>
                  <a:lnTo>
                    <a:pt x="31013" y="61362"/>
                  </a:lnTo>
                  <a:lnTo>
                    <a:pt x="31073" y="61543"/>
                  </a:lnTo>
                  <a:lnTo>
                    <a:pt x="31194" y="61784"/>
                  </a:lnTo>
                  <a:lnTo>
                    <a:pt x="31315" y="61965"/>
                  </a:lnTo>
                  <a:lnTo>
                    <a:pt x="31496" y="62086"/>
                  </a:lnTo>
                  <a:lnTo>
                    <a:pt x="31737" y="62206"/>
                  </a:lnTo>
                  <a:lnTo>
                    <a:pt x="31918" y="62267"/>
                  </a:lnTo>
                  <a:lnTo>
                    <a:pt x="32401" y="62267"/>
                  </a:lnTo>
                  <a:lnTo>
                    <a:pt x="32582" y="62206"/>
                  </a:lnTo>
                  <a:lnTo>
                    <a:pt x="32823" y="62086"/>
                  </a:lnTo>
                  <a:lnTo>
                    <a:pt x="33004" y="61965"/>
                  </a:lnTo>
                  <a:lnTo>
                    <a:pt x="33125" y="61784"/>
                  </a:lnTo>
                  <a:lnTo>
                    <a:pt x="33245" y="61543"/>
                  </a:lnTo>
                  <a:lnTo>
                    <a:pt x="33306" y="61362"/>
                  </a:lnTo>
                  <a:lnTo>
                    <a:pt x="33306" y="61120"/>
                  </a:lnTo>
                  <a:lnTo>
                    <a:pt x="33245" y="60758"/>
                  </a:lnTo>
                  <a:lnTo>
                    <a:pt x="33125" y="60457"/>
                  </a:lnTo>
                  <a:lnTo>
                    <a:pt x="32944" y="60276"/>
                  </a:lnTo>
                  <a:lnTo>
                    <a:pt x="32702" y="60095"/>
                  </a:lnTo>
                  <a:lnTo>
                    <a:pt x="32461" y="59974"/>
                  </a:lnTo>
                  <a:close/>
                  <a:moveTo>
                    <a:pt x="37650" y="59974"/>
                  </a:moveTo>
                  <a:lnTo>
                    <a:pt x="37408" y="60095"/>
                  </a:lnTo>
                  <a:lnTo>
                    <a:pt x="37167" y="60276"/>
                  </a:lnTo>
                  <a:lnTo>
                    <a:pt x="36986" y="60457"/>
                  </a:lnTo>
                  <a:lnTo>
                    <a:pt x="36865" y="60758"/>
                  </a:lnTo>
                  <a:lnTo>
                    <a:pt x="36805" y="61120"/>
                  </a:lnTo>
                  <a:lnTo>
                    <a:pt x="36805" y="61362"/>
                  </a:lnTo>
                  <a:lnTo>
                    <a:pt x="36865" y="61543"/>
                  </a:lnTo>
                  <a:lnTo>
                    <a:pt x="36986" y="61784"/>
                  </a:lnTo>
                  <a:lnTo>
                    <a:pt x="37107" y="61965"/>
                  </a:lnTo>
                  <a:lnTo>
                    <a:pt x="37288" y="62086"/>
                  </a:lnTo>
                  <a:lnTo>
                    <a:pt x="37529" y="62206"/>
                  </a:lnTo>
                  <a:lnTo>
                    <a:pt x="37710" y="62267"/>
                  </a:lnTo>
                  <a:lnTo>
                    <a:pt x="38193" y="62267"/>
                  </a:lnTo>
                  <a:lnTo>
                    <a:pt x="38374" y="62206"/>
                  </a:lnTo>
                  <a:lnTo>
                    <a:pt x="38615" y="62086"/>
                  </a:lnTo>
                  <a:lnTo>
                    <a:pt x="38796" y="61965"/>
                  </a:lnTo>
                  <a:lnTo>
                    <a:pt x="38917" y="61784"/>
                  </a:lnTo>
                  <a:lnTo>
                    <a:pt x="39038" y="61543"/>
                  </a:lnTo>
                  <a:lnTo>
                    <a:pt x="39098" y="61362"/>
                  </a:lnTo>
                  <a:lnTo>
                    <a:pt x="39098" y="61120"/>
                  </a:lnTo>
                  <a:lnTo>
                    <a:pt x="39038" y="60758"/>
                  </a:lnTo>
                  <a:lnTo>
                    <a:pt x="38917" y="60457"/>
                  </a:lnTo>
                  <a:lnTo>
                    <a:pt x="38736" y="60276"/>
                  </a:lnTo>
                  <a:lnTo>
                    <a:pt x="38495" y="60095"/>
                  </a:lnTo>
                  <a:lnTo>
                    <a:pt x="38253" y="59974"/>
                  </a:lnTo>
                  <a:close/>
                  <a:moveTo>
                    <a:pt x="43442" y="59974"/>
                  </a:moveTo>
                  <a:lnTo>
                    <a:pt x="43201" y="60095"/>
                  </a:lnTo>
                  <a:lnTo>
                    <a:pt x="42959" y="60276"/>
                  </a:lnTo>
                  <a:lnTo>
                    <a:pt x="42778" y="60457"/>
                  </a:lnTo>
                  <a:lnTo>
                    <a:pt x="42658" y="60758"/>
                  </a:lnTo>
                  <a:lnTo>
                    <a:pt x="42597" y="61120"/>
                  </a:lnTo>
                  <a:lnTo>
                    <a:pt x="42597" y="61362"/>
                  </a:lnTo>
                  <a:lnTo>
                    <a:pt x="42658" y="61543"/>
                  </a:lnTo>
                  <a:lnTo>
                    <a:pt x="42778" y="61784"/>
                  </a:lnTo>
                  <a:lnTo>
                    <a:pt x="42899" y="61965"/>
                  </a:lnTo>
                  <a:lnTo>
                    <a:pt x="43080" y="62086"/>
                  </a:lnTo>
                  <a:lnTo>
                    <a:pt x="43321" y="62206"/>
                  </a:lnTo>
                  <a:lnTo>
                    <a:pt x="43502" y="62267"/>
                  </a:lnTo>
                  <a:lnTo>
                    <a:pt x="43985" y="62267"/>
                  </a:lnTo>
                  <a:lnTo>
                    <a:pt x="44166" y="62206"/>
                  </a:lnTo>
                  <a:lnTo>
                    <a:pt x="44407" y="62086"/>
                  </a:lnTo>
                  <a:lnTo>
                    <a:pt x="44588" y="61965"/>
                  </a:lnTo>
                  <a:lnTo>
                    <a:pt x="44709" y="61784"/>
                  </a:lnTo>
                  <a:lnTo>
                    <a:pt x="44830" y="61543"/>
                  </a:lnTo>
                  <a:lnTo>
                    <a:pt x="44890" y="61362"/>
                  </a:lnTo>
                  <a:lnTo>
                    <a:pt x="44890" y="61120"/>
                  </a:lnTo>
                  <a:lnTo>
                    <a:pt x="44830" y="60758"/>
                  </a:lnTo>
                  <a:lnTo>
                    <a:pt x="44709" y="60457"/>
                  </a:lnTo>
                  <a:lnTo>
                    <a:pt x="44528" y="60276"/>
                  </a:lnTo>
                  <a:lnTo>
                    <a:pt x="44287" y="60095"/>
                  </a:lnTo>
                  <a:lnTo>
                    <a:pt x="44045" y="59974"/>
                  </a:lnTo>
                  <a:close/>
                  <a:moveTo>
                    <a:pt x="49234" y="59974"/>
                  </a:moveTo>
                  <a:lnTo>
                    <a:pt x="48993" y="60095"/>
                  </a:lnTo>
                  <a:lnTo>
                    <a:pt x="48752" y="60276"/>
                  </a:lnTo>
                  <a:lnTo>
                    <a:pt x="48571" y="60457"/>
                  </a:lnTo>
                  <a:lnTo>
                    <a:pt x="48450" y="60758"/>
                  </a:lnTo>
                  <a:lnTo>
                    <a:pt x="48390" y="61120"/>
                  </a:lnTo>
                  <a:lnTo>
                    <a:pt x="48390" y="61362"/>
                  </a:lnTo>
                  <a:lnTo>
                    <a:pt x="48450" y="61543"/>
                  </a:lnTo>
                  <a:lnTo>
                    <a:pt x="48571" y="61784"/>
                  </a:lnTo>
                  <a:lnTo>
                    <a:pt x="48691" y="61965"/>
                  </a:lnTo>
                  <a:lnTo>
                    <a:pt x="48872" y="62086"/>
                  </a:lnTo>
                  <a:lnTo>
                    <a:pt x="49114" y="62206"/>
                  </a:lnTo>
                  <a:lnTo>
                    <a:pt x="49295" y="62267"/>
                  </a:lnTo>
                  <a:lnTo>
                    <a:pt x="49777" y="62267"/>
                  </a:lnTo>
                  <a:lnTo>
                    <a:pt x="49958" y="62206"/>
                  </a:lnTo>
                  <a:lnTo>
                    <a:pt x="50200" y="62086"/>
                  </a:lnTo>
                  <a:lnTo>
                    <a:pt x="50381" y="61965"/>
                  </a:lnTo>
                  <a:lnTo>
                    <a:pt x="50501" y="61784"/>
                  </a:lnTo>
                  <a:lnTo>
                    <a:pt x="50622" y="61543"/>
                  </a:lnTo>
                  <a:lnTo>
                    <a:pt x="50682" y="61362"/>
                  </a:lnTo>
                  <a:lnTo>
                    <a:pt x="50682" y="61120"/>
                  </a:lnTo>
                  <a:lnTo>
                    <a:pt x="50622" y="60758"/>
                  </a:lnTo>
                  <a:lnTo>
                    <a:pt x="50501" y="60457"/>
                  </a:lnTo>
                  <a:lnTo>
                    <a:pt x="50320" y="60276"/>
                  </a:lnTo>
                  <a:lnTo>
                    <a:pt x="50079" y="60095"/>
                  </a:lnTo>
                  <a:lnTo>
                    <a:pt x="49838" y="59974"/>
                  </a:lnTo>
                  <a:close/>
                  <a:moveTo>
                    <a:pt x="55027" y="59974"/>
                  </a:moveTo>
                  <a:lnTo>
                    <a:pt x="54785" y="60095"/>
                  </a:lnTo>
                  <a:lnTo>
                    <a:pt x="54544" y="60276"/>
                  </a:lnTo>
                  <a:lnTo>
                    <a:pt x="54363" y="60457"/>
                  </a:lnTo>
                  <a:lnTo>
                    <a:pt x="54242" y="60758"/>
                  </a:lnTo>
                  <a:lnTo>
                    <a:pt x="54182" y="61120"/>
                  </a:lnTo>
                  <a:lnTo>
                    <a:pt x="54182" y="61362"/>
                  </a:lnTo>
                  <a:lnTo>
                    <a:pt x="54242" y="61543"/>
                  </a:lnTo>
                  <a:lnTo>
                    <a:pt x="54363" y="61784"/>
                  </a:lnTo>
                  <a:lnTo>
                    <a:pt x="54483" y="61965"/>
                  </a:lnTo>
                  <a:lnTo>
                    <a:pt x="54665" y="62086"/>
                  </a:lnTo>
                  <a:lnTo>
                    <a:pt x="54906" y="62206"/>
                  </a:lnTo>
                  <a:lnTo>
                    <a:pt x="55087" y="62267"/>
                  </a:lnTo>
                  <a:lnTo>
                    <a:pt x="55570" y="62267"/>
                  </a:lnTo>
                  <a:lnTo>
                    <a:pt x="55751" y="62206"/>
                  </a:lnTo>
                  <a:lnTo>
                    <a:pt x="55992" y="62086"/>
                  </a:lnTo>
                  <a:lnTo>
                    <a:pt x="56173" y="61965"/>
                  </a:lnTo>
                  <a:lnTo>
                    <a:pt x="56294" y="61784"/>
                  </a:lnTo>
                  <a:lnTo>
                    <a:pt x="56414" y="61543"/>
                  </a:lnTo>
                  <a:lnTo>
                    <a:pt x="56475" y="61362"/>
                  </a:lnTo>
                  <a:lnTo>
                    <a:pt x="56475" y="61120"/>
                  </a:lnTo>
                  <a:lnTo>
                    <a:pt x="56414" y="60758"/>
                  </a:lnTo>
                  <a:lnTo>
                    <a:pt x="56294" y="60457"/>
                  </a:lnTo>
                  <a:lnTo>
                    <a:pt x="56113" y="60276"/>
                  </a:lnTo>
                  <a:lnTo>
                    <a:pt x="55871" y="60095"/>
                  </a:lnTo>
                  <a:lnTo>
                    <a:pt x="55630" y="59974"/>
                  </a:lnTo>
                  <a:close/>
                  <a:moveTo>
                    <a:pt x="60819" y="59974"/>
                  </a:moveTo>
                  <a:lnTo>
                    <a:pt x="60577" y="60095"/>
                  </a:lnTo>
                  <a:lnTo>
                    <a:pt x="60336" y="60276"/>
                  </a:lnTo>
                  <a:lnTo>
                    <a:pt x="60155" y="60457"/>
                  </a:lnTo>
                  <a:lnTo>
                    <a:pt x="60034" y="60758"/>
                  </a:lnTo>
                  <a:lnTo>
                    <a:pt x="59974" y="61120"/>
                  </a:lnTo>
                  <a:lnTo>
                    <a:pt x="59974" y="61362"/>
                  </a:lnTo>
                  <a:lnTo>
                    <a:pt x="60034" y="61543"/>
                  </a:lnTo>
                  <a:lnTo>
                    <a:pt x="60155" y="61784"/>
                  </a:lnTo>
                  <a:lnTo>
                    <a:pt x="60276" y="61965"/>
                  </a:lnTo>
                  <a:lnTo>
                    <a:pt x="60457" y="62086"/>
                  </a:lnTo>
                  <a:lnTo>
                    <a:pt x="60698" y="62206"/>
                  </a:lnTo>
                  <a:lnTo>
                    <a:pt x="60879" y="62267"/>
                  </a:lnTo>
                  <a:lnTo>
                    <a:pt x="61362" y="62267"/>
                  </a:lnTo>
                  <a:lnTo>
                    <a:pt x="61543" y="62206"/>
                  </a:lnTo>
                  <a:lnTo>
                    <a:pt x="61784" y="62086"/>
                  </a:lnTo>
                  <a:lnTo>
                    <a:pt x="61965" y="61965"/>
                  </a:lnTo>
                  <a:lnTo>
                    <a:pt x="62086" y="61784"/>
                  </a:lnTo>
                  <a:lnTo>
                    <a:pt x="62206" y="61543"/>
                  </a:lnTo>
                  <a:lnTo>
                    <a:pt x="62267" y="61362"/>
                  </a:lnTo>
                  <a:lnTo>
                    <a:pt x="62267" y="61120"/>
                  </a:lnTo>
                  <a:lnTo>
                    <a:pt x="62206" y="60758"/>
                  </a:lnTo>
                  <a:lnTo>
                    <a:pt x="62086" y="60457"/>
                  </a:lnTo>
                  <a:lnTo>
                    <a:pt x="61905" y="60276"/>
                  </a:lnTo>
                  <a:lnTo>
                    <a:pt x="61663" y="60095"/>
                  </a:lnTo>
                  <a:lnTo>
                    <a:pt x="61422" y="59974"/>
                  </a:lnTo>
                  <a:close/>
                  <a:moveTo>
                    <a:pt x="66611" y="59974"/>
                  </a:moveTo>
                  <a:lnTo>
                    <a:pt x="66370" y="60095"/>
                  </a:lnTo>
                  <a:lnTo>
                    <a:pt x="66128" y="60276"/>
                  </a:lnTo>
                  <a:lnTo>
                    <a:pt x="65947" y="60457"/>
                  </a:lnTo>
                  <a:lnTo>
                    <a:pt x="65827" y="60758"/>
                  </a:lnTo>
                  <a:lnTo>
                    <a:pt x="65766" y="61120"/>
                  </a:lnTo>
                  <a:lnTo>
                    <a:pt x="65766" y="61362"/>
                  </a:lnTo>
                  <a:lnTo>
                    <a:pt x="65827" y="61543"/>
                  </a:lnTo>
                  <a:lnTo>
                    <a:pt x="65947" y="61784"/>
                  </a:lnTo>
                  <a:lnTo>
                    <a:pt x="66068" y="61965"/>
                  </a:lnTo>
                  <a:lnTo>
                    <a:pt x="66249" y="62086"/>
                  </a:lnTo>
                  <a:lnTo>
                    <a:pt x="66490" y="62206"/>
                  </a:lnTo>
                  <a:lnTo>
                    <a:pt x="66671" y="62267"/>
                  </a:lnTo>
                  <a:lnTo>
                    <a:pt x="67214" y="62267"/>
                  </a:lnTo>
                  <a:lnTo>
                    <a:pt x="68059" y="61120"/>
                  </a:lnTo>
                  <a:lnTo>
                    <a:pt x="67999" y="60758"/>
                  </a:lnTo>
                  <a:lnTo>
                    <a:pt x="67878" y="60457"/>
                  </a:lnTo>
                  <a:lnTo>
                    <a:pt x="67697" y="60276"/>
                  </a:lnTo>
                  <a:lnTo>
                    <a:pt x="67456" y="60095"/>
                  </a:lnTo>
                  <a:lnTo>
                    <a:pt x="67214" y="59974"/>
                  </a:lnTo>
                  <a:close/>
                  <a:moveTo>
                    <a:pt x="11645" y="62870"/>
                  </a:moveTo>
                  <a:lnTo>
                    <a:pt x="11464" y="62930"/>
                  </a:lnTo>
                  <a:lnTo>
                    <a:pt x="11223" y="63051"/>
                  </a:lnTo>
                  <a:lnTo>
                    <a:pt x="11042" y="63172"/>
                  </a:lnTo>
                  <a:lnTo>
                    <a:pt x="10921" y="63353"/>
                  </a:lnTo>
                  <a:lnTo>
                    <a:pt x="10800" y="63594"/>
                  </a:lnTo>
                  <a:lnTo>
                    <a:pt x="10740" y="63775"/>
                  </a:lnTo>
                  <a:lnTo>
                    <a:pt x="10740" y="64016"/>
                  </a:lnTo>
                  <a:lnTo>
                    <a:pt x="10740" y="64197"/>
                  </a:lnTo>
                  <a:lnTo>
                    <a:pt x="10800" y="64439"/>
                  </a:lnTo>
                  <a:lnTo>
                    <a:pt x="10981" y="64740"/>
                  </a:lnTo>
                  <a:lnTo>
                    <a:pt x="11162" y="64921"/>
                  </a:lnTo>
                  <a:lnTo>
                    <a:pt x="11464" y="65102"/>
                  </a:lnTo>
                  <a:lnTo>
                    <a:pt x="11705" y="65163"/>
                  </a:lnTo>
                  <a:lnTo>
                    <a:pt x="12128" y="65163"/>
                  </a:lnTo>
                  <a:lnTo>
                    <a:pt x="12309" y="65102"/>
                  </a:lnTo>
                  <a:lnTo>
                    <a:pt x="12550" y="64982"/>
                  </a:lnTo>
                  <a:lnTo>
                    <a:pt x="12731" y="64861"/>
                  </a:lnTo>
                  <a:lnTo>
                    <a:pt x="12852" y="64680"/>
                  </a:lnTo>
                  <a:lnTo>
                    <a:pt x="12973" y="64439"/>
                  </a:lnTo>
                  <a:lnTo>
                    <a:pt x="13033" y="64258"/>
                  </a:lnTo>
                  <a:lnTo>
                    <a:pt x="13033" y="64016"/>
                  </a:lnTo>
                  <a:lnTo>
                    <a:pt x="13033" y="63775"/>
                  </a:lnTo>
                  <a:lnTo>
                    <a:pt x="12973" y="63594"/>
                  </a:lnTo>
                  <a:lnTo>
                    <a:pt x="12852" y="63353"/>
                  </a:lnTo>
                  <a:lnTo>
                    <a:pt x="12731" y="63172"/>
                  </a:lnTo>
                  <a:lnTo>
                    <a:pt x="12550" y="63051"/>
                  </a:lnTo>
                  <a:lnTo>
                    <a:pt x="12309" y="62930"/>
                  </a:lnTo>
                  <a:lnTo>
                    <a:pt x="12128" y="62870"/>
                  </a:lnTo>
                  <a:close/>
                  <a:moveTo>
                    <a:pt x="17437" y="62870"/>
                  </a:moveTo>
                  <a:lnTo>
                    <a:pt x="17256" y="62930"/>
                  </a:lnTo>
                  <a:lnTo>
                    <a:pt x="17015" y="63051"/>
                  </a:lnTo>
                  <a:lnTo>
                    <a:pt x="16834" y="63172"/>
                  </a:lnTo>
                  <a:lnTo>
                    <a:pt x="16713" y="63353"/>
                  </a:lnTo>
                  <a:lnTo>
                    <a:pt x="16593" y="63594"/>
                  </a:lnTo>
                  <a:lnTo>
                    <a:pt x="16532" y="63775"/>
                  </a:lnTo>
                  <a:lnTo>
                    <a:pt x="16532" y="64016"/>
                  </a:lnTo>
                  <a:lnTo>
                    <a:pt x="16532" y="64258"/>
                  </a:lnTo>
                  <a:lnTo>
                    <a:pt x="16593" y="64439"/>
                  </a:lnTo>
                  <a:lnTo>
                    <a:pt x="16713" y="64680"/>
                  </a:lnTo>
                  <a:lnTo>
                    <a:pt x="16834" y="64861"/>
                  </a:lnTo>
                  <a:lnTo>
                    <a:pt x="17015" y="64982"/>
                  </a:lnTo>
                  <a:lnTo>
                    <a:pt x="17256" y="65102"/>
                  </a:lnTo>
                  <a:lnTo>
                    <a:pt x="17437" y="65163"/>
                  </a:lnTo>
                  <a:lnTo>
                    <a:pt x="17920" y="65163"/>
                  </a:lnTo>
                  <a:lnTo>
                    <a:pt x="18101" y="65102"/>
                  </a:lnTo>
                  <a:lnTo>
                    <a:pt x="18342" y="64982"/>
                  </a:lnTo>
                  <a:lnTo>
                    <a:pt x="18523" y="64861"/>
                  </a:lnTo>
                  <a:lnTo>
                    <a:pt x="18644" y="64680"/>
                  </a:lnTo>
                  <a:lnTo>
                    <a:pt x="18765" y="64439"/>
                  </a:lnTo>
                  <a:lnTo>
                    <a:pt x="18825" y="64258"/>
                  </a:lnTo>
                  <a:lnTo>
                    <a:pt x="18825" y="64016"/>
                  </a:lnTo>
                  <a:lnTo>
                    <a:pt x="18825" y="63775"/>
                  </a:lnTo>
                  <a:lnTo>
                    <a:pt x="18765" y="63594"/>
                  </a:lnTo>
                  <a:lnTo>
                    <a:pt x="18644" y="63353"/>
                  </a:lnTo>
                  <a:lnTo>
                    <a:pt x="18523" y="63172"/>
                  </a:lnTo>
                  <a:lnTo>
                    <a:pt x="18342" y="63051"/>
                  </a:lnTo>
                  <a:lnTo>
                    <a:pt x="18101" y="62930"/>
                  </a:lnTo>
                  <a:lnTo>
                    <a:pt x="17920" y="62870"/>
                  </a:lnTo>
                  <a:close/>
                  <a:moveTo>
                    <a:pt x="23230" y="62870"/>
                  </a:moveTo>
                  <a:lnTo>
                    <a:pt x="23049" y="62930"/>
                  </a:lnTo>
                  <a:lnTo>
                    <a:pt x="22807" y="63051"/>
                  </a:lnTo>
                  <a:lnTo>
                    <a:pt x="22626" y="63172"/>
                  </a:lnTo>
                  <a:lnTo>
                    <a:pt x="22506" y="63353"/>
                  </a:lnTo>
                  <a:lnTo>
                    <a:pt x="22385" y="63594"/>
                  </a:lnTo>
                  <a:lnTo>
                    <a:pt x="22325" y="63775"/>
                  </a:lnTo>
                  <a:lnTo>
                    <a:pt x="22325" y="64016"/>
                  </a:lnTo>
                  <a:lnTo>
                    <a:pt x="22325" y="64258"/>
                  </a:lnTo>
                  <a:lnTo>
                    <a:pt x="22385" y="64439"/>
                  </a:lnTo>
                  <a:lnTo>
                    <a:pt x="22506" y="64680"/>
                  </a:lnTo>
                  <a:lnTo>
                    <a:pt x="22626" y="64861"/>
                  </a:lnTo>
                  <a:lnTo>
                    <a:pt x="22807" y="64982"/>
                  </a:lnTo>
                  <a:lnTo>
                    <a:pt x="23049" y="65102"/>
                  </a:lnTo>
                  <a:lnTo>
                    <a:pt x="23230" y="65163"/>
                  </a:lnTo>
                  <a:lnTo>
                    <a:pt x="23712" y="65163"/>
                  </a:lnTo>
                  <a:lnTo>
                    <a:pt x="23893" y="65102"/>
                  </a:lnTo>
                  <a:lnTo>
                    <a:pt x="24135" y="64982"/>
                  </a:lnTo>
                  <a:lnTo>
                    <a:pt x="24316" y="64861"/>
                  </a:lnTo>
                  <a:lnTo>
                    <a:pt x="24436" y="64680"/>
                  </a:lnTo>
                  <a:lnTo>
                    <a:pt x="24557" y="64439"/>
                  </a:lnTo>
                  <a:lnTo>
                    <a:pt x="24617" y="64258"/>
                  </a:lnTo>
                  <a:lnTo>
                    <a:pt x="24617" y="64016"/>
                  </a:lnTo>
                  <a:lnTo>
                    <a:pt x="24617" y="63775"/>
                  </a:lnTo>
                  <a:lnTo>
                    <a:pt x="24557" y="63594"/>
                  </a:lnTo>
                  <a:lnTo>
                    <a:pt x="24436" y="63353"/>
                  </a:lnTo>
                  <a:lnTo>
                    <a:pt x="24316" y="63172"/>
                  </a:lnTo>
                  <a:lnTo>
                    <a:pt x="24135" y="63051"/>
                  </a:lnTo>
                  <a:lnTo>
                    <a:pt x="23893" y="62930"/>
                  </a:lnTo>
                  <a:lnTo>
                    <a:pt x="23712" y="62870"/>
                  </a:lnTo>
                  <a:close/>
                  <a:moveTo>
                    <a:pt x="29022" y="62870"/>
                  </a:moveTo>
                  <a:lnTo>
                    <a:pt x="28841" y="62930"/>
                  </a:lnTo>
                  <a:lnTo>
                    <a:pt x="28599" y="63051"/>
                  </a:lnTo>
                  <a:lnTo>
                    <a:pt x="28418" y="63172"/>
                  </a:lnTo>
                  <a:lnTo>
                    <a:pt x="28298" y="63353"/>
                  </a:lnTo>
                  <a:lnTo>
                    <a:pt x="28177" y="63594"/>
                  </a:lnTo>
                  <a:lnTo>
                    <a:pt x="28117" y="63775"/>
                  </a:lnTo>
                  <a:lnTo>
                    <a:pt x="28117" y="64016"/>
                  </a:lnTo>
                  <a:lnTo>
                    <a:pt x="28117" y="64258"/>
                  </a:lnTo>
                  <a:lnTo>
                    <a:pt x="28177" y="64439"/>
                  </a:lnTo>
                  <a:lnTo>
                    <a:pt x="28298" y="64680"/>
                  </a:lnTo>
                  <a:lnTo>
                    <a:pt x="28418" y="64861"/>
                  </a:lnTo>
                  <a:lnTo>
                    <a:pt x="28599" y="64982"/>
                  </a:lnTo>
                  <a:lnTo>
                    <a:pt x="28841" y="65102"/>
                  </a:lnTo>
                  <a:lnTo>
                    <a:pt x="29022" y="65163"/>
                  </a:lnTo>
                  <a:lnTo>
                    <a:pt x="29505" y="65163"/>
                  </a:lnTo>
                  <a:lnTo>
                    <a:pt x="29686" y="65102"/>
                  </a:lnTo>
                  <a:lnTo>
                    <a:pt x="29927" y="64982"/>
                  </a:lnTo>
                  <a:lnTo>
                    <a:pt x="30108" y="64861"/>
                  </a:lnTo>
                  <a:lnTo>
                    <a:pt x="30229" y="64680"/>
                  </a:lnTo>
                  <a:lnTo>
                    <a:pt x="30349" y="64439"/>
                  </a:lnTo>
                  <a:lnTo>
                    <a:pt x="30410" y="64258"/>
                  </a:lnTo>
                  <a:lnTo>
                    <a:pt x="30410" y="64016"/>
                  </a:lnTo>
                  <a:lnTo>
                    <a:pt x="30410" y="63775"/>
                  </a:lnTo>
                  <a:lnTo>
                    <a:pt x="30349" y="63594"/>
                  </a:lnTo>
                  <a:lnTo>
                    <a:pt x="30229" y="63353"/>
                  </a:lnTo>
                  <a:lnTo>
                    <a:pt x="30108" y="63172"/>
                  </a:lnTo>
                  <a:lnTo>
                    <a:pt x="29927" y="63051"/>
                  </a:lnTo>
                  <a:lnTo>
                    <a:pt x="29686" y="62930"/>
                  </a:lnTo>
                  <a:lnTo>
                    <a:pt x="29505" y="62870"/>
                  </a:lnTo>
                  <a:close/>
                  <a:moveTo>
                    <a:pt x="34814" y="62870"/>
                  </a:moveTo>
                  <a:lnTo>
                    <a:pt x="34633" y="62930"/>
                  </a:lnTo>
                  <a:lnTo>
                    <a:pt x="34392" y="63051"/>
                  </a:lnTo>
                  <a:lnTo>
                    <a:pt x="34211" y="63172"/>
                  </a:lnTo>
                  <a:lnTo>
                    <a:pt x="34090" y="63353"/>
                  </a:lnTo>
                  <a:lnTo>
                    <a:pt x="33969" y="63594"/>
                  </a:lnTo>
                  <a:lnTo>
                    <a:pt x="33909" y="63775"/>
                  </a:lnTo>
                  <a:lnTo>
                    <a:pt x="33909" y="64016"/>
                  </a:lnTo>
                  <a:lnTo>
                    <a:pt x="33909" y="64258"/>
                  </a:lnTo>
                  <a:lnTo>
                    <a:pt x="33969" y="64439"/>
                  </a:lnTo>
                  <a:lnTo>
                    <a:pt x="34090" y="64680"/>
                  </a:lnTo>
                  <a:lnTo>
                    <a:pt x="34211" y="64861"/>
                  </a:lnTo>
                  <a:lnTo>
                    <a:pt x="34392" y="64982"/>
                  </a:lnTo>
                  <a:lnTo>
                    <a:pt x="34633" y="65102"/>
                  </a:lnTo>
                  <a:lnTo>
                    <a:pt x="34814" y="65163"/>
                  </a:lnTo>
                  <a:lnTo>
                    <a:pt x="35297" y="65163"/>
                  </a:lnTo>
                  <a:lnTo>
                    <a:pt x="35478" y="65102"/>
                  </a:lnTo>
                  <a:lnTo>
                    <a:pt x="35719" y="64982"/>
                  </a:lnTo>
                  <a:lnTo>
                    <a:pt x="35900" y="64861"/>
                  </a:lnTo>
                  <a:lnTo>
                    <a:pt x="36021" y="64680"/>
                  </a:lnTo>
                  <a:lnTo>
                    <a:pt x="36141" y="64439"/>
                  </a:lnTo>
                  <a:lnTo>
                    <a:pt x="36202" y="64258"/>
                  </a:lnTo>
                  <a:lnTo>
                    <a:pt x="36202" y="64016"/>
                  </a:lnTo>
                  <a:lnTo>
                    <a:pt x="36202" y="63775"/>
                  </a:lnTo>
                  <a:lnTo>
                    <a:pt x="36141" y="63594"/>
                  </a:lnTo>
                  <a:lnTo>
                    <a:pt x="36021" y="63353"/>
                  </a:lnTo>
                  <a:lnTo>
                    <a:pt x="35900" y="63172"/>
                  </a:lnTo>
                  <a:lnTo>
                    <a:pt x="35719" y="63051"/>
                  </a:lnTo>
                  <a:lnTo>
                    <a:pt x="35478" y="62930"/>
                  </a:lnTo>
                  <a:lnTo>
                    <a:pt x="35297" y="62870"/>
                  </a:lnTo>
                  <a:close/>
                  <a:moveTo>
                    <a:pt x="40606" y="62870"/>
                  </a:moveTo>
                  <a:lnTo>
                    <a:pt x="40425" y="62930"/>
                  </a:lnTo>
                  <a:lnTo>
                    <a:pt x="40184" y="63051"/>
                  </a:lnTo>
                  <a:lnTo>
                    <a:pt x="40003" y="63172"/>
                  </a:lnTo>
                  <a:lnTo>
                    <a:pt x="39882" y="63353"/>
                  </a:lnTo>
                  <a:lnTo>
                    <a:pt x="39762" y="63594"/>
                  </a:lnTo>
                  <a:lnTo>
                    <a:pt x="39701" y="63775"/>
                  </a:lnTo>
                  <a:lnTo>
                    <a:pt x="39701" y="64016"/>
                  </a:lnTo>
                  <a:lnTo>
                    <a:pt x="39701" y="64258"/>
                  </a:lnTo>
                  <a:lnTo>
                    <a:pt x="39762" y="64439"/>
                  </a:lnTo>
                  <a:lnTo>
                    <a:pt x="39882" y="64680"/>
                  </a:lnTo>
                  <a:lnTo>
                    <a:pt x="40003" y="64861"/>
                  </a:lnTo>
                  <a:lnTo>
                    <a:pt x="40184" y="64982"/>
                  </a:lnTo>
                  <a:lnTo>
                    <a:pt x="40425" y="65102"/>
                  </a:lnTo>
                  <a:lnTo>
                    <a:pt x="40606" y="65163"/>
                  </a:lnTo>
                  <a:lnTo>
                    <a:pt x="41089" y="65163"/>
                  </a:lnTo>
                  <a:lnTo>
                    <a:pt x="41270" y="65102"/>
                  </a:lnTo>
                  <a:lnTo>
                    <a:pt x="41511" y="64982"/>
                  </a:lnTo>
                  <a:lnTo>
                    <a:pt x="41692" y="64861"/>
                  </a:lnTo>
                  <a:lnTo>
                    <a:pt x="41813" y="64680"/>
                  </a:lnTo>
                  <a:lnTo>
                    <a:pt x="41934" y="64439"/>
                  </a:lnTo>
                  <a:lnTo>
                    <a:pt x="41994" y="64258"/>
                  </a:lnTo>
                  <a:lnTo>
                    <a:pt x="41994" y="64016"/>
                  </a:lnTo>
                  <a:lnTo>
                    <a:pt x="41994" y="63775"/>
                  </a:lnTo>
                  <a:lnTo>
                    <a:pt x="41934" y="63594"/>
                  </a:lnTo>
                  <a:lnTo>
                    <a:pt x="41813" y="63353"/>
                  </a:lnTo>
                  <a:lnTo>
                    <a:pt x="41692" y="63172"/>
                  </a:lnTo>
                  <a:lnTo>
                    <a:pt x="41511" y="63051"/>
                  </a:lnTo>
                  <a:lnTo>
                    <a:pt x="41270" y="62930"/>
                  </a:lnTo>
                  <a:lnTo>
                    <a:pt x="41089" y="62870"/>
                  </a:lnTo>
                  <a:close/>
                  <a:moveTo>
                    <a:pt x="46399" y="62870"/>
                  </a:moveTo>
                  <a:lnTo>
                    <a:pt x="46218" y="62930"/>
                  </a:lnTo>
                  <a:lnTo>
                    <a:pt x="45976" y="63051"/>
                  </a:lnTo>
                  <a:lnTo>
                    <a:pt x="45795" y="63172"/>
                  </a:lnTo>
                  <a:lnTo>
                    <a:pt x="45674" y="63353"/>
                  </a:lnTo>
                  <a:lnTo>
                    <a:pt x="45554" y="63594"/>
                  </a:lnTo>
                  <a:lnTo>
                    <a:pt x="45493" y="63775"/>
                  </a:lnTo>
                  <a:lnTo>
                    <a:pt x="45493" y="64016"/>
                  </a:lnTo>
                  <a:lnTo>
                    <a:pt x="45493" y="64258"/>
                  </a:lnTo>
                  <a:lnTo>
                    <a:pt x="45554" y="64439"/>
                  </a:lnTo>
                  <a:lnTo>
                    <a:pt x="45674" y="64680"/>
                  </a:lnTo>
                  <a:lnTo>
                    <a:pt x="45795" y="64861"/>
                  </a:lnTo>
                  <a:lnTo>
                    <a:pt x="45976" y="64982"/>
                  </a:lnTo>
                  <a:lnTo>
                    <a:pt x="46218" y="65102"/>
                  </a:lnTo>
                  <a:lnTo>
                    <a:pt x="46399" y="65163"/>
                  </a:lnTo>
                  <a:lnTo>
                    <a:pt x="46881" y="65163"/>
                  </a:lnTo>
                  <a:lnTo>
                    <a:pt x="47062" y="65102"/>
                  </a:lnTo>
                  <a:lnTo>
                    <a:pt x="47304" y="64982"/>
                  </a:lnTo>
                  <a:lnTo>
                    <a:pt x="47485" y="64861"/>
                  </a:lnTo>
                  <a:lnTo>
                    <a:pt x="47605" y="64680"/>
                  </a:lnTo>
                  <a:lnTo>
                    <a:pt x="47726" y="64439"/>
                  </a:lnTo>
                  <a:lnTo>
                    <a:pt x="47786" y="64258"/>
                  </a:lnTo>
                  <a:lnTo>
                    <a:pt x="47786" y="64016"/>
                  </a:lnTo>
                  <a:lnTo>
                    <a:pt x="47786" y="63775"/>
                  </a:lnTo>
                  <a:lnTo>
                    <a:pt x="47726" y="63594"/>
                  </a:lnTo>
                  <a:lnTo>
                    <a:pt x="47605" y="63353"/>
                  </a:lnTo>
                  <a:lnTo>
                    <a:pt x="47485" y="63172"/>
                  </a:lnTo>
                  <a:lnTo>
                    <a:pt x="47304" y="63051"/>
                  </a:lnTo>
                  <a:lnTo>
                    <a:pt x="47062" y="62930"/>
                  </a:lnTo>
                  <a:lnTo>
                    <a:pt x="46881" y="62870"/>
                  </a:lnTo>
                  <a:close/>
                  <a:moveTo>
                    <a:pt x="52191" y="62870"/>
                  </a:moveTo>
                  <a:lnTo>
                    <a:pt x="52010" y="62930"/>
                  </a:lnTo>
                  <a:lnTo>
                    <a:pt x="51768" y="63051"/>
                  </a:lnTo>
                  <a:lnTo>
                    <a:pt x="51587" y="63172"/>
                  </a:lnTo>
                  <a:lnTo>
                    <a:pt x="51467" y="63353"/>
                  </a:lnTo>
                  <a:lnTo>
                    <a:pt x="51346" y="63594"/>
                  </a:lnTo>
                  <a:lnTo>
                    <a:pt x="51286" y="63775"/>
                  </a:lnTo>
                  <a:lnTo>
                    <a:pt x="51286" y="64016"/>
                  </a:lnTo>
                  <a:lnTo>
                    <a:pt x="51286" y="64258"/>
                  </a:lnTo>
                  <a:lnTo>
                    <a:pt x="51346" y="64439"/>
                  </a:lnTo>
                  <a:lnTo>
                    <a:pt x="51467" y="64680"/>
                  </a:lnTo>
                  <a:lnTo>
                    <a:pt x="51587" y="64861"/>
                  </a:lnTo>
                  <a:lnTo>
                    <a:pt x="51768" y="64982"/>
                  </a:lnTo>
                  <a:lnTo>
                    <a:pt x="52010" y="65102"/>
                  </a:lnTo>
                  <a:lnTo>
                    <a:pt x="52191" y="65163"/>
                  </a:lnTo>
                  <a:lnTo>
                    <a:pt x="52673" y="65163"/>
                  </a:lnTo>
                  <a:lnTo>
                    <a:pt x="52854" y="65102"/>
                  </a:lnTo>
                  <a:lnTo>
                    <a:pt x="53096" y="64982"/>
                  </a:lnTo>
                  <a:lnTo>
                    <a:pt x="53277" y="64861"/>
                  </a:lnTo>
                  <a:lnTo>
                    <a:pt x="53397" y="64680"/>
                  </a:lnTo>
                  <a:lnTo>
                    <a:pt x="53518" y="64439"/>
                  </a:lnTo>
                  <a:lnTo>
                    <a:pt x="53578" y="64258"/>
                  </a:lnTo>
                  <a:lnTo>
                    <a:pt x="53578" y="64016"/>
                  </a:lnTo>
                  <a:lnTo>
                    <a:pt x="53578" y="63775"/>
                  </a:lnTo>
                  <a:lnTo>
                    <a:pt x="53518" y="63594"/>
                  </a:lnTo>
                  <a:lnTo>
                    <a:pt x="53397" y="63353"/>
                  </a:lnTo>
                  <a:lnTo>
                    <a:pt x="53277" y="63172"/>
                  </a:lnTo>
                  <a:lnTo>
                    <a:pt x="53096" y="63051"/>
                  </a:lnTo>
                  <a:lnTo>
                    <a:pt x="52854" y="62930"/>
                  </a:lnTo>
                  <a:lnTo>
                    <a:pt x="52673" y="62870"/>
                  </a:lnTo>
                  <a:close/>
                  <a:moveTo>
                    <a:pt x="57983" y="62870"/>
                  </a:moveTo>
                  <a:lnTo>
                    <a:pt x="57802" y="62930"/>
                  </a:lnTo>
                  <a:lnTo>
                    <a:pt x="57561" y="63051"/>
                  </a:lnTo>
                  <a:lnTo>
                    <a:pt x="57380" y="63172"/>
                  </a:lnTo>
                  <a:lnTo>
                    <a:pt x="57259" y="63353"/>
                  </a:lnTo>
                  <a:lnTo>
                    <a:pt x="57138" y="63594"/>
                  </a:lnTo>
                  <a:lnTo>
                    <a:pt x="57078" y="63775"/>
                  </a:lnTo>
                  <a:lnTo>
                    <a:pt x="57078" y="64016"/>
                  </a:lnTo>
                  <a:lnTo>
                    <a:pt x="57078" y="64258"/>
                  </a:lnTo>
                  <a:lnTo>
                    <a:pt x="57138" y="64439"/>
                  </a:lnTo>
                  <a:lnTo>
                    <a:pt x="57259" y="64680"/>
                  </a:lnTo>
                  <a:lnTo>
                    <a:pt x="57380" y="64861"/>
                  </a:lnTo>
                  <a:lnTo>
                    <a:pt x="57561" y="64982"/>
                  </a:lnTo>
                  <a:lnTo>
                    <a:pt x="57802" y="65102"/>
                  </a:lnTo>
                  <a:lnTo>
                    <a:pt x="57983" y="65163"/>
                  </a:lnTo>
                  <a:lnTo>
                    <a:pt x="58466" y="65163"/>
                  </a:lnTo>
                  <a:lnTo>
                    <a:pt x="58647" y="65102"/>
                  </a:lnTo>
                  <a:lnTo>
                    <a:pt x="58888" y="64982"/>
                  </a:lnTo>
                  <a:lnTo>
                    <a:pt x="59069" y="64861"/>
                  </a:lnTo>
                  <a:lnTo>
                    <a:pt x="59190" y="64680"/>
                  </a:lnTo>
                  <a:lnTo>
                    <a:pt x="59310" y="64439"/>
                  </a:lnTo>
                  <a:lnTo>
                    <a:pt x="59371" y="64258"/>
                  </a:lnTo>
                  <a:lnTo>
                    <a:pt x="59371" y="64016"/>
                  </a:lnTo>
                  <a:lnTo>
                    <a:pt x="59371" y="63775"/>
                  </a:lnTo>
                  <a:lnTo>
                    <a:pt x="59310" y="63594"/>
                  </a:lnTo>
                  <a:lnTo>
                    <a:pt x="59190" y="63353"/>
                  </a:lnTo>
                  <a:lnTo>
                    <a:pt x="59069" y="63172"/>
                  </a:lnTo>
                  <a:lnTo>
                    <a:pt x="58888" y="63051"/>
                  </a:lnTo>
                  <a:lnTo>
                    <a:pt x="58647" y="62930"/>
                  </a:lnTo>
                  <a:lnTo>
                    <a:pt x="58466" y="62870"/>
                  </a:lnTo>
                  <a:close/>
                  <a:moveTo>
                    <a:pt x="63775" y="62870"/>
                  </a:moveTo>
                  <a:lnTo>
                    <a:pt x="63594" y="62930"/>
                  </a:lnTo>
                  <a:lnTo>
                    <a:pt x="63353" y="63051"/>
                  </a:lnTo>
                  <a:lnTo>
                    <a:pt x="63172" y="63172"/>
                  </a:lnTo>
                  <a:lnTo>
                    <a:pt x="63051" y="63353"/>
                  </a:lnTo>
                  <a:lnTo>
                    <a:pt x="62931" y="63594"/>
                  </a:lnTo>
                  <a:lnTo>
                    <a:pt x="62870" y="63775"/>
                  </a:lnTo>
                  <a:lnTo>
                    <a:pt x="62870" y="64016"/>
                  </a:lnTo>
                  <a:lnTo>
                    <a:pt x="62870" y="64258"/>
                  </a:lnTo>
                  <a:lnTo>
                    <a:pt x="62931" y="64439"/>
                  </a:lnTo>
                  <a:lnTo>
                    <a:pt x="63051" y="64680"/>
                  </a:lnTo>
                  <a:lnTo>
                    <a:pt x="63172" y="64861"/>
                  </a:lnTo>
                  <a:lnTo>
                    <a:pt x="63353" y="64982"/>
                  </a:lnTo>
                  <a:lnTo>
                    <a:pt x="63594" y="65102"/>
                  </a:lnTo>
                  <a:lnTo>
                    <a:pt x="63775" y="65163"/>
                  </a:lnTo>
                  <a:lnTo>
                    <a:pt x="64198" y="65163"/>
                  </a:lnTo>
                  <a:lnTo>
                    <a:pt x="64439" y="65102"/>
                  </a:lnTo>
                  <a:lnTo>
                    <a:pt x="64741" y="64921"/>
                  </a:lnTo>
                  <a:lnTo>
                    <a:pt x="64922" y="64740"/>
                  </a:lnTo>
                  <a:lnTo>
                    <a:pt x="65103" y="64439"/>
                  </a:lnTo>
                  <a:lnTo>
                    <a:pt x="65163" y="64197"/>
                  </a:lnTo>
                  <a:lnTo>
                    <a:pt x="65163" y="64016"/>
                  </a:lnTo>
                  <a:lnTo>
                    <a:pt x="65163" y="63775"/>
                  </a:lnTo>
                  <a:lnTo>
                    <a:pt x="65103" y="63594"/>
                  </a:lnTo>
                  <a:lnTo>
                    <a:pt x="64982" y="63353"/>
                  </a:lnTo>
                  <a:lnTo>
                    <a:pt x="64861" y="63172"/>
                  </a:lnTo>
                  <a:lnTo>
                    <a:pt x="64680" y="63051"/>
                  </a:lnTo>
                  <a:lnTo>
                    <a:pt x="64439" y="62930"/>
                  </a:lnTo>
                  <a:lnTo>
                    <a:pt x="64258" y="62870"/>
                  </a:lnTo>
                  <a:close/>
                  <a:moveTo>
                    <a:pt x="14541" y="65766"/>
                  </a:moveTo>
                  <a:lnTo>
                    <a:pt x="14360" y="65826"/>
                  </a:lnTo>
                  <a:lnTo>
                    <a:pt x="14119" y="65947"/>
                  </a:lnTo>
                  <a:lnTo>
                    <a:pt x="13938" y="66068"/>
                  </a:lnTo>
                  <a:lnTo>
                    <a:pt x="13817" y="66249"/>
                  </a:lnTo>
                  <a:lnTo>
                    <a:pt x="13697" y="66490"/>
                  </a:lnTo>
                  <a:lnTo>
                    <a:pt x="13636" y="66671"/>
                  </a:lnTo>
                  <a:lnTo>
                    <a:pt x="13636" y="66912"/>
                  </a:lnTo>
                  <a:lnTo>
                    <a:pt x="13636" y="67214"/>
                  </a:lnTo>
                  <a:lnTo>
                    <a:pt x="14783" y="68059"/>
                  </a:lnTo>
                  <a:lnTo>
                    <a:pt x="15024" y="68059"/>
                  </a:lnTo>
                  <a:lnTo>
                    <a:pt x="15205" y="67999"/>
                  </a:lnTo>
                  <a:lnTo>
                    <a:pt x="15446" y="67878"/>
                  </a:lnTo>
                  <a:lnTo>
                    <a:pt x="15627" y="67757"/>
                  </a:lnTo>
                  <a:lnTo>
                    <a:pt x="15748" y="67576"/>
                  </a:lnTo>
                  <a:lnTo>
                    <a:pt x="15869" y="67335"/>
                  </a:lnTo>
                  <a:lnTo>
                    <a:pt x="15929" y="67154"/>
                  </a:lnTo>
                  <a:lnTo>
                    <a:pt x="15929" y="66912"/>
                  </a:lnTo>
                  <a:lnTo>
                    <a:pt x="15929" y="66671"/>
                  </a:lnTo>
                  <a:lnTo>
                    <a:pt x="15869" y="66490"/>
                  </a:lnTo>
                  <a:lnTo>
                    <a:pt x="15748" y="66249"/>
                  </a:lnTo>
                  <a:lnTo>
                    <a:pt x="15627" y="66068"/>
                  </a:lnTo>
                  <a:lnTo>
                    <a:pt x="15446" y="65947"/>
                  </a:lnTo>
                  <a:lnTo>
                    <a:pt x="15205" y="65826"/>
                  </a:lnTo>
                  <a:lnTo>
                    <a:pt x="15024" y="65766"/>
                  </a:lnTo>
                  <a:close/>
                  <a:moveTo>
                    <a:pt x="20333" y="65766"/>
                  </a:moveTo>
                  <a:lnTo>
                    <a:pt x="20152" y="65826"/>
                  </a:lnTo>
                  <a:lnTo>
                    <a:pt x="19911" y="65947"/>
                  </a:lnTo>
                  <a:lnTo>
                    <a:pt x="19730" y="66068"/>
                  </a:lnTo>
                  <a:lnTo>
                    <a:pt x="19609" y="66249"/>
                  </a:lnTo>
                  <a:lnTo>
                    <a:pt x="19489" y="66490"/>
                  </a:lnTo>
                  <a:lnTo>
                    <a:pt x="19428" y="66671"/>
                  </a:lnTo>
                  <a:lnTo>
                    <a:pt x="19428" y="66912"/>
                  </a:lnTo>
                  <a:lnTo>
                    <a:pt x="19428" y="67154"/>
                  </a:lnTo>
                  <a:lnTo>
                    <a:pt x="19489" y="67335"/>
                  </a:lnTo>
                  <a:lnTo>
                    <a:pt x="19609" y="67576"/>
                  </a:lnTo>
                  <a:lnTo>
                    <a:pt x="19730" y="67757"/>
                  </a:lnTo>
                  <a:lnTo>
                    <a:pt x="19911" y="67878"/>
                  </a:lnTo>
                  <a:lnTo>
                    <a:pt x="20152" y="67999"/>
                  </a:lnTo>
                  <a:lnTo>
                    <a:pt x="20333" y="68059"/>
                  </a:lnTo>
                  <a:lnTo>
                    <a:pt x="20816" y="68059"/>
                  </a:lnTo>
                  <a:lnTo>
                    <a:pt x="20997" y="67999"/>
                  </a:lnTo>
                  <a:lnTo>
                    <a:pt x="21239" y="67878"/>
                  </a:lnTo>
                  <a:lnTo>
                    <a:pt x="21420" y="67757"/>
                  </a:lnTo>
                  <a:lnTo>
                    <a:pt x="21540" y="67576"/>
                  </a:lnTo>
                  <a:lnTo>
                    <a:pt x="21661" y="67335"/>
                  </a:lnTo>
                  <a:lnTo>
                    <a:pt x="21721" y="67154"/>
                  </a:lnTo>
                  <a:lnTo>
                    <a:pt x="21721" y="66912"/>
                  </a:lnTo>
                  <a:lnTo>
                    <a:pt x="21721" y="66671"/>
                  </a:lnTo>
                  <a:lnTo>
                    <a:pt x="21661" y="66490"/>
                  </a:lnTo>
                  <a:lnTo>
                    <a:pt x="21540" y="66249"/>
                  </a:lnTo>
                  <a:lnTo>
                    <a:pt x="21420" y="66068"/>
                  </a:lnTo>
                  <a:lnTo>
                    <a:pt x="21239" y="65947"/>
                  </a:lnTo>
                  <a:lnTo>
                    <a:pt x="20997" y="65826"/>
                  </a:lnTo>
                  <a:lnTo>
                    <a:pt x="20816" y="65766"/>
                  </a:lnTo>
                  <a:close/>
                  <a:moveTo>
                    <a:pt x="26126" y="65766"/>
                  </a:moveTo>
                  <a:lnTo>
                    <a:pt x="25945" y="65826"/>
                  </a:lnTo>
                  <a:lnTo>
                    <a:pt x="25703" y="65947"/>
                  </a:lnTo>
                  <a:lnTo>
                    <a:pt x="25522" y="66068"/>
                  </a:lnTo>
                  <a:lnTo>
                    <a:pt x="25402" y="66249"/>
                  </a:lnTo>
                  <a:lnTo>
                    <a:pt x="25281" y="66490"/>
                  </a:lnTo>
                  <a:lnTo>
                    <a:pt x="25221" y="66671"/>
                  </a:lnTo>
                  <a:lnTo>
                    <a:pt x="25221" y="66912"/>
                  </a:lnTo>
                  <a:lnTo>
                    <a:pt x="25221" y="67154"/>
                  </a:lnTo>
                  <a:lnTo>
                    <a:pt x="25281" y="67335"/>
                  </a:lnTo>
                  <a:lnTo>
                    <a:pt x="25402" y="67576"/>
                  </a:lnTo>
                  <a:lnTo>
                    <a:pt x="25522" y="67757"/>
                  </a:lnTo>
                  <a:lnTo>
                    <a:pt x="25703" y="67878"/>
                  </a:lnTo>
                  <a:lnTo>
                    <a:pt x="25945" y="67999"/>
                  </a:lnTo>
                  <a:lnTo>
                    <a:pt x="26126" y="68059"/>
                  </a:lnTo>
                  <a:lnTo>
                    <a:pt x="26608" y="68059"/>
                  </a:lnTo>
                  <a:lnTo>
                    <a:pt x="26789" y="67999"/>
                  </a:lnTo>
                  <a:lnTo>
                    <a:pt x="27031" y="67878"/>
                  </a:lnTo>
                  <a:lnTo>
                    <a:pt x="27212" y="67757"/>
                  </a:lnTo>
                  <a:lnTo>
                    <a:pt x="27332" y="67576"/>
                  </a:lnTo>
                  <a:lnTo>
                    <a:pt x="27453" y="67335"/>
                  </a:lnTo>
                  <a:lnTo>
                    <a:pt x="27513" y="67154"/>
                  </a:lnTo>
                  <a:lnTo>
                    <a:pt x="27513" y="66912"/>
                  </a:lnTo>
                  <a:lnTo>
                    <a:pt x="27513" y="66671"/>
                  </a:lnTo>
                  <a:lnTo>
                    <a:pt x="27453" y="66490"/>
                  </a:lnTo>
                  <a:lnTo>
                    <a:pt x="27332" y="66249"/>
                  </a:lnTo>
                  <a:lnTo>
                    <a:pt x="27212" y="66068"/>
                  </a:lnTo>
                  <a:lnTo>
                    <a:pt x="27031" y="65947"/>
                  </a:lnTo>
                  <a:lnTo>
                    <a:pt x="26789" y="65826"/>
                  </a:lnTo>
                  <a:lnTo>
                    <a:pt x="26608" y="65766"/>
                  </a:lnTo>
                  <a:close/>
                  <a:moveTo>
                    <a:pt x="31918" y="65766"/>
                  </a:moveTo>
                  <a:lnTo>
                    <a:pt x="31737" y="65826"/>
                  </a:lnTo>
                  <a:lnTo>
                    <a:pt x="31496" y="65947"/>
                  </a:lnTo>
                  <a:lnTo>
                    <a:pt x="31315" y="66068"/>
                  </a:lnTo>
                  <a:lnTo>
                    <a:pt x="31194" y="66249"/>
                  </a:lnTo>
                  <a:lnTo>
                    <a:pt x="31073" y="66490"/>
                  </a:lnTo>
                  <a:lnTo>
                    <a:pt x="31013" y="66671"/>
                  </a:lnTo>
                  <a:lnTo>
                    <a:pt x="31013" y="66912"/>
                  </a:lnTo>
                  <a:lnTo>
                    <a:pt x="31013" y="67154"/>
                  </a:lnTo>
                  <a:lnTo>
                    <a:pt x="31073" y="67335"/>
                  </a:lnTo>
                  <a:lnTo>
                    <a:pt x="31194" y="67576"/>
                  </a:lnTo>
                  <a:lnTo>
                    <a:pt x="31315" y="67757"/>
                  </a:lnTo>
                  <a:lnTo>
                    <a:pt x="31496" y="67878"/>
                  </a:lnTo>
                  <a:lnTo>
                    <a:pt x="31737" y="67999"/>
                  </a:lnTo>
                  <a:lnTo>
                    <a:pt x="31918" y="68059"/>
                  </a:lnTo>
                  <a:lnTo>
                    <a:pt x="32401" y="68059"/>
                  </a:lnTo>
                  <a:lnTo>
                    <a:pt x="32582" y="67999"/>
                  </a:lnTo>
                  <a:lnTo>
                    <a:pt x="32823" y="67878"/>
                  </a:lnTo>
                  <a:lnTo>
                    <a:pt x="33004" y="67757"/>
                  </a:lnTo>
                  <a:lnTo>
                    <a:pt x="33125" y="67576"/>
                  </a:lnTo>
                  <a:lnTo>
                    <a:pt x="33245" y="67335"/>
                  </a:lnTo>
                  <a:lnTo>
                    <a:pt x="33306" y="67154"/>
                  </a:lnTo>
                  <a:lnTo>
                    <a:pt x="33306" y="66912"/>
                  </a:lnTo>
                  <a:lnTo>
                    <a:pt x="33306" y="66671"/>
                  </a:lnTo>
                  <a:lnTo>
                    <a:pt x="33245" y="66490"/>
                  </a:lnTo>
                  <a:lnTo>
                    <a:pt x="33125" y="66249"/>
                  </a:lnTo>
                  <a:lnTo>
                    <a:pt x="33004" y="66068"/>
                  </a:lnTo>
                  <a:lnTo>
                    <a:pt x="32823" y="65947"/>
                  </a:lnTo>
                  <a:lnTo>
                    <a:pt x="32582" y="65826"/>
                  </a:lnTo>
                  <a:lnTo>
                    <a:pt x="32401" y="65766"/>
                  </a:lnTo>
                  <a:close/>
                  <a:moveTo>
                    <a:pt x="37710" y="65766"/>
                  </a:moveTo>
                  <a:lnTo>
                    <a:pt x="37529" y="65826"/>
                  </a:lnTo>
                  <a:lnTo>
                    <a:pt x="37288" y="65947"/>
                  </a:lnTo>
                  <a:lnTo>
                    <a:pt x="37107" y="66068"/>
                  </a:lnTo>
                  <a:lnTo>
                    <a:pt x="36986" y="66249"/>
                  </a:lnTo>
                  <a:lnTo>
                    <a:pt x="36865" y="66490"/>
                  </a:lnTo>
                  <a:lnTo>
                    <a:pt x="36805" y="66671"/>
                  </a:lnTo>
                  <a:lnTo>
                    <a:pt x="36805" y="66912"/>
                  </a:lnTo>
                  <a:lnTo>
                    <a:pt x="36805" y="67154"/>
                  </a:lnTo>
                  <a:lnTo>
                    <a:pt x="36865" y="67335"/>
                  </a:lnTo>
                  <a:lnTo>
                    <a:pt x="36986" y="67576"/>
                  </a:lnTo>
                  <a:lnTo>
                    <a:pt x="37107" y="67757"/>
                  </a:lnTo>
                  <a:lnTo>
                    <a:pt x="37288" y="67878"/>
                  </a:lnTo>
                  <a:lnTo>
                    <a:pt x="37529" y="67999"/>
                  </a:lnTo>
                  <a:lnTo>
                    <a:pt x="37710" y="68059"/>
                  </a:lnTo>
                  <a:lnTo>
                    <a:pt x="38193" y="68059"/>
                  </a:lnTo>
                  <a:lnTo>
                    <a:pt x="38374" y="67999"/>
                  </a:lnTo>
                  <a:lnTo>
                    <a:pt x="38615" y="67878"/>
                  </a:lnTo>
                  <a:lnTo>
                    <a:pt x="38796" y="67757"/>
                  </a:lnTo>
                  <a:lnTo>
                    <a:pt x="38917" y="67576"/>
                  </a:lnTo>
                  <a:lnTo>
                    <a:pt x="39038" y="67335"/>
                  </a:lnTo>
                  <a:lnTo>
                    <a:pt x="39098" y="67154"/>
                  </a:lnTo>
                  <a:lnTo>
                    <a:pt x="39098" y="66912"/>
                  </a:lnTo>
                  <a:lnTo>
                    <a:pt x="39098" y="66671"/>
                  </a:lnTo>
                  <a:lnTo>
                    <a:pt x="39038" y="66490"/>
                  </a:lnTo>
                  <a:lnTo>
                    <a:pt x="38917" y="66249"/>
                  </a:lnTo>
                  <a:lnTo>
                    <a:pt x="38796" y="66068"/>
                  </a:lnTo>
                  <a:lnTo>
                    <a:pt x="38615" y="65947"/>
                  </a:lnTo>
                  <a:lnTo>
                    <a:pt x="38374" y="65826"/>
                  </a:lnTo>
                  <a:lnTo>
                    <a:pt x="38193" y="65766"/>
                  </a:lnTo>
                  <a:close/>
                  <a:moveTo>
                    <a:pt x="43502" y="65766"/>
                  </a:moveTo>
                  <a:lnTo>
                    <a:pt x="43321" y="65826"/>
                  </a:lnTo>
                  <a:lnTo>
                    <a:pt x="43080" y="65947"/>
                  </a:lnTo>
                  <a:lnTo>
                    <a:pt x="42899" y="66068"/>
                  </a:lnTo>
                  <a:lnTo>
                    <a:pt x="42778" y="66249"/>
                  </a:lnTo>
                  <a:lnTo>
                    <a:pt x="42658" y="66490"/>
                  </a:lnTo>
                  <a:lnTo>
                    <a:pt x="42597" y="66671"/>
                  </a:lnTo>
                  <a:lnTo>
                    <a:pt x="42597" y="66912"/>
                  </a:lnTo>
                  <a:lnTo>
                    <a:pt x="42597" y="67154"/>
                  </a:lnTo>
                  <a:lnTo>
                    <a:pt x="42658" y="67335"/>
                  </a:lnTo>
                  <a:lnTo>
                    <a:pt x="42778" y="67576"/>
                  </a:lnTo>
                  <a:lnTo>
                    <a:pt x="42899" y="67757"/>
                  </a:lnTo>
                  <a:lnTo>
                    <a:pt x="43080" y="67878"/>
                  </a:lnTo>
                  <a:lnTo>
                    <a:pt x="43321" y="67999"/>
                  </a:lnTo>
                  <a:lnTo>
                    <a:pt x="43502" y="68059"/>
                  </a:lnTo>
                  <a:lnTo>
                    <a:pt x="43985" y="68059"/>
                  </a:lnTo>
                  <a:lnTo>
                    <a:pt x="44166" y="67999"/>
                  </a:lnTo>
                  <a:lnTo>
                    <a:pt x="44407" y="67878"/>
                  </a:lnTo>
                  <a:lnTo>
                    <a:pt x="44588" y="67757"/>
                  </a:lnTo>
                  <a:lnTo>
                    <a:pt x="44709" y="67576"/>
                  </a:lnTo>
                  <a:lnTo>
                    <a:pt x="44830" y="67335"/>
                  </a:lnTo>
                  <a:lnTo>
                    <a:pt x="44890" y="67154"/>
                  </a:lnTo>
                  <a:lnTo>
                    <a:pt x="44890" y="66912"/>
                  </a:lnTo>
                  <a:lnTo>
                    <a:pt x="44890" y="66671"/>
                  </a:lnTo>
                  <a:lnTo>
                    <a:pt x="44830" y="66490"/>
                  </a:lnTo>
                  <a:lnTo>
                    <a:pt x="44709" y="66249"/>
                  </a:lnTo>
                  <a:lnTo>
                    <a:pt x="44588" y="66068"/>
                  </a:lnTo>
                  <a:lnTo>
                    <a:pt x="44407" y="65947"/>
                  </a:lnTo>
                  <a:lnTo>
                    <a:pt x="44166" y="65826"/>
                  </a:lnTo>
                  <a:lnTo>
                    <a:pt x="43985" y="65766"/>
                  </a:lnTo>
                  <a:close/>
                  <a:moveTo>
                    <a:pt x="49295" y="65766"/>
                  </a:moveTo>
                  <a:lnTo>
                    <a:pt x="49114" y="65826"/>
                  </a:lnTo>
                  <a:lnTo>
                    <a:pt x="48872" y="65947"/>
                  </a:lnTo>
                  <a:lnTo>
                    <a:pt x="48691" y="66068"/>
                  </a:lnTo>
                  <a:lnTo>
                    <a:pt x="48571" y="66249"/>
                  </a:lnTo>
                  <a:lnTo>
                    <a:pt x="48450" y="66490"/>
                  </a:lnTo>
                  <a:lnTo>
                    <a:pt x="48390" y="66671"/>
                  </a:lnTo>
                  <a:lnTo>
                    <a:pt x="48390" y="66912"/>
                  </a:lnTo>
                  <a:lnTo>
                    <a:pt x="48390" y="67154"/>
                  </a:lnTo>
                  <a:lnTo>
                    <a:pt x="48450" y="67335"/>
                  </a:lnTo>
                  <a:lnTo>
                    <a:pt x="48571" y="67576"/>
                  </a:lnTo>
                  <a:lnTo>
                    <a:pt x="48691" y="67757"/>
                  </a:lnTo>
                  <a:lnTo>
                    <a:pt x="48872" y="67878"/>
                  </a:lnTo>
                  <a:lnTo>
                    <a:pt x="49114" y="67999"/>
                  </a:lnTo>
                  <a:lnTo>
                    <a:pt x="49295" y="68059"/>
                  </a:lnTo>
                  <a:lnTo>
                    <a:pt x="49777" y="68059"/>
                  </a:lnTo>
                  <a:lnTo>
                    <a:pt x="49958" y="67999"/>
                  </a:lnTo>
                  <a:lnTo>
                    <a:pt x="50200" y="67878"/>
                  </a:lnTo>
                  <a:lnTo>
                    <a:pt x="50381" y="67757"/>
                  </a:lnTo>
                  <a:lnTo>
                    <a:pt x="50501" y="67576"/>
                  </a:lnTo>
                  <a:lnTo>
                    <a:pt x="50622" y="67335"/>
                  </a:lnTo>
                  <a:lnTo>
                    <a:pt x="50682" y="67154"/>
                  </a:lnTo>
                  <a:lnTo>
                    <a:pt x="50682" y="66912"/>
                  </a:lnTo>
                  <a:lnTo>
                    <a:pt x="50682" y="66671"/>
                  </a:lnTo>
                  <a:lnTo>
                    <a:pt x="50622" y="66490"/>
                  </a:lnTo>
                  <a:lnTo>
                    <a:pt x="50501" y="66249"/>
                  </a:lnTo>
                  <a:lnTo>
                    <a:pt x="50381" y="66068"/>
                  </a:lnTo>
                  <a:lnTo>
                    <a:pt x="50200" y="65947"/>
                  </a:lnTo>
                  <a:lnTo>
                    <a:pt x="49958" y="65826"/>
                  </a:lnTo>
                  <a:lnTo>
                    <a:pt x="49777" y="65766"/>
                  </a:lnTo>
                  <a:close/>
                  <a:moveTo>
                    <a:pt x="55087" y="65766"/>
                  </a:moveTo>
                  <a:lnTo>
                    <a:pt x="54906" y="65826"/>
                  </a:lnTo>
                  <a:lnTo>
                    <a:pt x="54665" y="65947"/>
                  </a:lnTo>
                  <a:lnTo>
                    <a:pt x="54483" y="66068"/>
                  </a:lnTo>
                  <a:lnTo>
                    <a:pt x="54363" y="66249"/>
                  </a:lnTo>
                  <a:lnTo>
                    <a:pt x="54242" y="66490"/>
                  </a:lnTo>
                  <a:lnTo>
                    <a:pt x="54182" y="66671"/>
                  </a:lnTo>
                  <a:lnTo>
                    <a:pt x="54182" y="66912"/>
                  </a:lnTo>
                  <a:lnTo>
                    <a:pt x="54182" y="67154"/>
                  </a:lnTo>
                  <a:lnTo>
                    <a:pt x="54242" y="67335"/>
                  </a:lnTo>
                  <a:lnTo>
                    <a:pt x="54363" y="67576"/>
                  </a:lnTo>
                  <a:lnTo>
                    <a:pt x="54483" y="67757"/>
                  </a:lnTo>
                  <a:lnTo>
                    <a:pt x="54665" y="67878"/>
                  </a:lnTo>
                  <a:lnTo>
                    <a:pt x="54906" y="67999"/>
                  </a:lnTo>
                  <a:lnTo>
                    <a:pt x="55087" y="68059"/>
                  </a:lnTo>
                  <a:lnTo>
                    <a:pt x="55570" y="68059"/>
                  </a:lnTo>
                  <a:lnTo>
                    <a:pt x="55751" y="67999"/>
                  </a:lnTo>
                  <a:lnTo>
                    <a:pt x="55992" y="67878"/>
                  </a:lnTo>
                  <a:lnTo>
                    <a:pt x="56173" y="67757"/>
                  </a:lnTo>
                  <a:lnTo>
                    <a:pt x="56294" y="67576"/>
                  </a:lnTo>
                  <a:lnTo>
                    <a:pt x="56414" y="67335"/>
                  </a:lnTo>
                  <a:lnTo>
                    <a:pt x="56475" y="67154"/>
                  </a:lnTo>
                  <a:lnTo>
                    <a:pt x="56475" y="66912"/>
                  </a:lnTo>
                  <a:lnTo>
                    <a:pt x="56475" y="66671"/>
                  </a:lnTo>
                  <a:lnTo>
                    <a:pt x="56414" y="66490"/>
                  </a:lnTo>
                  <a:lnTo>
                    <a:pt x="56294" y="66249"/>
                  </a:lnTo>
                  <a:lnTo>
                    <a:pt x="56173" y="66068"/>
                  </a:lnTo>
                  <a:lnTo>
                    <a:pt x="55992" y="65947"/>
                  </a:lnTo>
                  <a:lnTo>
                    <a:pt x="55751" y="65826"/>
                  </a:lnTo>
                  <a:lnTo>
                    <a:pt x="55570" y="65766"/>
                  </a:lnTo>
                  <a:close/>
                  <a:moveTo>
                    <a:pt x="60879" y="65766"/>
                  </a:moveTo>
                  <a:lnTo>
                    <a:pt x="60698" y="65826"/>
                  </a:lnTo>
                  <a:lnTo>
                    <a:pt x="60457" y="65947"/>
                  </a:lnTo>
                  <a:lnTo>
                    <a:pt x="60276" y="66068"/>
                  </a:lnTo>
                  <a:lnTo>
                    <a:pt x="60155" y="66249"/>
                  </a:lnTo>
                  <a:lnTo>
                    <a:pt x="60034" y="66490"/>
                  </a:lnTo>
                  <a:lnTo>
                    <a:pt x="59974" y="66671"/>
                  </a:lnTo>
                  <a:lnTo>
                    <a:pt x="59974" y="66912"/>
                  </a:lnTo>
                  <a:lnTo>
                    <a:pt x="59974" y="67154"/>
                  </a:lnTo>
                  <a:lnTo>
                    <a:pt x="60034" y="67335"/>
                  </a:lnTo>
                  <a:lnTo>
                    <a:pt x="60155" y="67576"/>
                  </a:lnTo>
                  <a:lnTo>
                    <a:pt x="60276" y="67757"/>
                  </a:lnTo>
                  <a:lnTo>
                    <a:pt x="60457" y="67878"/>
                  </a:lnTo>
                  <a:lnTo>
                    <a:pt x="60698" y="67999"/>
                  </a:lnTo>
                  <a:lnTo>
                    <a:pt x="60879" y="68059"/>
                  </a:lnTo>
                  <a:lnTo>
                    <a:pt x="61120" y="68059"/>
                  </a:lnTo>
                  <a:lnTo>
                    <a:pt x="62267" y="67214"/>
                  </a:lnTo>
                  <a:lnTo>
                    <a:pt x="62267" y="66912"/>
                  </a:lnTo>
                  <a:lnTo>
                    <a:pt x="62267" y="66671"/>
                  </a:lnTo>
                  <a:lnTo>
                    <a:pt x="62206" y="66490"/>
                  </a:lnTo>
                  <a:lnTo>
                    <a:pt x="62086" y="66249"/>
                  </a:lnTo>
                  <a:lnTo>
                    <a:pt x="61965" y="66068"/>
                  </a:lnTo>
                  <a:lnTo>
                    <a:pt x="61784" y="65947"/>
                  </a:lnTo>
                  <a:lnTo>
                    <a:pt x="61543" y="65826"/>
                  </a:lnTo>
                  <a:lnTo>
                    <a:pt x="61362" y="65766"/>
                  </a:lnTo>
                  <a:close/>
                  <a:moveTo>
                    <a:pt x="17679" y="68662"/>
                  </a:moveTo>
                  <a:lnTo>
                    <a:pt x="17317" y="68723"/>
                  </a:lnTo>
                  <a:lnTo>
                    <a:pt x="17015" y="68843"/>
                  </a:lnTo>
                  <a:lnTo>
                    <a:pt x="16774" y="69085"/>
                  </a:lnTo>
                  <a:lnTo>
                    <a:pt x="16593" y="69386"/>
                  </a:lnTo>
                  <a:lnTo>
                    <a:pt x="18523" y="70593"/>
                  </a:lnTo>
                  <a:lnTo>
                    <a:pt x="18644" y="70472"/>
                  </a:lnTo>
                  <a:lnTo>
                    <a:pt x="18765" y="70231"/>
                  </a:lnTo>
                  <a:lnTo>
                    <a:pt x="18825" y="70050"/>
                  </a:lnTo>
                  <a:lnTo>
                    <a:pt x="18825" y="69809"/>
                  </a:lnTo>
                  <a:lnTo>
                    <a:pt x="18825" y="69567"/>
                  </a:lnTo>
                  <a:lnTo>
                    <a:pt x="18765" y="69386"/>
                  </a:lnTo>
                  <a:lnTo>
                    <a:pt x="18644" y="69145"/>
                  </a:lnTo>
                  <a:lnTo>
                    <a:pt x="18523" y="68964"/>
                  </a:lnTo>
                  <a:lnTo>
                    <a:pt x="18342" y="68843"/>
                  </a:lnTo>
                  <a:lnTo>
                    <a:pt x="18101" y="68723"/>
                  </a:lnTo>
                  <a:lnTo>
                    <a:pt x="17920" y="68662"/>
                  </a:lnTo>
                  <a:close/>
                  <a:moveTo>
                    <a:pt x="57983" y="68662"/>
                  </a:moveTo>
                  <a:lnTo>
                    <a:pt x="57802" y="68723"/>
                  </a:lnTo>
                  <a:lnTo>
                    <a:pt x="57561" y="68843"/>
                  </a:lnTo>
                  <a:lnTo>
                    <a:pt x="57380" y="68964"/>
                  </a:lnTo>
                  <a:lnTo>
                    <a:pt x="57259" y="69145"/>
                  </a:lnTo>
                  <a:lnTo>
                    <a:pt x="57138" y="69386"/>
                  </a:lnTo>
                  <a:lnTo>
                    <a:pt x="57078" y="69567"/>
                  </a:lnTo>
                  <a:lnTo>
                    <a:pt x="57078" y="69809"/>
                  </a:lnTo>
                  <a:lnTo>
                    <a:pt x="57078" y="70050"/>
                  </a:lnTo>
                  <a:lnTo>
                    <a:pt x="57138" y="70231"/>
                  </a:lnTo>
                  <a:lnTo>
                    <a:pt x="57259" y="70472"/>
                  </a:lnTo>
                  <a:lnTo>
                    <a:pt x="57380" y="70593"/>
                  </a:lnTo>
                  <a:lnTo>
                    <a:pt x="59310" y="69386"/>
                  </a:lnTo>
                  <a:lnTo>
                    <a:pt x="59129" y="69085"/>
                  </a:lnTo>
                  <a:lnTo>
                    <a:pt x="58888" y="68843"/>
                  </a:lnTo>
                  <a:lnTo>
                    <a:pt x="58586" y="68723"/>
                  </a:lnTo>
                  <a:lnTo>
                    <a:pt x="58224" y="68662"/>
                  </a:lnTo>
                  <a:close/>
                  <a:moveTo>
                    <a:pt x="23230" y="68662"/>
                  </a:moveTo>
                  <a:lnTo>
                    <a:pt x="23049" y="68723"/>
                  </a:lnTo>
                  <a:lnTo>
                    <a:pt x="22807" y="68843"/>
                  </a:lnTo>
                  <a:lnTo>
                    <a:pt x="22626" y="68964"/>
                  </a:lnTo>
                  <a:lnTo>
                    <a:pt x="22506" y="69145"/>
                  </a:lnTo>
                  <a:lnTo>
                    <a:pt x="22385" y="69386"/>
                  </a:lnTo>
                  <a:lnTo>
                    <a:pt x="22325" y="69567"/>
                  </a:lnTo>
                  <a:lnTo>
                    <a:pt x="22325" y="69809"/>
                  </a:lnTo>
                  <a:lnTo>
                    <a:pt x="22325" y="70050"/>
                  </a:lnTo>
                  <a:lnTo>
                    <a:pt x="22385" y="70231"/>
                  </a:lnTo>
                  <a:lnTo>
                    <a:pt x="22506" y="70472"/>
                  </a:lnTo>
                  <a:lnTo>
                    <a:pt x="22626" y="70653"/>
                  </a:lnTo>
                  <a:lnTo>
                    <a:pt x="22807" y="70774"/>
                  </a:lnTo>
                  <a:lnTo>
                    <a:pt x="23049" y="70895"/>
                  </a:lnTo>
                  <a:lnTo>
                    <a:pt x="23230" y="70955"/>
                  </a:lnTo>
                  <a:lnTo>
                    <a:pt x="23712" y="70955"/>
                  </a:lnTo>
                  <a:lnTo>
                    <a:pt x="23893" y="70895"/>
                  </a:lnTo>
                  <a:lnTo>
                    <a:pt x="24135" y="70774"/>
                  </a:lnTo>
                  <a:lnTo>
                    <a:pt x="24316" y="70653"/>
                  </a:lnTo>
                  <a:lnTo>
                    <a:pt x="24436" y="70472"/>
                  </a:lnTo>
                  <a:lnTo>
                    <a:pt x="24557" y="70231"/>
                  </a:lnTo>
                  <a:lnTo>
                    <a:pt x="24617" y="70050"/>
                  </a:lnTo>
                  <a:lnTo>
                    <a:pt x="24617" y="69809"/>
                  </a:lnTo>
                  <a:lnTo>
                    <a:pt x="24617" y="69567"/>
                  </a:lnTo>
                  <a:lnTo>
                    <a:pt x="24557" y="69386"/>
                  </a:lnTo>
                  <a:lnTo>
                    <a:pt x="24436" y="69145"/>
                  </a:lnTo>
                  <a:lnTo>
                    <a:pt x="24316" y="68964"/>
                  </a:lnTo>
                  <a:lnTo>
                    <a:pt x="24135" y="68843"/>
                  </a:lnTo>
                  <a:lnTo>
                    <a:pt x="23893" y="68723"/>
                  </a:lnTo>
                  <a:lnTo>
                    <a:pt x="23712" y="68662"/>
                  </a:lnTo>
                  <a:close/>
                  <a:moveTo>
                    <a:pt x="29022" y="68662"/>
                  </a:moveTo>
                  <a:lnTo>
                    <a:pt x="28841" y="68723"/>
                  </a:lnTo>
                  <a:lnTo>
                    <a:pt x="28599" y="68843"/>
                  </a:lnTo>
                  <a:lnTo>
                    <a:pt x="28418" y="68964"/>
                  </a:lnTo>
                  <a:lnTo>
                    <a:pt x="28298" y="69145"/>
                  </a:lnTo>
                  <a:lnTo>
                    <a:pt x="28177" y="69386"/>
                  </a:lnTo>
                  <a:lnTo>
                    <a:pt x="28117" y="69567"/>
                  </a:lnTo>
                  <a:lnTo>
                    <a:pt x="28117" y="69809"/>
                  </a:lnTo>
                  <a:lnTo>
                    <a:pt x="28117" y="70050"/>
                  </a:lnTo>
                  <a:lnTo>
                    <a:pt x="28177" y="70231"/>
                  </a:lnTo>
                  <a:lnTo>
                    <a:pt x="28298" y="70472"/>
                  </a:lnTo>
                  <a:lnTo>
                    <a:pt x="28418" y="70653"/>
                  </a:lnTo>
                  <a:lnTo>
                    <a:pt x="28599" y="70774"/>
                  </a:lnTo>
                  <a:lnTo>
                    <a:pt x="28841" y="70895"/>
                  </a:lnTo>
                  <a:lnTo>
                    <a:pt x="29022" y="70955"/>
                  </a:lnTo>
                  <a:lnTo>
                    <a:pt x="29505" y="70955"/>
                  </a:lnTo>
                  <a:lnTo>
                    <a:pt x="29686" y="70895"/>
                  </a:lnTo>
                  <a:lnTo>
                    <a:pt x="29927" y="70774"/>
                  </a:lnTo>
                  <a:lnTo>
                    <a:pt x="30108" y="70653"/>
                  </a:lnTo>
                  <a:lnTo>
                    <a:pt x="30229" y="70472"/>
                  </a:lnTo>
                  <a:lnTo>
                    <a:pt x="30349" y="70231"/>
                  </a:lnTo>
                  <a:lnTo>
                    <a:pt x="30410" y="70050"/>
                  </a:lnTo>
                  <a:lnTo>
                    <a:pt x="30410" y="69809"/>
                  </a:lnTo>
                  <a:lnTo>
                    <a:pt x="30410" y="69567"/>
                  </a:lnTo>
                  <a:lnTo>
                    <a:pt x="30349" y="69386"/>
                  </a:lnTo>
                  <a:lnTo>
                    <a:pt x="30229" y="69145"/>
                  </a:lnTo>
                  <a:lnTo>
                    <a:pt x="30108" y="68964"/>
                  </a:lnTo>
                  <a:lnTo>
                    <a:pt x="29927" y="68843"/>
                  </a:lnTo>
                  <a:lnTo>
                    <a:pt x="29686" y="68723"/>
                  </a:lnTo>
                  <a:lnTo>
                    <a:pt x="29505" y="68662"/>
                  </a:lnTo>
                  <a:close/>
                  <a:moveTo>
                    <a:pt x="34814" y="68662"/>
                  </a:moveTo>
                  <a:lnTo>
                    <a:pt x="34633" y="68723"/>
                  </a:lnTo>
                  <a:lnTo>
                    <a:pt x="34392" y="68843"/>
                  </a:lnTo>
                  <a:lnTo>
                    <a:pt x="34211" y="68964"/>
                  </a:lnTo>
                  <a:lnTo>
                    <a:pt x="34090" y="69145"/>
                  </a:lnTo>
                  <a:lnTo>
                    <a:pt x="33969" y="69386"/>
                  </a:lnTo>
                  <a:lnTo>
                    <a:pt x="33909" y="69567"/>
                  </a:lnTo>
                  <a:lnTo>
                    <a:pt x="33909" y="69809"/>
                  </a:lnTo>
                  <a:lnTo>
                    <a:pt x="33909" y="70050"/>
                  </a:lnTo>
                  <a:lnTo>
                    <a:pt x="33969" y="70231"/>
                  </a:lnTo>
                  <a:lnTo>
                    <a:pt x="34090" y="70472"/>
                  </a:lnTo>
                  <a:lnTo>
                    <a:pt x="34211" y="70653"/>
                  </a:lnTo>
                  <a:lnTo>
                    <a:pt x="34392" y="70774"/>
                  </a:lnTo>
                  <a:lnTo>
                    <a:pt x="34633" y="70895"/>
                  </a:lnTo>
                  <a:lnTo>
                    <a:pt x="34814" y="70955"/>
                  </a:lnTo>
                  <a:lnTo>
                    <a:pt x="35297" y="70955"/>
                  </a:lnTo>
                  <a:lnTo>
                    <a:pt x="35478" y="70895"/>
                  </a:lnTo>
                  <a:lnTo>
                    <a:pt x="35719" y="70774"/>
                  </a:lnTo>
                  <a:lnTo>
                    <a:pt x="35900" y="70653"/>
                  </a:lnTo>
                  <a:lnTo>
                    <a:pt x="36021" y="70472"/>
                  </a:lnTo>
                  <a:lnTo>
                    <a:pt x="36141" y="70231"/>
                  </a:lnTo>
                  <a:lnTo>
                    <a:pt x="36202" y="70050"/>
                  </a:lnTo>
                  <a:lnTo>
                    <a:pt x="36202" y="69809"/>
                  </a:lnTo>
                  <a:lnTo>
                    <a:pt x="36202" y="69567"/>
                  </a:lnTo>
                  <a:lnTo>
                    <a:pt x="36141" y="69386"/>
                  </a:lnTo>
                  <a:lnTo>
                    <a:pt x="36021" y="69145"/>
                  </a:lnTo>
                  <a:lnTo>
                    <a:pt x="35900" y="68964"/>
                  </a:lnTo>
                  <a:lnTo>
                    <a:pt x="35719" y="68843"/>
                  </a:lnTo>
                  <a:lnTo>
                    <a:pt x="35478" y="68723"/>
                  </a:lnTo>
                  <a:lnTo>
                    <a:pt x="35297" y="68662"/>
                  </a:lnTo>
                  <a:close/>
                  <a:moveTo>
                    <a:pt x="40606" y="68662"/>
                  </a:moveTo>
                  <a:lnTo>
                    <a:pt x="40425" y="68723"/>
                  </a:lnTo>
                  <a:lnTo>
                    <a:pt x="40184" y="68843"/>
                  </a:lnTo>
                  <a:lnTo>
                    <a:pt x="40003" y="68964"/>
                  </a:lnTo>
                  <a:lnTo>
                    <a:pt x="39882" y="69145"/>
                  </a:lnTo>
                  <a:lnTo>
                    <a:pt x="39762" y="69386"/>
                  </a:lnTo>
                  <a:lnTo>
                    <a:pt x="39701" y="69567"/>
                  </a:lnTo>
                  <a:lnTo>
                    <a:pt x="39701" y="69809"/>
                  </a:lnTo>
                  <a:lnTo>
                    <a:pt x="39701" y="70050"/>
                  </a:lnTo>
                  <a:lnTo>
                    <a:pt x="39762" y="70231"/>
                  </a:lnTo>
                  <a:lnTo>
                    <a:pt x="39882" y="70472"/>
                  </a:lnTo>
                  <a:lnTo>
                    <a:pt x="40003" y="70653"/>
                  </a:lnTo>
                  <a:lnTo>
                    <a:pt x="40184" y="70774"/>
                  </a:lnTo>
                  <a:lnTo>
                    <a:pt x="40425" y="70895"/>
                  </a:lnTo>
                  <a:lnTo>
                    <a:pt x="40606" y="70955"/>
                  </a:lnTo>
                  <a:lnTo>
                    <a:pt x="41089" y="70955"/>
                  </a:lnTo>
                  <a:lnTo>
                    <a:pt x="41270" y="70895"/>
                  </a:lnTo>
                  <a:lnTo>
                    <a:pt x="41511" y="70774"/>
                  </a:lnTo>
                  <a:lnTo>
                    <a:pt x="41692" y="70653"/>
                  </a:lnTo>
                  <a:lnTo>
                    <a:pt x="41813" y="70472"/>
                  </a:lnTo>
                  <a:lnTo>
                    <a:pt x="41934" y="70231"/>
                  </a:lnTo>
                  <a:lnTo>
                    <a:pt x="41994" y="70050"/>
                  </a:lnTo>
                  <a:lnTo>
                    <a:pt x="41994" y="69809"/>
                  </a:lnTo>
                  <a:lnTo>
                    <a:pt x="41994" y="69567"/>
                  </a:lnTo>
                  <a:lnTo>
                    <a:pt x="41934" y="69386"/>
                  </a:lnTo>
                  <a:lnTo>
                    <a:pt x="41813" y="69145"/>
                  </a:lnTo>
                  <a:lnTo>
                    <a:pt x="41692" y="68964"/>
                  </a:lnTo>
                  <a:lnTo>
                    <a:pt x="41511" y="68843"/>
                  </a:lnTo>
                  <a:lnTo>
                    <a:pt x="41270" y="68723"/>
                  </a:lnTo>
                  <a:lnTo>
                    <a:pt x="41089" y="68662"/>
                  </a:lnTo>
                  <a:close/>
                  <a:moveTo>
                    <a:pt x="46399" y="68662"/>
                  </a:moveTo>
                  <a:lnTo>
                    <a:pt x="46218" y="68723"/>
                  </a:lnTo>
                  <a:lnTo>
                    <a:pt x="45976" y="68843"/>
                  </a:lnTo>
                  <a:lnTo>
                    <a:pt x="45795" y="68964"/>
                  </a:lnTo>
                  <a:lnTo>
                    <a:pt x="45674" y="69145"/>
                  </a:lnTo>
                  <a:lnTo>
                    <a:pt x="45554" y="69386"/>
                  </a:lnTo>
                  <a:lnTo>
                    <a:pt x="45493" y="69567"/>
                  </a:lnTo>
                  <a:lnTo>
                    <a:pt x="45493" y="69809"/>
                  </a:lnTo>
                  <a:lnTo>
                    <a:pt x="45493" y="70050"/>
                  </a:lnTo>
                  <a:lnTo>
                    <a:pt x="45554" y="70231"/>
                  </a:lnTo>
                  <a:lnTo>
                    <a:pt x="45674" y="70472"/>
                  </a:lnTo>
                  <a:lnTo>
                    <a:pt x="45795" y="70653"/>
                  </a:lnTo>
                  <a:lnTo>
                    <a:pt x="45976" y="70774"/>
                  </a:lnTo>
                  <a:lnTo>
                    <a:pt x="46218" y="70895"/>
                  </a:lnTo>
                  <a:lnTo>
                    <a:pt x="46399" y="70955"/>
                  </a:lnTo>
                  <a:lnTo>
                    <a:pt x="46881" y="70955"/>
                  </a:lnTo>
                  <a:lnTo>
                    <a:pt x="47062" y="70895"/>
                  </a:lnTo>
                  <a:lnTo>
                    <a:pt x="47304" y="70774"/>
                  </a:lnTo>
                  <a:lnTo>
                    <a:pt x="47485" y="70653"/>
                  </a:lnTo>
                  <a:lnTo>
                    <a:pt x="47605" y="70472"/>
                  </a:lnTo>
                  <a:lnTo>
                    <a:pt x="47726" y="70231"/>
                  </a:lnTo>
                  <a:lnTo>
                    <a:pt x="47786" y="70050"/>
                  </a:lnTo>
                  <a:lnTo>
                    <a:pt x="47786" y="69809"/>
                  </a:lnTo>
                  <a:lnTo>
                    <a:pt x="47786" y="69567"/>
                  </a:lnTo>
                  <a:lnTo>
                    <a:pt x="47726" y="69386"/>
                  </a:lnTo>
                  <a:lnTo>
                    <a:pt x="47605" y="69145"/>
                  </a:lnTo>
                  <a:lnTo>
                    <a:pt x="47485" y="68964"/>
                  </a:lnTo>
                  <a:lnTo>
                    <a:pt x="47304" y="68843"/>
                  </a:lnTo>
                  <a:lnTo>
                    <a:pt x="47062" y="68723"/>
                  </a:lnTo>
                  <a:lnTo>
                    <a:pt x="46881" y="68662"/>
                  </a:lnTo>
                  <a:close/>
                  <a:moveTo>
                    <a:pt x="52191" y="68662"/>
                  </a:moveTo>
                  <a:lnTo>
                    <a:pt x="52010" y="68723"/>
                  </a:lnTo>
                  <a:lnTo>
                    <a:pt x="51768" y="68843"/>
                  </a:lnTo>
                  <a:lnTo>
                    <a:pt x="51587" y="68964"/>
                  </a:lnTo>
                  <a:lnTo>
                    <a:pt x="51467" y="69145"/>
                  </a:lnTo>
                  <a:lnTo>
                    <a:pt x="51346" y="69386"/>
                  </a:lnTo>
                  <a:lnTo>
                    <a:pt x="51286" y="69567"/>
                  </a:lnTo>
                  <a:lnTo>
                    <a:pt x="51286" y="69809"/>
                  </a:lnTo>
                  <a:lnTo>
                    <a:pt x="51286" y="70050"/>
                  </a:lnTo>
                  <a:lnTo>
                    <a:pt x="51346" y="70231"/>
                  </a:lnTo>
                  <a:lnTo>
                    <a:pt x="51467" y="70472"/>
                  </a:lnTo>
                  <a:lnTo>
                    <a:pt x="51587" y="70653"/>
                  </a:lnTo>
                  <a:lnTo>
                    <a:pt x="51768" y="70774"/>
                  </a:lnTo>
                  <a:lnTo>
                    <a:pt x="52010" y="70895"/>
                  </a:lnTo>
                  <a:lnTo>
                    <a:pt x="52191" y="70955"/>
                  </a:lnTo>
                  <a:lnTo>
                    <a:pt x="52673" y="70955"/>
                  </a:lnTo>
                  <a:lnTo>
                    <a:pt x="52854" y="70895"/>
                  </a:lnTo>
                  <a:lnTo>
                    <a:pt x="53096" y="70774"/>
                  </a:lnTo>
                  <a:lnTo>
                    <a:pt x="53277" y="70653"/>
                  </a:lnTo>
                  <a:lnTo>
                    <a:pt x="53397" y="70472"/>
                  </a:lnTo>
                  <a:lnTo>
                    <a:pt x="53518" y="70231"/>
                  </a:lnTo>
                  <a:lnTo>
                    <a:pt x="53578" y="70050"/>
                  </a:lnTo>
                  <a:lnTo>
                    <a:pt x="53578" y="69809"/>
                  </a:lnTo>
                  <a:lnTo>
                    <a:pt x="53578" y="69567"/>
                  </a:lnTo>
                  <a:lnTo>
                    <a:pt x="53518" y="69386"/>
                  </a:lnTo>
                  <a:lnTo>
                    <a:pt x="53397" y="69145"/>
                  </a:lnTo>
                  <a:lnTo>
                    <a:pt x="53277" y="68964"/>
                  </a:lnTo>
                  <a:lnTo>
                    <a:pt x="53096" y="68843"/>
                  </a:lnTo>
                  <a:lnTo>
                    <a:pt x="52854" y="68723"/>
                  </a:lnTo>
                  <a:lnTo>
                    <a:pt x="52673" y="68662"/>
                  </a:lnTo>
                  <a:close/>
                  <a:moveTo>
                    <a:pt x="20575" y="71558"/>
                  </a:moveTo>
                  <a:lnTo>
                    <a:pt x="20273" y="71619"/>
                  </a:lnTo>
                  <a:lnTo>
                    <a:pt x="21661" y="72282"/>
                  </a:lnTo>
                  <a:lnTo>
                    <a:pt x="21540" y="72041"/>
                  </a:lnTo>
                  <a:lnTo>
                    <a:pt x="21359" y="71860"/>
                  </a:lnTo>
                  <a:lnTo>
                    <a:pt x="21118" y="71679"/>
                  </a:lnTo>
                  <a:lnTo>
                    <a:pt x="20876" y="71558"/>
                  </a:lnTo>
                  <a:close/>
                  <a:moveTo>
                    <a:pt x="55027" y="71558"/>
                  </a:moveTo>
                  <a:lnTo>
                    <a:pt x="54785" y="71679"/>
                  </a:lnTo>
                  <a:lnTo>
                    <a:pt x="54544" y="71860"/>
                  </a:lnTo>
                  <a:lnTo>
                    <a:pt x="54363" y="72041"/>
                  </a:lnTo>
                  <a:lnTo>
                    <a:pt x="54242" y="72282"/>
                  </a:lnTo>
                  <a:lnTo>
                    <a:pt x="55630" y="71619"/>
                  </a:lnTo>
                  <a:lnTo>
                    <a:pt x="55328" y="71558"/>
                  </a:lnTo>
                  <a:close/>
                  <a:moveTo>
                    <a:pt x="26065" y="71558"/>
                  </a:moveTo>
                  <a:lnTo>
                    <a:pt x="25824" y="71679"/>
                  </a:lnTo>
                  <a:lnTo>
                    <a:pt x="25583" y="71860"/>
                  </a:lnTo>
                  <a:lnTo>
                    <a:pt x="25402" y="72041"/>
                  </a:lnTo>
                  <a:lnTo>
                    <a:pt x="25281" y="72343"/>
                  </a:lnTo>
                  <a:lnTo>
                    <a:pt x="25221" y="72705"/>
                  </a:lnTo>
                  <a:lnTo>
                    <a:pt x="25221" y="72946"/>
                  </a:lnTo>
                  <a:lnTo>
                    <a:pt x="25281" y="73127"/>
                  </a:lnTo>
                  <a:lnTo>
                    <a:pt x="25402" y="73368"/>
                  </a:lnTo>
                  <a:lnTo>
                    <a:pt x="25522" y="73549"/>
                  </a:lnTo>
                  <a:lnTo>
                    <a:pt x="25703" y="73670"/>
                  </a:lnTo>
                  <a:lnTo>
                    <a:pt x="25945" y="73791"/>
                  </a:lnTo>
                  <a:lnTo>
                    <a:pt x="26126" y="73851"/>
                  </a:lnTo>
                  <a:lnTo>
                    <a:pt x="26608" y="73851"/>
                  </a:lnTo>
                  <a:lnTo>
                    <a:pt x="26789" y="73791"/>
                  </a:lnTo>
                  <a:lnTo>
                    <a:pt x="27031" y="73670"/>
                  </a:lnTo>
                  <a:lnTo>
                    <a:pt x="27212" y="73549"/>
                  </a:lnTo>
                  <a:lnTo>
                    <a:pt x="27332" y="73368"/>
                  </a:lnTo>
                  <a:lnTo>
                    <a:pt x="27453" y="73127"/>
                  </a:lnTo>
                  <a:lnTo>
                    <a:pt x="27513" y="72946"/>
                  </a:lnTo>
                  <a:lnTo>
                    <a:pt x="27513" y="72705"/>
                  </a:lnTo>
                  <a:lnTo>
                    <a:pt x="27453" y="72343"/>
                  </a:lnTo>
                  <a:lnTo>
                    <a:pt x="27332" y="72041"/>
                  </a:lnTo>
                  <a:lnTo>
                    <a:pt x="27151" y="71860"/>
                  </a:lnTo>
                  <a:lnTo>
                    <a:pt x="26910" y="71679"/>
                  </a:lnTo>
                  <a:lnTo>
                    <a:pt x="26669" y="71558"/>
                  </a:lnTo>
                  <a:close/>
                  <a:moveTo>
                    <a:pt x="31858" y="71558"/>
                  </a:moveTo>
                  <a:lnTo>
                    <a:pt x="31616" y="71679"/>
                  </a:lnTo>
                  <a:lnTo>
                    <a:pt x="31375" y="71860"/>
                  </a:lnTo>
                  <a:lnTo>
                    <a:pt x="31194" y="72041"/>
                  </a:lnTo>
                  <a:lnTo>
                    <a:pt x="31073" y="72343"/>
                  </a:lnTo>
                  <a:lnTo>
                    <a:pt x="31013" y="72705"/>
                  </a:lnTo>
                  <a:lnTo>
                    <a:pt x="31013" y="72946"/>
                  </a:lnTo>
                  <a:lnTo>
                    <a:pt x="31073" y="73127"/>
                  </a:lnTo>
                  <a:lnTo>
                    <a:pt x="31194" y="73368"/>
                  </a:lnTo>
                  <a:lnTo>
                    <a:pt x="31315" y="73549"/>
                  </a:lnTo>
                  <a:lnTo>
                    <a:pt x="31496" y="73670"/>
                  </a:lnTo>
                  <a:lnTo>
                    <a:pt x="31737" y="73791"/>
                  </a:lnTo>
                  <a:lnTo>
                    <a:pt x="31918" y="73851"/>
                  </a:lnTo>
                  <a:lnTo>
                    <a:pt x="32401" y="73851"/>
                  </a:lnTo>
                  <a:lnTo>
                    <a:pt x="32582" y="73791"/>
                  </a:lnTo>
                  <a:lnTo>
                    <a:pt x="32823" y="73670"/>
                  </a:lnTo>
                  <a:lnTo>
                    <a:pt x="33004" y="73549"/>
                  </a:lnTo>
                  <a:lnTo>
                    <a:pt x="33125" y="73368"/>
                  </a:lnTo>
                  <a:lnTo>
                    <a:pt x="33245" y="73127"/>
                  </a:lnTo>
                  <a:lnTo>
                    <a:pt x="33306" y="72946"/>
                  </a:lnTo>
                  <a:lnTo>
                    <a:pt x="33306" y="72705"/>
                  </a:lnTo>
                  <a:lnTo>
                    <a:pt x="33245" y="72343"/>
                  </a:lnTo>
                  <a:lnTo>
                    <a:pt x="33125" y="72041"/>
                  </a:lnTo>
                  <a:lnTo>
                    <a:pt x="32944" y="71860"/>
                  </a:lnTo>
                  <a:lnTo>
                    <a:pt x="32702" y="71679"/>
                  </a:lnTo>
                  <a:lnTo>
                    <a:pt x="32461" y="71558"/>
                  </a:lnTo>
                  <a:close/>
                  <a:moveTo>
                    <a:pt x="37650" y="71558"/>
                  </a:moveTo>
                  <a:lnTo>
                    <a:pt x="37408" y="71679"/>
                  </a:lnTo>
                  <a:lnTo>
                    <a:pt x="37167" y="71860"/>
                  </a:lnTo>
                  <a:lnTo>
                    <a:pt x="36986" y="72041"/>
                  </a:lnTo>
                  <a:lnTo>
                    <a:pt x="36865" y="72343"/>
                  </a:lnTo>
                  <a:lnTo>
                    <a:pt x="36805" y="72705"/>
                  </a:lnTo>
                  <a:lnTo>
                    <a:pt x="36805" y="72946"/>
                  </a:lnTo>
                  <a:lnTo>
                    <a:pt x="36865" y="73127"/>
                  </a:lnTo>
                  <a:lnTo>
                    <a:pt x="36986" y="73368"/>
                  </a:lnTo>
                  <a:lnTo>
                    <a:pt x="37107" y="73549"/>
                  </a:lnTo>
                  <a:lnTo>
                    <a:pt x="37288" y="73670"/>
                  </a:lnTo>
                  <a:lnTo>
                    <a:pt x="37529" y="73791"/>
                  </a:lnTo>
                  <a:lnTo>
                    <a:pt x="37710" y="73851"/>
                  </a:lnTo>
                  <a:lnTo>
                    <a:pt x="38193" y="73851"/>
                  </a:lnTo>
                  <a:lnTo>
                    <a:pt x="38374" y="73791"/>
                  </a:lnTo>
                  <a:lnTo>
                    <a:pt x="38615" y="73670"/>
                  </a:lnTo>
                  <a:lnTo>
                    <a:pt x="38796" y="73549"/>
                  </a:lnTo>
                  <a:lnTo>
                    <a:pt x="38917" y="73368"/>
                  </a:lnTo>
                  <a:lnTo>
                    <a:pt x="39038" y="73127"/>
                  </a:lnTo>
                  <a:lnTo>
                    <a:pt x="39098" y="72946"/>
                  </a:lnTo>
                  <a:lnTo>
                    <a:pt x="39098" y="72705"/>
                  </a:lnTo>
                  <a:lnTo>
                    <a:pt x="39038" y="72343"/>
                  </a:lnTo>
                  <a:lnTo>
                    <a:pt x="38917" y="72041"/>
                  </a:lnTo>
                  <a:lnTo>
                    <a:pt x="38736" y="71860"/>
                  </a:lnTo>
                  <a:lnTo>
                    <a:pt x="38495" y="71679"/>
                  </a:lnTo>
                  <a:lnTo>
                    <a:pt x="38253" y="71558"/>
                  </a:lnTo>
                  <a:close/>
                  <a:moveTo>
                    <a:pt x="43442" y="71558"/>
                  </a:moveTo>
                  <a:lnTo>
                    <a:pt x="43201" y="71679"/>
                  </a:lnTo>
                  <a:lnTo>
                    <a:pt x="42959" y="71860"/>
                  </a:lnTo>
                  <a:lnTo>
                    <a:pt x="42778" y="72041"/>
                  </a:lnTo>
                  <a:lnTo>
                    <a:pt x="42658" y="72343"/>
                  </a:lnTo>
                  <a:lnTo>
                    <a:pt x="42597" y="72705"/>
                  </a:lnTo>
                  <a:lnTo>
                    <a:pt x="42597" y="72946"/>
                  </a:lnTo>
                  <a:lnTo>
                    <a:pt x="42658" y="73127"/>
                  </a:lnTo>
                  <a:lnTo>
                    <a:pt x="42778" y="73368"/>
                  </a:lnTo>
                  <a:lnTo>
                    <a:pt x="42899" y="73549"/>
                  </a:lnTo>
                  <a:lnTo>
                    <a:pt x="43080" y="73670"/>
                  </a:lnTo>
                  <a:lnTo>
                    <a:pt x="43321" y="73791"/>
                  </a:lnTo>
                  <a:lnTo>
                    <a:pt x="43502" y="73851"/>
                  </a:lnTo>
                  <a:lnTo>
                    <a:pt x="43985" y="73851"/>
                  </a:lnTo>
                  <a:lnTo>
                    <a:pt x="44166" y="73791"/>
                  </a:lnTo>
                  <a:lnTo>
                    <a:pt x="44407" y="73670"/>
                  </a:lnTo>
                  <a:lnTo>
                    <a:pt x="44588" y="73549"/>
                  </a:lnTo>
                  <a:lnTo>
                    <a:pt x="44709" y="73368"/>
                  </a:lnTo>
                  <a:lnTo>
                    <a:pt x="44830" y="73127"/>
                  </a:lnTo>
                  <a:lnTo>
                    <a:pt x="44890" y="72946"/>
                  </a:lnTo>
                  <a:lnTo>
                    <a:pt x="44890" y="72705"/>
                  </a:lnTo>
                  <a:lnTo>
                    <a:pt x="44830" y="72343"/>
                  </a:lnTo>
                  <a:lnTo>
                    <a:pt x="44709" y="72041"/>
                  </a:lnTo>
                  <a:lnTo>
                    <a:pt x="44528" y="71860"/>
                  </a:lnTo>
                  <a:lnTo>
                    <a:pt x="44287" y="71679"/>
                  </a:lnTo>
                  <a:lnTo>
                    <a:pt x="44045" y="71558"/>
                  </a:lnTo>
                  <a:close/>
                  <a:moveTo>
                    <a:pt x="49234" y="71558"/>
                  </a:moveTo>
                  <a:lnTo>
                    <a:pt x="48993" y="71679"/>
                  </a:lnTo>
                  <a:lnTo>
                    <a:pt x="48752" y="71860"/>
                  </a:lnTo>
                  <a:lnTo>
                    <a:pt x="48571" y="72041"/>
                  </a:lnTo>
                  <a:lnTo>
                    <a:pt x="48450" y="72343"/>
                  </a:lnTo>
                  <a:lnTo>
                    <a:pt x="48390" y="72705"/>
                  </a:lnTo>
                  <a:lnTo>
                    <a:pt x="48390" y="72946"/>
                  </a:lnTo>
                  <a:lnTo>
                    <a:pt x="48450" y="73127"/>
                  </a:lnTo>
                  <a:lnTo>
                    <a:pt x="48571" y="73368"/>
                  </a:lnTo>
                  <a:lnTo>
                    <a:pt x="48691" y="73549"/>
                  </a:lnTo>
                  <a:lnTo>
                    <a:pt x="48872" y="73670"/>
                  </a:lnTo>
                  <a:lnTo>
                    <a:pt x="49114" y="73791"/>
                  </a:lnTo>
                  <a:lnTo>
                    <a:pt x="49295" y="73851"/>
                  </a:lnTo>
                  <a:lnTo>
                    <a:pt x="49777" y="73851"/>
                  </a:lnTo>
                  <a:lnTo>
                    <a:pt x="49958" y="73791"/>
                  </a:lnTo>
                  <a:lnTo>
                    <a:pt x="50200" y="73670"/>
                  </a:lnTo>
                  <a:lnTo>
                    <a:pt x="50381" y="73549"/>
                  </a:lnTo>
                  <a:lnTo>
                    <a:pt x="50501" y="73368"/>
                  </a:lnTo>
                  <a:lnTo>
                    <a:pt x="50622" y="73127"/>
                  </a:lnTo>
                  <a:lnTo>
                    <a:pt x="50682" y="72946"/>
                  </a:lnTo>
                  <a:lnTo>
                    <a:pt x="50682" y="72705"/>
                  </a:lnTo>
                  <a:lnTo>
                    <a:pt x="50622" y="72343"/>
                  </a:lnTo>
                  <a:lnTo>
                    <a:pt x="50501" y="72041"/>
                  </a:lnTo>
                  <a:lnTo>
                    <a:pt x="50320" y="71860"/>
                  </a:lnTo>
                  <a:lnTo>
                    <a:pt x="50079" y="71679"/>
                  </a:lnTo>
                  <a:lnTo>
                    <a:pt x="49838" y="71558"/>
                  </a:lnTo>
                  <a:close/>
                  <a:moveTo>
                    <a:pt x="29022" y="74454"/>
                  </a:moveTo>
                  <a:lnTo>
                    <a:pt x="28841" y="74515"/>
                  </a:lnTo>
                  <a:lnTo>
                    <a:pt x="28660" y="74635"/>
                  </a:lnTo>
                  <a:lnTo>
                    <a:pt x="28479" y="74756"/>
                  </a:lnTo>
                  <a:lnTo>
                    <a:pt x="30349" y="75178"/>
                  </a:lnTo>
                  <a:lnTo>
                    <a:pt x="30349" y="75178"/>
                  </a:lnTo>
                  <a:lnTo>
                    <a:pt x="30168" y="74877"/>
                  </a:lnTo>
                  <a:lnTo>
                    <a:pt x="29927" y="74635"/>
                  </a:lnTo>
                  <a:lnTo>
                    <a:pt x="29625" y="74515"/>
                  </a:lnTo>
                  <a:lnTo>
                    <a:pt x="29263" y="74454"/>
                  </a:lnTo>
                  <a:close/>
                  <a:moveTo>
                    <a:pt x="46640" y="74454"/>
                  </a:moveTo>
                  <a:lnTo>
                    <a:pt x="46278" y="74515"/>
                  </a:lnTo>
                  <a:lnTo>
                    <a:pt x="45976" y="74635"/>
                  </a:lnTo>
                  <a:lnTo>
                    <a:pt x="45735" y="74877"/>
                  </a:lnTo>
                  <a:lnTo>
                    <a:pt x="45554" y="75178"/>
                  </a:lnTo>
                  <a:lnTo>
                    <a:pt x="45554" y="75178"/>
                  </a:lnTo>
                  <a:lnTo>
                    <a:pt x="47424" y="74756"/>
                  </a:lnTo>
                  <a:lnTo>
                    <a:pt x="47243" y="74635"/>
                  </a:lnTo>
                  <a:lnTo>
                    <a:pt x="47062" y="74515"/>
                  </a:lnTo>
                  <a:lnTo>
                    <a:pt x="46881" y="74454"/>
                  </a:lnTo>
                  <a:close/>
                  <a:moveTo>
                    <a:pt x="34814" y="74454"/>
                  </a:moveTo>
                  <a:lnTo>
                    <a:pt x="34633" y="74515"/>
                  </a:lnTo>
                  <a:lnTo>
                    <a:pt x="34392" y="74635"/>
                  </a:lnTo>
                  <a:lnTo>
                    <a:pt x="34211" y="74756"/>
                  </a:lnTo>
                  <a:lnTo>
                    <a:pt x="34090" y="74937"/>
                  </a:lnTo>
                  <a:lnTo>
                    <a:pt x="33969" y="75178"/>
                  </a:lnTo>
                  <a:lnTo>
                    <a:pt x="33909" y="75359"/>
                  </a:lnTo>
                  <a:lnTo>
                    <a:pt x="33909" y="75601"/>
                  </a:lnTo>
                  <a:lnTo>
                    <a:pt x="33909" y="75721"/>
                  </a:lnTo>
                  <a:lnTo>
                    <a:pt x="36141" y="75903"/>
                  </a:lnTo>
                  <a:lnTo>
                    <a:pt x="36202" y="75601"/>
                  </a:lnTo>
                  <a:lnTo>
                    <a:pt x="36202" y="75359"/>
                  </a:lnTo>
                  <a:lnTo>
                    <a:pt x="36141" y="75178"/>
                  </a:lnTo>
                  <a:lnTo>
                    <a:pt x="36021" y="74937"/>
                  </a:lnTo>
                  <a:lnTo>
                    <a:pt x="35900" y="74756"/>
                  </a:lnTo>
                  <a:lnTo>
                    <a:pt x="35719" y="74635"/>
                  </a:lnTo>
                  <a:lnTo>
                    <a:pt x="35478" y="74515"/>
                  </a:lnTo>
                  <a:lnTo>
                    <a:pt x="35297" y="74454"/>
                  </a:lnTo>
                  <a:close/>
                  <a:moveTo>
                    <a:pt x="40606" y="74454"/>
                  </a:moveTo>
                  <a:lnTo>
                    <a:pt x="40425" y="74515"/>
                  </a:lnTo>
                  <a:lnTo>
                    <a:pt x="40184" y="74635"/>
                  </a:lnTo>
                  <a:lnTo>
                    <a:pt x="40003" y="74756"/>
                  </a:lnTo>
                  <a:lnTo>
                    <a:pt x="39882" y="74937"/>
                  </a:lnTo>
                  <a:lnTo>
                    <a:pt x="39762" y="75178"/>
                  </a:lnTo>
                  <a:lnTo>
                    <a:pt x="39701" y="75359"/>
                  </a:lnTo>
                  <a:lnTo>
                    <a:pt x="39701" y="75601"/>
                  </a:lnTo>
                  <a:lnTo>
                    <a:pt x="39762" y="75903"/>
                  </a:lnTo>
                  <a:lnTo>
                    <a:pt x="41994" y="75721"/>
                  </a:lnTo>
                  <a:lnTo>
                    <a:pt x="41994" y="75601"/>
                  </a:lnTo>
                  <a:lnTo>
                    <a:pt x="41994" y="75359"/>
                  </a:lnTo>
                  <a:lnTo>
                    <a:pt x="41934" y="75178"/>
                  </a:lnTo>
                  <a:lnTo>
                    <a:pt x="41813" y="74937"/>
                  </a:lnTo>
                  <a:lnTo>
                    <a:pt x="41692" y="74756"/>
                  </a:lnTo>
                  <a:lnTo>
                    <a:pt x="41511" y="74635"/>
                  </a:lnTo>
                  <a:lnTo>
                    <a:pt x="41270" y="74515"/>
                  </a:lnTo>
                  <a:lnTo>
                    <a:pt x="41089" y="74454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0" name="Google Shape;190;p8"/>
            <p:cNvSpPr/>
            <p:nvPr/>
          </p:nvSpPr>
          <p:spPr>
            <a:xfrm rot="10800000">
              <a:off x="4456350" y="1058785"/>
              <a:ext cx="231300" cy="200100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191" name="Google Shape;191;p8"/>
          <p:cNvSpPr txBox="1">
            <a:spLocks noGrp="1"/>
          </p:cNvSpPr>
          <p:nvPr>
            <p:ph type="title"/>
          </p:nvPr>
        </p:nvSpPr>
        <p:spPr>
          <a:xfrm>
            <a:off x="2730600" y="0"/>
            <a:ext cx="6730800" cy="15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8"/>
          <p:cNvSpPr txBox="1">
            <a:spLocks noGrp="1"/>
          </p:cNvSpPr>
          <p:nvPr>
            <p:ph type="sldNum" idx="12"/>
          </p:nvPr>
        </p:nvSpPr>
        <p:spPr>
          <a:xfrm>
            <a:off x="5730200" y="6371667"/>
            <a:ext cx="731600" cy="4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Google Shape;194;p9"/>
          <p:cNvGrpSpPr/>
          <p:nvPr/>
        </p:nvGrpSpPr>
        <p:grpSpPr>
          <a:xfrm>
            <a:off x="-102405" y="-485475"/>
            <a:ext cx="12656288" cy="7819892"/>
            <a:chOff x="-76804" y="-364106"/>
            <a:chExt cx="9492216" cy="5864919"/>
          </a:xfrm>
        </p:grpSpPr>
        <p:sp>
          <p:nvSpPr>
            <p:cNvPr id="195" name="Google Shape;195;p9"/>
            <p:cNvSpPr/>
            <p:nvPr/>
          </p:nvSpPr>
          <p:spPr>
            <a:xfrm>
              <a:off x="0" y="3995700"/>
              <a:ext cx="9144000" cy="1147800"/>
            </a:xfrm>
            <a:prstGeom prst="rect">
              <a:avLst/>
            </a:prstGeom>
            <a:solidFill>
              <a:srgbClr val="0E00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6" name="Google Shape;196;p9"/>
            <p:cNvSpPr/>
            <p:nvPr/>
          </p:nvSpPr>
          <p:spPr>
            <a:xfrm>
              <a:off x="4343698" y="3768355"/>
              <a:ext cx="456600" cy="456600"/>
            </a:xfrm>
            <a:prstGeom prst="ellipse">
              <a:avLst/>
            </a:prstGeom>
            <a:noFill/>
            <a:ln w="9525" cap="flat" cmpd="sng">
              <a:solidFill>
                <a:srgbClr val="6D9EEB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7" name="Google Shape;197;p9"/>
            <p:cNvSpPr/>
            <p:nvPr/>
          </p:nvSpPr>
          <p:spPr>
            <a:xfrm>
              <a:off x="8312875" y="-85400"/>
              <a:ext cx="542100" cy="542100"/>
            </a:xfrm>
            <a:prstGeom prst="ellipse">
              <a:avLst/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8" name="Google Shape;198;p9"/>
            <p:cNvSpPr/>
            <p:nvPr/>
          </p:nvSpPr>
          <p:spPr>
            <a:xfrm rot="-899646">
              <a:off x="776862" y="-262199"/>
              <a:ext cx="900976" cy="856085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199" name="Google Shape;199;p9"/>
            <p:cNvSpPr/>
            <p:nvPr/>
          </p:nvSpPr>
          <p:spPr>
            <a:xfrm rot="1763">
              <a:off x="8737998" y="3634823"/>
              <a:ext cx="585000" cy="556500"/>
            </a:xfrm>
            <a:prstGeom prst="pentagon">
              <a:avLst>
                <a:gd name="hf" fmla="val 105146"/>
                <a:gd name="vf" fmla="val 110557"/>
              </a:avLst>
            </a:prstGeom>
            <a:solidFill>
              <a:srgbClr val="51387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0" name="Google Shape;200;p9"/>
            <p:cNvSpPr/>
            <p:nvPr/>
          </p:nvSpPr>
          <p:spPr>
            <a:xfrm rot="10800000">
              <a:off x="90420" y="4650313"/>
              <a:ext cx="983100" cy="850500"/>
            </a:xfrm>
            <a:prstGeom prst="triangle">
              <a:avLst>
                <a:gd name="adj" fmla="val 50000"/>
              </a:avLst>
            </a:prstGeom>
            <a:solidFill>
              <a:srgbClr val="432E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1" name="Google Shape;201;p9"/>
            <p:cNvSpPr/>
            <p:nvPr/>
          </p:nvSpPr>
          <p:spPr>
            <a:xfrm>
              <a:off x="8578650" y="858649"/>
              <a:ext cx="836762" cy="836762"/>
            </a:xfrm>
            <a:custGeom>
              <a:avLst/>
              <a:gdLst/>
              <a:ahLst/>
              <a:cxnLst/>
              <a:rect l="l" t="t" r="r" b="b"/>
              <a:pathLst>
                <a:path w="73610" h="73610" extrusionOk="0">
                  <a:moveTo>
                    <a:pt x="43502" y="603"/>
                  </a:moveTo>
                  <a:lnTo>
                    <a:pt x="64801" y="12851"/>
                  </a:lnTo>
                  <a:lnTo>
                    <a:pt x="63775" y="11705"/>
                  </a:lnTo>
                  <a:lnTo>
                    <a:pt x="62689" y="10619"/>
                  </a:lnTo>
                  <a:lnTo>
                    <a:pt x="61542" y="9533"/>
                  </a:lnTo>
                  <a:lnTo>
                    <a:pt x="60396" y="8507"/>
                  </a:lnTo>
                  <a:lnTo>
                    <a:pt x="59189" y="7542"/>
                  </a:lnTo>
                  <a:lnTo>
                    <a:pt x="57922" y="6637"/>
                  </a:lnTo>
                  <a:lnTo>
                    <a:pt x="56655" y="5792"/>
                  </a:lnTo>
                  <a:lnTo>
                    <a:pt x="55328" y="4948"/>
                  </a:lnTo>
                  <a:lnTo>
                    <a:pt x="53940" y="4223"/>
                  </a:lnTo>
                  <a:lnTo>
                    <a:pt x="52552" y="3499"/>
                  </a:lnTo>
                  <a:lnTo>
                    <a:pt x="51104" y="2896"/>
                  </a:lnTo>
                  <a:lnTo>
                    <a:pt x="49656" y="2293"/>
                  </a:lnTo>
                  <a:lnTo>
                    <a:pt x="48148" y="1750"/>
                  </a:lnTo>
                  <a:lnTo>
                    <a:pt x="46640" y="1327"/>
                  </a:lnTo>
                  <a:lnTo>
                    <a:pt x="45131" y="905"/>
                  </a:lnTo>
                  <a:lnTo>
                    <a:pt x="43502" y="603"/>
                  </a:lnTo>
                  <a:close/>
                  <a:moveTo>
                    <a:pt x="36805" y="0"/>
                  </a:moveTo>
                  <a:lnTo>
                    <a:pt x="34693" y="60"/>
                  </a:lnTo>
                  <a:lnTo>
                    <a:pt x="32642" y="241"/>
                  </a:lnTo>
                  <a:lnTo>
                    <a:pt x="70593" y="22143"/>
                  </a:lnTo>
                  <a:lnTo>
                    <a:pt x="70593" y="22143"/>
                  </a:lnTo>
                  <a:lnTo>
                    <a:pt x="69688" y="20212"/>
                  </a:lnTo>
                  <a:lnTo>
                    <a:pt x="68662" y="18342"/>
                  </a:lnTo>
                  <a:lnTo>
                    <a:pt x="36865" y="0"/>
                  </a:lnTo>
                  <a:close/>
                  <a:moveTo>
                    <a:pt x="28358" y="965"/>
                  </a:moveTo>
                  <a:lnTo>
                    <a:pt x="26789" y="1388"/>
                  </a:lnTo>
                  <a:lnTo>
                    <a:pt x="25220" y="1870"/>
                  </a:lnTo>
                  <a:lnTo>
                    <a:pt x="72886" y="29383"/>
                  </a:lnTo>
                  <a:lnTo>
                    <a:pt x="72524" y="27754"/>
                  </a:lnTo>
                  <a:lnTo>
                    <a:pt x="72101" y="26186"/>
                  </a:lnTo>
                  <a:lnTo>
                    <a:pt x="28358" y="965"/>
                  </a:lnTo>
                  <a:close/>
                  <a:moveTo>
                    <a:pt x="21842" y="3137"/>
                  </a:moveTo>
                  <a:lnTo>
                    <a:pt x="20574" y="3741"/>
                  </a:lnTo>
                  <a:lnTo>
                    <a:pt x="19368" y="4344"/>
                  </a:lnTo>
                  <a:lnTo>
                    <a:pt x="73610" y="35719"/>
                  </a:lnTo>
                  <a:lnTo>
                    <a:pt x="73549" y="34271"/>
                  </a:lnTo>
                  <a:lnTo>
                    <a:pt x="73429" y="32883"/>
                  </a:lnTo>
                  <a:lnTo>
                    <a:pt x="21842" y="3137"/>
                  </a:lnTo>
                  <a:close/>
                  <a:moveTo>
                    <a:pt x="16592" y="6034"/>
                  </a:moveTo>
                  <a:lnTo>
                    <a:pt x="15567" y="6758"/>
                  </a:lnTo>
                  <a:lnTo>
                    <a:pt x="14541" y="7482"/>
                  </a:lnTo>
                  <a:lnTo>
                    <a:pt x="73308" y="41451"/>
                  </a:lnTo>
                  <a:lnTo>
                    <a:pt x="73489" y="40184"/>
                  </a:lnTo>
                  <a:lnTo>
                    <a:pt x="73549" y="38916"/>
                  </a:lnTo>
                  <a:lnTo>
                    <a:pt x="16592" y="6034"/>
                  </a:lnTo>
                  <a:close/>
                  <a:moveTo>
                    <a:pt x="12188" y="9412"/>
                  </a:moveTo>
                  <a:lnTo>
                    <a:pt x="11343" y="10197"/>
                  </a:lnTo>
                  <a:lnTo>
                    <a:pt x="10438" y="11041"/>
                  </a:lnTo>
                  <a:lnTo>
                    <a:pt x="72282" y="46760"/>
                  </a:lnTo>
                  <a:lnTo>
                    <a:pt x="72584" y="45553"/>
                  </a:lnTo>
                  <a:lnTo>
                    <a:pt x="72825" y="44407"/>
                  </a:lnTo>
                  <a:lnTo>
                    <a:pt x="12188" y="9412"/>
                  </a:lnTo>
                  <a:close/>
                  <a:moveTo>
                    <a:pt x="8568" y="13214"/>
                  </a:moveTo>
                  <a:lnTo>
                    <a:pt x="7783" y="14119"/>
                  </a:lnTo>
                  <a:lnTo>
                    <a:pt x="7120" y="15024"/>
                  </a:lnTo>
                  <a:lnTo>
                    <a:pt x="70532" y="51647"/>
                  </a:lnTo>
                  <a:lnTo>
                    <a:pt x="70955" y="50561"/>
                  </a:lnTo>
                  <a:lnTo>
                    <a:pt x="71377" y="49475"/>
                  </a:lnTo>
                  <a:lnTo>
                    <a:pt x="8568" y="13214"/>
                  </a:lnTo>
                  <a:close/>
                  <a:moveTo>
                    <a:pt x="5551" y="17377"/>
                  </a:moveTo>
                  <a:lnTo>
                    <a:pt x="4948" y="18342"/>
                  </a:lnTo>
                  <a:lnTo>
                    <a:pt x="4344" y="19368"/>
                  </a:lnTo>
                  <a:lnTo>
                    <a:pt x="68119" y="56172"/>
                  </a:lnTo>
                  <a:lnTo>
                    <a:pt x="68722" y="55207"/>
                  </a:lnTo>
                  <a:lnTo>
                    <a:pt x="69265" y="54181"/>
                  </a:lnTo>
                  <a:lnTo>
                    <a:pt x="5551" y="17377"/>
                  </a:lnTo>
                  <a:close/>
                  <a:moveTo>
                    <a:pt x="3137" y="21902"/>
                  </a:moveTo>
                  <a:lnTo>
                    <a:pt x="2655" y="22988"/>
                  </a:lnTo>
                  <a:lnTo>
                    <a:pt x="2232" y="24074"/>
                  </a:lnTo>
                  <a:lnTo>
                    <a:pt x="65102" y="60336"/>
                  </a:lnTo>
                  <a:lnTo>
                    <a:pt x="65826" y="59431"/>
                  </a:lnTo>
                  <a:lnTo>
                    <a:pt x="66550" y="58526"/>
                  </a:lnTo>
                  <a:lnTo>
                    <a:pt x="3137" y="21902"/>
                  </a:lnTo>
                  <a:close/>
                  <a:moveTo>
                    <a:pt x="1388" y="26789"/>
                  </a:moveTo>
                  <a:lnTo>
                    <a:pt x="1026" y="27935"/>
                  </a:lnTo>
                  <a:lnTo>
                    <a:pt x="784" y="29142"/>
                  </a:lnTo>
                  <a:lnTo>
                    <a:pt x="61422" y="64137"/>
                  </a:lnTo>
                  <a:lnTo>
                    <a:pt x="62327" y="63352"/>
                  </a:lnTo>
                  <a:lnTo>
                    <a:pt x="63172" y="62447"/>
                  </a:lnTo>
                  <a:lnTo>
                    <a:pt x="1388" y="26789"/>
                  </a:lnTo>
                  <a:close/>
                  <a:moveTo>
                    <a:pt x="302" y="32038"/>
                  </a:moveTo>
                  <a:lnTo>
                    <a:pt x="121" y="33366"/>
                  </a:lnTo>
                  <a:lnTo>
                    <a:pt x="60" y="34633"/>
                  </a:lnTo>
                  <a:lnTo>
                    <a:pt x="57078" y="67516"/>
                  </a:lnTo>
                  <a:lnTo>
                    <a:pt x="58103" y="66792"/>
                  </a:lnTo>
                  <a:lnTo>
                    <a:pt x="59189" y="66068"/>
                  </a:lnTo>
                  <a:lnTo>
                    <a:pt x="302" y="32038"/>
                  </a:lnTo>
                  <a:close/>
                  <a:moveTo>
                    <a:pt x="0" y="37830"/>
                  </a:moveTo>
                  <a:lnTo>
                    <a:pt x="60" y="39218"/>
                  </a:lnTo>
                  <a:lnTo>
                    <a:pt x="181" y="40606"/>
                  </a:lnTo>
                  <a:lnTo>
                    <a:pt x="51828" y="70412"/>
                  </a:lnTo>
                  <a:lnTo>
                    <a:pt x="53095" y="69808"/>
                  </a:lnTo>
                  <a:lnTo>
                    <a:pt x="54362" y="69205"/>
                  </a:lnTo>
                  <a:lnTo>
                    <a:pt x="0" y="37830"/>
                  </a:lnTo>
                  <a:close/>
                  <a:moveTo>
                    <a:pt x="724" y="44166"/>
                  </a:moveTo>
                  <a:lnTo>
                    <a:pt x="1086" y="45734"/>
                  </a:lnTo>
                  <a:lnTo>
                    <a:pt x="1508" y="47303"/>
                  </a:lnTo>
                  <a:lnTo>
                    <a:pt x="45372" y="72644"/>
                  </a:lnTo>
                  <a:lnTo>
                    <a:pt x="46941" y="72222"/>
                  </a:lnTo>
                  <a:lnTo>
                    <a:pt x="48510" y="71739"/>
                  </a:lnTo>
                  <a:lnTo>
                    <a:pt x="724" y="44166"/>
                  </a:lnTo>
                  <a:close/>
                  <a:moveTo>
                    <a:pt x="8688" y="60577"/>
                  </a:moveTo>
                  <a:lnTo>
                    <a:pt x="9714" y="61723"/>
                  </a:lnTo>
                  <a:lnTo>
                    <a:pt x="10800" y="62870"/>
                  </a:lnTo>
                  <a:lnTo>
                    <a:pt x="11946" y="63956"/>
                  </a:lnTo>
                  <a:lnTo>
                    <a:pt x="13153" y="64981"/>
                  </a:lnTo>
                  <a:lnTo>
                    <a:pt x="14360" y="66007"/>
                  </a:lnTo>
                  <a:lnTo>
                    <a:pt x="15627" y="66912"/>
                  </a:lnTo>
                  <a:lnTo>
                    <a:pt x="16954" y="67817"/>
                  </a:lnTo>
                  <a:lnTo>
                    <a:pt x="18282" y="68662"/>
                  </a:lnTo>
                  <a:lnTo>
                    <a:pt x="19669" y="69386"/>
                  </a:lnTo>
                  <a:lnTo>
                    <a:pt x="21118" y="70110"/>
                  </a:lnTo>
                  <a:lnTo>
                    <a:pt x="22566" y="70774"/>
                  </a:lnTo>
                  <a:lnTo>
                    <a:pt x="24074" y="71377"/>
                  </a:lnTo>
                  <a:lnTo>
                    <a:pt x="25582" y="71860"/>
                  </a:lnTo>
                  <a:lnTo>
                    <a:pt x="27151" y="72342"/>
                  </a:lnTo>
                  <a:lnTo>
                    <a:pt x="28720" y="72704"/>
                  </a:lnTo>
                  <a:lnTo>
                    <a:pt x="30289" y="73066"/>
                  </a:lnTo>
                  <a:lnTo>
                    <a:pt x="8688" y="60577"/>
                  </a:lnTo>
                  <a:close/>
                  <a:moveTo>
                    <a:pt x="2956" y="51346"/>
                  </a:moveTo>
                  <a:lnTo>
                    <a:pt x="3861" y="53276"/>
                  </a:lnTo>
                  <a:lnTo>
                    <a:pt x="4887" y="55147"/>
                  </a:lnTo>
                  <a:lnTo>
                    <a:pt x="36865" y="73609"/>
                  </a:lnTo>
                  <a:lnTo>
                    <a:pt x="38977" y="73549"/>
                  </a:lnTo>
                  <a:lnTo>
                    <a:pt x="41089" y="73368"/>
                  </a:lnTo>
                  <a:lnTo>
                    <a:pt x="2956" y="51346"/>
                  </a:lnTo>
                  <a:close/>
                </a:path>
              </a:pathLst>
            </a:cu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>
                <a:solidFill>
                  <a:srgbClr val="00B4C2"/>
                </a:solidFill>
              </a:endParaRPr>
            </a:p>
          </p:txBody>
        </p:sp>
        <p:sp>
          <p:nvSpPr>
            <p:cNvPr id="202" name="Google Shape;202;p9"/>
            <p:cNvSpPr/>
            <p:nvPr/>
          </p:nvSpPr>
          <p:spPr>
            <a:xfrm>
              <a:off x="588219" y="-85402"/>
              <a:ext cx="421500" cy="421500"/>
            </a:xfrm>
            <a:prstGeom prst="ellipse">
              <a:avLst/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3" name="Google Shape;203;p9"/>
            <p:cNvSpPr/>
            <p:nvPr/>
          </p:nvSpPr>
          <p:spPr>
            <a:xfrm rot="10800000">
              <a:off x="-76796" y="3768356"/>
              <a:ext cx="393900" cy="3744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76200" cap="flat" cmpd="sng">
              <a:solidFill>
                <a:srgbClr val="6D9EE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4" name="Google Shape;204;p9"/>
            <p:cNvSpPr/>
            <p:nvPr/>
          </p:nvSpPr>
          <p:spPr>
            <a:xfrm>
              <a:off x="8092376" y="131852"/>
              <a:ext cx="983100" cy="983100"/>
            </a:xfrm>
            <a:prstGeom prst="ellipse">
              <a:avLst/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5" name="Google Shape;205;p9"/>
            <p:cNvSpPr/>
            <p:nvPr/>
          </p:nvSpPr>
          <p:spPr>
            <a:xfrm>
              <a:off x="100477" y="456711"/>
              <a:ext cx="885029" cy="885029"/>
            </a:xfrm>
            <a:custGeom>
              <a:avLst/>
              <a:gdLst/>
              <a:ahLst/>
              <a:cxnLst/>
              <a:rect l="l" t="t" r="r" b="b"/>
              <a:pathLst>
                <a:path w="75903" h="75903" extrusionOk="0">
                  <a:moveTo>
                    <a:pt x="30349" y="724"/>
                  </a:moveTo>
                  <a:lnTo>
                    <a:pt x="28479" y="1147"/>
                  </a:lnTo>
                  <a:lnTo>
                    <a:pt x="28599" y="1267"/>
                  </a:lnTo>
                  <a:lnTo>
                    <a:pt x="28841" y="1388"/>
                  </a:lnTo>
                  <a:lnTo>
                    <a:pt x="29022" y="1448"/>
                  </a:lnTo>
                  <a:lnTo>
                    <a:pt x="29263" y="1448"/>
                  </a:lnTo>
                  <a:lnTo>
                    <a:pt x="29625" y="1388"/>
                  </a:lnTo>
                  <a:lnTo>
                    <a:pt x="29927" y="1267"/>
                  </a:lnTo>
                  <a:lnTo>
                    <a:pt x="30168" y="1026"/>
                  </a:lnTo>
                  <a:lnTo>
                    <a:pt x="30349" y="724"/>
                  </a:lnTo>
                  <a:close/>
                  <a:moveTo>
                    <a:pt x="36141" y="0"/>
                  </a:moveTo>
                  <a:lnTo>
                    <a:pt x="33909" y="181"/>
                  </a:lnTo>
                  <a:lnTo>
                    <a:pt x="33909" y="302"/>
                  </a:lnTo>
                  <a:lnTo>
                    <a:pt x="33909" y="543"/>
                  </a:lnTo>
                  <a:lnTo>
                    <a:pt x="33969" y="724"/>
                  </a:lnTo>
                  <a:lnTo>
                    <a:pt x="34090" y="966"/>
                  </a:lnTo>
                  <a:lnTo>
                    <a:pt x="34211" y="1147"/>
                  </a:lnTo>
                  <a:lnTo>
                    <a:pt x="34392" y="1267"/>
                  </a:lnTo>
                  <a:lnTo>
                    <a:pt x="34633" y="1388"/>
                  </a:lnTo>
                  <a:lnTo>
                    <a:pt x="34814" y="1448"/>
                  </a:lnTo>
                  <a:lnTo>
                    <a:pt x="35297" y="1448"/>
                  </a:lnTo>
                  <a:lnTo>
                    <a:pt x="35478" y="1388"/>
                  </a:lnTo>
                  <a:lnTo>
                    <a:pt x="35719" y="1267"/>
                  </a:lnTo>
                  <a:lnTo>
                    <a:pt x="35900" y="1147"/>
                  </a:lnTo>
                  <a:lnTo>
                    <a:pt x="36021" y="966"/>
                  </a:lnTo>
                  <a:lnTo>
                    <a:pt x="36141" y="724"/>
                  </a:lnTo>
                  <a:lnTo>
                    <a:pt x="36202" y="543"/>
                  </a:lnTo>
                  <a:lnTo>
                    <a:pt x="36202" y="302"/>
                  </a:lnTo>
                  <a:lnTo>
                    <a:pt x="36141" y="0"/>
                  </a:lnTo>
                  <a:close/>
                  <a:moveTo>
                    <a:pt x="39762" y="0"/>
                  </a:moveTo>
                  <a:lnTo>
                    <a:pt x="39701" y="302"/>
                  </a:lnTo>
                  <a:lnTo>
                    <a:pt x="39701" y="543"/>
                  </a:lnTo>
                  <a:lnTo>
                    <a:pt x="39762" y="724"/>
                  </a:lnTo>
                  <a:lnTo>
                    <a:pt x="39882" y="966"/>
                  </a:lnTo>
                  <a:lnTo>
                    <a:pt x="40003" y="1147"/>
                  </a:lnTo>
                  <a:lnTo>
                    <a:pt x="40184" y="1267"/>
                  </a:lnTo>
                  <a:lnTo>
                    <a:pt x="40425" y="1388"/>
                  </a:lnTo>
                  <a:lnTo>
                    <a:pt x="40606" y="1448"/>
                  </a:lnTo>
                  <a:lnTo>
                    <a:pt x="41089" y="1448"/>
                  </a:lnTo>
                  <a:lnTo>
                    <a:pt x="41270" y="1388"/>
                  </a:lnTo>
                  <a:lnTo>
                    <a:pt x="41511" y="1267"/>
                  </a:lnTo>
                  <a:lnTo>
                    <a:pt x="41692" y="1147"/>
                  </a:lnTo>
                  <a:lnTo>
                    <a:pt x="41813" y="966"/>
                  </a:lnTo>
                  <a:lnTo>
                    <a:pt x="41934" y="724"/>
                  </a:lnTo>
                  <a:lnTo>
                    <a:pt x="41994" y="543"/>
                  </a:lnTo>
                  <a:lnTo>
                    <a:pt x="41994" y="302"/>
                  </a:lnTo>
                  <a:lnTo>
                    <a:pt x="41994" y="181"/>
                  </a:lnTo>
                  <a:lnTo>
                    <a:pt x="39762" y="0"/>
                  </a:lnTo>
                  <a:close/>
                  <a:moveTo>
                    <a:pt x="45554" y="724"/>
                  </a:moveTo>
                  <a:lnTo>
                    <a:pt x="45735" y="1026"/>
                  </a:lnTo>
                  <a:lnTo>
                    <a:pt x="45976" y="1267"/>
                  </a:lnTo>
                  <a:lnTo>
                    <a:pt x="46278" y="1388"/>
                  </a:lnTo>
                  <a:lnTo>
                    <a:pt x="46640" y="1448"/>
                  </a:lnTo>
                  <a:lnTo>
                    <a:pt x="46881" y="1448"/>
                  </a:lnTo>
                  <a:lnTo>
                    <a:pt x="47062" y="1388"/>
                  </a:lnTo>
                  <a:lnTo>
                    <a:pt x="47243" y="1267"/>
                  </a:lnTo>
                  <a:lnTo>
                    <a:pt x="47424" y="1147"/>
                  </a:lnTo>
                  <a:lnTo>
                    <a:pt x="45554" y="724"/>
                  </a:lnTo>
                  <a:close/>
                  <a:moveTo>
                    <a:pt x="21661" y="3620"/>
                  </a:moveTo>
                  <a:lnTo>
                    <a:pt x="20273" y="4284"/>
                  </a:lnTo>
                  <a:lnTo>
                    <a:pt x="20575" y="4344"/>
                  </a:lnTo>
                  <a:lnTo>
                    <a:pt x="20937" y="4284"/>
                  </a:lnTo>
                  <a:lnTo>
                    <a:pt x="21239" y="4163"/>
                  </a:lnTo>
                  <a:lnTo>
                    <a:pt x="21480" y="3922"/>
                  </a:lnTo>
                  <a:lnTo>
                    <a:pt x="21661" y="3620"/>
                  </a:lnTo>
                  <a:close/>
                  <a:moveTo>
                    <a:pt x="26065" y="2052"/>
                  </a:moveTo>
                  <a:lnTo>
                    <a:pt x="25824" y="2172"/>
                  </a:lnTo>
                  <a:lnTo>
                    <a:pt x="25583" y="2353"/>
                  </a:lnTo>
                  <a:lnTo>
                    <a:pt x="25402" y="2534"/>
                  </a:lnTo>
                  <a:lnTo>
                    <a:pt x="25281" y="2836"/>
                  </a:lnTo>
                  <a:lnTo>
                    <a:pt x="25221" y="3198"/>
                  </a:lnTo>
                  <a:lnTo>
                    <a:pt x="25221" y="3439"/>
                  </a:lnTo>
                  <a:lnTo>
                    <a:pt x="25281" y="3620"/>
                  </a:lnTo>
                  <a:lnTo>
                    <a:pt x="25402" y="3862"/>
                  </a:lnTo>
                  <a:lnTo>
                    <a:pt x="25522" y="4043"/>
                  </a:lnTo>
                  <a:lnTo>
                    <a:pt x="25703" y="4163"/>
                  </a:lnTo>
                  <a:lnTo>
                    <a:pt x="25945" y="4284"/>
                  </a:lnTo>
                  <a:lnTo>
                    <a:pt x="26126" y="4344"/>
                  </a:lnTo>
                  <a:lnTo>
                    <a:pt x="26608" y="4344"/>
                  </a:lnTo>
                  <a:lnTo>
                    <a:pt x="26789" y="4284"/>
                  </a:lnTo>
                  <a:lnTo>
                    <a:pt x="27031" y="4163"/>
                  </a:lnTo>
                  <a:lnTo>
                    <a:pt x="27212" y="4043"/>
                  </a:lnTo>
                  <a:lnTo>
                    <a:pt x="27332" y="3862"/>
                  </a:lnTo>
                  <a:lnTo>
                    <a:pt x="27453" y="3620"/>
                  </a:lnTo>
                  <a:lnTo>
                    <a:pt x="27513" y="3439"/>
                  </a:lnTo>
                  <a:lnTo>
                    <a:pt x="27513" y="3198"/>
                  </a:lnTo>
                  <a:lnTo>
                    <a:pt x="27453" y="2836"/>
                  </a:lnTo>
                  <a:lnTo>
                    <a:pt x="27332" y="2534"/>
                  </a:lnTo>
                  <a:lnTo>
                    <a:pt x="27151" y="2353"/>
                  </a:lnTo>
                  <a:lnTo>
                    <a:pt x="26910" y="2172"/>
                  </a:lnTo>
                  <a:lnTo>
                    <a:pt x="26669" y="2052"/>
                  </a:lnTo>
                  <a:close/>
                  <a:moveTo>
                    <a:pt x="31858" y="2052"/>
                  </a:moveTo>
                  <a:lnTo>
                    <a:pt x="31616" y="2172"/>
                  </a:lnTo>
                  <a:lnTo>
                    <a:pt x="31375" y="2353"/>
                  </a:lnTo>
                  <a:lnTo>
                    <a:pt x="31194" y="2534"/>
                  </a:lnTo>
                  <a:lnTo>
                    <a:pt x="31073" y="2836"/>
                  </a:lnTo>
                  <a:lnTo>
                    <a:pt x="31013" y="3198"/>
                  </a:lnTo>
                  <a:lnTo>
                    <a:pt x="31013" y="3439"/>
                  </a:lnTo>
                  <a:lnTo>
                    <a:pt x="31073" y="3620"/>
                  </a:lnTo>
                  <a:lnTo>
                    <a:pt x="31194" y="3862"/>
                  </a:lnTo>
                  <a:lnTo>
                    <a:pt x="31315" y="4043"/>
                  </a:lnTo>
                  <a:lnTo>
                    <a:pt x="31496" y="4163"/>
                  </a:lnTo>
                  <a:lnTo>
                    <a:pt x="31737" y="4284"/>
                  </a:lnTo>
                  <a:lnTo>
                    <a:pt x="31918" y="4344"/>
                  </a:lnTo>
                  <a:lnTo>
                    <a:pt x="32401" y="4344"/>
                  </a:lnTo>
                  <a:lnTo>
                    <a:pt x="32582" y="4284"/>
                  </a:lnTo>
                  <a:lnTo>
                    <a:pt x="32823" y="4163"/>
                  </a:lnTo>
                  <a:lnTo>
                    <a:pt x="33004" y="4043"/>
                  </a:lnTo>
                  <a:lnTo>
                    <a:pt x="33125" y="3862"/>
                  </a:lnTo>
                  <a:lnTo>
                    <a:pt x="33245" y="3620"/>
                  </a:lnTo>
                  <a:lnTo>
                    <a:pt x="33306" y="3439"/>
                  </a:lnTo>
                  <a:lnTo>
                    <a:pt x="33306" y="3198"/>
                  </a:lnTo>
                  <a:lnTo>
                    <a:pt x="33245" y="2836"/>
                  </a:lnTo>
                  <a:lnTo>
                    <a:pt x="33125" y="2534"/>
                  </a:lnTo>
                  <a:lnTo>
                    <a:pt x="32944" y="2353"/>
                  </a:lnTo>
                  <a:lnTo>
                    <a:pt x="32702" y="2172"/>
                  </a:lnTo>
                  <a:lnTo>
                    <a:pt x="32461" y="2052"/>
                  </a:lnTo>
                  <a:close/>
                  <a:moveTo>
                    <a:pt x="37650" y="2052"/>
                  </a:moveTo>
                  <a:lnTo>
                    <a:pt x="37408" y="2172"/>
                  </a:lnTo>
                  <a:lnTo>
                    <a:pt x="37167" y="2353"/>
                  </a:lnTo>
                  <a:lnTo>
                    <a:pt x="36986" y="2534"/>
                  </a:lnTo>
                  <a:lnTo>
                    <a:pt x="36865" y="2836"/>
                  </a:lnTo>
                  <a:lnTo>
                    <a:pt x="36805" y="3198"/>
                  </a:lnTo>
                  <a:lnTo>
                    <a:pt x="36805" y="3439"/>
                  </a:lnTo>
                  <a:lnTo>
                    <a:pt x="36865" y="3620"/>
                  </a:lnTo>
                  <a:lnTo>
                    <a:pt x="36986" y="3862"/>
                  </a:lnTo>
                  <a:lnTo>
                    <a:pt x="37107" y="4043"/>
                  </a:lnTo>
                  <a:lnTo>
                    <a:pt x="37288" y="4163"/>
                  </a:lnTo>
                  <a:lnTo>
                    <a:pt x="37529" y="4284"/>
                  </a:lnTo>
                  <a:lnTo>
                    <a:pt x="37710" y="4344"/>
                  </a:lnTo>
                  <a:lnTo>
                    <a:pt x="38193" y="4344"/>
                  </a:lnTo>
                  <a:lnTo>
                    <a:pt x="38374" y="4284"/>
                  </a:lnTo>
                  <a:lnTo>
                    <a:pt x="38615" y="4163"/>
                  </a:lnTo>
                  <a:lnTo>
                    <a:pt x="38796" y="4043"/>
                  </a:lnTo>
                  <a:lnTo>
                    <a:pt x="38917" y="3862"/>
                  </a:lnTo>
                  <a:lnTo>
                    <a:pt x="39038" y="3620"/>
                  </a:lnTo>
                  <a:lnTo>
                    <a:pt x="39098" y="3439"/>
                  </a:lnTo>
                  <a:lnTo>
                    <a:pt x="39098" y="3198"/>
                  </a:lnTo>
                  <a:lnTo>
                    <a:pt x="39038" y="2836"/>
                  </a:lnTo>
                  <a:lnTo>
                    <a:pt x="38917" y="2534"/>
                  </a:lnTo>
                  <a:lnTo>
                    <a:pt x="38736" y="2353"/>
                  </a:lnTo>
                  <a:lnTo>
                    <a:pt x="38495" y="2172"/>
                  </a:lnTo>
                  <a:lnTo>
                    <a:pt x="38253" y="2052"/>
                  </a:lnTo>
                  <a:close/>
                  <a:moveTo>
                    <a:pt x="43442" y="2052"/>
                  </a:moveTo>
                  <a:lnTo>
                    <a:pt x="43201" y="2172"/>
                  </a:lnTo>
                  <a:lnTo>
                    <a:pt x="42959" y="2353"/>
                  </a:lnTo>
                  <a:lnTo>
                    <a:pt x="42778" y="2534"/>
                  </a:lnTo>
                  <a:lnTo>
                    <a:pt x="42658" y="2836"/>
                  </a:lnTo>
                  <a:lnTo>
                    <a:pt x="42597" y="3198"/>
                  </a:lnTo>
                  <a:lnTo>
                    <a:pt x="42597" y="3439"/>
                  </a:lnTo>
                  <a:lnTo>
                    <a:pt x="42658" y="3620"/>
                  </a:lnTo>
                  <a:lnTo>
                    <a:pt x="42778" y="3862"/>
                  </a:lnTo>
                  <a:lnTo>
                    <a:pt x="42899" y="4043"/>
                  </a:lnTo>
                  <a:lnTo>
                    <a:pt x="43080" y="4163"/>
                  </a:lnTo>
                  <a:lnTo>
                    <a:pt x="43321" y="4284"/>
                  </a:lnTo>
                  <a:lnTo>
                    <a:pt x="43502" y="4344"/>
                  </a:lnTo>
                  <a:lnTo>
                    <a:pt x="43985" y="4344"/>
                  </a:lnTo>
                  <a:lnTo>
                    <a:pt x="44166" y="4284"/>
                  </a:lnTo>
                  <a:lnTo>
                    <a:pt x="44407" y="4163"/>
                  </a:lnTo>
                  <a:lnTo>
                    <a:pt x="44588" y="4043"/>
                  </a:lnTo>
                  <a:lnTo>
                    <a:pt x="44709" y="3862"/>
                  </a:lnTo>
                  <a:lnTo>
                    <a:pt x="44830" y="3620"/>
                  </a:lnTo>
                  <a:lnTo>
                    <a:pt x="44890" y="3439"/>
                  </a:lnTo>
                  <a:lnTo>
                    <a:pt x="44890" y="3198"/>
                  </a:lnTo>
                  <a:lnTo>
                    <a:pt x="44830" y="2836"/>
                  </a:lnTo>
                  <a:lnTo>
                    <a:pt x="44709" y="2534"/>
                  </a:lnTo>
                  <a:lnTo>
                    <a:pt x="44528" y="2353"/>
                  </a:lnTo>
                  <a:lnTo>
                    <a:pt x="44287" y="2172"/>
                  </a:lnTo>
                  <a:lnTo>
                    <a:pt x="44045" y="2052"/>
                  </a:lnTo>
                  <a:close/>
                  <a:moveTo>
                    <a:pt x="49234" y="2052"/>
                  </a:moveTo>
                  <a:lnTo>
                    <a:pt x="48993" y="2172"/>
                  </a:lnTo>
                  <a:lnTo>
                    <a:pt x="48752" y="2353"/>
                  </a:lnTo>
                  <a:lnTo>
                    <a:pt x="48571" y="2534"/>
                  </a:lnTo>
                  <a:lnTo>
                    <a:pt x="48450" y="2836"/>
                  </a:lnTo>
                  <a:lnTo>
                    <a:pt x="48390" y="3198"/>
                  </a:lnTo>
                  <a:lnTo>
                    <a:pt x="48390" y="3439"/>
                  </a:lnTo>
                  <a:lnTo>
                    <a:pt x="48450" y="3620"/>
                  </a:lnTo>
                  <a:lnTo>
                    <a:pt x="48571" y="3862"/>
                  </a:lnTo>
                  <a:lnTo>
                    <a:pt x="48691" y="4043"/>
                  </a:lnTo>
                  <a:lnTo>
                    <a:pt x="48872" y="4163"/>
                  </a:lnTo>
                  <a:lnTo>
                    <a:pt x="49114" y="4284"/>
                  </a:lnTo>
                  <a:lnTo>
                    <a:pt x="49295" y="4344"/>
                  </a:lnTo>
                  <a:lnTo>
                    <a:pt x="49777" y="4344"/>
                  </a:lnTo>
                  <a:lnTo>
                    <a:pt x="49958" y="4284"/>
                  </a:lnTo>
                  <a:lnTo>
                    <a:pt x="50200" y="4163"/>
                  </a:lnTo>
                  <a:lnTo>
                    <a:pt x="50381" y="4043"/>
                  </a:lnTo>
                  <a:lnTo>
                    <a:pt x="50501" y="3862"/>
                  </a:lnTo>
                  <a:lnTo>
                    <a:pt x="50622" y="3620"/>
                  </a:lnTo>
                  <a:lnTo>
                    <a:pt x="50682" y="3439"/>
                  </a:lnTo>
                  <a:lnTo>
                    <a:pt x="50682" y="3198"/>
                  </a:lnTo>
                  <a:lnTo>
                    <a:pt x="50622" y="2836"/>
                  </a:lnTo>
                  <a:lnTo>
                    <a:pt x="50501" y="2534"/>
                  </a:lnTo>
                  <a:lnTo>
                    <a:pt x="50320" y="2353"/>
                  </a:lnTo>
                  <a:lnTo>
                    <a:pt x="50079" y="2172"/>
                  </a:lnTo>
                  <a:lnTo>
                    <a:pt x="49838" y="2052"/>
                  </a:lnTo>
                  <a:close/>
                  <a:moveTo>
                    <a:pt x="54242" y="3620"/>
                  </a:moveTo>
                  <a:lnTo>
                    <a:pt x="54423" y="3922"/>
                  </a:lnTo>
                  <a:lnTo>
                    <a:pt x="54665" y="4163"/>
                  </a:lnTo>
                  <a:lnTo>
                    <a:pt x="54966" y="4284"/>
                  </a:lnTo>
                  <a:lnTo>
                    <a:pt x="55328" y="4344"/>
                  </a:lnTo>
                  <a:lnTo>
                    <a:pt x="55630" y="4284"/>
                  </a:lnTo>
                  <a:lnTo>
                    <a:pt x="54242" y="3620"/>
                  </a:lnTo>
                  <a:close/>
                  <a:moveTo>
                    <a:pt x="18523" y="5310"/>
                  </a:moveTo>
                  <a:lnTo>
                    <a:pt x="16593" y="6517"/>
                  </a:lnTo>
                  <a:lnTo>
                    <a:pt x="16774" y="6818"/>
                  </a:lnTo>
                  <a:lnTo>
                    <a:pt x="17015" y="7060"/>
                  </a:lnTo>
                  <a:lnTo>
                    <a:pt x="17317" y="7180"/>
                  </a:lnTo>
                  <a:lnTo>
                    <a:pt x="17679" y="7241"/>
                  </a:lnTo>
                  <a:lnTo>
                    <a:pt x="17920" y="7241"/>
                  </a:lnTo>
                  <a:lnTo>
                    <a:pt x="18101" y="7180"/>
                  </a:lnTo>
                  <a:lnTo>
                    <a:pt x="18342" y="7060"/>
                  </a:lnTo>
                  <a:lnTo>
                    <a:pt x="18523" y="6939"/>
                  </a:lnTo>
                  <a:lnTo>
                    <a:pt x="18644" y="6758"/>
                  </a:lnTo>
                  <a:lnTo>
                    <a:pt x="18765" y="6517"/>
                  </a:lnTo>
                  <a:lnTo>
                    <a:pt x="18825" y="6336"/>
                  </a:lnTo>
                  <a:lnTo>
                    <a:pt x="18825" y="6094"/>
                  </a:lnTo>
                  <a:lnTo>
                    <a:pt x="18825" y="5853"/>
                  </a:lnTo>
                  <a:lnTo>
                    <a:pt x="18765" y="5672"/>
                  </a:lnTo>
                  <a:lnTo>
                    <a:pt x="18644" y="5430"/>
                  </a:lnTo>
                  <a:lnTo>
                    <a:pt x="18523" y="5310"/>
                  </a:lnTo>
                  <a:close/>
                  <a:moveTo>
                    <a:pt x="23230" y="4948"/>
                  </a:moveTo>
                  <a:lnTo>
                    <a:pt x="23049" y="5008"/>
                  </a:lnTo>
                  <a:lnTo>
                    <a:pt x="22807" y="5129"/>
                  </a:lnTo>
                  <a:lnTo>
                    <a:pt x="22626" y="5249"/>
                  </a:lnTo>
                  <a:lnTo>
                    <a:pt x="22506" y="5430"/>
                  </a:lnTo>
                  <a:lnTo>
                    <a:pt x="22385" y="5672"/>
                  </a:lnTo>
                  <a:lnTo>
                    <a:pt x="22325" y="5853"/>
                  </a:lnTo>
                  <a:lnTo>
                    <a:pt x="22325" y="6094"/>
                  </a:lnTo>
                  <a:lnTo>
                    <a:pt x="22325" y="6336"/>
                  </a:lnTo>
                  <a:lnTo>
                    <a:pt x="22385" y="6517"/>
                  </a:lnTo>
                  <a:lnTo>
                    <a:pt x="22506" y="6758"/>
                  </a:lnTo>
                  <a:lnTo>
                    <a:pt x="22626" y="6939"/>
                  </a:lnTo>
                  <a:lnTo>
                    <a:pt x="22807" y="7060"/>
                  </a:lnTo>
                  <a:lnTo>
                    <a:pt x="23049" y="7180"/>
                  </a:lnTo>
                  <a:lnTo>
                    <a:pt x="23230" y="7241"/>
                  </a:lnTo>
                  <a:lnTo>
                    <a:pt x="23712" y="7241"/>
                  </a:lnTo>
                  <a:lnTo>
                    <a:pt x="23893" y="7180"/>
                  </a:lnTo>
                  <a:lnTo>
                    <a:pt x="24135" y="7060"/>
                  </a:lnTo>
                  <a:lnTo>
                    <a:pt x="24316" y="6939"/>
                  </a:lnTo>
                  <a:lnTo>
                    <a:pt x="24436" y="6758"/>
                  </a:lnTo>
                  <a:lnTo>
                    <a:pt x="24557" y="6517"/>
                  </a:lnTo>
                  <a:lnTo>
                    <a:pt x="24617" y="6336"/>
                  </a:lnTo>
                  <a:lnTo>
                    <a:pt x="24617" y="6094"/>
                  </a:lnTo>
                  <a:lnTo>
                    <a:pt x="24617" y="5853"/>
                  </a:lnTo>
                  <a:lnTo>
                    <a:pt x="24557" y="5672"/>
                  </a:lnTo>
                  <a:lnTo>
                    <a:pt x="24436" y="5430"/>
                  </a:lnTo>
                  <a:lnTo>
                    <a:pt x="24316" y="5249"/>
                  </a:lnTo>
                  <a:lnTo>
                    <a:pt x="24135" y="5129"/>
                  </a:lnTo>
                  <a:lnTo>
                    <a:pt x="23893" y="5008"/>
                  </a:lnTo>
                  <a:lnTo>
                    <a:pt x="23712" y="4948"/>
                  </a:lnTo>
                  <a:close/>
                  <a:moveTo>
                    <a:pt x="29022" y="4948"/>
                  </a:moveTo>
                  <a:lnTo>
                    <a:pt x="28841" y="5008"/>
                  </a:lnTo>
                  <a:lnTo>
                    <a:pt x="28599" y="5129"/>
                  </a:lnTo>
                  <a:lnTo>
                    <a:pt x="28418" y="5249"/>
                  </a:lnTo>
                  <a:lnTo>
                    <a:pt x="28298" y="5430"/>
                  </a:lnTo>
                  <a:lnTo>
                    <a:pt x="28177" y="5672"/>
                  </a:lnTo>
                  <a:lnTo>
                    <a:pt x="28117" y="5853"/>
                  </a:lnTo>
                  <a:lnTo>
                    <a:pt x="28117" y="6094"/>
                  </a:lnTo>
                  <a:lnTo>
                    <a:pt x="28117" y="6336"/>
                  </a:lnTo>
                  <a:lnTo>
                    <a:pt x="28177" y="6517"/>
                  </a:lnTo>
                  <a:lnTo>
                    <a:pt x="28298" y="6758"/>
                  </a:lnTo>
                  <a:lnTo>
                    <a:pt x="28418" y="6939"/>
                  </a:lnTo>
                  <a:lnTo>
                    <a:pt x="28599" y="7060"/>
                  </a:lnTo>
                  <a:lnTo>
                    <a:pt x="28841" y="7180"/>
                  </a:lnTo>
                  <a:lnTo>
                    <a:pt x="29022" y="7241"/>
                  </a:lnTo>
                  <a:lnTo>
                    <a:pt x="29505" y="7241"/>
                  </a:lnTo>
                  <a:lnTo>
                    <a:pt x="29686" y="7180"/>
                  </a:lnTo>
                  <a:lnTo>
                    <a:pt x="29927" y="7060"/>
                  </a:lnTo>
                  <a:lnTo>
                    <a:pt x="30108" y="6939"/>
                  </a:lnTo>
                  <a:lnTo>
                    <a:pt x="30229" y="6758"/>
                  </a:lnTo>
                  <a:lnTo>
                    <a:pt x="30349" y="6517"/>
                  </a:lnTo>
                  <a:lnTo>
                    <a:pt x="30410" y="6336"/>
                  </a:lnTo>
                  <a:lnTo>
                    <a:pt x="30410" y="6094"/>
                  </a:lnTo>
                  <a:lnTo>
                    <a:pt x="30410" y="5853"/>
                  </a:lnTo>
                  <a:lnTo>
                    <a:pt x="30349" y="5672"/>
                  </a:lnTo>
                  <a:lnTo>
                    <a:pt x="30229" y="5430"/>
                  </a:lnTo>
                  <a:lnTo>
                    <a:pt x="30108" y="5249"/>
                  </a:lnTo>
                  <a:lnTo>
                    <a:pt x="29927" y="5129"/>
                  </a:lnTo>
                  <a:lnTo>
                    <a:pt x="29686" y="5008"/>
                  </a:lnTo>
                  <a:lnTo>
                    <a:pt x="29505" y="4948"/>
                  </a:lnTo>
                  <a:close/>
                  <a:moveTo>
                    <a:pt x="34814" y="4948"/>
                  </a:moveTo>
                  <a:lnTo>
                    <a:pt x="34633" y="5008"/>
                  </a:lnTo>
                  <a:lnTo>
                    <a:pt x="34392" y="5129"/>
                  </a:lnTo>
                  <a:lnTo>
                    <a:pt x="34211" y="5249"/>
                  </a:lnTo>
                  <a:lnTo>
                    <a:pt x="34090" y="5430"/>
                  </a:lnTo>
                  <a:lnTo>
                    <a:pt x="33969" y="5672"/>
                  </a:lnTo>
                  <a:lnTo>
                    <a:pt x="33909" y="5853"/>
                  </a:lnTo>
                  <a:lnTo>
                    <a:pt x="33909" y="6094"/>
                  </a:lnTo>
                  <a:lnTo>
                    <a:pt x="33909" y="6336"/>
                  </a:lnTo>
                  <a:lnTo>
                    <a:pt x="33969" y="6517"/>
                  </a:lnTo>
                  <a:lnTo>
                    <a:pt x="34090" y="6758"/>
                  </a:lnTo>
                  <a:lnTo>
                    <a:pt x="34211" y="6939"/>
                  </a:lnTo>
                  <a:lnTo>
                    <a:pt x="34392" y="7060"/>
                  </a:lnTo>
                  <a:lnTo>
                    <a:pt x="34633" y="7180"/>
                  </a:lnTo>
                  <a:lnTo>
                    <a:pt x="34814" y="7241"/>
                  </a:lnTo>
                  <a:lnTo>
                    <a:pt x="35297" y="7241"/>
                  </a:lnTo>
                  <a:lnTo>
                    <a:pt x="35478" y="7180"/>
                  </a:lnTo>
                  <a:lnTo>
                    <a:pt x="35719" y="7060"/>
                  </a:lnTo>
                  <a:lnTo>
                    <a:pt x="35900" y="6939"/>
                  </a:lnTo>
                  <a:lnTo>
                    <a:pt x="36021" y="6758"/>
                  </a:lnTo>
                  <a:lnTo>
                    <a:pt x="36141" y="6517"/>
                  </a:lnTo>
                  <a:lnTo>
                    <a:pt x="36202" y="6336"/>
                  </a:lnTo>
                  <a:lnTo>
                    <a:pt x="36202" y="6094"/>
                  </a:lnTo>
                  <a:lnTo>
                    <a:pt x="36202" y="5853"/>
                  </a:lnTo>
                  <a:lnTo>
                    <a:pt x="36141" y="5672"/>
                  </a:lnTo>
                  <a:lnTo>
                    <a:pt x="36021" y="5430"/>
                  </a:lnTo>
                  <a:lnTo>
                    <a:pt x="35900" y="5249"/>
                  </a:lnTo>
                  <a:lnTo>
                    <a:pt x="35719" y="5129"/>
                  </a:lnTo>
                  <a:lnTo>
                    <a:pt x="35478" y="5008"/>
                  </a:lnTo>
                  <a:lnTo>
                    <a:pt x="35297" y="4948"/>
                  </a:lnTo>
                  <a:close/>
                  <a:moveTo>
                    <a:pt x="40606" y="4948"/>
                  </a:moveTo>
                  <a:lnTo>
                    <a:pt x="40425" y="5008"/>
                  </a:lnTo>
                  <a:lnTo>
                    <a:pt x="40184" y="5129"/>
                  </a:lnTo>
                  <a:lnTo>
                    <a:pt x="40003" y="5249"/>
                  </a:lnTo>
                  <a:lnTo>
                    <a:pt x="39882" y="5430"/>
                  </a:lnTo>
                  <a:lnTo>
                    <a:pt x="39762" y="5672"/>
                  </a:lnTo>
                  <a:lnTo>
                    <a:pt x="39701" y="5853"/>
                  </a:lnTo>
                  <a:lnTo>
                    <a:pt x="39701" y="6094"/>
                  </a:lnTo>
                  <a:lnTo>
                    <a:pt x="39701" y="6336"/>
                  </a:lnTo>
                  <a:lnTo>
                    <a:pt x="39762" y="6517"/>
                  </a:lnTo>
                  <a:lnTo>
                    <a:pt x="39882" y="6758"/>
                  </a:lnTo>
                  <a:lnTo>
                    <a:pt x="40003" y="6939"/>
                  </a:lnTo>
                  <a:lnTo>
                    <a:pt x="40184" y="7060"/>
                  </a:lnTo>
                  <a:lnTo>
                    <a:pt x="40425" y="7180"/>
                  </a:lnTo>
                  <a:lnTo>
                    <a:pt x="40606" y="7241"/>
                  </a:lnTo>
                  <a:lnTo>
                    <a:pt x="41089" y="7241"/>
                  </a:lnTo>
                  <a:lnTo>
                    <a:pt x="41270" y="7180"/>
                  </a:lnTo>
                  <a:lnTo>
                    <a:pt x="41511" y="7060"/>
                  </a:lnTo>
                  <a:lnTo>
                    <a:pt x="41692" y="6939"/>
                  </a:lnTo>
                  <a:lnTo>
                    <a:pt x="41813" y="6758"/>
                  </a:lnTo>
                  <a:lnTo>
                    <a:pt x="41934" y="6517"/>
                  </a:lnTo>
                  <a:lnTo>
                    <a:pt x="41994" y="6336"/>
                  </a:lnTo>
                  <a:lnTo>
                    <a:pt x="41994" y="6094"/>
                  </a:lnTo>
                  <a:lnTo>
                    <a:pt x="41994" y="5853"/>
                  </a:lnTo>
                  <a:lnTo>
                    <a:pt x="41934" y="5672"/>
                  </a:lnTo>
                  <a:lnTo>
                    <a:pt x="41813" y="5430"/>
                  </a:lnTo>
                  <a:lnTo>
                    <a:pt x="41692" y="5249"/>
                  </a:lnTo>
                  <a:lnTo>
                    <a:pt x="41511" y="5129"/>
                  </a:lnTo>
                  <a:lnTo>
                    <a:pt x="41270" y="5008"/>
                  </a:lnTo>
                  <a:lnTo>
                    <a:pt x="41089" y="4948"/>
                  </a:lnTo>
                  <a:close/>
                  <a:moveTo>
                    <a:pt x="46399" y="4948"/>
                  </a:moveTo>
                  <a:lnTo>
                    <a:pt x="46218" y="5008"/>
                  </a:lnTo>
                  <a:lnTo>
                    <a:pt x="45976" y="5129"/>
                  </a:lnTo>
                  <a:lnTo>
                    <a:pt x="45795" y="5249"/>
                  </a:lnTo>
                  <a:lnTo>
                    <a:pt x="45674" y="5430"/>
                  </a:lnTo>
                  <a:lnTo>
                    <a:pt x="45554" y="5672"/>
                  </a:lnTo>
                  <a:lnTo>
                    <a:pt x="45493" y="5853"/>
                  </a:lnTo>
                  <a:lnTo>
                    <a:pt x="45493" y="6094"/>
                  </a:lnTo>
                  <a:lnTo>
                    <a:pt x="45493" y="6336"/>
                  </a:lnTo>
                  <a:lnTo>
                    <a:pt x="45554" y="6517"/>
                  </a:lnTo>
                  <a:lnTo>
                    <a:pt x="45674" y="6758"/>
                  </a:lnTo>
                  <a:lnTo>
                    <a:pt x="45795" y="6939"/>
                  </a:lnTo>
                  <a:lnTo>
                    <a:pt x="45976" y="7060"/>
                  </a:lnTo>
                  <a:lnTo>
                    <a:pt x="46218" y="7180"/>
                  </a:lnTo>
                  <a:lnTo>
                    <a:pt x="46399" y="7241"/>
                  </a:lnTo>
                  <a:lnTo>
                    <a:pt x="46881" y="7241"/>
                  </a:lnTo>
                  <a:lnTo>
                    <a:pt x="47062" y="7180"/>
                  </a:lnTo>
                  <a:lnTo>
                    <a:pt x="47304" y="7060"/>
                  </a:lnTo>
                  <a:lnTo>
                    <a:pt x="47485" y="6939"/>
                  </a:lnTo>
                  <a:lnTo>
                    <a:pt x="47605" y="6758"/>
                  </a:lnTo>
                  <a:lnTo>
                    <a:pt x="47726" y="6517"/>
                  </a:lnTo>
                  <a:lnTo>
                    <a:pt x="47786" y="6336"/>
                  </a:lnTo>
                  <a:lnTo>
                    <a:pt x="47786" y="6094"/>
                  </a:lnTo>
                  <a:lnTo>
                    <a:pt x="47786" y="5853"/>
                  </a:lnTo>
                  <a:lnTo>
                    <a:pt x="47726" y="5672"/>
                  </a:lnTo>
                  <a:lnTo>
                    <a:pt x="47605" y="5430"/>
                  </a:lnTo>
                  <a:lnTo>
                    <a:pt x="47485" y="5249"/>
                  </a:lnTo>
                  <a:lnTo>
                    <a:pt x="47304" y="5129"/>
                  </a:lnTo>
                  <a:lnTo>
                    <a:pt x="47062" y="5008"/>
                  </a:lnTo>
                  <a:lnTo>
                    <a:pt x="46881" y="4948"/>
                  </a:lnTo>
                  <a:close/>
                  <a:moveTo>
                    <a:pt x="52191" y="4948"/>
                  </a:moveTo>
                  <a:lnTo>
                    <a:pt x="52010" y="5008"/>
                  </a:lnTo>
                  <a:lnTo>
                    <a:pt x="51768" y="5129"/>
                  </a:lnTo>
                  <a:lnTo>
                    <a:pt x="51587" y="5249"/>
                  </a:lnTo>
                  <a:lnTo>
                    <a:pt x="51467" y="5430"/>
                  </a:lnTo>
                  <a:lnTo>
                    <a:pt x="51346" y="5672"/>
                  </a:lnTo>
                  <a:lnTo>
                    <a:pt x="51286" y="5853"/>
                  </a:lnTo>
                  <a:lnTo>
                    <a:pt x="51286" y="6094"/>
                  </a:lnTo>
                  <a:lnTo>
                    <a:pt x="51286" y="6336"/>
                  </a:lnTo>
                  <a:lnTo>
                    <a:pt x="51346" y="6517"/>
                  </a:lnTo>
                  <a:lnTo>
                    <a:pt x="51467" y="6758"/>
                  </a:lnTo>
                  <a:lnTo>
                    <a:pt x="51587" y="6939"/>
                  </a:lnTo>
                  <a:lnTo>
                    <a:pt x="51768" y="7060"/>
                  </a:lnTo>
                  <a:lnTo>
                    <a:pt x="52010" y="7180"/>
                  </a:lnTo>
                  <a:lnTo>
                    <a:pt x="52191" y="7241"/>
                  </a:lnTo>
                  <a:lnTo>
                    <a:pt x="52673" y="7241"/>
                  </a:lnTo>
                  <a:lnTo>
                    <a:pt x="52854" y="7180"/>
                  </a:lnTo>
                  <a:lnTo>
                    <a:pt x="53096" y="7060"/>
                  </a:lnTo>
                  <a:lnTo>
                    <a:pt x="53277" y="6939"/>
                  </a:lnTo>
                  <a:lnTo>
                    <a:pt x="53397" y="6758"/>
                  </a:lnTo>
                  <a:lnTo>
                    <a:pt x="53518" y="6517"/>
                  </a:lnTo>
                  <a:lnTo>
                    <a:pt x="53578" y="6336"/>
                  </a:lnTo>
                  <a:lnTo>
                    <a:pt x="53578" y="6094"/>
                  </a:lnTo>
                  <a:lnTo>
                    <a:pt x="53578" y="5853"/>
                  </a:lnTo>
                  <a:lnTo>
                    <a:pt x="53518" y="5672"/>
                  </a:lnTo>
                  <a:lnTo>
                    <a:pt x="53397" y="5430"/>
                  </a:lnTo>
                  <a:lnTo>
                    <a:pt x="53277" y="5249"/>
                  </a:lnTo>
                  <a:lnTo>
                    <a:pt x="53096" y="5129"/>
                  </a:lnTo>
                  <a:lnTo>
                    <a:pt x="52854" y="5008"/>
                  </a:lnTo>
                  <a:lnTo>
                    <a:pt x="52673" y="4948"/>
                  </a:lnTo>
                  <a:close/>
                  <a:moveTo>
                    <a:pt x="57380" y="5310"/>
                  </a:moveTo>
                  <a:lnTo>
                    <a:pt x="57259" y="5430"/>
                  </a:lnTo>
                  <a:lnTo>
                    <a:pt x="57138" y="5672"/>
                  </a:lnTo>
                  <a:lnTo>
                    <a:pt x="57078" y="5853"/>
                  </a:lnTo>
                  <a:lnTo>
                    <a:pt x="57078" y="6094"/>
                  </a:lnTo>
                  <a:lnTo>
                    <a:pt x="57078" y="6336"/>
                  </a:lnTo>
                  <a:lnTo>
                    <a:pt x="57138" y="6517"/>
                  </a:lnTo>
                  <a:lnTo>
                    <a:pt x="57259" y="6758"/>
                  </a:lnTo>
                  <a:lnTo>
                    <a:pt x="57380" y="6939"/>
                  </a:lnTo>
                  <a:lnTo>
                    <a:pt x="57561" y="7060"/>
                  </a:lnTo>
                  <a:lnTo>
                    <a:pt x="57802" y="7180"/>
                  </a:lnTo>
                  <a:lnTo>
                    <a:pt x="57983" y="7241"/>
                  </a:lnTo>
                  <a:lnTo>
                    <a:pt x="58224" y="7241"/>
                  </a:lnTo>
                  <a:lnTo>
                    <a:pt x="58586" y="7180"/>
                  </a:lnTo>
                  <a:lnTo>
                    <a:pt x="58888" y="7060"/>
                  </a:lnTo>
                  <a:lnTo>
                    <a:pt x="59129" y="6818"/>
                  </a:lnTo>
                  <a:lnTo>
                    <a:pt x="59310" y="6517"/>
                  </a:lnTo>
                  <a:lnTo>
                    <a:pt x="57380" y="5310"/>
                  </a:lnTo>
                  <a:close/>
                  <a:moveTo>
                    <a:pt x="14783" y="7844"/>
                  </a:moveTo>
                  <a:lnTo>
                    <a:pt x="13636" y="8689"/>
                  </a:lnTo>
                  <a:lnTo>
                    <a:pt x="13636" y="8990"/>
                  </a:lnTo>
                  <a:lnTo>
                    <a:pt x="13636" y="9232"/>
                  </a:lnTo>
                  <a:lnTo>
                    <a:pt x="13697" y="9413"/>
                  </a:lnTo>
                  <a:lnTo>
                    <a:pt x="13817" y="9654"/>
                  </a:lnTo>
                  <a:lnTo>
                    <a:pt x="13938" y="9835"/>
                  </a:lnTo>
                  <a:lnTo>
                    <a:pt x="14119" y="9956"/>
                  </a:lnTo>
                  <a:lnTo>
                    <a:pt x="14360" y="10076"/>
                  </a:lnTo>
                  <a:lnTo>
                    <a:pt x="14541" y="10137"/>
                  </a:lnTo>
                  <a:lnTo>
                    <a:pt x="15024" y="10137"/>
                  </a:lnTo>
                  <a:lnTo>
                    <a:pt x="15205" y="10076"/>
                  </a:lnTo>
                  <a:lnTo>
                    <a:pt x="15446" y="9956"/>
                  </a:lnTo>
                  <a:lnTo>
                    <a:pt x="15627" y="9835"/>
                  </a:lnTo>
                  <a:lnTo>
                    <a:pt x="15748" y="9654"/>
                  </a:lnTo>
                  <a:lnTo>
                    <a:pt x="15869" y="9413"/>
                  </a:lnTo>
                  <a:lnTo>
                    <a:pt x="15929" y="9232"/>
                  </a:lnTo>
                  <a:lnTo>
                    <a:pt x="15929" y="8990"/>
                  </a:lnTo>
                  <a:lnTo>
                    <a:pt x="15929" y="8749"/>
                  </a:lnTo>
                  <a:lnTo>
                    <a:pt x="15869" y="8568"/>
                  </a:lnTo>
                  <a:lnTo>
                    <a:pt x="15748" y="8327"/>
                  </a:lnTo>
                  <a:lnTo>
                    <a:pt x="15627" y="8146"/>
                  </a:lnTo>
                  <a:lnTo>
                    <a:pt x="15446" y="8025"/>
                  </a:lnTo>
                  <a:lnTo>
                    <a:pt x="15205" y="7904"/>
                  </a:lnTo>
                  <a:lnTo>
                    <a:pt x="15024" y="7844"/>
                  </a:lnTo>
                  <a:close/>
                  <a:moveTo>
                    <a:pt x="20333" y="7844"/>
                  </a:moveTo>
                  <a:lnTo>
                    <a:pt x="20152" y="7904"/>
                  </a:lnTo>
                  <a:lnTo>
                    <a:pt x="19911" y="8025"/>
                  </a:lnTo>
                  <a:lnTo>
                    <a:pt x="19730" y="8146"/>
                  </a:lnTo>
                  <a:lnTo>
                    <a:pt x="19609" y="8327"/>
                  </a:lnTo>
                  <a:lnTo>
                    <a:pt x="19489" y="8568"/>
                  </a:lnTo>
                  <a:lnTo>
                    <a:pt x="19428" y="8749"/>
                  </a:lnTo>
                  <a:lnTo>
                    <a:pt x="19428" y="8990"/>
                  </a:lnTo>
                  <a:lnTo>
                    <a:pt x="19428" y="9232"/>
                  </a:lnTo>
                  <a:lnTo>
                    <a:pt x="19489" y="9413"/>
                  </a:lnTo>
                  <a:lnTo>
                    <a:pt x="19609" y="9654"/>
                  </a:lnTo>
                  <a:lnTo>
                    <a:pt x="19730" y="9835"/>
                  </a:lnTo>
                  <a:lnTo>
                    <a:pt x="19911" y="9956"/>
                  </a:lnTo>
                  <a:lnTo>
                    <a:pt x="20152" y="10076"/>
                  </a:lnTo>
                  <a:lnTo>
                    <a:pt x="20333" y="10137"/>
                  </a:lnTo>
                  <a:lnTo>
                    <a:pt x="20816" y="10137"/>
                  </a:lnTo>
                  <a:lnTo>
                    <a:pt x="20997" y="10076"/>
                  </a:lnTo>
                  <a:lnTo>
                    <a:pt x="21239" y="9956"/>
                  </a:lnTo>
                  <a:lnTo>
                    <a:pt x="21420" y="9835"/>
                  </a:lnTo>
                  <a:lnTo>
                    <a:pt x="21540" y="9654"/>
                  </a:lnTo>
                  <a:lnTo>
                    <a:pt x="21661" y="9413"/>
                  </a:lnTo>
                  <a:lnTo>
                    <a:pt x="21721" y="9232"/>
                  </a:lnTo>
                  <a:lnTo>
                    <a:pt x="21721" y="8990"/>
                  </a:lnTo>
                  <a:lnTo>
                    <a:pt x="21721" y="8749"/>
                  </a:lnTo>
                  <a:lnTo>
                    <a:pt x="21661" y="8568"/>
                  </a:lnTo>
                  <a:lnTo>
                    <a:pt x="21540" y="8327"/>
                  </a:lnTo>
                  <a:lnTo>
                    <a:pt x="21420" y="8146"/>
                  </a:lnTo>
                  <a:lnTo>
                    <a:pt x="21239" y="8025"/>
                  </a:lnTo>
                  <a:lnTo>
                    <a:pt x="20997" y="7904"/>
                  </a:lnTo>
                  <a:lnTo>
                    <a:pt x="20816" y="7844"/>
                  </a:lnTo>
                  <a:close/>
                  <a:moveTo>
                    <a:pt x="26126" y="7844"/>
                  </a:moveTo>
                  <a:lnTo>
                    <a:pt x="25945" y="7904"/>
                  </a:lnTo>
                  <a:lnTo>
                    <a:pt x="25703" y="8025"/>
                  </a:lnTo>
                  <a:lnTo>
                    <a:pt x="25522" y="8146"/>
                  </a:lnTo>
                  <a:lnTo>
                    <a:pt x="25402" y="8327"/>
                  </a:lnTo>
                  <a:lnTo>
                    <a:pt x="25281" y="8568"/>
                  </a:lnTo>
                  <a:lnTo>
                    <a:pt x="25221" y="8749"/>
                  </a:lnTo>
                  <a:lnTo>
                    <a:pt x="25221" y="8990"/>
                  </a:lnTo>
                  <a:lnTo>
                    <a:pt x="25221" y="9232"/>
                  </a:lnTo>
                  <a:lnTo>
                    <a:pt x="25281" y="9413"/>
                  </a:lnTo>
                  <a:lnTo>
                    <a:pt x="25402" y="9654"/>
                  </a:lnTo>
                  <a:lnTo>
                    <a:pt x="25522" y="9835"/>
                  </a:lnTo>
                  <a:lnTo>
                    <a:pt x="25703" y="9956"/>
                  </a:lnTo>
                  <a:lnTo>
                    <a:pt x="25945" y="10076"/>
                  </a:lnTo>
                  <a:lnTo>
                    <a:pt x="26126" y="10137"/>
                  </a:lnTo>
                  <a:lnTo>
                    <a:pt x="26608" y="10137"/>
                  </a:lnTo>
                  <a:lnTo>
                    <a:pt x="26789" y="10076"/>
                  </a:lnTo>
                  <a:lnTo>
                    <a:pt x="27031" y="9956"/>
                  </a:lnTo>
                  <a:lnTo>
                    <a:pt x="27212" y="9835"/>
                  </a:lnTo>
                  <a:lnTo>
                    <a:pt x="27332" y="9654"/>
                  </a:lnTo>
                  <a:lnTo>
                    <a:pt x="27453" y="9413"/>
                  </a:lnTo>
                  <a:lnTo>
                    <a:pt x="27513" y="9232"/>
                  </a:lnTo>
                  <a:lnTo>
                    <a:pt x="27513" y="8990"/>
                  </a:lnTo>
                  <a:lnTo>
                    <a:pt x="27513" y="8749"/>
                  </a:lnTo>
                  <a:lnTo>
                    <a:pt x="27453" y="8568"/>
                  </a:lnTo>
                  <a:lnTo>
                    <a:pt x="27332" y="8327"/>
                  </a:lnTo>
                  <a:lnTo>
                    <a:pt x="27212" y="8146"/>
                  </a:lnTo>
                  <a:lnTo>
                    <a:pt x="27031" y="8025"/>
                  </a:lnTo>
                  <a:lnTo>
                    <a:pt x="26789" y="7904"/>
                  </a:lnTo>
                  <a:lnTo>
                    <a:pt x="26608" y="7844"/>
                  </a:lnTo>
                  <a:close/>
                  <a:moveTo>
                    <a:pt x="31918" y="7844"/>
                  </a:moveTo>
                  <a:lnTo>
                    <a:pt x="31737" y="7904"/>
                  </a:lnTo>
                  <a:lnTo>
                    <a:pt x="31496" y="8025"/>
                  </a:lnTo>
                  <a:lnTo>
                    <a:pt x="31315" y="8146"/>
                  </a:lnTo>
                  <a:lnTo>
                    <a:pt x="31194" y="8327"/>
                  </a:lnTo>
                  <a:lnTo>
                    <a:pt x="31073" y="8568"/>
                  </a:lnTo>
                  <a:lnTo>
                    <a:pt x="31013" y="8749"/>
                  </a:lnTo>
                  <a:lnTo>
                    <a:pt x="31013" y="8990"/>
                  </a:lnTo>
                  <a:lnTo>
                    <a:pt x="31013" y="9232"/>
                  </a:lnTo>
                  <a:lnTo>
                    <a:pt x="31073" y="9413"/>
                  </a:lnTo>
                  <a:lnTo>
                    <a:pt x="31194" y="9654"/>
                  </a:lnTo>
                  <a:lnTo>
                    <a:pt x="31315" y="9835"/>
                  </a:lnTo>
                  <a:lnTo>
                    <a:pt x="31496" y="9956"/>
                  </a:lnTo>
                  <a:lnTo>
                    <a:pt x="31737" y="10076"/>
                  </a:lnTo>
                  <a:lnTo>
                    <a:pt x="31918" y="10137"/>
                  </a:lnTo>
                  <a:lnTo>
                    <a:pt x="32401" y="10137"/>
                  </a:lnTo>
                  <a:lnTo>
                    <a:pt x="32582" y="10076"/>
                  </a:lnTo>
                  <a:lnTo>
                    <a:pt x="32823" y="9956"/>
                  </a:lnTo>
                  <a:lnTo>
                    <a:pt x="33004" y="9835"/>
                  </a:lnTo>
                  <a:lnTo>
                    <a:pt x="33125" y="9654"/>
                  </a:lnTo>
                  <a:lnTo>
                    <a:pt x="33245" y="9413"/>
                  </a:lnTo>
                  <a:lnTo>
                    <a:pt x="33306" y="9232"/>
                  </a:lnTo>
                  <a:lnTo>
                    <a:pt x="33306" y="8990"/>
                  </a:lnTo>
                  <a:lnTo>
                    <a:pt x="33306" y="8749"/>
                  </a:lnTo>
                  <a:lnTo>
                    <a:pt x="33245" y="8568"/>
                  </a:lnTo>
                  <a:lnTo>
                    <a:pt x="33125" y="8327"/>
                  </a:lnTo>
                  <a:lnTo>
                    <a:pt x="33004" y="8146"/>
                  </a:lnTo>
                  <a:lnTo>
                    <a:pt x="32823" y="8025"/>
                  </a:lnTo>
                  <a:lnTo>
                    <a:pt x="32582" y="7904"/>
                  </a:lnTo>
                  <a:lnTo>
                    <a:pt x="32401" y="7844"/>
                  </a:lnTo>
                  <a:close/>
                  <a:moveTo>
                    <a:pt x="37710" y="7844"/>
                  </a:moveTo>
                  <a:lnTo>
                    <a:pt x="37529" y="7904"/>
                  </a:lnTo>
                  <a:lnTo>
                    <a:pt x="37288" y="8025"/>
                  </a:lnTo>
                  <a:lnTo>
                    <a:pt x="37107" y="8146"/>
                  </a:lnTo>
                  <a:lnTo>
                    <a:pt x="36986" y="8327"/>
                  </a:lnTo>
                  <a:lnTo>
                    <a:pt x="36865" y="8568"/>
                  </a:lnTo>
                  <a:lnTo>
                    <a:pt x="36805" y="8749"/>
                  </a:lnTo>
                  <a:lnTo>
                    <a:pt x="36805" y="8990"/>
                  </a:lnTo>
                  <a:lnTo>
                    <a:pt x="36805" y="9232"/>
                  </a:lnTo>
                  <a:lnTo>
                    <a:pt x="36865" y="9413"/>
                  </a:lnTo>
                  <a:lnTo>
                    <a:pt x="36986" y="9654"/>
                  </a:lnTo>
                  <a:lnTo>
                    <a:pt x="37107" y="9835"/>
                  </a:lnTo>
                  <a:lnTo>
                    <a:pt x="37288" y="9956"/>
                  </a:lnTo>
                  <a:lnTo>
                    <a:pt x="37529" y="10076"/>
                  </a:lnTo>
                  <a:lnTo>
                    <a:pt x="37710" y="10137"/>
                  </a:lnTo>
                  <a:lnTo>
                    <a:pt x="38193" y="10137"/>
                  </a:lnTo>
                  <a:lnTo>
                    <a:pt x="38374" y="10076"/>
                  </a:lnTo>
                  <a:lnTo>
                    <a:pt x="38615" y="9956"/>
                  </a:lnTo>
                  <a:lnTo>
                    <a:pt x="38796" y="9835"/>
                  </a:lnTo>
                  <a:lnTo>
                    <a:pt x="38917" y="9654"/>
                  </a:lnTo>
                  <a:lnTo>
                    <a:pt x="39038" y="9413"/>
                  </a:lnTo>
                  <a:lnTo>
                    <a:pt x="39098" y="9232"/>
                  </a:lnTo>
                  <a:lnTo>
                    <a:pt x="39098" y="8990"/>
                  </a:lnTo>
                  <a:lnTo>
                    <a:pt x="39098" y="8749"/>
                  </a:lnTo>
                  <a:lnTo>
                    <a:pt x="39038" y="8568"/>
                  </a:lnTo>
                  <a:lnTo>
                    <a:pt x="38917" y="8327"/>
                  </a:lnTo>
                  <a:lnTo>
                    <a:pt x="38796" y="8146"/>
                  </a:lnTo>
                  <a:lnTo>
                    <a:pt x="38615" y="8025"/>
                  </a:lnTo>
                  <a:lnTo>
                    <a:pt x="38374" y="7904"/>
                  </a:lnTo>
                  <a:lnTo>
                    <a:pt x="38193" y="7844"/>
                  </a:lnTo>
                  <a:close/>
                  <a:moveTo>
                    <a:pt x="43502" y="7844"/>
                  </a:moveTo>
                  <a:lnTo>
                    <a:pt x="43321" y="7904"/>
                  </a:lnTo>
                  <a:lnTo>
                    <a:pt x="43080" y="8025"/>
                  </a:lnTo>
                  <a:lnTo>
                    <a:pt x="42899" y="8146"/>
                  </a:lnTo>
                  <a:lnTo>
                    <a:pt x="42778" y="8327"/>
                  </a:lnTo>
                  <a:lnTo>
                    <a:pt x="42658" y="8568"/>
                  </a:lnTo>
                  <a:lnTo>
                    <a:pt x="42597" y="8749"/>
                  </a:lnTo>
                  <a:lnTo>
                    <a:pt x="42597" y="8990"/>
                  </a:lnTo>
                  <a:lnTo>
                    <a:pt x="42597" y="9232"/>
                  </a:lnTo>
                  <a:lnTo>
                    <a:pt x="42658" y="9413"/>
                  </a:lnTo>
                  <a:lnTo>
                    <a:pt x="42778" y="9654"/>
                  </a:lnTo>
                  <a:lnTo>
                    <a:pt x="42899" y="9835"/>
                  </a:lnTo>
                  <a:lnTo>
                    <a:pt x="43080" y="9956"/>
                  </a:lnTo>
                  <a:lnTo>
                    <a:pt x="43321" y="10076"/>
                  </a:lnTo>
                  <a:lnTo>
                    <a:pt x="43502" y="10137"/>
                  </a:lnTo>
                  <a:lnTo>
                    <a:pt x="43985" y="10137"/>
                  </a:lnTo>
                  <a:lnTo>
                    <a:pt x="44166" y="10076"/>
                  </a:lnTo>
                  <a:lnTo>
                    <a:pt x="44407" y="9956"/>
                  </a:lnTo>
                  <a:lnTo>
                    <a:pt x="44588" y="9835"/>
                  </a:lnTo>
                  <a:lnTo>
                    <a:pt x="44709" y="9654"/>
                  </a:lnTo>
                  <a:lnTo>
                    <a:pt x="44830" y="9413"/>
                  </a:lnTo>
                  <a:lnTo>
                    <a:pt x="44890" y="9232"/>
                  </a:lnTo>
                  <a:lnTo>
                    <a:pt x="44890" y="8990"/>
                  </a:lnTo>
                  <a:lnTo>
                    <a:pt x="44890" y="8749"/>
                  </a:lnTo>
                  <a:lnTo>
                    <a:pt x="44830" y="8568"/>
                  </a:lnTo>
                  <a:lnTo>
                    <a:pt x="44709" y="8327"/>
                  </a:lnTo>
                  <a:lnTo>
                    <a:pt x="44588" y="8146"/>
                  </a:lnTo>
                  <a:lnTo>
                    <a:pt x="44407" y="8025"/>
                  </a:lnTo>
                  <a:lnTo>
                    <a:pt x="44166" y="7904"/>
                  </a:lnTo>
                  <a:lnTo>
                    <a:pt x="43985" y="7844"/>
                  </a:lnTo>
                  <a:close/>
                  <a:moveTo>
                    <a:pt x="49295" y="7844"/>
                  </a:moveTo>
                  <a:lnTo>
                    <a:pt x="49114" y="7904"/>
                  </a:lnTo>
                  <a:lnTo>
                    <a:pt x="48872" y="8025"/>
                  </a:lnTo>
                  <a:lnTo>
                    <a:pt x="48691" y="8146"/>
                  </a:lnTo>
                  <a:lnTo>
                    <a:pt x="48571" y="8327"/>
                  </a:lnTo>
                  <a:lnTo>
                    <a:pt x="48450" y="8568"/>
                  </a:lnTo>
                  <a:lnTo>
                    <a:pt x="48390" y="8749"/>
                  </a:lnTo>
                  <a:lnTo>
                    <a:pt x="48390" y="8990"/>
                  </a:lnTo>
                  <a:lnTo>
                    <a:pt x="48390" y="9232"/>
                  </a:lnTo>
                  <a:lnTo>
                    <a:pt x="48450" y="9413"/>
                  </a:lnTo>
                  <a:lnTo>
                    <a:pt x="48571" y="9654"/>
                  </a:lnTo>
                  <a:lnTo>
                    <a:pt x="48691" y="9835"/>
                  </a:lnTo>
                  <a:lnTo>
                    <a:pt x="48872" y="9956"/>
                  </a:lnTo>
                  <a:lnTo>
                    <a:pt x="49114" y="10076"/>
                  </a:lnTo>
                  <a:lnTo>
                    <a:pt x="49295" y="10137"/>
                  </a:lnTo>
                  <a:lnTo>
                    <a:pt x="49777" y="10137"/>
                  </a:lnTo>
                  <a:lnTo>
                    <a:pt x="49958" y="10076"/>
                  </a:lnTo>
                  <a:lnTo>
                    <a:pt x="50200" y="9956"/>
                  </a:lnTo>
                  <a:lnTo>
                    <a:pt x="50381" y="9835"/>
                  </a:lnTo>
                  <a:lnTo>
                    <a:pt x="50501" y="9654"/>
                  </a:lnTo>
                  <a:lnTo>
                    <a:pt x="50622" y="9413"/>
                  </a:lnTo>
                  <a:lnTo>
                    <a:pt x="50682" y="9232"/>
                  </a:lnTo>
                  <a:lnTo>
                    <a:pt x="50682" y="8990"/>
                  </a:lnTo>
                  <a:lnTo>
                    <a:pt x="50682" y="8749"/>
                  </a:lnTo>
                  <a:lnTo>
                    <a:pt x="50622" y="8568"/>
                  </a:lnTo>
                  <a:lnTo>
                    <a:pt x="50501" y="8327"/>
                  </a:lnTo>
                  <a:lnTo>
                    <a:pt x="50381" y="8146"/>
                  </a:lnTo>
                  <a:lnTo>
                    <a:pt x="50200" y="8025"/>
                  </a:lnTo>
                  <a:lnTo>
                    <a:pt x="49958" y="7904"/>
                  </a:lnTo>
                  <a:lnTo>
                    <a:pt x="49777" y="7844"/>
                  </a:lnTo>
                  <a:close/>
                  <a:moveTo>
                    <a:pt x="55087" y="7844"/>
                  </a:moveTo>
                  <a:lnTo>
                    <a:pt x="54906" y="7904"/>
                  </a:lnTo>
                  <a:lnTo>
                    <a:pt x="54665" y="8025"/>
                  </a:lnTo>
                  <a:lnTo>
                    <a:pt x="54483" y="8146"/>
                  </a:lnTo>
                  <a:lnTo>
                    <a:pt x="54363" y="8327"/>
                  </a:lnTo>
                  <a:lnTo>
                    <a:pt x="54242" y="8568"/>
                  </a:lnTo>
                  <a:lnTo>
                    <a:pt x="54182" y="8749"/>
                  </a:lnTo>
                  <a:lnTo>
                    <a:pt x="54182" y="8990"/>
                  </a:lnTo>
                  <a:lnTo>
                    <a:pt x="54182" y="9232"/>
                  </a:lnTo>
                  <a:lnTo>
                    <a:pt x="54242" y="9413"/>
                  </a:lnTo>
                  <a:lnTo>
                    <a:pt x="54363" y="9654"/>
                  </a:lnTo>
                  <a:lnTo>
                    <a:pt x="54483" y="9835"/>
                  </a:lnTo>
                  <a:lnTo>
                    <a:pt x="54665" y="9956"/>
                  </a:lnTo>
                  <a:lnTo>
                    <a:pt x="54906" y="10076"/>
                  </a:lnTo>
                  <a:lnTo>
                    <a:pt x="55087" y="10137"/>
                  </a:lnTo>
                  <a:lnTo>
                    <a:pt x="55570" y="10137"/>
                  </a:lnTo>
                  <a:lnTo>
                    <a:pt x="55751" y="10076"/>
                  </a:lnTo>
                  <a:lnTo>
                    <a:pt x="55992" y="9956"/>
                  </a:lnTo>
                  <a:lnTo>
                    <a:pt x="56173" y="9835"/>
                  </a:lnTo>
                  <a:lnTo>
                    <a:pt x="56294" y="9654"/>
                  </a:lnTo>
                  <a:lnTo>
                    <a:pt x="56414" y="9413"/>
                  </a:lnTo>
                  <a:lnTo>
                    <a:pt x="56475" y="9232"/>
                  </a:lnTo>
                  <a:lnTo>
                    <a:pt x="56475" y="8990"/>
                  </a:lnTo>
                  <a:lnTo>
                    <a:pt x="56475" y="8749"/>
                  </a:lnTo>
                  <a:lnTo>
                    <a:pt x="56414" y="8568"/>
                  </a:lnTo>
                  <a:lnTo>
                    <a:pt x="56294" y="8327"/>
                  </a:lnTo>
                  <a:lnTo>
                    <a:pt x="56173" y="8146"/>
                  </a:lnTo>
                  <a:lnTo>
                    <a:pt x="55992" y="8025"/>
                  </a:lnTo>
                  <a:lnTo>
                    <a:pt x="55751" y="7904"/>
                  </a:lnTo>
                  <a:lnTo>
                    <a:pt x="55570" y="7844"/>
                  </a:lnTo>
                  <a:close/>
                  <a:moveTo>
                    <a:pt x="60879" y="7844"/>
                  </a:moveTo>
                  <a:lnTo>
                    <a:pt x="60698" y="7904"/>
                  </a:lnTo>
                  <a:lnTo>
                    <a:pt x="60457" y="8025"/>
                  </a:lnTo>
                  <a:lnTo>
                    <a:pt x="60276" y="8146"/>
                  </a:lnTo>
                  <a:lnTo>
                    <a:pt x="60155" y="8327"/>
                  </a:lnTo>
                  <a:lnTo>
                    <a:pt x="60034" y="8568"/>
                  </a:lnTo>
                  <a:lnTo>
                    <a:pt x="59974" y="8749"/>
                  </a:lnTo>
                  <a:lnTo>
                    <a:pt x="59974" y="8990"/>
                  </a:lnTo>
                  <a:lnTo>
                    <a:pt x="59974" y="9232"/>
                  </a:lnTo>
                  <a:lnTo>
                    <a:pt x="60034" y="9413"/>
                  </a:lnTo>
                  <a:lnTo>
                    <a:pt x="60155" y="9654"/>
                  </a:lnTo>
                  <a:lnTo>
                    <a:pt x="60276" y="9835"/>
                  </a:lnTo>
                  <a:lnTo>
                    <a:pt x="60457" y="9956"/>
                  </a:lnTo>
                  <a:lnTo>
                    <a:pt x="60698" y="10076"/>
                  </a:lnTo>
                  <a:lnTo>
                    <a:pt x="60879" y="10137"/>
                  </a:lnTo>
                  <a:lnTo>
                    <a:pt x="61362" y="10137"/>
                  </a:lnTo>
                  <a:lnTo>
                    <a:pt x="61543" y="10076"/>
                  </a:lnTo>
                  <a:lnTo>
                    <a:pt x="61784" y="9956"/>
                  </a:lnTo>
                  <a:lnTo>
                    <a:pt x="61965" y="9835"/>
                  </a:lnTo>
                  <a:lnTo>
                    <a:pt x="62086" y="9654"/>
                  </a:lnTo>
                  <a:lnTo>
                    <a:pt x="62206" y="9413"/>
                  </a:lnTo>
                  <a:lnTo>
                    <a:pt x="62267" y="9232"/>
                  </a:lnTo>
                  <a:lnTo>
                    <a:pt x="62267" y="8990"/>
                  </a:lnTo>
                  <a:lnTo>
                    <a:pt x="62267" y="8689"/>
                  </a:lnTo>
                  <a:lnTo>
                    <a:pt x="61120" y="7844"/>
                  </a:lnTo>
                  <a:close/>
                  <a:moveTo>
                    <a:pt x="11705" y="10740"/>
                  </a:moveTo>
                  <a:lnTo>
                    <a:pt x="11464" y="10800"/>
                  </a:lnTo>
                  <a:lnTo>
                    <a:pt x="11162" y="10981"/>
                  </a:lnTo>
                  <a:lnTo>
                    <a:pt x="10981" y="11162"/>
                  </a:lnTo>
                  <a:lnTo>
                    <a:pt x="10800" y="11464"/>
                  </a:lnTo>
                  <a:lnTo>
                    <a:pt x="10740" y="11705"/>
                  </a:lnTo>
                  <a:lnTo>
                    <a:pt x="10740" y="11886"/>
                  </a:lnTo>
                  <a:lnTo>
                    <a:pt x="10740" y="12128"/>
                  </a:lnTo>
                  <a:lnTo>
                    <a:pt x="10800" y="12309"/>
                  </a:lnTo>
                  <a:lnTo>
                    <a:pt x="10921" y="12550"/>
                  </a:lnTo>
                  <a:lnTo>
                    <a:pt x="11042" y="12731"/>
                  </a:lnTo>
                  <a:lnTo>
                    <a:pt x="11223" y="12852"/>
                  </a:lnTo>
                  <a:lnTo>
                    <a:pt x="11464" y="12972"/>
                  </a:lnTo>
                  <a:lnTo>
                    <a:pt x="11645" y="13033"/>
                  </a:lnTo>
                  <a:lnTo>
                    <a:pt x="12128" y="13033"/>
                  </a:lnTo>
                  <a:lnTo>
                    <a:pt x="12309" y="12972"/>
                  </a:lnTo>
                  <a:lnTo>
                    <a:pt x="12550" y="12852"/>
                  </a:lnTo>
                  <a:lnTo>
                    <a:pt x="12731" y="12731"/>
                  </a:lnTo>
                  <a:lnTo>
                    <a:pt x="12852" y="12550"/>
                  </a:lnTo>
                  <a:lnTo>
                    <a:pt x="12973" y="12309"/>
                  </a:lnTo>
                  <a:lnTo>
                    <a:pt x="13033" y="12128"/>
                  </a:lnTo>
                  <a:lnTo>
                    <a:pt x="13033" y="11886"/>
                  </a:lnTo>
                  <a:lnTo>
                    <a:pt x="13033" y="11645"/>
                  </a:lnTo>
                  <a:lnTo>
                    <a:pt x="12973" y="11464"/>
                  </a:lnTo>
                  <a:lnTo>
                    <a:pt x="12852" y="11223"/>
                  </a:lnTo>
                  <a:lnTo>
                    <a:pt x="12731" y="11042"/>
                  </a:lnTo>
                  <a:lnTo>
                    <a:pt x="12550" y="10921"/>
                  </a:lnTo>
                  <a:lnTo>
                    <a:pt x="12309" y="10800"/>
                  </a:lnTo>
                  <a:lnTo>
                    <a:pt x="12128" y="10740"/>
                  </a:lnTo>
                  <a:close/>
                  <a:moveTo>
                    <a:pt x="17437" y="10740"/>
                  </a:moveTo>
                  <a:lnTo>
                    <a:pt x="17256" y="10800"/>
                  </a:lnTo>
                  <a:lnTo>
                    <a:pt x="17015" y="10921"/>
                  </a:lnTo>
                  <a:lnTo>
                    <a:pt x="16834" y="11042"/>
                  </a:lnTo>
                  <a:lnTo>
                    <a:pt x="16713" y="11223"/>
                  </a:lnTo>
                  <a:lnTo>
                    <a:pt x="16593" y="11464"/>
                  </a:lnTo>
                  <a:lnTo>
                    <a:pt x="16532" y="11645"/>
                  </a:lnTo>
                  <a:lnTo>
                    <a:pt x="16532" y="11886"/>
                  </a:lnTo>
                  <a:lnTo>
                    <a:pt x="16532" y="12128"/>
                  </a:lnTo>
                  <a:lnTo>
                    <a:pt x="16593" y="12309"/>
                  </a:lnTo>
                  <a:lnTo>
                    <a:pt x="16713" y="12550"/>
                  </a:lnTo>
                  <a:lnTo>
                    <a:pt x="16834" y="12731"/>
                  </a:lnTo>
                  <a:lnTo>
                    <a:pt x="17015" y="12852"/>
                  </a:lnTo>
                  <a:lnTo>
                    <a:pt x="17256" y="12972"/>
                  </a:lnTo>
                  <a:lnTo>
                    <a:pt x="17437" y="13033"/>
                  </a:lnTo>
                  <a:lnTo>
                    <a:pt x="17920" y="13033"/>
                  </a:lnTo>
                  <a:lnTo>
                    <a:pt x="18101" y="12972"/>
                  </a:lnTo>
                  <a:lnTo>
                    <a:pt x="18342" y="12852"/>
                  </a:lnTo>
                  <a:lnTo>
                    <a:pt x="18523" y="12731"/>
                  </a:lnTo>
                  <a:lnTo>
                    <a:pt x="18644" y="12550"/>
                  </a:lnTo>
                  <a:lnTo>
                    <a:pt x="18765" y="12309"/>
                  </a:lnTo>
                  <a:lnTo>
                    <a:pt x="18825" y="12128"/>
                  </a:lnTo>
                  <a:lnTo>
                    <a:pt x="18825" y="11886"/>
                  </a:lnTo>
                  <a:lnTo>
                    <a:pt x="18825" y="11645"/>
                  </a:lnTo>
                  <a:lnTo>
                    <a:pt x="18765" y="11464"/>
                  </a:lnTo>
                  <a:lnTo>
                    <a:pt x="18644" y="11223"/>
                  </a:lnTo>
                  <a:lnTo>
                    <a:pt x="18523" y="11042"/>
                  </a:lnTo>
                  <a:lnTo>
                    <a:pt x="18342" y="10921"/>
                  </a:lnTo>
                  <a:lnTo>
                    <a:pt x="18101" y="10800"/>
                  </a:lnTo>
                  <a:lnTo>
                    <a:pt x="17920" y="10740"/>
                  </a:lnTo>
                  <a:close/>
                  <a:moveTo>
                    <a:pt x="23230" y="10740"/>
                  </a:moveTo>
                  <a:lnTo>
                    <a:pt x="23049" y="10800"/>
                  </a:lnTo>
                  <a:lnTo>
                    <a:pt x="22807" y="10921"/>
                  </a:lnTo>
                  <a:lnTo>
                    <a:pt x="22626" y="11042"/>
                  </a:lnTo>
                  <a:lnTo>
                    <a:pt x="22506" y="11223"/>
                  </a:lnTo>
                  <a:lnTo>
                    <a:pt x="22385" y="11464"/>
                  </a:lnTo>
                  <a:lnTo>
                    <a:pt x="22325" y="11645"/>
                  </a:lnTo>
                  <a:lnTo>
                    <a:pt x="22325" y="11886"/>
                  </a:lnTo>
                  <a:lnTo>
                    <a:pt x="22325" y="12128"/>
                  </a:lnTo>
                  <a:lnTo>
                    <a:pt x="22385" y="12309"/>
                  </a:lnTo>
                  <a:lnTo>
                    <a:pt x="22506" y="12550"/>
                  </a:lnTo>
                  <a:lnTo>
                    <a:pt x="22626" y="12731"/>
                  </a:lnTo>
                  <a:lnTo>
                    <a:pt x="22807" y="12852"/>
                  </a:lnTo>
                  <a:lnTo>
                    <a:pt x="23049" y="12972"/>
                  </a:lnTo>
                  <a:lnTo>
                    <a:pt x="23230" y="13033"/>
                  </a:lnTo>
                  <a:lnTo>
                    <a:pt x="23712" y="13033"/>
                  </a:lnTo>
                  <a:lnTo>
                    <a:pt x="23893" y="12972"/>
                  </a:lnTo>
                  <a:lnTo>
                    <a:pt x="24135" y="12852"/>
                  </a:lnTo>
                  <a:lnTo>
                    <a:pt x="24316" y="12731"/>
                  </a:lnTo>
                  <a:lnTo>
                    <a:pt x="24436" y="12550"/>
                  </a:lnTo>
                  <a:lnTo>
                    <a:pt x="24557" y="12309"/>
                  </a:lnTo>
                  <a:lnTo>
                    <a:pt x="24617" y="12128"/>
                  </a:lnTo>
                  <a:lnTo>
                    <a:pt x="24617" y="11886"/>
                  </a:lnTo>
                  <a:lnTo>
                    <a:pt x="24617" y="11645"/>
                  </a:lnTo>
                  <a:lnTo>
                    <a:pt x="24557" y="11464"/>
                  </a:lnTo>
                  <a:lnTo>
                    <a:pt x="24436" y="11223"/>
                  </a:lnTo>
                  <a:lnTo>
                    <a:pt x="24316" y="11042"/>
                  </a:lnTo>
                  <a:lnTo>
                    <a:pt x="24135" y="10921"/>
                  </a:lnTo>
                  <a:lnTo>
                    <a:pt x="23893" y="10800"/>
                  </a:lnTo>
                  <a:lnTo>
                    <a:pt x="23712" y="10740"/>
                  </a:lnTo>
                  <a:close/>
                  <a:moveTo>
                    <a:pt x="29022" y="10740"/>
                  </a:moveTo>
                  <a:lnTo>
                    <a:pt x="28841" y="10800"/>
                  </a:lnTo>
                  <a:lnTo>
                    <a:pt x="28599" y="10921"/>
                  </a:lnTo>
                  <a:lnTo>
                    <a:pt x="28418" y="11042"/>
                  </a:lnTo>
                  <a:lnTo>
                    <a:pt x="28298" y="11223"/>
                  </a:lnTo>
                  <a:lnTo>
                    <a:pt x="28177" y="11464"/>
                  </a:lnTo>
                  <a:lnTo>
                    <a:pt x="28117" y="11645"/>
                  </a:lnTo>
                  <a:lnTo>
                    <a:pt x="28117" y="11886"/>
                  </a:lnTo>
                  <a:lnTo>
                    <a:pt x="28117" y="12128"/>
                  </a:lnTo>
                  <a:lnTo>
                    <a:pt x="28177" y="12309"/>
                  </a:lnTo>
                  <a:lnTo>
                    <a:pt x="28298" y="12550"/>
                  </a:lnTo>
                  <a:lnTo>
                    <a:pt x="28418" y="12731"/>
                  </a:lnTo>
                  <a:lnTo>
                    <a:pt x="28599" y="12852"/>
                  </a:lnTo>
                  <a:lnTo>
                    <a:pt x="28841" y="12972"/>
                  </a:lnTo>
                  <a:lnTo>
                    <a:pt x="29022" y="13033"/>
                  </a:lnTo>
                  <a:lnTo>
                    <a:pt x="29505" y="13033"/>
                  </a:lnTo>
                  <a:lnTo>
                    <a:pt x="29686" y="12972"/>
                  </a:lnTo>
                  <a:lnTo>
                    <a:pt x="29927" y="12852"/>
                  </a:lnTo>
                  <a:lnTo>
                    <a:pt x="30108" y="12731"/>
                  </a:lnTo>
                  <a:lnTo>
                    <a:pt x="30229" y="12550"/>
                  </a:lnTo>
                  <a:lnTo>
                    <a:pt x="30349" y="12309"/>
                  </a:lnTo>
                  <a:lnTo>
                    <a:pt x="30410" y="12128"/>
                  </a:lnTo>
                  <a:lnTo>
                    <a:pt x="30410" y="11886"/>
                  </a:lnTo>
                  <a:lnTo>
                    <a:pt x="30410" y="11645"/>
                  </a:lnTo>
                  <a:lnTo>
                    <a:pt x="30349" y="11464"/>
                  </a:lnTo>
                  <a:lnTo>
                    <a:pt x="30229" y="11223"/>
                  </a:lnTo>
                  <a:lnTo>
                    <a:pt x="30108" y="11042"/>
                  </a:lnTo>
                  <a:lnTo>
                    <a:pt x="29927" y="10921"/>
                  </a:lnTo>
                  <a:lnTo>
                    <a:pt x="29686" y="10800"/>
                  </a:lnTo>
                  <a:lnTo>
                    <a:pt x="29505" y="10740"/>
                  </a:lnTo>
                  <a:close/>
                  <a:moveTo>
                    <a:pt x="34814" y="10740"/>
                  </a:moveTo>
                  <a:lnTo>
                    <a:pt x="34633" y="10800"/>
                  </a:lnTo>
                  <a:lnTo>
                    <a:pt x="34392" y="10921"/>
                  </a:lnTo>
                  <a:lnTo>
                    <a:pt x="34211" y="11042"/>
                  </a:lnTo>
                  <a:lnTo>
                    <a:pt x="34090" y="11223"/>
                  </a:lnTo>
                  <a:lnTo>
                    <a:pt x="33969" y="11464"/>
                  </a:lnTo>
                  <a:lnTo>
                    <a:pt x="33909" y="11645"/>
                  </a:lnTo>
                  <a:lnTo>
                    <a:pt x="33909" y="11886"/>
                  </a:lnTo>
                  <a:lnTo>
                    <a:pt x="33909" y="12128"/>
                  </a:lnTo>
                  <a:lnTo>
                    <a:pt x="33969" y="12309"/>
                  </a:lnTo>
                  <a:lnTo>
                    <a:pt x="34090" y="12550"/>
                  </a:lnTo>
                  <a:lnTo>
                    <a:pt x="34211" y="12731"/>
                  </a:lnTo>
                  <a:lnTo>
                    <a:pt x="34392" y="12852"/>
                  </a:lnTo>
                  <a:lnTo>
                    <a:pt x="34633" y="12972"/>
                  </a:lnTo>
                  <a:lnTo>
                    <a:pt x="34814" y="13033"/>
                  </a:lnTo>
                  <a:lnTo>
                    <a:pt x="35297" y="13033"/>
                  </a:lnTo>
                  <a:lnTo>
                    <a:pt x="35478" y="12972"/>
                  </a:lnTo>
                  <a:lnTo>
                    <a:pt x="35719" y="12852"/>
                  </a:lnTo>
                  <a:lnTo>
                    <a:pt x="35900" y="12731"/>
                  </a:lnTo>
                  <a:lnTo>
                    <a:pt x="36021" y="12550"/>
                  </a:lnTo>
                  <a:lnTo>
                    <a:pt x="36141" y="12309"/>
                  </a:lnTo>
                  <a:lnTo>
                    <a:pt x="36202" y="12128"/>
                  </a:lnTo>
                  <a:lnTo>
                    <a:pt x="36202" y="11886"/>
                  </a:lnTo>
                  <a:lnTo>
                    <a:pt x="36202" y="11645"/>
                  </a:lnTo>
                  <a:lnTo>
                    <a:pt x="36141" y="11464"/>
                  </a:lnTo>
                  <a:lnTo>
                    <a:pt x="36021" y="11223"/>
                  </a:lnTo>
                  <a:lnTo>
                    <a:pt x="35900" y="11042"/>
                  </a:lnTo>
                  <a:lnTo>
                    <a:pt x="35719" y="10921"/>
                  </a:lnTo>
                  <a:lnTo>
                    <a:pt x="35478" y="10800"/>
                  </a:lnTo>
                  <a:lnTo>
                    <a:pt x="35297" y="10740"/>
                  </a:lnTo>
                  <a:close/>
                  <a:moveTo>
                    <a:pt x="40606" y="10740"/>
                  </a:moveTo>
                  <a:lnTo>
                    <a:pt x="40425" y="10800"/>
                  </a:lnTo>
                  <a:lnTo>
                    <a:pt x="40184" y="10921"/>
                  </a:lnTo>
                  <a:lnTo>
                    <a:pt x="40003" y="11042"/>
                  </a:lnTo>
                  <a:lnTo>
                    <a:pt x="39882" y="11223"/>
                  </a:lnTo>
                  <a:lnTo>
                    <a:pt x="39762" y="11464"/>
                  </a:lnTo>
                  <a:lnTo>
                    <a:pt x="39701" y="11645"/>
                  </a:lnTo>
                  <a:lnTo>
                    <a:pt x="39701" y="11886"/>
                  </a:lnTo>
                  <a:lnTo>
                    <a:pt x="39701" y="12128"/>
                  </a:lnTo>
                  <a:lnTo>
                    <a:pt x="39762" y="12309"/>
                  </a:lnTo>
                  <a:lnTo>
                    <a:pt x="39882" y="12550"/>
                  </a:lnTo>
                  <a:lnTo>
                    <a:pt x="40003" y="12731"/>
                  </a:lnTo>
                  <a:lnTo>
                    <a:pt x="40184" y="12852"/>
                  </a:lnTo>
                  <a:lnTo>
                    <a:pt x="40425" y="12972"/>
                  </a:lnTo>
                  <a:lnTo>
                    <a:pt x="40606" y="13033"/>
                  </a:lnTo>
                  <a:lnTo>
                    <a:pt x="41089" y="13033"/>
                  </a:lnTo>
                  <a:lnTo>
                    <a:pt x="41270" y="12972"/>
                  </a:lnTo>
                  <a:lnTo>
                    <a:pt x="41511" y="12852"/>
                  </a:lnTo>
                  <a:lnTo>
                    <a:pt x="41692" y="12731"/>
                  </a:lnTo>
                  <a:lnTo>
                    <a:pt x="41813" y="12550"/>
                  </a:lnTo>
                  <a:lnTo>
                    <a:pt x="41934" y="12309"/>
                  </a:lnTo>
                  <a:lnTo>
                    <a:pt x="41994" y="12128"/>
                  </a:lnTo>
                  <a:lnTo>
                    <a:pt x="41994" y="11886"/>
                  </a:lnTo>
                  <a:lnTo>
                    <a:pt x="41994" y="11645"/>
                  </a:lnTo>
                  <a:lnTo>
                    <a:pt x="41934" y="11464"/>
                  </a:lnTo>
                  <a:lnTo>
                    <a:pt x="41813" y="11223"/>
                  </a:lnTo>
                  <a:lnTo>
                    <a:pt x="41692" y="11042"/>
                  </a:lnTo>
                  <a:lnTo>
                    <a:pt x="41511" y="10921"/>
                  </a:lnTo>
                  <a:lnTo>
                    <a:pt x="41270" y="10800"/>
                  </a:lnTo>
                  <a:lnTo>
                    <a:pt x="41089" y="10740"/>
                  </a:lnTo>
                  <a:close/>
                  <a:moveTo>
                    <a:pt x="46399" y="10740"/>
                  </a:moveTo>
                  <a:lnTo>
                    <a:pt x="46218" y="10800"/>
                  </a:lnTo>
                  <a:lnTo>
                    <a:pt x="45976" y="10921"/>
                  </a:lnTo>
                  <a:lnTo>
                    <a:pt x="45795" y="11042"/>
                  </a:lnTo>
                  <a:lnTo>
                    <a:pt x="45674" y="11223"/>
                  </a:lnTo>
                  <a:lnTo>
                    <a:pt x="45554" y="11464"/>
                  </a:lnTo>
                  <a:lnTo>
                    <a:pt x="45493" y="11645"/>
                  </a:lnTo>
                  <a:lnTo>
                    <a:pt x="45493" y="11886"/>
                  </a:lnTo>
                  <a:lnTo>
                    <a:pt x="45493" y="12128"/>
                  </a:lnTo>
                  <a:lnTo>
                    <a:pt x="45554" y="12309"/>
                  </a:lnTo>
                  <a:lnTo>
                    <a:pt x="45674" y="12550"/>
                  </a:lnTo>
                  <a:lnTo>
                    <a:pt x="45795" y="12731"/>
                  </a:lnTo>
                  <a:lnTo>
                    <a:pt x="45976" y="12852"/>
                  </a:lnTo>
                  <a:lnTo>
                    <a:pt x="46218" y="12972"/>
                  </a:lnTo>
                  <a:lnTo>
                    <a:pt x="46399" y="13033"/>
                  </a:lnTo>
                  <a:lnTo>
                    <a:pt x="46881" y="13033"/>
                  </a:lnTo>
                  <a:lnTo>
                    <a:pt x="47062" y="12972"/>
                  </a:lnTo>
                  <a:lnTo>
                    <a:pt x="47304" y="12852"/>
                  </a:lnTo>
                  <a:lnTo>
                    <a:pt x="47485" y="12731"/>
                  </a:lnTo>
                  <a:lnTo>
                    <a:pt x="47605" y="12550"/>
                  </a:lnTo>
                  <a:lnTo>
                    <a:pt x="47726" y="12309"/>
                  </a:lnTo>
                  <a:lnTo>
                    <a:pt x="47786" y="12128"/>
                  </a:lnTo>
                  <a:lnTo>
                    <a:pt x="47786" y="11886"/>
                  </a:lnTo>
                  <a:lnTo>
                    <a:pt x="47786" y="11645"/>
                  </a:lnTo>
                  <a:lnTo>
                    <a:pt x="47726" y="11464"/>
                  </a:lnTo>
                  <a:lnTo>
                    <a:pt x="47605" y="11223"/>
                  </a:lnTo>
                  <a:lnTo>
                    <a:pt x="47485" y="11042"/>
                  </a:lnTo>
                  <a:lnTo>
                    <a:pt x="47304" y="10921"/>
                  </a:lnTo>
                  <a:lnTo>
                    <a:pt x="47062" y="10800"/>
                  </a:lnTo>
                  <a:lnTo>
                    <a:pt x="46881" y="10740"/>
                  </a:lnTo>
                  <a:close/>
                  <a:moveTo>
                    <a:pt x="52191" y="10740"/>
                  </a:moveTo>
                  <a:lnTo>
                    <a:pt x="52010" y="10800"/>
                  </a:lnTo>
                  <a:lnTo>
                    <a:pt x="51768" y="10921"/>
                  </a:lnTo>
                  <a:lnTo>
                    <a:pt x="51587" y="11042"/>
                  </a:lnTo>
                  <a:lnTo>
                    <a:pt x="51467" y="11223"/>
                  </a:lnTo>
                  <a:lnTo>
                    <a:pt x="51346" y="11464"/>
                  </a:lnTo>
                  <a:lnTo>
                    <a:pt x="51286" y="11645"/>
                  </a:lnTo>
                  <a:lnTo>
                    <a:pt x="51286" y="11886"/>
                  </a:lnTo>
                  <a:lnTo>
                    <a:pt x="51286" y="12128"/>
                  </a:lnTo>
                  <a:lnTo>
                    <a:pt x="51346" y="12309"/>
                  </a:lnTo>
                  <a:lnTo>
                    <a:pt x="51467" y="12550"/>
                  </a:lnTo>
                  <a:lnTo>
                    <a:pt x="51587" y="12731"/>
                  </a:lnTo>
                  <a:lnTo>
                    <a:pt x="51768" y="12852"/>
                  </a:lnTo>
                  <a:lnTo>
                    <a:pt x="52010" y="12972"/>
                  </a:lnTo>
                  <a:lnTo>
                    <a:pt x="52191" y="13033"/>
                  </a:lnTo>
                  <a:lnTo>
                    <a:pt x="52673" y="13033"/>
                  </a:lnTo>
                  <a:lnTo>
                    <a:pt x="52854" y="12972"/>
                  </a:lnTo>
                  <a:lnTo>
                    <a:pt x="53096" y="12852"/>
                  </a:lnTo>
                  <a:lnTo>
                    <a:pt x="53277" y="12731"/>
                  </a:lnTo>
                  <a:lnTo>
                    <a:pt x="53397" y="12550"/>
                  </a:lnTo>
                  <a:lnTo>
                    <a:pt x="53518" y="12309"/>
                  </a:lnTo>
                  <a:lnTo>
                    <a:pt x="53578" y="12128"/>
                  </a:lnTo>
                  <a:lnTo>
                    <a:pt x="53578" y="11886"/>
                  </a:lnTo>
                  <a:lnTo>
                    <a:pt x="53578" y="11645"/>
                  </a:lnTo>
                  <a:lnTo>
                    <a:pt x="53518" y="11464"/>
                  </a:lnTo>
                  <a:lnTo>
                    <a:pt x="53397" y="11223"/>
                  </a:lnTo>
                  <a:lnTo>
                    <a:pt x="53277" y="11042"/>
                  </a:lnTo>
                  <a:lnTo>
                    <a:pt x="53096" y="10921"/>
                  </a:lnTo>
                  <a:lnTo>
                    <a:pt x="52854" y="10800"/>
                  </a:lnTo>
                  <a:lnTo>
                    <a:pt x="52673" y="10740"/>
                  </a:lnTo>
                  <a:close/>
                  <a:moveTo>
                    <a:pt x="57983" y="10740"/>
                  </a:moveTo>
                  <a:lnTo>
                    <a:pt x="57802" y="10800"/>
                  </a:lnTo>
                  <a:lnTo>
                    <a:pt x="57561" y="10921"/>
                  </a:lnTo>
                  <a:lnTo>
                    <a:pt x="57380" y="11042"/>
                  </a:lnTo>
                  <a:lnTo>
                    <a:pt x="57259" y="11223"/>
                  </a:lnTo>
                  <a:lnTo>
                    <a:pt x="57138" y="11464"/>
                  </a:lnTo>
                  <a:lnTo>
                    <a:pt x="57078" y="11645"/>
                  </a:lnTo>
                  <a:lnTo>
                    <a:pt x="57078" y="11886"/>
                  </a:lnTo>
                  <a:lnTo>
                    <a:pt x="57078" y="12128"/>
                  </a:lnTo>
                  <a:lnTo>
                    <a:pt x="57138" y="12309"/>
                  </a:lnTo>
                  <a:lnTo>
                    <a:pt x="57259" y="12550"/>
                  </a:lnTo>
                  <a:lnTo>
                    <a:pt x="57380" y="12731"/>
                  </a:lnTo>
                  <a:lnTo>
                    <a:pt x="57561" y="12852"/>
                  </a:lnTo>
                  <a:lnTo>
                    <a:pt x="57802" y="12972"/>
                  </a:lnTo>
                  <a:lnTo>
                    <a:pt x="57983" y="13033"/>
                  </a:lnTo>
                  <a:lnTo>
                    <a:pt x="58466" y="13033"/>
                  </a:lnTo>
                  <a:lnTo>
                    <a:pt x="58647" y="12972"/>
                  </a:lnTo>
                  <a:lnTo>
                    <a:pt x="58888" y="12852"/>
                  </a:lnTo>
                  <a:lnTo>
                    <a:pt x="59069" y="12731"/>
                  </a:lnTo>
                  <a:lnTo>
                    <a:pt x="59190" y="12550"/>
                  </a:lnTo>
                  <a:lnTo>
                    <a:pt x="59310" y="12309"/>
                  </a:lnTo>
                  <a:lnTo>
                    <a:pt x="59371" y="12128"/>
                  </a:lnTo>
                  <a:lnTo>
                    <a:pt x="59371" y="11886"/>
                  </a:lnTo>
                  <a:lnTo>
                    <a:pt x="59371" y="11645"/>
                  </a:lnTo>
                  <a:lnTo>
                    <a:pt x="59310" y="11464"/>
                  </a:lnTo>
                  <a:lnTo>
                    <a:pt x="59190" y="11223"/>
                  </a:lnTo>
                  <a:lnTo>
                    <a:pt x="59069" y="11042"/>
                  </a:lnTo>
                  <a:lnTo>
                    <a:pt x="58888" y="10921"/>
                  </a:lnTo>
                  <a:lnTo>
                    <a:pt x="58647" y="10800"/>
                  </a:lnTo>
                  <a:lnTo>
                    <a:pt x="58466" y="10740"/>
                  </a:lnTo>
                  <a:close/>
                  <a:moveTo>
                    <a:pt x="63775" y="10740"/>
                  </a:moveTo>
                  <a:lnTo>
                    <a:pt x="63594" y="10800"/>
                  </a:lnTo>
                  <a:lnTo>
                    <a:pt x="63353" y="10921"/>
                  </a:lnTo>
                  <a:lnTo>
                    <a:pt x="63172" y="11042"/>
                  </a:lnTo>
                  <a:lnTo>
                    <a:pt x="63051" y="11223"/>
                  </a:lnTo>
                  <a:lnTo>
                    <a:pt x="62931" y="11464"/>
                  </a:lnTo>
                  <a:lnTo>
                    <a:pt x="62870" y="11645"/>
                  </a:lnTo>
                  <a:lnTo>
                    <a:pt x="62870" y="11886"/>
                  </a:lnTo>
                  <a:lnTo>
                    <a:pt x="62870" y="12128"/>
                  </a:lnTo>
                  <a:lnTo>
                    <a:pt x="62931" y="12309"/>
                  </a:lnTo>
                  <a:lnTo>
                    <a:pt x="63051" y="12550"/>
                  </a:lnTo>
                  <a:lnTo>
                    <a:pt x="63172" y="12731"/>
                  </a:lnTo>
                  <a:lnTo>
                    <a:pt x="63353" y="12852"/>
                  </a:lnTo>
                  <a:lnTo>
                    <a:pt x="63594" y="12972"/>
                  </a:lnTo>
                  <a:lnTo>
                    <a:pt x="63775" y="13033"/>
                  </a:lnTo>
                  <a:lnTo>
                    <a:pt x="64258" y="13033"/>
                  </a:lnTo>
                  <a:lnTo>
                    <a:pt x="64439" y="12972"/>
                  </a:lnTo>
                  <a:lnTo>
                    <a:pt x="64680" y="12852"/>
                  </a:lnTo>
                  <a:lnTo>
                    <a:pt x="64861" y="12731"/>
                  </a:lnTo>
                  <a:lnTo>
                    <a:pt x="64982" y="12550"/>
                  </a:lnTo>
                  <a:lnTo>
                    <a:pt x="65103" y="12309"/>
                  </a:lnTo>
                  <a:lnTo>
                    <a:pt x="65163" y="12128"/>
                  </a:lnTo>
                  <a:lnTo>
                    <a:pt x="65163" y="11886"/>
                  </a:lnTo>
                  <a:lnTo>
                    <a:pt x="65163" y="11705"/>
                  </a:lnTo>
                  <a:lnTo>
                    <a:pt x="65103" y="11464"/>
                  </a:lnTo>
                  <a:lnTo>
                    <a:pt x="64922" y="11162"/>
                  </a:lnTo>
                  <a:lnTo>
                    <a:pt x="64741" y="10981"/>
                  </a:lnTo>
                  <a:lnTo>
                    <a:pt x="64439" y="10800"/>
                  </a:lnTo>
                  <a:lnTo>
                    <a:pt x="64198" y="10740"/>
                  </a:lnTo>
                  <a:close/>
                  <a:moveTo>
                    <a:pt x="8689" y="13636"/>
                  </a:moveTo>
                  <a:lnTo>
                    <a:pt x="7844" y="14783"/>
                  </a:lnTo>
                  <a:lnTo>
                    <a:pt x="7844" y="15024"/>
                  </a:lnTo>
                  <a:lnTo>
                    <a:pt x="7904" y="15205"/>
                  </a:lnTo>
                  <a:lnTo>
                    <a:pt x="8025" y="15446"/>
                  </a:lnTo>
                  <a:lnTo>
                    <a:pt x="8146" y="15627"/>
                  </a:lnTo>
                  <a:lnTo>
                    <a:pt x="8327" y="15748"/>
                  </a:lnTo>
                  <a:lnTo>
                    <a:pt x="8568" y="15869"/>
                  </a:lnTo>
                  <a:lnTo>
                    <a:pt x="8749" y="15929"/>
                  </a:lnTo>
                  <a:lnTo>
                    <a:pt x="9232" y="15929"/>
                  </a:lnTo>
                  <a:lnTo>
                    <a:pt x="9413" y="15869"/>
                  </a:lnTo>
                  <a:lnTo>
                    <a:pt x="9654" y="15748"/>
                  </a:lnTo>
                  <a:lnTo>
                    <a:pt x="9835" y="15627"/>
                  </a:lnTo>
                  <a:lnTo>
                    <a:pt x="9956" y="15446"/>
                  </a:lnTo>
                  <a:lnTo>
                    <a:pt x="10076" y="15205"/>
                  </a:lnTo>
                  <a:lnTo>
                    <a:pt x="10137" y="15024"/>
                  </a:lnTo>
                  <a:lnTo>
                    <a:pt x="10137" y="14783"/>
                  </a:lnTo>
                  <a:lnTo>
                    <a:pt x="10076" y="14420"/>
                  </a:lnTo>
                  <a:lnTo>
                    <a:pt x="9956" y="14119"/>
                  </a:lnTo>
                  <a:lnTo>
                    <a:pt x="9775" y="13938"/>
                  </a:lnTo>
                  <a:lnTo>
                    <a:pt x="9533" y="13757"/>
                  </a:lnTo>
                  <a:lnTo>
                    <a:pt x="9292" y="13636"/>
                  </a:lnTo>
                  <a:close/>
                  <a:moveTo>
                    <a:pt x="14481" y="13636"/>
                  </a:moveTo>
                  <a:lnTo>
                    <a:pt x="14240" y="13757"/>
                  </a:lnTo>
                  <a:lnTo>
                    <a:pt x="13998" y="13938"/>
                  </a:lnTo>
                  <a:lnTo>
                    <a:pt x="13817" y="14119"/>
                  </a:lnTo>
                  <a:lnTo>
                    <a:pt x="13697" y="14420"/>
                  </a:lnTo>
                  <a:lnTo>
                    <a:pt x="13636" y="14783"/>
                  </a:lnTo>
                  <a:lnTo>
                    <a:pt x="13636" y="15024"/>
                  </a:lnTo>
                  <a:lnTo>
                    <a:pt x="13697" y="15205"/>
                  </a:lnTo>
                  <a:lnTo>
                    <a:pt x="13817" y="15446"/>
                  </a:lnTo>
                  <a:lnTo>
                    <a:pt x="13938" y="15627"/>
                  </a:lnTo>
                  <a:lnTo>
                    <a:pt x="14119" y="15748"/>
                  </a:lnTo>
                  <a:lnTo>
                    <a:pt x="14360" y="15869"/>
                  </a:lnTo>
                  <a:lnTo>
                    <a:pt x="14541" y="15929"/>
                  </a:lnTo>
                  <a:lnTo>
                    <a:pt x="15024" y="15929"/>
                  </a:lnTo>
                  <a:lnTo>
                    <a:pt x="15205" y="15869"/>
                  </a:lnTo>
                  <a:lnTo>
                    <a:pt x="15446" y="15748"/>
                  </a:lnTo>
                  <a:lnTo>
                    <a:pt x="15627" y="15627"/>
                  </a:lnTo>
                  <a:lnTo>
                    <a:pt x="15748" y="15446"/>
                  </a:lnTo>
                  <a:lnTo>
                    <a:pt x="15869" y="15205"/>
                  </a:lnTo>
                  <a:lnTo>
                    <a:pt x="15929" y="15024"/>
                  </a:lnTo>
                  <a:lnTo>
                    <a:pt x="15929" y="14783"/>
                  </a:lnTo>
                  <a:lnTo>
                    <a:pt x="15869" y="14420"/>
                  </a:lnTo>
                  <a:lnTo>
                    <a:pt x="15748" y="14119"/>
                  </a:lnTo>
                  <a:lnTo>
                    <a:pt x="15567" y="13938"/>
                  </a:lnTo>
                  <a:lnTo>
                    <a:pt x="15326" y="13757"/>
                  </a:lnTo>
                  <a:lnTo>
                    <a:pt x="15084" y="13636"/>
                  </a:lnTo>
                  <a:close/>
                  <a:moveTo>
                    <a:pt x="20273" y="13636"/>
                  </a:moveTo>
                  <a:lnTo>
                    <a:pt x="20032" y="13757"/>
                  </a:lnTo>
                  <a:lnTo>
                    <a:pt x="19790" y="13938"/>
                  </a:lnTo>
                  <a:lnTo>
                    <a:pt x="19609" y="14119"/>
                  </a:lnTo>
                  <a:lnTo>
                    <a:pt x="19489" y="14420"/>
                  </a:lnTo>
                  <a:lnTo>
                    <a:pt x="19428" y="14783"/>
                  </a:lnTo>
                  <a:lnTo>
                    <a:pt x="19428" y="15024"/>
                  </a:lnTo>
                  <a:lnTo>
                    <a:pt x="19489" y="15205"/>
                  </a:lnTo>
                  <a:lnTo>
                    <a:pt x="19609" y="15446"/>
                  </a:lnTo>
                  <a:lnTo>
                    <a:pt x="19730" y="15627"/>
                  </a:lnTo>
                  <a:lnTo>
                    <a:pt x="19911" y="15748"/>
                  </a:lnTo>
                  <a:lnTo>
                    <a:pt x="20152" y="15869"/>
                  </a:lnTo>
                  <a:lnTo>
                    <a:pt x="20333" y="15929"/>
                  </a:lnTo>
                  <a:lnTo>
                    <a:pt x="20816" y="15929"/>
                  </a:lnTo>
                  <a:lnTo>
                    <a:pt x="20997" y="15869"/>
                  </a:lnTo>
                  <a:lnTo>
                    <a:pt x="21239" y="15748"/>
                  </a:lnTo>
                  <a:lnTo>
                    <a:pt x="21420" y="15627"/>
                  </a:lnTo>
                  <a:lnTo>
                    <a:pt x="21540" y="15446"/>
                  </a:lnTo>
                  <a:lnTo>
                    <a:pt x="21661" y="15205"/>
                  </a:lnTo>
                  <a:lnTo>
                    <a:pt x="21721" y="15024"/>
                  </a:lnTo>
                  <a:lnTo>
                    <a:pt x="21721" y="14783"/>
                  </a:lnTo>
                  <a:lnTo>
                    <a:pt x="21661" y="14420"/>
                  </a:lnTo>
                  <a:lnTo>
                    <a:pt x="21540" y="14119"/>
                  </a:lnTo>
                  <a:lnTo>
                    <a:pt x="21359" y="13938"/>
                  </a:lnTo>
                  <a:lnTo>
                    <a:pt x="21118" y="13757"/>
                  </a:lnTo>
                  <a:lnTo>
                    <a:pt x="20876" y="13636"/>
                  </a:lnTo>
                  <a:close/>
                  <a:moveTo>
                    <a:pt x="26065" y="13636"/>
                  </a:moveTo>
                  <a:lnTo>
                    <a:pt x="25824" y="13757"/>
                  </a:lnTo>
                  <a:lnTo>
                    <a:pt x="25583" y="13938"/>
                  </a:lnTo>
                  <a:lnTo>
                    <a:pt x="25402" y="14119"/>
                  </a:lnTo>
                  <a:lnTo>
                    <a:pt x="25281" y="14420"/>
                  </a:lnTo>
                  <a:lnTo>
                    <a:pt x="25221" y="14783"/>
                  </a:lnTo>
                  <a:lnTo>
                    <a:pt x="25221" y="15024"/>
                  </a:lnTo>
                  <a:lnTo>
                    <a:pt x="25281" y="15205"/>
                  </a:lnTo>
                  <a:lnTo>
                    <a:pt x="25402" y="15446"/>
                  </a:lnTo>
                  <a:lnTo>
                    <a:pt x="25522" y="15627"/>
                  </a:lnTo>
                  <a:lnTo>
                    <a:pt x="25703" y="15748"/>
                  </a:lnTo>
                  <a:lnTo>
                    <a:pt x="25945" y="15869"/>
                  </a:lnTo>
                  <a:lnTo>
                    <a:pt x="26126" y="15929"/>
                  </a:lnTo>
                  <a:lnTo>
                    <a:pt x="26608" y="15929"/>
                  </a:lnTo>
                  <a:lnTo>
                    <a:pt x="26789" y="15869"/>
                  </a:lnTo>
                  <a:lnTo>
                    <a:pt x="27031" y="15748"/>
                  </a:lnTo>
                  <a:lnTo>
                    <a:pt x="27212" y="15627"/>
                  </a:lnTo>
                  <a:lnTo>
                    <a:pt x="27332" y="15446"/>
                  </a:lnTo>
                  <a:lnTo>
                    <a:pt x="27453" y="15205"/>
                  </a:lnTo>
                  <a:lnTo>
                    <a:pt x="27513" y="15024"/>
                  </a:lnTo>
                  <a:lnTo>
                    <a:pt x="27513" y="14783"/>
                  </a:lnTo>
                  <a:lnTo>
                    <a:pt x="27453" y="14420"/>
                  </a:lnTo>
                  <a:lnTo>
                    <a:pt x="27332" y="14119"/>
                  </a:lnTo>
                  <a:lnTo>
                    <a:pt x="27151" y="13938"/>
                  </a:lnTo>
                  <a:lnTo>
                    <a:pt x="26910" y="13757"/>
                  </a:lnTo>
                  <a:lnTo>
                    <a:pt x="26669" y="13636"/>
                  </a:lnTo>
                  <a:close/>
                  <a:moveTo>
                    <a:pt x="31858" y="13636"/>
                  </a:moveTo>
                  <a:lnTo>
                    <a:pt x="31616" y="13757"/>
                  </a:lnTo>
                  <a:lnTo>
                    <a:pt x="31375" y="13938"/>
                  </a:lnTo>
                  <a:lnTo>
                    <a:pt x="31194" y="14119"/>
                  </a:lnTo>
                  <a:lnTo>
                    <a:pt x="31073" y="14420"/>
                  </a:lnTo>
                  <a:lnTo>
                    <a:pt x="31013" y="14783"/>
                  </a:lnTo>
                  <a:lnTo>
                    <a:pt x="31013" y="15024"/>
                  </a:lnTo>
                  <a:lnTo>
                    <a:pt x="31073" y="15205"/>
                  </a:lnTo>
                  <a:lnTo>
                    <a:pt x="31194" y="15446"/>
                  </a:lnTo>
                  <a:lnTo>
                    <a:pt x="31315" y="15627"/>
                  </a:lnTo>
                  <a:lnTo>
                    <a:pt x="31496" y="15748"/>
                  </a:lnTo>
                  <a:lnTo>
                    <a:pt x="31737" y="15869"/>
                  </a:lnTo>
                  <a:lnTo>
                    <a:pt x="31918" y="15929"/>
                  </a:lnTo>
                  <a:lnTo>
                    <a:pt x="32401" y="15929"/>
                  </a:lnTo>
                  <a:lnTo>
                    <a:pt x="32582" y="15869"/>
                  </a:lnTo>
                  <a:lnTo>
                    <a:pt x="32823" y="15748"/>
                  </a:lnTo>
                  <a:lnTo>
                    <a:pt x="33004" y="15627"/>
                  </a:lnTo>
                  <a:lnTo>
                    <a:pt x="33125" y="15446"/>
                  </a:lnTo>
                  <a:lnTo>
                    <a:pt x="33245" y="15205"/>
                  </a:lnTo>
                  <a:lnTo>
                    <a:pt x="33306" y="15024"/>
                  </a:lnTo>
                  <a:lnTo>
                    <a:pt x="33306" y="14783"/>
                  </a:lnTo>
                  <a:lnTo>
                    <a:pt x="33245" y="14420"/>
                  </a:lnTo>
                  <a:lnTo>
                    <a:pt x="33125" y="14119"/>
                  </a:lnTo>
                  <a:lnTo>
                    <a:pt x="32944" y="13938"/>
                  </a:lnTo>
                  <a:lnTo>
                    <a:pt x="32702" y="13757"/>
                  </a:lnTo>
                  <a:lnTo>
                    <a:pt x="32461" y="13636"/>
                  </a:lnTo>
                  <a:close/>
                  <a:moveTo>
                    <a:pt x="37650" y="13636"/>
                  </a:moveTo>
                  <a:lnTo>
                    <a:pt x="37408" y="13757"/>
                  </a:lnTo>
                  <a:lnTo>
                    <a:pt x="37167" y="13938"/>
                  </a:lnTo>
                  <a:lnTo>
                    <a:pt x="36986" y="14119"/>
                  </a:lnTo>
                  <a:lnTo>
                    <a:pt x="36865" y="14420"/>
                  </a:lnTo>
                  <a:lnTo>
                    <a:pt x="36805" y="14783"/>
                  </a:lnTo>
                  <a:lnTo>
                    <a:pt x="36805" y="15024"/>
                  </a:lnTo>
                  <a:lnTo>
                    <a:pt x="36865" y="15205"/>
                  </a:lnTo>
                  <a:lnTo>
                    <a:pt x="36986" y="15446"/>
                  </a:lnTo>
                  <a:lnTo>
                    <a:pt x="37107" y="15627"/>
                  </a:lnTo>
                  <a:lnTo>
                    <a:pt x="37288" y="15748"/>
                  </a:lnTo>
                  <a:lnTo>
                    <a:pt x="37529" y="15869"/>
                  </a:lnTo>
                  <a:lnTo>
                    <a:pt x="37710" y="15929"/>
                  </a:lnTo>
                  <a:lnTo>
                    <a:pt x="38193" y="15929"/>
                  </a:lnTo>
                  <a:lnTo>
                    <a:pt x="38374" y="15869"/>
                  </a:lnTo>
                  <a:lnTo>
                    <a:pt x="38615" y="15748"/>
                  </a:lnTo>
                  <a:lnTo>
                    <a:pt x="38796" y="15627"/>
                  </a:lnTo>
                  <a:lnTo>
                    <a:pt x="38917" y="15446"/>
                  </a:lnTo>
                  <a:lnTo>
                    <a:pt x="39038" y="15205"/>
                  </a:lnTo>
                  <a:lnTo>
                    <a:pt x="39098" y="15024"/>
                  </a:lnTo>
                  <a:lnTo>
                    <a:pt x="39098" y="14783"/>
                  </a:lnTo>
                  <a:lnTo>
                    <a:pt x="39038" y="14420"/>
                  </a:lnTo>
                  <a:lnTo>
                    <a:pt x="38917" y="14119"/>
                  </a:lnTo>
                  <a:lnTo>
                    <a:pt x="38736" y="13938"/>
                  </a:lnTo>
                  <a:lnTo>
                    <a:pt x="38495" y="13757"/>
                  </a:lnTo>
                  <a:lnTo>
                    <a:pt x="38253" y="13636"/>
                  </a:lnTo>
                  <a:close/>
                  <a:moveTo>
                    <a:pt x="43442" y="13636"/>
                  </a:moveTo>
                  <a:lnTo>
                    <a:pt x="43201" y="13757"/>
                  </a:lnTo>
                  <a:lnTo>
                    <a:pt x="42959" y="13938"/>
                  </a:lnTo>
                  <a:lnTo>
                    <a:pt x="42778" y="14119"/>
                  </a:lnTo>
                  <a:lnTo>
                    <a:pt x="42658" y="14420"/>
                  </a:lnTo>
                  <a:lnTo>
                    <a:pt x="42597" y="14783"/>
                  </a:lnTo>
                  <a:lnTo>
                    <a:pt x="42597" y="15024"/>
                  </a:lnTo>
                  <a:lnTo>
                    <a:pt x="42658" y="15205"/>
                  </a:lnTo>
                  <a:lnTo>
                    <a:pt x="42778" y="15446"/>
                  </a:lnTo>
                  <a:lnTo>
                    <a:pt x="42899" y="15627"/>
                  </a:lnTo>
                  <a:lnTo>
                    <a:pt x="43080" y="15748"/>
                  </a:lnTo>
                  <a:lnTo>
                    <a:pt x="43321" y="15869"/>
                  </a:lnTo>
                  <a:lnTo>
                    <a:pt x="43502" y="15929"/>
                  </a:lnTo>
                  <a:lnTo>
                    <a:pt x="43985" y="15929"/>
                  </a:lnTo>
                  <a:lnTo>
                    <a:pt x="44166" y="15869"/>
                  </a:lnTo>
                  <a:lnTo>
                    <a:pt x="44407" y="15748"/>
                  </a:lnTo>
                  <a:lnTo>
                    <a:pt x="44588" y="15627"/>
                  </a:lnTo>
                  <a:lnTo>
                    <a:pt x="44709" y="15446"/>
                  </a:lnTo>
                  <a:lnTo>
                    <a:pt x="44830" y="15205"/>
                  </a:lnTo>
                  <a:lnTo>
                    <a:pt x="44890" y="15024"/>
                  </a:lnTo>
                  <a:lnTo>
                    <a:pt x="44890" y="14783"/>
                  </a:lnTo>
                  <a:lnTo>
                    <a:pt x="44830" y="14420"/>
                  </a:lnTo>
                  <a:lnTo>
                    <a:pt x="44709" y="14119"/>
                  </a:lnTo>
                  <a:lnTo>
                    <a:pt x="44528" y="13938"/>
                  </a:lnTo>
                  <a:lnTo>
                    <a:pt x="44287" y="13757"/>
                  </a:lnTo>
                  <a:lnTo>
                    <a:pt x="44045" y="13636"/>
                  </a:lnTo>
                  <a:close/>
                  <a:moveTo>
                    <a:pt x="49234" y="13636"/>
                  </a:moveTo>
                  <a:lnTo>
                    <a:pt x="48993" y="13757"/>
                  </a:lnTo>
                  <a:lnTo>
                    <a:pt x="48752" y="13938"/>
                  </a:lnTo>
                  <a:lnTo>
                    <a:pt x="48571" y="14119"/>
                  </a:lnTo>
                  <a:lnTo>
                    <a:pt x="48450" y="14420"/>
                  </a:lnTo>
                  <a:lnTo>
                    <a:pt x="48390" y="14783"/>
                  </a:lnTo>
                  <a:lnTo>
                    <a:pt x="48390" y="15024"/>
                  </a:lnTo>
                  <a:lnTo>
                    <a:pt x="48450" y="15205"/>
                  </a:lnTo>
                  <a:lnTo>
                    <a:pt x="48571" y="15446"/>
                  </a:lnTo>
                  <a:lnTo>
                    <a:pt x="48691" y="15627"/>
                  </a:lnTo>
                  <a:lnTo>
                    <a:pt x="48872" y="15748"/>
                  </a:lnTo>
                  <a:lnTo>
                    <a:pt x="49114" y="15869"/>
                  </a:lnTo>
                  <a:lnTo>
                    <a:pt x="49295" y="15929"/>
                  </a:lnTo>
                  <a:lnTo>
                    <a:pt x="49777" y="15929"/>
                  </a:lnTo>
                  <a:lnTo>
                    <a:pt x="49958" y="15869"/>
                  </a:lnTo>
                  <a:lnTo>
                    <a:pt x="50200" y="15748"/>
                  </a:lnTo>
                  <a:lnTo>
                    <a:pt x="50381" y="15627"/>
                  </a:lnTo>
                  <a:lnTo>
                    <a:pt x="50501" y="15446"/>
                  </a:lnTo>
                  <a:lnTo>
                    <a:pt x="50622" y="15205"/>
                  </a:lnTo>
                  <a:lnTo>
                    <a:pt x="50682" y="15024"/>
                  </a:lnTo>
                  <a:lnTo>
                    <a:pt x="50682" y="14783"/>
                  </a:lnTo>
                  <a:lnTo>
                    <a:pt x="50622" y="14420"/>
                  </a:lnTo>
                  <a:lnTo>
                    <a:pt x="50501" y="14119"/>
                  </a:lnTo>
                  <a:lnTo>
                    <a:pt x="50320" y="13938"/>
                  </a:lnTo>
                  <a:lnTo>
                    <a:pt x="50079" y="13757"/>
                  </a:lnTo>
                  <a:lnTo>
                    <a:pt x="49838" y="13636"/>
                  </a:lnTo>
                  <a:close/>
                  <a:moveTo>
                    <a:pt x="55027" y="13636"/>
                  </a:moveTo>
                  <a:lnTo>
                    <a:pt x="54785" y="13757"/>
                  </a:lnTo>
                  <a:lnTo>
                    <a:pt x="54544" y="13938"/>
                  </a:lnTo>
                  <a:lnTo>
                    <a:pt x="54363" y="14119"/>
                  </a:lnTo>
                  <a:lnTo>
                    <a:pt x="54242" y="14420"/>
                  </a:lnTo>
                  <a:lnTo>
                    <a:pt x="54182" y="14783"/>
                  </a:lnTo>
                  <a:lnTo>
                    <a:pt x="54182" y="15024"/>
                  </a:lnTo>
                  <a:lnTo>
                    <a:pt x="54242" y="15205"/>
                  </a:lnTo>
                  <a:lnTo>
                    <a:pt x="54363" y="15446"/>
                  </a:lnTo>
                  <a:lnTo>
                    <a:pt x="54483" y="15627"/>
                  </a:lnTo>
                  <a:lnTo>
                    <a:pt x="54665" y="15748"/>
                  </a:lnTo>
                  <a:lnTo>
                    <a:pt x="54906" y="15869"/>
                  </a:lnTo>
                  <a:lnTo>
                    <a:pt x="55087" y="15929"/>
                  </a:lnTo>
                  <a:lnTo>
                    <a:pt x="55570" y="15929"/>
                  </a:lnTo>
                  <a:lnTo>
                    <a:pt x="55751" y="15869"/>
                  </a:lnTo>
                  <a:lnTo>
                    <a:pt x="55992" y="15748"/>
                  </a:lnTo>
                  <a:lnTo>
                    <a:pt x="56173" y="15627"/>
                  </a:lnTo>
                  <a:lnTo>
                    <a:pt x="56294" y="15446"/>
                  </a:lnTo>
                  <a:lnTo>
                    <a:pt x="56414" y="15205"/>
                  </a:lnTo>
                  <a:lnTo>
                    <a:pt x="56475" y="15024"/>
                  </a:lnTo>
                  <a:lnTo>
                    <a:pt x="56475" y="14783"/>
                  </a:lnTo>
                  <a:lnTo>
                    <a:pt x="56414" y="14420"/>
                  </a:lnTo>
                  <a:lnTo>
                    <a:pt x="56294" y="14119"/>
                  </a:lnTo>
                  <a:lnTo>
                    <a:pt x="56113" y="13938"/>
                  </a:lnTo>
                  <a:lnTo>
                    <a:pt x="55871" y="13757"/>
                  </a:lnTo>
                  <a:lnTo>
                    <a:pt x="55630" y="13636"/>
                  </a:lnTo>
                  <a:close/>
                  <a:moveTo>
                    <a:pt x="60819" y="13636"/>
                  </a:moveTo>
                  <a:lnTo>
                    <a:pt x="60577" y="13757"/>
                  </a:lnTo>
                  <a:lnTo>
                    <a:pt x="60336" y="13938"/>
                  </a:lnTo>
                  <a:lnTo>
                    <a:pt x="60155" y="14119"/>
                  </a:lnTo>
                  <a:lnTo>
                    <a:pt x="60034" y="14420"/>
                  </a:lnTo>
                  <a:lnTo>
                    <a:pt x="59974" y="14783"/>
                  </a:lnTo>
                  <a:lnTo>
                    <a:pt x="59974" y="15024"/>
                  </a:lnTo>
                  <a:lnTo>
                    <a:pt x="60034" y="15205"/>
                  </a:lnTo>
                  <a:lnTo>
                    <a:pt x="60155" y="15446"/>
                  </a:lnTo>
                  <a:lnTo>
                    <a:pt x="60276" y="15627"/>
                  </a:lnTo>
                  <a:lnTo>
                    <a:pt x="60457" y="15748"/>
                  </a:lnTo>
                  <a:lnTo>
                    <a:pt x="60698" y="15869"/>
                  </a:lnTo>
                  <a:lnTo>
                    <a:pt x="60879" y="15929"/>
                  </a:lnTo>
                  <a:lnTo>
                    <a:pt x="61362" y="15929"/>
                  </a:lnTo>
                  <a:lnTo>
                    <a:pt x="61543" y="15869"/>
                  </a:lnTo>
                  <a:lnTo>
                    <a:pt x="61784" y="15748"/>
                  </a:lnTo>
                  <a:lnTo>
                    <a:pt x="61965" y="15627"/>
                  </a:lnTo>
                  <a:lnTo>
                    <a:pt x="62086" y="15446"/>
                  </a:lnTo>
                  <a:lnTo>
                    <a:pt x="62206" y="15205"/>
                  </a:lnTo>
                  <a:lnTo>
                    <a:pt x="62267" y="15024"/>
                  </a:lnTo>
                  <a:lnTo>
                    <a:pt x="62267" y="14783"/>
                  </a:lnTo>
                  <a:lnTo>
                    <a:pt x="62206" y="14420"/>
                  </a:lnTo>
                  <a:lnTo>
                    <a:pt x="62086" y="14119"/>
                  </a:lnTo>
                  <a:lnTo>
                    <a:pt x="61905" y="13938"/>
                  </a:lnTo>
                  <a:lnTo>
                    <a:pt x="61663" y="13757"/>
                  </a:lnTo>
                  <a:lnTo>
                    <a:pt x="61422" y="13636"/>
                  </a:lnTo>
                  <a:close/>
                  <a:moveTo>
                    <a:pt x="66611" y="13636"/>
                  </a:moveTo>
                  <a:lnTo>
                    <a:pt x="66370" y="13757"/>
                  </a:lnTo>
                  <a:lnTo>
                    <a:pt x="66128" y="13938"/>
                  </a:lnTo>
                  <a:lnTo>
                    <a:pt x="65947" y="14119"/>
                  </a:lnTo>
                  <a:lnTo>
                    <a:pt x="65827" y="14420"/>
                  </a:lnTo>
                  <a:lnTo>
                    <a:pt x="65766" y="14783"/>
                  </a:lnTo>
                  <a:lnTo>
                    <a:pt x="65766" y="15024"/>
                  </a:lnTo>
                  <a:lnTo>
                    <a:pt x="65827" y="15205"/>
                  </a:lnTo>
                  <a:lnTo>
                    <a:pt x="65947" y="15446"/>
                  </a:lnTo>
                  <a:lnTo>
                    <a:pt x="66068" y="15627"/>
                  </a:lnTo>
                  <a:lnTo>
                    <a:pt x="66249" y="15748"/>
                  </a:lnTo>
                  <a:lnTo>
                    <a:pt x="66490" y="15869"/>
                  </a:lnTo>
                  <a:lnTo>
                    <a:pt x="66671" y="15929"/>
                  </a:lnTo>
                  <a:lnTo>
                    <a:pt x="67154" y="15929"/>
                  </a:lnTo>
                  <a:lnTo>
                    <a:pt x="67335" y="15869"/>
                  </a:lnTo>
                  <a:lnTo>
                    <a:pt x="67576" y="15748"/>
                  </a:lnTo>
                  <a:lnTo>
                    <a:pt x="67757" y="15627"/>
                  </a:lnTo>
                  <a:lnTo>
                    <a:pt x="67878" y="15446"/>
                  </a:lnTo>
                  <a:lnTo>
                    <a:pt x="67999" y="15205"/>
                  </a:lnTo>
                  <a:lnTo>
                    <a:pt x="68059" y="15024"/>
                  </a:lnTo>
                  <a:lnTo>
                    <a:pt x="68059" y="14783"/>
                  </a:lnTo>
                  <a:lnTo>
                    <a:pt x="67214" y="13636"/>
                  </a:lnTo>
                  <a:close/>
                  <a:moveTo>
                    <a:pt x="6517" y="16593"/>
                  </a:moveTo>
                  <a:lnTo>
                    <a:pt x="5310" y="18523"/>
                  </a:lnTo>
                  <a:lnTo>
                    <a:pt x="5431" y="18644"/>
                  </a:lnTo>
                  <a:lnTo>
                    <a:pt x="5672" y="18765"/>
                  </a:lnTo>
                  <a:lnTo>
                    <a:pt x="5853" y="18825"/>
                  </a:lnTo>
                  <a:lnTo>
                    <a:pt x="6336" y="18825"/>
                  </a:lnTo>
                  <a:lnTo>
                    <a:pt x="6517" y="18765"/>
                  </a:lnTo>
                  <a:lnTo>
                    <a:pt x="6758" y="18644"/>
                  </a:lnTo>
                  <a:lnTo>
                    <a:pt x="6939" y="18523"/>
                  </a:lnTo>
                  <a:lnTo>
                    <a:pt x="7060" y="18342"/>
                  </a:lnTo>
                  <a:lnTo>
                    <a:pt x="7180" y="18101"/>
                  </a:lnTo>
                  <a:lnTo>
                    <a:pt x="7241" y="17920"/>
                  </a:lnTo>
                  <a:lnTo>
                    <a:pt x="7241" y="17679"/>
                  </a:lnTo>
                  <a:lnTo>
                    <a:pt x="7180" y="17317"/>
                  </a:lnTo>
                  <a:lnTo>
                    <a:pt x="7060" y="17015"/>
                  </a:lnTo>
                  <a:lnTo>
                    <a:pt x="6818" y="16774"/>
                  </a:lnTo>
                  <a:lnTo>
                    <a:pt x="6517" y="16593"/>
                  </a:lnTo>
                  <a:close/>
                  <a:moveTo>
                    <a:pt x="11645" y="16532"/>
                  </a:moveTo>
                  <a:lnTo>
                    <a:pt x="11464" y="16593"/>
                  </a:lnTo>
                  <a:lnTo>
                    <a:pt x="11223" y="16713"/>
                  </a:lnTo>
                  <a:lnTo>
                    <a:pt x="11042" y="16834"/>
                  </a:lnTo>
                  <a:lnTo>
                    <a:pt x="10921" y="17015"/>
                  </a:lnTo>
                  <a:lnTo>
                    <a:pt x="10800" y="17256"/>
                  </a:lnTo>
                  <a:lnTo>
                    <a:pt x="10740" y="17437"/>
                  </a:lnTo>
                  <a:lnTo>
                    <a:pt x="10740" y="17679"/>
                  </a:lnTo>
                  <a:lnTo>
                    <a:pt x="10740" y="17920"/>
                  </a:lnTo>
                  <a:lnTo>
                    <a:pt x="10800" y="18101"/>
                  </a:lnTo>
                  <a:lnTo>
                    <a:pt x="10921" y="18342"/>
                  </a:lnTo>
                  <a:lnTo>
                    <a:pt x="11042" y="18523"/>
                  </a:lnTo>
                  <a:lnTo>
                    <a:pt x="11223" y="18644"/>
                  </a:lnTo>
                  <a:lnTo>
                    <a:pt x="11464" y="18765"/>
                  </a:lnTo>
                  <a:lnTo>
                    <a:pt x="11645" y="18825"/>
                  </a:lnTo>
                  <a:lnTo>
                    <a:pt x="12128" y="18825"/>
                  </a:lnTo>
                  <a:lnTo>
                    <a:pt x="12309" y="18765"/>
                  </a:lnTo>
                  <a:lnTo>
                    <a:pt x="12550" y="18644"/>
                  </a:lnTo>
                  <a:lnTo>
                    <a:pt x="12731" y="18523"/>
                  </a:lnTo>
                  <a:lnTo>
                    <a:pt x="12852" y="18342"/>
                  </a:lnTo>
                  <a:lnTo>
                    <a:pt x="12973" y="18101"/>
                  </a:lnTo>
                  <a:lnTo>
                    <a:pt x="13033" y="17920"/>
                  </a:lnTo>
                  <a:lnTo>
                    <a:pt x="13033" y="17679"/>
                  </a:lnTo>
                  <a:lnTo>
                    <a:pt x="13033" y="17437"/>
                  </a:lnTo>
                  <a:lnTo>
                    <a:pt x="12973" y="17256"/>
                  </a:lnTo>
                  <a:lnTo>
                    <a:pt x="12852" y="17015"/>
                  </a:lnTo>
                  <a:lnTo>
                    <a:pt x="12731" y="16834"/>
                  </a:lnTo>
                  <a:lnTo>
                    <a:pt x="12550" y="16713"/>
                  </a:lnTo>
                  <a:lnTo>
                    <a:pt x="12309" y="16593"/>
                  </a:lnTo>
                  <a:lnTo>
                    <a:pt x="12128" y="16532"/>
                  </a:lnTo>
                  <a:close/>
                  <a:moveTo>
                    <a:pt x="17437" y="16532"/>
                  </a:moveTo>
                  <a:lnTo>
                    <a:pt x="17256" y="16593"/>
                  </a:lnTo>
                  <a:lnTo>
                    <a:pt x="17015" y="16713"/>
                  </a:lnTo>
                  <a:lnTo>
                    <a:pt x="16834" y="16834"/>
                  </a:lnTo>
                  <a:lnTo>
                    <a:pt x="16713" y="17015"/>
                  </a:lnTo>
                  <a:lnTo>
                    <a:pt x="16593" y="17256"/>
                  </a:lnTo>
                  <a:lnTo>
                    <a:pt x="16532" y="17437"/>
                  </a:lnTo>
                  <a:lnTo>
                    <a:pt x="16532" y="17679"/>
                  </a:lnTo>
                  <a:lnTo>
                    <a:pt x="16532" y="17920"/>
                  </a:lnTo>
                  <a:lnTo>
                    <a:pt x="16593" y="18101"/>
                  </a:lnTo>
                  <a:lnTo>
                    <a:pt x="16713" y="18342"/>
                  </a:lnTo>
                  <a:lnTo>
                    <a:pt x="16834" y="18523"/>
                  </a:lnTo>
                  <a:lnTo>
                    <a:pt x="17015" y="18644"/>
                  </a:lnTo>
                  <a:lnTo>
                    <a:pt x="17256" y="18765"/>
                  </a:lnTo>
                  <a:lnTo>
                    <a:pt x="17437" y="18825"/>
                  </a:lnTo>
                  <a:lnTo>
                    <a:pt x="17920" y="18825"/>
                  </a:lnTo>
                  <a:lnTo>
                    <a:pt x="18101" y="18765"/>
                  </a:lnTo>
                  <a:lnTo>
                    <a:pt x="18342" y="18644"/>
                  </a:lnTo>
                  <a:lnTo>
                    <a:pt x="18523" y="18523"/>
                  </a:lnTo>
                  <a:lnTo>
                    <a:pt x="18644" y="18342"/>
                  </a:lnTo>
                  <a:lnTo>
                    <a:pt x="18765" y="18101"/>
                  </a:lnTo>
                  <a:lnTo>
                    <a:pt x="18825" y="17920"/>
                  </a:lnTo>
                  <a:lnTo>
                    <a:pt x="18825" y="17679"/>
                  </a:lnTo>
                  <a:lnTo>
                    <a:pt x="18825" y="17437"/>
                  </a:lnTo>
                  <a:lnTo>
                    <a:pt x="18765" y="17256"/>
                  </a:lnTo>
                  <a:lnTo>
                    <a:pt x="18644" y="17015"/>
                  </a:lnTo>
                  <a:lnTo>
                    <a:pt x="18523" y="16834"/>
                  </a:lnTo>
                  <a:lnTo>
                    <a:pt x="18342" y="16713"/>
                  </a:lnTo>
                  <a:lnTo>
                    <a:pt x="18101" y="16593"/>
                  </a:lnTo>
                  <a:lnTo>
                    <a:pt x="17920" y="16532"/>
                  </a:lnTo>
                  <a:close/>
                  <a:moveTo>
                    <a:pt x="23230" y="16532"/>
                  </a:moveTo>
                  <a:lnTo>
                    <a:pt x="23049" y="16593"/>
                  </a:lnTo>
                  <a:lnTo>
                    <a:pt x="22807" y="16713"/>
                  </a:lnTo>
                  <a:lnTo>
                    <a:pt x="22626" y="16834"/>
                  </a:lnTo>
                  <a:lnTo>
                    <a:pt x="22506" y="17015"/>
                  </a:lnTo>
                  <a:lnTo>
                    <a:pt x="22385" y="17256"/>
                  </a:lnTo>
                  <a:lnTo>
                    <a:pt x="22325" y="17437"/>
                  </a:lnTo>
                  <a:lnTo>
                    <a:pt x="22325" y="17679"/>
                  </a:lnTo>
                  <a:lnTo>
                    <a:pt x="22325" y="17920"/>
                  </a:lnTo>
                  <a:lnTo>
                    <a:pt x="22385" y="18101"/>
                  </a:lnTo>
                  <a:lnTo>
                    <a:pt x="22506" y="18342"/>
                  </a:lnTo>
                  <a:lnTo>
                    <a:pt x="22626" y="18523"/>
                  </a:lnTo>
                  <a:lnTo>
                    <a:pt x="22807" y="18644"/>
                  </a:lnTo>
                  <a:lnTo>
                    <a:pt x="23049" y="18765"/>
                  </a:lnTo>
                  <a:lnTo>
                    <a:pt x="23230" y="18825"/>
                  </a:lnTo>
                  <a:lnTo>
                    <a:pt x="23712" y="18825"/>
                  </a:lnTo>
                  <a:lnTo>
                    <a:pt x="23893" y="18765"/>
                  </a:lnTo>
                  <a:lnTo>
                    <a:pt x="24135" y="18644"/>
                  </a:lnTo>
                  <a:lnTo>
                    <a:pt x="24316" y="18523"/>
                  </a:lnTo>
                  <a:lnTo>
                    <a:pt x="24436" y="18342"/>
                  </a:lnTo>
                  <a:lnTo>
                    <a:pt x="24557" y="18101"/>
                  </a:lnTo>
                  <a:lnTo>
                    <a:pt x="24617" y="17920"/>
                  </a:lnTo>
                  <a:lnTo>
                    <a:pt x="24617" y="17679"/>
                  </a:lnTo>
                  <a:lnTo>
                    <a:pt x="24617" y="17437"/>
                  </a:lnTo>
                  <a:lnTo>
                    <a:pt x="24557" y="17256"/>
                  </a:lnTo>
                  <a:lnTo>
                    <a:pt x="24436" y="17015"/>
                  </a:lnTo>
                  <a:lnTo>
                    <a:pt x="24316" y="16834"/>
                  </a:lnTo>
                  <a:lnTo>
                    <a:pt x="24135" y="16713"/>
                  </a:lnTo>
                  <a:lnTo>
                    <a:pt x="23893" y="16593"/>
                  </a:lnTo>
                  <a:lnTo>
                    <a:pt x="23712" y="16532"/>
                  </a:lnTo>
                  <a:close/>
                  <a:moveTo>
                    <a:pt x="29022" y="16532"/>
                  </a:moveTo>
                  <a:lnTo>
                    <a:pt x="28841" y="16593"/>
                  </a:lnTo>
                  <a:lnTo>
                    <a:pt x="28599" y="16713"/>
                  </a:lnTo>
                  <a:lnTo>
                    <a:pt x="28418" y="16834"/>
                  </a:lnTo>
                  <a:lnTo>
                    <a:pt x="28298" y="17015"/>
                  </a:lnTo>
                  <a:lnTo>
                    <a:pt x="28177" y="17256"/>
                  </a:lnTo>
                  <a:lnTo>
                    <a:pt x="28117" y="17437"/>
                  </a:lnTo>
                  <a:lnTo>
                    <a:pt x="28117" y="17679"/>
                  </a:lnTo>
                  <a:lnTo>
                    <a:pt x="28117" y="17920"/>
                  </a:lnTo>
                  <a:lnTo>
                    <a:pt x="28177" y="18101"/>
                  </a:lnTo>
                  <a:lnTo>
                    <a:pt x="28298" y="18342"/>
                  </a:lnTo>
                  <a:lnTo>
                    <a:pt x="28418" y="18523"/>
                  </a:lnTo>
                  <a:lnTo>
                    <a:pt x="28599" y="18644"/>
                  </a:lnTo>
                  <a:lnTo>
                    <a:pt x="28841" y="18765"/>
                  </a:lnTo>
                  <a:lnTo>
                    <a:pt x="29022" y="18825"/>
                  </a:lnTo>
                  <a:lnTo>
                    <a:pt x="29505" y="18825"/>
                  </a:lnTo>
                  <a:lnTo>
                    <a:pt x="29686" y="18765"/>
                  </a:lnTo>
                  <a:lnTo>
                    <a:pt x="29927" y="18644"/>
                  </a:lnTo>
                  <a:lnTo>
                    <a:pt x="30108" y="18523"/>
                  </a:lnTo>
                  <a:lnTo>
                    <a:pt x="30229" y="18342"/>
                  </a:lnTo>
                  <a:lnTo>
                    <a:pt x="30349" y="18101"/>
                  </a:lnTo>
                  <a:lnTo>
                    <a:pt x="30410" y="17920"/>
                  </a:lnTo>
                  <a:lnTo>
                    <a:pt x="30410" y="17679"/>
                  </a:lnTo>
                  <a:lnTo>
                    <a:pt x="30410" y="17437"/>
                  </a:lnTo>
                  <a:lnTo>
                    <a:pt x="30349" y="17256"/>
                  </a:lnTo>
                  <a:lnTo>
                    <a:pt x="30229" y="17015"/>
                  </a:lnTo>
                  <a:lnTo>
                    <a:pt x="30108" y="16834"/>
                  </a:lnTo>
                  <a:lnTo>
                    <a:pt x="29927" y="16713"/>
                  </a:lnTo>
                  <a:lnTo>
                    <a:pt x="29686" y="16593"/>
                  </a:lnTo>
                  <a:lnTo>
                    <a:pt x="29505" y="16532"/>
                  </a:lnTo>
                  <a:close/>
                  <a:moveTo>
                    <a:pt x="34814" y="16532"/>
                  </a:moveTo>
                  <a:lnTo>
                    <a:pt x="34633" y="16593"/>
                  </a:lnTo>
                  <a:lnTo>
                    <a:pt x="34392" y="16713"/>
                  </a:lnTo>
                  <a:lnTo>
                    <a:pt x="34211" y="16834"/>
                  </a:lnTo>
                  <a:lnTo>
                    <a:pt x="34090" y="17015"/>
                  </a:lnTo>
                  <a:lnTo>
                    <a:pt x="33969" y="17256"/>
                  </a:lnTo>
                  <a:lnTo>
                    <a:pt x="33909" y="17437"/>
                  </a:lnTo>
                  <a:lnTo>
                    <a:pt x="33909" y="17679"/>
                  </a:lnTo>
                  <a:lnTo>
                    <a:pt x="33909" y="17920"/>
                  </a:lnTo>
                  <a:lnTo>
                    <a:pt x="33969" y="18101"/>
                  </a:lnTo>
                  <a:lnTo>
                    <a:pt x="34090" y="18342"/>
                  </a:lnTo>
                  <a:lnTo>
                    <a:pt x="34211" y="18523"/>
                  </a:lnTo>
                  <a:lnTo>
                    <a:pt x="34392" y="18644"/>
                  </a:lnTo>
                  <a:lnTo>
                    <a:pt x="34633" y="18765"/>
                  </a:lnTo>
                  <a:lnTo>
                    <a:pt x="34814" y="18825"/>
                  </a:lnTo>
                  <a:lnTo>
                    <a:pt x="35297" y="18825"/>
                  </a:lnTo>
                  <a:lnTo>
                    <a:pt x="35478" y="18765"/>
                  </a:lnTo>
                  <a:lnTo>
                    <a:pt x="35719" y="18644"/>
                  </a:lnTo>
                  <a:lnTo>
                    <a:pt x="35900" y="18523"/>
                  </a:lnTo>
                  <a:lnTo>
                    <a:pt x="36021" y="18342"/>
                  </a:lnTo>
                  <a:lnTo>
                    <a:pt x="36141" y="18101"/>
                  </a:lnTo>
                  <a:lnTo>
                    <a:pt x="36202" y="17920"/>
                  </a:lnTo>
                  <a:lnTo>
                    <a:pt x="36202" y="17679"/>
                  </a:lnTo>
                  <a:lnTo>
                    <a:pt x="36202" y="17437"/>
                  </a:lnTo>
                  <a:lnTo>
                    <a:pt x="36141" y="17256"/>
                  </a:lnTo>
                  <a:lnTo>
                    <a:pt x="36021" y="17015"/>
                  </a:lnTo>
                  <a:lnTo>
                    <a:pt x="35900" y="16834"/>
                  </a:lnTo>
                  <a:lnTo>
                    <a:pt x="35719" y="16713"/>
                  </a:lnTo>
                  <a:lnTo>
                    <a:pt x="35478" y="16593"/>
                  </a:lnTo>
                  <a:lnTo>
                    <a:pt x="35297" y="16532"/>
                  </a:lnTo>
                  <a:close/>
                  <a:moveTo>
                    <a:pt x="40606" y="16532"/>
                  </a:moveTo>
                  <a:lnTo>
                    <a:pt x="40425" y="16593"/>
                  </a:lnTo>
                  <a:lnTo>
                    <a:pt x="40184" y="16713"/>
                  </a:lnTo>
                  <a:lnTo>
                    <a:pt x="40003" y="16834"/>
                  </a:lnTo>
                  <a:lnTo>
                    <a:pt x="39882" y="17015"/>
                  </a:lnTo>
                  <a:lnTo>
                    <a:pt x="39762" y="17256"/>
                  </a:lnTo>
                  <a:lnTo>
                    <a:pt x="39701" y="17437"/>
                  </a:lnTo>
                  <a:lnTo>
                    <a:pt x="39701" y="17679"/>
                  </a:lnTo>
                  <a:lnTo>
                    <a:pt x="39701" y="17920"/>
                  </a:lnTo>
                  <a:lnTo>
                    <a:pt x="39762" y="18101"/>
                  </a:lnTo>
                  <a:lnTo>
                    <a:pt x="39882" y="18342"/>
                  </a:lnTo>
                  <a:lnTo>
                    <a:pt x="40003" y="18523"/>
                  </a:lnTo>
                  <a:lnTo>
                    <a:pt x="40184" y="18644"/>
                  </a:lnTo>
                  <a:lnTo>
                    <a:pt x="40425" y="18765"/>
                  </a:lnTo>
                  <a:lnTo>
                    <a:pt x="40606" y="18825"/>
                  </a:lnTo>
                  <a:lnTo>
                    <a:pt x="41089" y="18825"/>
                  </a:lnTo>
                  <a:lnTo>
                    <a:pt x="41270" y="18765"/>
                  </a:lnTo>
                  <a:lnTo>
                    <a:pt x="41511" y="18644"/>
                  </a:lnTo>
                  <a:lnTo>
                    <a:pt x="41692" y="18523"/>
                  </a:lnTo>
                  <a:lnTo>
                    <a:pt x="41813" y="18342"/>
                  </a:lnTo>
                  <a:lnTo>
                    <a:pt x="41934" y="18101"/>
                  </a:lnTo>
                  <a:lnTo>
                    <a:pt x="41994" y="17920"/>
                  </a:lnTo>
                  <a:lnTo>
                    <a:pt x="41994" y="17679"/>
                  </a:lnTo>
                  <a:lnTo>
                    <a:pt x="41994" y="17437"/>
                  </a:lnTo>
                  <a:lnTo>
                    <a:pt x="41934" y="17256"/>
                  </a:lnTo>
                  <a:lnTo>
                    <a:pt x="41813" y="17015"/>
                  </a:lnTo>
                  <a:lnTo>
                    <a:pt x="41692" y="16834"/>
                  </a:lnTo>
                  <a:lnTo>
                    <a:pt x="41511" y="16713"/>
                  </a:lnTo>
                  <a:lnTo>
                    <a:pt x="41270" y="16593"/>
                  </a:lnTo>
                  <a:lnTo>
                    <a:pt x="41089" y="16532"/>
                  </a:lnTo>
                  <a:close/>
                  <a:moveTo>
                    <a:pt x="46399" y="16532"/>
                  </a:moveTo>
                  <a:lnTo>
                    <a:pt x="46218" y="16593"/>
                  </a:lnTo>
                  <a:lnTo>
                    <a:pt x="45976" y="16713"/>
                  </a:lnTo>
                  <a:lnTo>
                    <a:pt x="45795" y="16834"/>
                  </a:lnTo>
                  <a:lnTo>
                    <a:pt x="45674" y="17015"/>
                  </a:lnTo>
                  <a:lnTo>
                    <a:pt x="45554" y="17256"/>
                  </a:lnTo>
                  <a:lnTo>
                    <a:pt x="45493" y="17437"/>
                  </a:lnTo>
                  <a:lnTo>
                    <a:pt x="45493" y="17679"/>
                  </a:lnTo>
                  <a:lnTo>
                    <a:pt x="45493" y="17920"/>
                  </a:lnTo>
                  <a:lnTo>
                    <a:pt x="45554" y="18101"/>
                  </a:lnTo>
                  <a:lnTo>
                    <a:pt x="45674" y="18342"/>
                  </a:lnTo>
                  <a:lnTo>
                    <a:pt x="45795" y="18523"/>
                  </a:lnTo>
                  <a:lnTo>
                    <a:pt x="45976" y="18644"/>
                  </a:lnTo>
                  <a:lnTo>
                    <a:pt x="46218" y="18765"/>
                  </a:lnTo>
                  <a:lnTo>
                    <a:pt x="46399" y="18825"/>
                  </a:lnTo>
                  <a:lnTo>
                    <a:pt x="46881" y="18825"/>
                  </a:lnTo>
                  <a:lnTo>
                    <a:pt x="47062" y="18765"/>
                  </a:lnTo>
                  <a:lnTo>
                    <a:pt x="47304" y="18644"/>
                  </a:lnTo>
                  <a:lnTo>
                    <a:pt x="47485" y="18523"/>
                  </a:lnTo>
                  <a:lnTo>
                    <a:pt x="47605" y="18342"/>
                  </a:lnTo>
                  <a:lnTo>
                    <a:pt x="47726" y="18101"/>
                  </a:lnTo>
                  <a:lnTo>
                    <a:pt x="47786" y="17920"/>
                  </a:lnTo>
                  <a:lnTo>
                    <a:pt x="47786" y="17679"/>
                  </a:lnTo>
                  <a:lnTo>
                    <a:pt x="47786" y="17437"/>
                  </a:lnTo>
                  <a:lnTo>
                    <a:pt x="47726" y="17256"/>
                  </a:lnTo>
                  <a:lnTo>
                    <a:pt x="47605" y="17015"/>
                  </a:lnTo>
                  <a:lnTo>
                    <a:pt x="47485" y="16834"/>
                  </a:lnTo>
                  <a:lnTo>
                    <a:pt x="47304" y="16713"/>
                  </a:lnTo>
                  <a:lnTo>
                    <a:pt x="47062" y="16593"/>
                  </a:lnTo>
                  <a:lnTo>
                    <a:pt x="46881" y="16532"/>
                  </a:lnTo>
                  <a:close/>
                  <a:moveTo>
                    <a:pt x="52191" y="16532"/>
                  </a:moveTo>
                  <a:lnTo>
                    <a:pt x="52010" y="16593"/>
                  </a:lnTo>
                  <a:lnTo>
                    <a:pt x="51768" y="16713"/>
                  </a:lnTo>
                  <a:lnTo>
                    <a:pt x="51587" y="16834"/>
                  </a:lnTo>
                  <a:lnTo>
                    <a:pt x="51467" y="17015"/>
                  </a:lnTo>
                  <a:lnTo>
                    <a:pt x="51346" y="17256"/>
                  </a:lnTo>
                  <a:lnTo>
                    <a:pt x="51286" y="17437"/>
                  </a:lnTo>
                  <a:lnTo>
                    <a:pt x="51286" y="17679"/>
                  </a:lnTo>
                  <a:lnTo>
                    <a:pt x="51286" y="17920"/>
                  </a:lnTo>
                  <a:lnTo>
                    <a:pt x="51346" y="18101"/>
                  </a:lnTo>
                  <a:lnTo>
                    <a:pt x="51467" y="18342"/>
                  </a:lnTo>
                  <a:lnTo>
                    <a:pt x="51587" y="18523"/>
                  </a:lnTo>
                  <a:lnTo>
                    <a:pt x="51768" y="18644"/>
                  </a:lnTo>
                  <a:lnTo>
                    <a:pt x="52010" y="18765"/>
                  </a:lnTo>
                  <a:lnTo>
                    <a:pt x="52191" y="18825"/>
                  </a:lnTo>
                  <a:lnTo>
                    <a:pt x="52673" y="18825"/>
                  </a:lnTo>
                  <a:lnTo>
                    <a:pt x="52854" y="18765"/>
                  </a:lnTo>
                  <a:lnTo>
                    <a:pt x="53096" y="18644"/>
                  </a:lnTo>
                  <a:lnTo>
                    <a:pt x="53277" y="18523"/>
                  </a:lnTo>
                  <a:lnTo>
                    <a:pt x="53397" y="18342"/>
                  </a:lnTo>
                  <a:lnTo>
                    <a:pt x="53518" y="18101"/>
                  </a:lnTo>
                  <a:lnTo>
                    <a:pt x="53578" y="17920"/>
                  </a:lnTo>
                  <a:lnTo>
                    <a:pt x="53578" y="17679"/>
                  </a:lnTo>
                  <a:lnTo>
                    <a:pt x="53578" y="17437"/>
                  </a:lnTo>
                  <a:lnTo>
                    <a:pt x="53518" y="17256"/>
                  </a:lnTo>
                  <a:lnTo>
                    <a:pt x="53397" y="17015"/>
                  </a:lnTo>
                  <a:lnTo>
                    <a:pt x="53277" y="16834"/>
                  </a:lnTo>
                  <a:lnTo>
                    <a:pt x="53096" y="16713"/>
                  </a:lnTo>
                  <a:lnTo>
                    <a:pt x="52854" y="16593"/>
                  </a:lnTo>
                  <a:lnTo>
                    <a:pt x="52673" y="16532"/>
                  </a:lnTo>
                  <a:close/>
                  <a:moveTo>
                    <a:pt x="57983" y="16532"/>
                  </a:moveTo>
                  <a:lnTo>
                    <a:pt x="57802" y="16593"/>
                  </a:lnTo>
                  <a:lnTo>
                    <a:pt x="57561" y="16713"/>
                  </a:lnTo>
                  <a:lnTo>
                    <a:pt x="57380" y="16834"/>
                  </a:lnTo>
                  <a:lnTo>
                    <a:pt x="57259" y="17015"/>
                  </a:lnTo>
                  <a:lnTo>
                    <a:pt x="57138" y="17256"/>
                  </a:lnTo>
                  <a:lnTo>
                    <a:pt x="57078" y="17437"/>
                  </a:lnTo>
                  <a:lnTo>
                    <a:pt x="57078" y="17679"/>
                  </a:lnTo>
                  <a:lnTo>
                    <a:pt x="57078" y="17920"/>
                  </a:lnTo>
                  <a:lnTo>
                    <a:pt x="57138" y="18101"/>
                  </a:lnTo>
                  <a:lnTo>
                    <a:pt x="57259" y="18342"/>
                  </a:lnTo>
                  <a:lnTo>
                    <a:pt x="57380" y="18523"/>
                  </a:lnTo>
                  <a:lnTo>
                    <a:pt x="57561" y="18644"/>
                  </a:lnTo>
                  <a:lnTo>
                    <a:pt x="57802" y="18765"/>
                  </a:lnTo>
                  <a:lnTo>
                    <a:pt x="57983" y="18825"/>
                  </a:lnTo>
                  <a:lnTo>
                    <a:pt x="58466" y="18825"/>
                  </a:lnTo>
                  <a:lnTo>
                    <a:pt x="58647" y="18765"/>
                  </a:lnTo>
                  <a:lnTo>
                    <a:pt x="58888" y="18644"/>
                  </a:lnTo>
                  <a:lnTo>
                    <a:pt x="59069" y="18523"/>
                  </a:lnTo>
                  <a:lnTo>
                    <a:pt x="59190" y="18342"/>
                  </a:lnTo>
                  <a:lnTo>
                    <a:pt x="59310" y="18101"/>
                  </a:lnTo>
                  <a:lnTo>
                    <a:pt x="59371" y="17920"/>
                  </a:lnTo>
                  <a:lnTo>
                    <a:pt x="59371" y="17679"/>
                  </a:lnTo>
                  <a:lnTo>
                    <a:pt x="59371" y="17437"/>
                  </a:lnTo>
                  <a:lnTo>
                    <a:pt x="59310" y="17256"/>
                  </a:lnTo>
                  <a:lnTo>
                    <a:pt x="59190" y="17015"/>
                  </a:lnTo>
                  <a:lnTo>
                    <a:pt x="59069" y="16834"/>
                  </a:lnTo>
                  <a:lnTo>
                    <a:pt x="58888" y="16713"/>
                  </a:lnTo>
                  <a:lnTo>
                    <a:pt x="58647" y="16593"/>
                  </a:lnTo>
                  <a:lnTo>
                    <a:pt x="58466" y="16532"/>
                  </a:lnTo>
                  <a:close/>
                  <a:moveTo>
                    <a:pt x="63775" y="16532"/>
                  </a:moveTo>
                  <a:lnTo>
                    <a:pt x="63594" y="16593"/>
                  </a:lnTo>
                  <a:lnTo>
                    <a:pt x="63353" y="16713"/>
                  </a:lnTo>
                  <a:lnTo>
                    <a:pt x="63172" y="16834"/>
                  </a:lnTo>
                  <a:lnTo>
                    <a:pt x="63051" y="17015"/>
                  </a:lnTo>
                  <a:lnTo>
                    <a:pt x="62931" y="17256"/>
                  </a:lnTo>
                  <a:lnTo>
                    <a:pt x="62870" y="17437"/>
                  </a:lnTo>
                  <a:lnTo>
                    <a:pt x="62870" y="17679"/>
                  </a:lnTo>
                  <a:lnTo>
                    <a:pt x="62870" y="17920"/>
                  </a:lnTo>
                  <a:lnTo>
                    <a:pt x="62931" y="18101"/>
                  </a:lnTo>
                  <a:lnTo>
                    <a:pt x="63051" y="18342"/>
                  </a:lnTo>
                  <a:lnTo>
                    <a:pt x="63172" y="18523"/>
                  </a:lnTo>
                  <a:lnTo>
                    <a:pt x="63353" y="18644"/>
                  </a:lnTo>
                  <a:lnTo>
                    <a:pt x="63594" y="18765"/>
                  </a:lnTo>
                  <a:lnTo>
                    <a:pt x="63775" y="18825"/>
                  </a:lnTo>
                  <a:lnTo>
                    <a:pt x="64258" y="18825"/>
                  </a:lnTo>
                  <a:lnTo>
                    <a:pt x="64439" y="18765"/>
                  </a:lnTo>
                  <a:lnTo>
                    <a:pt x="64680" y="18644"/>
                  </a:lnTo>
                  <a:lnTo>
                    <a:pt x="64861" y="18523"/>
                  </a:lnTo>
                  <a:lnTo>
                    <a:pt x="64982" y="18342"/>
                  </a:lnTo>
                  <a:lnTo>
                    <a:pt x="65103" y="18101"/>
                  </a:lnTo>
                  <a:lnTo>
                    <a:pt x="65163" y="17920"/>
                  </a:lnTo>
                  <a:lnTo>
                    <a:pt x="65163" y="17679"/>
                  </a:lnTo>
                  <a:lnTo>
                    <a:pt x="65163" y="17437"/>
                  </a:lnTo>
                  <a:lnTo>
                    <a:pt x="65103" y="17256"/>
                  </a:lnTo>
                  <a:lnTo>
                    <a:pt x="64982" y="17015"/>
                  </a:lnTo>
                  <a:lnTo>
                    <a:pt x="64861" y="16834"/>
                  </a:lnTo>
                  <a:lnTo>
                    <a:pt x="64680" y="16713"/>
                  </a:lnTo>
                  <a:lnTo>
                    <a:pt x="64439" y="16593"/>
                  </a:lnTo>
                  <a:lnTo>
                    <a:pt x="64258" y="16532"/>
                  </a:lnTo>
                  <a:close/>
                  <a:moveTo>
                    <a:pt x="69386" y="16593"/>
                  </a:moveTo>
                  <a:lnTo>
                    <a:pt x="69085" y="16774"/>
                  </a:lnTo>
                  <a:lnTo>
                    <a:pt x="68843" y="17015"/>
                  </a:lnTo>
                  <a:lnTo>
                    <a:pt x="68723" y="17317"/>
                  </a:lnTo>
                  <a:lnTo>
                    <a:pt x="68662" y="17679"/>
                  </a:lnTo>
                  <a:lnTo>
                    <a:pt x="68662" y="17920"/>
                  </a:lnTo>
                  <a:lnTo>
                    <a:pt x="68723" y="18101"/>
                  </a:lnTo>
                  <a:lnTo>
                    <a:pt x="68843" y="18342"/>
                  </a:lnTo>
                  <a:lnTo>
                    <a:pt x="68964" y="18523"/>
                  </a:lnTo>
                  <a:lnTo>
                    <a:pt x="69145" y="18644"/>
                  </a:lnTo>
                  <a:lnTo>
                    <a:pt x="69386" y="18765"/>
                  </a:lnTo>
                  <a:lnTo>
                    <a:pt x="69567" y="18825"/>
                  </a:lnTo>
                  <a:lnTo>
                    <a:pt x="70050" y="18825"/>
                  </a:lnTo>
                  <a:lnTo>
                    <a:pt x="70231" y="18765"/>
                  </a:lnTo>
                  <a:lnTo>
                    <a:pt x="70472" y="18644"/>
                  </a:lnTo>
                  <a:lnTo>
                    <a:pt x="70593" y="18523"/>
                  </a:lnTo>
                  <a:lnTo>
                    <a:pt x="69386" y="16593"/>
                  </a:lnTo>
                  <a:close/>
                  <a:moveTo>
                    <a:pt x="4284" y="20273"/>
                  </a:moveTo>
                  <a:lnTo>
                    <a:pt x="3620" y="21661"/>
                  </a:lnTo>
                  <a:lnTo>
                    <a:pt x="3922" y="21480"/>
                  </a:lnTo>
                  <a:lnTo>
                    <a:pt x="4164" y="21238"/>
                  </a:lnTo>
                  <a:lnTo>
                    <a:pt x="4284" y="20937"/>
                  </a:lnTo>
                  <a:lnTo>
                    <a:pt x="4345" y="20575"/>
                  </a:lnTo>
                  <a:lnTo>
                    <a:pt x="4284" y="20273"/>
                  </a:lnTo>
                  <a:close/>
                  <a:moveTo>
                    <a:pt x="71619" y="20273"/>
                  </a:moveTo>
                  <a:lnTo>
                    <a:pt x="71559" y="20575"/>
                  </a:lnTo>
                  <a:lnTo>
                    <a:pt x="71619" y="20937"/>
                  </a:lnTo>
                  <a:lnTo>
                    <a:pt x="71740" y="21238"/>
                  </a:lnTo>
                  <a:lnTo>
                    <a:pt x="71981" y="21480"/>
                  </a:lnTo>
                  <a:lnTo>
                    <a:pt x="72283" y="21661"/>
                  </a:lnTo>
                  <a:lnTo>
                    <a:pt x="71619" y="20273"/>
                  </a:lnTo>
                  <a:close/>
                  <a:moveTo>
                    <a:pt x="8749" y="19428"/>
                  </a:moveTo>
                  <a:lnTo>
                    <a:pt x="8568" y="19489"/>
                  </a:lnTo>
                  <a:lnTo>
                    <a:pt x="8327" y="19609"/>
                  </a:lnTo>
                  <a:lnTo>
                    <a:pt x="8146" y="19730"/>
                  </a:lnTo>
                  <a:lnTo>
                    <a:pt x="8025" y="19911"/>
                  </a:lnTo>
                  <a:lnTo>
                    <a:pt x="7904" y="20152"/>
                  </a:lnTo>
                  <a:lnTo>
                    <a:pt x="7844" y="20333"/>
                  </a:lnTo>
                  <a:lnTo>
                    <a:pt x="7844" y="20575"/>
                  </a:lnTo>
                  <a:lnTo>
                    <a:pt x="7844" y="20816"/>
                  </a:lnTo>
                  <a:lnTo>
                    <a:pt x="7904" y="20997"/>
                  </a:lnTo>
                  <a:lnTo>
                    <a:pt x="8025" y="21238"/>
                  </a:lnTo>
                  <a:lnTo>
                    <a:pt x="8146" y="21419"/>
                  </a:lnTo>
                  <a:lnTo>
                    <a:pt x="8327" y="21540"/>
                  </a:lnTo>
                  <a:lnTo>
                    <a:pt x="8568" y="21661"/>
                  </a:lnTo>
                  <a:lnTo>
                    <a:pt x="8749" y="21721"/>
                  </a:lnTo>
                  <a:lnTo>
                    <a:pt x="9232" y="21721"/>
                  </a:lnTo>
                  <a:lnTo>
                    <a:pt x="9413" y="21661"/>
                  </a:lnTo>
                  <a:lnTo>
                    <a:pt x="9654" y="21540"/>
                  </a:lnTo>
                  <a:lnTo>
                    <a:pt x="9835" y="21419"/>
                  </a:lnTo>
                  <a:lnTo>
                    <a:pt x="9956" y="21238"/>
                  </a:lnTo>
                  <a:lnTo>
                    <a:pt x="10076" y="20997"/>
                  </a:lnTo>
                  <a:lnTo>
                    <a:pt x="10137" y="20816"/>
                  </a:lnTo>
                  <a:lnTo>
                    <a:pt x="10137" y="20575"/>
                  </a:lnTo>
                  <a:lnTo>
                    <a:pt x="10137" y="20333"/>
                  </a:lnTo>
                  <a:lnTo>
                    <a:pt x="10076" y="20152"/>
                  </a:lnTo>
                  <a:lnTo>
                    <a:pt x="9956" y="19911"/>
                  </a:lnTo>
                  <a:lnTo>
                    <a:pt x="9835" y="19730"/>
                  </a:lnTo>
                  <a:lnTo>
                    <a:pt x="9654" y="19609"/>
                  </a:lnTo>
                  <a:lnTo>
                    <a:pt x="9413" y="19489"/>
                  </a:lnTo>
                  <a:lnTo>
                    <a:pt x="9232" y="19428"/>
                  </a:lnTo>
                  <a:close/>
                  <a:moveTo>
                    <a:pt x="14541" y="19428"/>
                  </a:moveTo>
                  <a:lnTo>
                    <a:pt x="14360" y="19489"/>
                  </a:lnTo>
                  <a:lnTo>
                    <a:pt x="14119" y="19609"/>
                  </a:lnTo>
                  <a:lnTo>
                    <a:pt x="13938" y="19730"/>
                  </a:lnTo>
                  <a:lnTo>
                    <a:pt x="13817" y="19911"/>
                  </a:lnTo>
                  <a:lnTo>
                    <a:pt x="13697" y="20152"/>
                  </a:lnTo>
                  <a:lnTo>
                    <a:pt x="13636" y="20333"/>
                  </a:lnTo>
                  <a:lnTo>
                    <a:pt x="13636" y="20575"/>
                  </a:lnTo>
                  <a:lnTo>
                    <a:pt x="13636" y="20816"/>
                  </a:lnTo>
                  <a:lnTo>
                    <a:pt x="13697" y="20997"/>
                  </a:lnTo>
                  <a:lnTo>
                    <a:pt x="13817" y="21238"/>
                  </a:lnTo>
                  <a:lnTo>
                    <a:pt x="13938" y="21419"/>
                  </a:lnTo>
                  <a:lnTo>
                    <a:pt x="14119" y="21540"/>
                  </a:lnTo>
                  <a:lnTo>
                    <a:pt x="14360" y="21661"/>
                  </a:lnTo>
                  <a:lnTo>
                    <a:pt x="14541" y="21721"/>
                  </a:lnTo>
                  <a:lnTo>
                    <a:pt x="15024" y="21721"/>
                  </a:lnTo>
                  <a:lnTo>
                    <a:pt x="15205" y="21661"/>
                  </a:lnTo>
                  <a:lnTo>
                    <a:pt x="15446" y="21540"/>
                  </a:lnTo>
                  <a:lnTo>
                    <a:pt x="15627" y="21419"/>
                  </a:lnTo>
                  <a:lnTo>
                    <a:pt x="15748" y="21238"/>
                  </a:lnTo>
                  <a:lnTo>
                    <a:pt x="15869" y="20997"/>
                  </a:lnTo>
                  <a:lnTo>
                    <a:pt x="15929" y="20816"/>
                  </a:lnTo>
                  <a:lnTo>
                    <a:pt x="15929" y="20575"/>
                  </a:lnTo>
                  <a:lnTo>
                    <a:pt x="15929" y="20333"/>
                  </a:lnTo>
                  <a:lnTo>
                    <a:pt x="15869" y="20152"/>
                  </a:lnTo>
                  <a:lnTo>
                    <a:pt x="15748" y="19911"/>
                  </a:lnTo>
                  <a:lnTo>
                    <a:pt x="15627" y="19730"/>
                  </a:lnTo>
                  <a:lnTo>
                    <a:pt x="15446" y="19609"/>
                  </a:lnTo>
                  <a:lnTo>
                    <a:pt x="15205" y="19489"/>
                  </a:lnTo>
                  <a:lnTo>
                    <a:pt x="15024" y="19428"/>
                  </a:lnTo>
                  <a:close/>
                  <a:moveTo>
                    <a:pt x="20333" y="19428"/>
                  </a:moveTo>
                  <a:lnTo>
                    <a:pt x="20152" y="19489"/>
                  </a:lnTo>
                  <a:lnTo>
                    <a:pt x="19911" y="19609"/>
                  </a:lnTo>
                  <a:lnTo>
                    <a:pt x="19730" y="19730"/>
                  </a:lnTo>
                  <a:lnTo>
                    <a:pt x="19609" y="19911"/>
                  </a:lnTo>
                  <a:lnTo>
                    <a:pt x="19489" y="20152"/>
                  </a:lnTo>
                  <a:lnTo>
                    <a:pt x="19428" y="20333"/>
                  </a:lnTo>
                  <a:lnTo>
                    <a:pt x="19428" y="20575"/>
                  </a:lnTo>
                  <a:lnTo>
                    <a:pt x="19428" y="20816"/>
                  </a:lnTo>
                  <a:lnTo>
                    <a:pt x="19489" y="20997"/>
                  </a:lnTo>
                  <a:lnTo>
                    <a:pt x="19609" y="21238"/>
                  </a:lnTo>
                  <a:lnTo>
                    <a:pt x="19730" y="21419"/>
                  </a:lnTo>
                  <a:lnTo>
                    <a:pt x="19911" y="21540"/>
                  </a:lnTo>
                  <a:lnTo>
                    <a:pt x="20152" y="21661"/>
                  </a:lnTo>
                  <a:lnTo>
                    <a:pt x="20333" y="21721"/>
                  </a:lnTo>
                  <a:lnTo>
                    <a:pt x="20816" y="21721"/>
                  </a:lnTo>
                  <a:lnTo>
                    <a:pt x="20997" y="21661"/>
                  </a:lnTo>
                  <a:lnTo>
                    <a:pt x="21239" y="21540"/>
                  </a:lnTo>
                  <a:lnTo>
                    <a:pt x="21420" y="21419"/>
                  </a:lnTo>
                  <a:lnTo>
                    <a:pt x="21540" y="21238"/>
                  </a:lnTo>
                  <a:lnTo>
                    <a:pt x="21661" y="20997"/>
                  </a:lnTo>
                  <a:lnTo>
                    <a:pt x="21721" y="20816"/>
                  </a:lnTo>
                  <a:lnTo>
                    <a:pt x="21721" y="20575"/>
                  </a:lnTo>
                  <a:lnTo>
                    <a:pt x="21721" y="20333"/>
                  </a:lnTo>
                  <a:lnTo>
                    <a:pt x="21661" y="20152"/>
                  </a:lnTo>
                  <a:lnTo>
                    <a:pt x="21540" y="19911"/>
                  </a:lnTo>
                  <a:lnTo>
                    <a:pt x="21420" y="19730"/>
                  </a:lnTo>
                  <a:lnTo>
                    <a:pt x="21239" y="19609"/>
                  </a:lnTo>
                  <a:lnTo>
                    <a:pt x="20997" y="19489"/>
                  </a:lnTo>
                  <a:lnTo>
                    <a:pt x="20816" y="19428"/>
                  </a:lnTo>
                  <a:close/>
                  <a:moveTo>
                    <a:pt x="26126" y="19428"/>
                  </a:moveTo>
                  <a:lnTo>
                    <a:pt x="25945" y="19489"/>
                  </a:lnTo>
                  <a:lnTo>
                    <a:pt x="25703" y="19609"/>
                  </a:lnTo>
                  <a:lnTo>
                    <a:pt x="25522" y="19730"/>
                  </a:lnTo>
                  <a:lnTo>
                    <a:pt x="25402" y="19911"/>
                  </a:lnTo>
                  <a:lnTo>
                    <a:pt x="25281" y="20152"/>
                  </a:lnTo>
                  <a:lnTo>
                    <a:pt x="25221" y="20333"/>
                  </a:lnTo>
                  <a:lnTo>
                    <a:pt x="25221" y="20575"/>
                  </a:lnTo>
                  <a:lnTo>
                    <a:pt x="25221" y="20816"/>
                  </a:lnTo>
                  <a:lnTo>
                    <a:pt x="25281" y="20997"/>
                  </a:lnTo>
                  <a:lnTo>
                    <a:pt x="25402" y="21238"/>
                  </a:lnTo>
                  <a:lnTo>
                    <a:pt x="25522" y="21419"/>
                  </a:lnTo>
                  <a:lnTo>
                    <a:pt x="25703" y="21540"/>
                  </a:lnTo>
                  <a:lnTo>
                    <a:pt x="25945" y="21661"/>
                  </a:lnTo>
                  <a:lnTo>
                    <a:pt x="26126" y="21721"/>
                  </a:lnTo>
                  <a:lnTo>
                    <a:pt x="26608" y="21721"/>
                  </a:lnTo>
                  <a:lnTo>
                    <a:pt x="26789" y="21661"/>
                  </a:lnTo>
                  <a:lnTo>
                    <a:pt x="27031" y="21540"/>
                  </a:lnTo>
                  <a:lnTo>
                    <a:pt x="27212" y="21419"/>
                  </a:lnTo>
                  <a:lnTo>
                    <a:pt x="27332" y="21238"/>
                  </a:lnTo>
                  <a:lnTo>
                    <a:pt x="27453" y="20997"/>
                  </a:lnTo>
                  <a:lnTo>
                    <a:pt x="27513" y="20816"/>
                  </a:lnTo>
                  <a:lnTo>
                    <a:pt x="27513" y="20575"/>
                  </a:lnTo>
                  <a:lnTo>
                    <a:pt x="27513" y="20333"/>
                  </a:lnTo>
                  <a:lnTo>
                    <a:pt x="27453" y="20152"/>
                  </a:lnTo>
                  <a:lnTo>
                    <a:pt x="27332" y="19911"/>
                  </a:lnTo>
                  <a:lnTo>
                    <a:pt x="27212" y="19730"/>
                  </a:lnTo>
                  <a:lnTo>
                    <a:pt x="27031" y="19609"/>
                  </a:lnTo>
                  <a:lnTo>
                    <a:pt x="26789" y="19489"/>
                  </a:lnTo>
                  <a:lnTo>
                    <a:pt x="26608" y="19428"/>
                  </a:lnTo>
                  <a:close/>
                  <a:moveTo>
                    <a:pt x="31918" y="19428"/>
                  </a:moveTo>
                  <a:lnTo>
                    <a:pt x="31737" y="19489"/>
                  </a:lnTo>
                  <a:lnTo>
                    <a:pt x="31496" y="19609"/>
                  </a:lnTo>
                  <a:lnTo>
                    <a:pt x="31315" y="19730"/>
                  </a:lnTo>
                  <a:lnTo>
                    <a:pt x="31194" y="19911"/>
                  </a:lnTo>
                  <a:lnTo>
                    <a:pt x="31073" y="20152"/>
                  </a:lnTo>
                  <a:lnTo>
                    <a:pt x="31013" y="20333"/>
                  </a:lnTo>
                  <a:lnTo>
                    <a:pt x="31013" y="20575"/>
                  </a:lnTo>
                  <a:lnTo>
                    <a:pt x="31013" y="20816"/>
                  </a:lnTo>
                  <a:lnTo>
                    <a:pt x="31073" y="20997"/>
                  </a:lnTo>
                  <a:lnTo>
                    <a:pt x="31194" y="21238"/>
                  </a:lnTo>
                  <a:lnTo>
                    <a:pt x="31315" y="21419"/>
                  </a:lnTo>
                  <a:lnTo>
                    <a:pt x="31496" y="21540"/>
                  </a:lnTo>
                  <a:lnTo>
                    <a:pt x="31737" y="21661"/>
                  </a:lnTo>
                  <a:lnTo>
                    <a:pt x="31918" y="21721"/>
                  </a:lnTo>
                  <a:lnTo>
                    <a:pt x="32401" y="21721"/>
                  </a:lnTo>
                  <a:lnTo>
                    <a:pt x="32582" y="21661"/>
                  </a:lnTo>
                  <a:lnTo>
                    <a:pt x="32823" y="21540"/>
                  </a:lnTo>
                  <a:lnTo>
                    <a:pt x="33004" y="21419"/>
                  </a:lnTo>
                  <a:lnTo>
                    <a:pt x="33125" y="21238"/>
                  </a:lnTo>
                  <a:lnTo>
                    <a:pt x="33245" y="20997"/>
                  </a:lnTo>
                  <a:lnTo>
                    <a:pt x="33306" y="20816"/>
                  </a:lnTo>
                  <a:lnTo>
                    <a:pt x="33306" y="20575"/>
                  </a:lnTo>
                  <a:lnTo>
                    <a:pt x="33306" y="20333"/>
                  </a:lnTo>
                  <a:lnTo>
                    <a:pt x="33245" y="20152"/>
                  </a:lnTo>
                  <a:lnTo>
                    <a:pt x="33125" y="19911"/>
                  </a:lnTo>
                  <a:lnTo>
                    <a:pt x="33004" y="19730"/>
                  </a:lnTo>
                  <a:lnTo>
                    <a:pt x="32823" y="19609"/>
                  </a:lnTo>
                  <a:lnTo>
                    <a:pt x="32582" y="19489"/>
                  </a:lnTo>
                  <a:lnTo>
                    <a:pt x="32401" y="19428"/>
                  </a:lnTo>
                  <a:close/>
                  <a:moveTo>
                    <a:pt x="37710" y="19428"/>
                  </a:moveTo>
                  <a:lnTo>
                    <a:pt x="37529" y="19489"/>
                  </a:lnTo>
                  <a:lnTo>
                    <a:pt x="37288" y="19609"/>
                  </a:lnTo>
                  <a:lnTo>
                    <a:pt x="37107" y="19730"/>
                  </a:lnTo>
                  <a:lnTo>
                    <a:pt x="36986" y="19911"/>
                  </a:lnTo>
                  <a:lnTo>
                    <a:pt x="36865" y="20152"/>
                  </a:lnTo>
                  <a:lnTo>
                    <a:pt x="36805" y="20333"/>
                  </a:lnTo>
                  <a:lnTo>
                    <a:pt x="36805" y="20575"/>
                  </a:lnTo>
                  <a:lnTo>
                    <a:pt x="36805" y="20816"/>
                  </a:lnTo>
                  <a:lnTo>
                    <a:pt x="36865" y="20997"/>
                  </a:lnTo>
                  <a:lnTo>
                    <a:pt x="36986" y="21238"/>
                  </a:lnTo>
                  <a:lnTo>
                    <a:pt x="37107" y="21419"/>
                  </a:lnTo>
                  <a:lnTo>
                    <a:pt x="37288" y="21540"/>
                  </a:lnTo>
                  <a:lnTo>
                    <a:pt x="37529" y="21661"/>
                  </a:lnTo>
                  <a:lnTo>
                    <a:pt x="37710" y="21721"/>
                  </a:lnTo>
                  <a:lnTo>
                    <a:pt x="38193" y="21721"/>
                  </a:lnTo>
                  <a:lnTo>
                    <a:pt x="38374" y="21661"/>
                  </a:lnTo>
                  <a:lnTo>
                    <a:pt x="38615" y="21540"/>
                  </a:lnTo>
                  <a:lnTo>
                    <a:pt x="38796" y="21419"/>
                  </a:lnTo>
                  <a:lnTo>
                    <a:pt x="38917" y="21238"/>
                  </a:lnTo>
                  <a:lnTo>
                    <a:pt x="39038" y="20997"/>
                  </a:lnTo>
                  <a:lnTo>
                    <a:pt x="39098" y="20816"/>
                  </a:lnTo>
                  <a:lnTo>
                    <a:pt x="39098" y="20575"/>
                  </a:lnTo>
                  <a:lnTo>
                    <a:pt x="39098" y="20333"/>
                  </a:lnTo>
                  <a:lnTo>
                    <a:pt x="39038" y="20152"/>
                  </a:lnTo>
                  <a:lnTo>
                    <a:pt x="38917" y="19911"/>
                  </a:lnTo>
                  <a:lnTo>
                    <a:pt x="38796" y="19730"/>
                  </a:lnTo>
                  <a:lnTo>
                    <a:pt x="38615" y="19609"/>
                  </a:lnTo>
                  <a:lnTo>
                    <a:pt x="38374" y="19489"/>
                  </a:lnTo>
                  <a:lnTo>
                    <a:pt x="38193" y="19428"/>
                  </a:lnTo>
                  <a:close/>
                  <a:moveTo>
                    <a:pt x="43502" y="19428"/>
                  </a:moveTo>
                  <a:lnTo>
                    <a:pt x="43321" y="19489"/>
                  </a:lnTo>
                  <a:lnTo>
                    <a:pt x="43080" y="19609"/>
                  </a:lnTo>
                  <a:lnTo>
                    <a:pt x="42899" y="19730"/>
                  </a:lnTo>
                  <a:lnTo>
                    <a:pt x="42778" y="19911"/>
                  </a:lnTo>
                  <a:lnTo>
                    <a:pt x="42658" y="20152"/>
                  </a:lnTo>
                  <a:lnTo>
                    <a:pt x="42597" y="20333"/>
                  </a:lnTo>
                  <a:lnTo>
                    <a:pt x="42597" y="20575"/>
                  </a:lnTo>
                  <a:lnTo>
                    <a:pt x="42597" y="20816"/>
                  </a:lnTo>
                  <a:lnTo>
                    <a:pt x="42658" y="20997"/>
                  </a:lnTo>
                  <a:lnTo>
                    <a:pt x="42778" y="21238"/>
                  </a:lnTo>
                  <a:lnTo>
                    <a:pt x="42899" y="21419"/>
                  </a:lnTo>
                  <a:lnTo>
                    <a:pt x="43080" y="21540"/>
                  </a:lnTo>
                  <a:lnTo>
                    <a:pt x="43321" y="21661"/>
                  </a:lnTo>
                  <a:lnTo>
                    <a:pt x="43502" y="21721"/>
                  </a:lnTo>
                  <a:lnTo>
                    <a:pt x="43985" y="21721"/>
                  </a:lnTo>
                  <a:lnTo>
                    <a:pt x="44166" y="21661"/>
                  </a:lnTo>
                  <a:lnTo>
                    <a:pt x="44407" y="21540"/>
                  </a:lnTo>
                  <a:lnTo>
                    <a:pt x="44588" y="21419"/>
                  </a:lnTo>
                  <a:lnTo>
                    <a:pt x="44709" y="21238"/>
                  </a:lnTo>
                  <a:lnTo>
                    <a:pt x="44830" y="20997"/>
                  </a:lnTo>
                  <a:lnTo>
                    <a:pt x="44890" y="20816"/>
                  </a:lnTo>
                  <a:lnTo>
                    <a:pt x="44890" y="20575"/>
                  </a:lnTo>
                  <a:lnTo>
                    <a:pt x="44890" y="20333"/>
                  </a:lnTo>
                  <a:lnTo>
                    <a:pt x="44830" y="20152"/>
                  </a:lnTo>
                  <a:lnTo>
                    <a:pt x="44709" y="19911"/>
                  </a:lnTo>
                  <a:lnTo>
                    <a:pt x="44588" y="19730"/>
                  </a:lnTo>
                  <a:lnTo>
                    <a:pt x="44407" y="19609"/>
                  </a:lnTo>
                  <a:lnTo>
                    <a:pt x="44166" y="19489"/>
                  </a:lnTo>
                  <a:lnTo>
                    <a:pt x="43985" y="19428"/>
                  </a:lnTo>
                  <a:close/>
                  <a:moveTo>
                    <a:pt x="49295" y="19428"/>
                  </a:moveTo>
                  <a:lnTo>
                    <a:pt x="49114" y="19489"/>
                  </a:lnTo>
                  <a:lnTo>
                    <a:pt x="48872" y="19609"/>
                  </a:lnTo>
                  <a:lnTo>
                    <a:pt x="48691" y="19730"/>
                  </a:lnTo>
                  <a:lnTo>
                    <a:pt x="48571" y="19911"/>
                  </a:lnTo>
                  <a:lnTo>
                    <a:pt x="48450" y="20152"/>
                  </a:lnTo>
                  <a:lnTo>
                    <a:pt x="48390" y="20333"/>
                  </a:lnTo>
                  <a:lnTo>
                    <a:pt x="48390" y="20575"/>
                  </a:lnTo>
                  <a:lnTo>
                    <a:pt x="48390" y="20816"/>
                  </a:lnTo>
                  <a:lnTo>
                    <a:pt x="48450" y="20997"/>
                  </a:lnTo>
                  <a:lnTo>
                    <a:pt x="48571" y="21238"/>
                  </a:lnTo>
                  <a:lnTo>
                    <a:pt x="48691" y="21419"/>
                  </a:lnTo>
                  <a:lnTo>
                    <a:pt x="48872" y="21540"/>
                  </a:lnTo>
                  <a:lnTo>
                    <a:pt x="49114" y="21661"/>
                  </a:lnTo>
                  <a:lnTo>
                    <a:pt x="49295" y="21721"/>
                  </a:lnTo>
                  <a:lnTo>
                    <a:pt x="49777" y="21721"/>
                  </a:lnTo>
                  <a:lnTo>
                    <a:pt x="49958" y="21661"/>
                  </a:lnTo>
                  <a:lnTo>
                    <a:pt x="50200" y="21540"/>
                  </a:lnTo>
                  <a:lnTo>
                    <a:pt x="50381" y="21419"/>
                  </a:lnTo>
                  <a:lnTo>
                    <a:pt x="50501" y="21238"/>
                  </a:lnTo>
                  <a:lnTo>
                    <a:pt x="50622" y="20997"/>
                  </a:lnTo>
                  <a:lnTo>
                    <a:pt x="50682" y="20816"/>
                  </a:lnTo>
                  <a:lnTo>
                    <a:pt x="50682" y="20575"/>
                  </a:lnTo>
                  <a:lnTo>
                    <a:pt x="50682" y="20333"/>
                  </a:lnTo>
                  <a:lnTo>
                    <a:pt x="50622" y="20152"/>
                  </a:lnTo>
                  <a:lnTo>
                    <a:pt x="50501" y="19911"/>
                  </a:lnTo>
                  <a:lnTo>
                    <a:pt x="50381" y="19730"/>
                  </a:lnTo>
                  <a:lnTo>
                    <a:pt x="50200" y="19609"/>
                  </a:lnTo>
                  <a:lnTo>
                    <a:pt x="49958" y="19489"/>
                  </a:lnTo>
                  <a:lnTo>
                    <a:pt x="49777" y="19428"/>
                  </a:lnTo>
                  <a:close/>
                  <a:moveTo>
                    <a:pt x="55087" y="19428"/>
                  </a:moveTo>
                  <a:lnTo>
                    <a:pt x="54906" y="19489"/>
                  </a:lnTo>
                  <a:lnTo>
                    <a:pt x="54665" y="19609"/>
                  </a:lnTo>
                  <a:lnTo>
                    <a:pt x="54483" y="19730"/>
                  </a:lnTo>
                  <a:lnTo>
                    <a:pt x="54363" y="19911"/>
                  </a:lnTo>
                  <a:lnTo>
                    <a:pt x="54242" y="20152"/>
                  </a:lnTo>
                  <a:lnTo>
                    <a:pt x="54182" y="20333"/>
                  </a:lnTo>
                  <a:lnTo>
                    <a:pt x="54182" y="20575"/>
                  </a:lnTo>
                  <a:lnTo>
                    <a:pt x="54182" y="20816"/>
                  </a:lnTo>
                  <a:lnTo>
                    <a:pt x="54242" y="20997"/>
                  </a:lnTo>
                  <a:lnTo>
                    <a:pt x="54363" y="21238"/>
                  </a:lnTo>
                  <a:lnTo>
                    <a:pt x="54483" y="21419"/>
                  </a:lnTo>
                  <a:lnTo>
                    <a:pt x="54665" y="21540"/>
                  </a:lnTo>
                  <a:lnTo>
                    <a:pt x="54906" y="21661"/>
                  </a:lnTo>
                  <a:lnTo>
                    <a:pt x="55087" y="21721"/>
                  </a:lnTo>
                  <a:lnTo>
                    <a:pt x="55570" y="21721"/>
                  </a:lnTo>
                  <a:lnTo>
                    <a:pt x="55751" y="21661"/>
                  </a:lnTo>
                  <a:lnTo>
                    <a:pt x="55992" y="21540"/>
                  </a:lnTo>
                  <a:lnTo>
                    <a:pt x="56173" y="21419"/>
                  </a:lnTo>
                  <a:lnTo>
                    <a:pt x="56294" y="21238"/>
                  </a:lnTo>
                  <a:lnTo>
                    <a:pt x="56414" y="20997"/>
                  </a:lnTo>
                  <a:lnTo>
                    <a:pt x="56475" y="20816"/>
                  </a:lnTo>
                  <a:lnTo>
                    <a:pt x="56475" y="20575"/>
                  </a:lnTo>
                  <a:lnTo>
                    <a:pt x="56475" y="20333"/>
                  </a:lnTo>
                  <a:lnTo>
                    <a:pt x="56414" y="20152"/>
                  </a:lnTo>
                  <a:lnTo>
                    <a:pt x="56294" y="19911"/>
                  </a:lnTo>
                  <a:lnTo>
                    <a:pt x="56173" y="19730"/>
                  </a:lnTo>
                  <a:lnTo>
                    <a:pt x="55992" y="19609"/>
                  </a:lnTo>
                  <a:lnTo>
                    <a:pt x="55751" y="19489"/>
                  </a:lnTo>
                  <a:lnTo>
                    <a:pt x="55570" y="19428"/>
                  </a:lnTo>
                  <a:close/>
                  <a:moveTo>
                    <a:pt x="60879" y="19428"/>
                  </a:moveTo>
                  <a:lnTo>
                    <a:pt x="60698" y="19489"/>
                  </a:lnTo>
                  <a:lnTo>
                    <a:pt x="60457" y="19609"/>
                  </a:lnTo>
                  <a:lnTo>
                    <a:pt x="60276" y="19730"/>
                  </a:lnTo>
                  <a:lnTo>
                    <a:pt x="60155" y="19911"/>
                  </a:lnTo>
                  <a:lnTo>
                    <a:pt x="60034" y="20152"/>
                  </a:lnTo>
                  <a:lnTo>
                    <a:pt x="59974" y="20333"/>
                  </a:lnTo>
                  <a:lnTo>
                    <a:pt x="59974" y="20575"/>
                  </a:lnTo>
                  <a:lnTo>
                    <a:pt x="59974" y="20816"/>
                  </a:lnTo>
                  <a:lnTo>
                    <a:pt x="60034" y="20997"/>
                  </a:lnTo>
                  <a:lnTo>
                    <a:pt x="60155" y="21238"/>
                  </a:lnTo>
                  <a:lnTo>
                    <a:pt x="60276" y="21419"/>
                  </a:lnTo>
                  <a:lnTo>
                    <a:pt x="60457" y="21540"/>
                  </a:lnTo>
                  <a:lnTo>
                    <a:pt x="60698" y="21661"/>
                  </a:lnTo>
                  <a:lnTo>
                    <a:pt x="60879" y="21721"/>
                  </a:lnTo>
                  <a:lnTo>
                    <a:pt x="61362" y="21721"/>
                  </a:lnTo>
                  <a:lnTo>
                    <a:pt x="61543" y="21661"/>
                  </a:lnTo>
                  <a:lnTo>
                    <a:pt x="61784" y="21540"/>
                  </a:lnTo>
                  <a:lnTo>
                    <a:pt x="61965" y="21419"/>
                  </a:lnTo>
                  <a:lnTo>
                    <a:pt x="62086" y="21238"/>
                  </a:lnTo>
                  <a:lnTo>
                    <a:pt x="62206" y="20997"/>
                  </a:lnTo>
                  <a:lnTo>
                    <a:pt x="62267" y="20816"/>
                  </a:lnTo>
                  <a:lnTo>
                    <a:pt x="62267" y="20575"/>
                  </a:lnTo>
                  <a:lnTo>
                    <a:pt x="62267" y="20333"/>
                  </a:lnTo>
                  <a:lnTo>
                    <a:pt x="62206" y="20152"/>
                  </a:lnTo>
                  <a:lnTo>
                    <a:pt x="62086" y="19911"/>
                  </a:lnTo>
                  <a:lnTo>
                    <a:pt x="61965" y="19730"/>
                  </a:lnTo>
                  <a:lnTo>
                    <a:pt x="61784" y="19609"/>
                  </a:lnTo>
                  <a:lnTo>
                    <a:pt x="61543" y="19489"/>
                  </a:lnTo>
                  <a:lnTo>
                    <a:pt x="61362" y="19428"/>
                  </a:lnTo>
                  <a:close/>
                  <a:moveTo>
                    <a:pt x="66671" y="19428"/>
                  </a:moveTo>
                  <a:lnTo>
                    <a:pt x="66490" y="19489"/>
                  </a:lnTo>
                  <a:lnTo>
                    <a:pt x="66249" y="19609"/>
                  </a:lnTo>
                  <a:lnTo>
                    <a:pt x="66068" y="19730"/>
                  </a:lnTo>
                  <a:lnTo>
                    <a:pt x="65947" y="19911"/>
                  </a:lnTo>
                  <a:lnTo>
                    <a:pt x="65827" y="20152"/>
                  </a:lnTo>
                  <a:lnTo>
                    <a:pt x="65766" y="20333"/>
                  </a:lnTo>
                  <a:lnTo>
                    <a:pt x="65766" y="20575"/>
                  </a:lnTo>
                  <a:lnTo>
                    <a:pt x="65766" y="20816"/>
                  </a:lnTo>
                  <a:lnTo>
                    <a:pt x="65827" y="20997"/>
                  </a:lnTo>
                  <a:lnTo>
                    <a:pt x="65947" y="21238"/>
                  </a:lnTo>
                  <a:lnTo>
                    <a:pt x="66068" y="21419"/>
                  </a:lnTo>
                  <a:lnTo>
                    <a:pt x="66249" y="21540"/>
                  </a:lnTo>
                  <a:lnTo>
                    <a:pt x="66490" y="21661"/>
                  </a:lnTo>
                  <a:lnTo>
                    <a:pt x="66671" y="21721"/>
                  </a:lnTo>
                  <a:lnTo>
                    <a:pt x="67154" y="21721"/>
                  </a:lnTo>
                  <a:lnTo>
                    <a:pt x="67335" y="21661"/>
                  </a:lnTo>
                  <a:lnTo>
                    <a:pt x="67576" y="21540"/>
                  </a:lnTo>
                  <a:lnTo>
                    <a:pt x="67757" y="21419"/>
                  </a:lnTo>
                  <a:lnTo>
                    <a:pt x="67878" y="21238"/>
                  </a:lnTo>
                  <a:lnTo>
                    <a:pt x="67999" y="20997"/>
                  </a:lnTo>
                  <a:lnTo>
                    <a:pt x="68059" y="20816"/>
                  </a:lnTo>
                  <a:lnTo>
                    <a:pt x="68059" y="20575"/>
                  </a:lnTo>
                  <a:lnTo>
                    <a:pt x="68059" y="20333"/>
                  </a:lnTo>
                  <a:lnTo>
                    <a:pt x="67999" y="20152"/>
                  </a:lnTo>
                  <a:lnTo>
                    <a:pt x="67878" y="19911"/>
                  </a:lnTo>
                  <a:lnTo>
                    <a:pt x="67757" y="19730"/>
                  </a:lnTo>
                  <a:lnTo>
                    <a:pt x="67576" y="19609"/>
                  </a:lnTo>
                  <a:lnTo>
                    <a:pt x="67335" y="19489"/>
                  </a:lnTo>
                  <a:lnTo>
                    <a:pt x="67154" y="19428"/>
                  </a:lnTo>
                  <a:close/>
                  <a:moveTo>
                    <a:pt x="5853" y="22324"/>
                  </a:moveTo>
                  <a:lnTo>
                    <a:pt x="5672" y="22385"/>
                  </a:lnTo>
                  <a:lnTo>
                    <a:pt x="5431" y="22505"/>
                  </a:lnTo>
                  <a:lnTo>
                    <a:pt x="5250" y="22626"/>
                  </a:lnTo>
                  <a:lnTo>
                    <a:pt x="5129" y="22807"/>
                  </a:lnTo>
                  <a:lnTo>
                    <a:pt x="5008" y="23048"/>
                  </a:lnTo>
                  <a:lnTo>
                    <a:pt x="4948" y="23229"/>
                  </a:lnTo>
                  <a:lnTo>
                    <a:pt x="4948" y="23471"/>
                  </a:lnTo>
                  <a:lnTo>
                    <a:pt x="4948" y="23712"/>
                  </a:lnTo>
                  <a:lnTo>
                    <a:pt x="5008" y="23893"/>
                  </a:lnTo>
                  <a:lnTo>
                    <a:pt x="5129" y="24135"/>
                  </a:lnTo>
                  <a:lnTo>
                    <a:pt x="5250" y="24316"/>
                  </a:lnTo>
                  <a:lnTo>
                    <a:pt x="5431" y="24436"/>
                  </a:lnTo>
                  <a:lnTo>
                    <a:pt x="5672" y="24557"/>
                  </a:lnTo>
                  <a:lnTo>
                    <a:pt x="5853" y="24617"/>
                  </a:lnTo>
                  <a:lnTo>
                    <a:pt x="6336" y="24617"/>
                  </a:lnTo>
                  <a:lnTo>
                    <a:pt x="6517" y="24557"/>
                  </a:lnTo>
                  <a:lnTo>
                    <a:pt x="6758" y="24436"/>
                  </a:lnTo>
                  <a:lnTo>
                    <a:pt x="6939" y="24316"/>
                  </a:lnTo>
                  <a:lnTo>
                    <a:pt x="7060" y="24135"/>
                  </a:lnTo>
                  <a:lnTo>
                    <a:pt x="7180" y="23893"/>
                  </a:lnTo>
                  <a:lnTo>
                    <a:pt x="7241" y="23712"/>
                  </a:lnTo>
                  <a:lnTo>
                    <a:pt x="7241" y="23471"/>
                  </a:lnTo>
                  <a:lnTo>
                    <a:pt x="7241" y="23229"/>
                  </a:lnTo>
                  <a:lnTo>
                    <a:pt x="7180" y="23048"/>
                  </a:lnTo>
                  <a:lnTo>
                    <a:pt x="7060" y="22807"/>
                  </a:lnTo>
                  <a:lnTo>
                    <a:pt x="6939" y="22626"/>
                  </a:lnTo>
                  <a:lnTo>
                    <a:pt x="6758" y="22505"/>
                  </a:lnTo>
                  <a:lnTo>
                    <a:pt x="6517" y="22385"/>
                  </a:lnTo>
                  <a:lnTo>
                    <a:pt x="6336" y="22324"/>
                  </a:lnTo>
                  <a:close/>
                  <a:moveTo>
                    <a:pt x="11645" y="22324"/>
                  </a:moveTo>
                  <a:lnTo>
                    <a:pt x="11464" y="22385"/>
                  </a:lnTo>
                  <a:lnTo>
                    <a:pt x="11223" y="22505"/>
                  </a:lnTo>
                  <a:lnTo>
                    <a:pt x="11042" y="22626"/>
                  </a:lnTo>
                  <a:lnTo>
                    <a:pt x="10921" y="22807"/>
                  </a:lnTo>
                  <a:lnTo>
                    <a:pt x="10800" y="23048"/>
                  </a:lnTo>
                  <a:lnTo>
                    <a:pt x="10740" y="23229"/>
                  </a:lnTo>
                  <a:lnTo>
                    <a:pt x="10740" y="23471"/>
                  </a:lnTo>
                  <a:lnTo>
                    <a:pt x="10740" y="23712"/>
                  </a:lnTo>
                  <a:lnTo>
                    <a:pt x="10800" y="23893"/>
                  </a:lnTo>
                  <a:lnTo>
                    <a:pt x="10921" y="24135"/>
                  </a:lnTo>
                  <a:lnTo>
                    <a:pt x="11042" y="24316"/>
                  </a:lnTo>
                  <a:lnTo>
                    <a:pt x="11223" y="24436"/>
                  </a:lnTo>
                  <a:lnTo>
                    <a:pt x="11464" y="24557"/>
                  </a:lnTo>
                  <a:lnTo>
                    <a:pt x="11645" y="24617"/>
                  </a:lnTo>
                  <a:lnTo>
                    <a:pt x="12128" y="24617"/>
                  </a:lnTo>
                  <a:lnTo>
                    <a:pt x="12309" y="24557"/>
                  </a:lnTo>
                  <a:lnTo>
                    <a:pt x="12550" y="24436"/>
                  </a:lnTo>
                  <a:lnTo>
                    <a:pt x="12731" y="24316"/>
                  </a:lnTo>
                  <a:lnTo>
                    <a:pt x="12852" y="24135"/>
                  </a:lnTo>
                  <a:lnTo>
                    <a:pt x="12973" y="23893"/>
                  </a:lnTo>
                  <a:lnTo>
                    <a:pt x="13033" y="23712"/>
                  </a:lnTo>
                  <a:lnTo>
                    <a:pt x="13033" y="23471"/>
                  </a:lnTo>
                  <a:lnTo>
                    <a:pt x="13033" y="23229"/>
                  </a:lnTo>
                  <a:lnTo>
                    <a:pt x="12973" y="23048"/>
                  </a:lnTo>
                  <a:lnTo>
                    <a:pt x="12852" y="22807"/>
                  </a:lnTo>
                  <a:lnTo>
                    <a:pt x="12731" y="22626"/>
                  </a:lnTo>
                  <a:lnTo>
                    <a:pt x="12550" y="22505"/>
                  </a:lnTo>
                  <a:lnTo>
                    <a:pt x="12309" y="22385"/>
                  </a:lnTo>
                  <a:lnTo>
                    <a:pt x="12128" y="22324"/>
                  </a:lnTo>
                  <a:close/>
                  <a:moveTo>
                    <a:pt x="17437" y="22324"/>
                  </a:moveTo>
                  <a:lnTo>
                    <a:pt x="17256" y="22385"/>
                  </a:lnTo>
                  <a:lnTo>
                    <a:pt x="17015" y="22505"/>
                  </a:lnTo>
                  <a:lnTo>
                    <a:pt x="16834" y="22626"/>
                  </a:lnTo>
                  <a:lnTo>
                    <a:pt x="16713" y="22807"/>
                  </a:lnTo>
                  <a:lnTo>
                    <a:pt x="16593" y="23048"/>
                  </a:lnTo>
                  <a:lnTo>
                    <a:pt x="16532" y="23229"/>
                  </a:lnTo>
                  <a:lnTo>
                    <a:pt x="16532" y="23471"/>
                  </a:lnTo>
                  <a:lnTo>
                    <a:pt x="16532" y="23712"/>
                  </a:lnTo>
                  <a:lnTo>
                    <a:pt x="16593" y="23893"/>
                  </a:lnTo>
                  <a:lnTo>
                    <a:pt x="16713" y="24135"/>
                  </a:lnTo>
                  <a:lnTo>
                    <a:pt x="16834" y="24316"/>
                  </a:lnTo>
                  <a:lnTo>
                    <a:pt x="17015" y="24436"/>
                  </a:lnTo>
                  <a:lnTo>
                    <a:pt x="17256" y="24557"/>
                  </a:lnTo>
                  <a:lnTo>
                    <a:pt x="17437" y="24617"/>
                  </a:lnTo>
                  <a:lnTo>
                    <a:pt x="17920" y="24617"/>
                  </a:lnTo>
                  <a:lnTo>
                    <a:pt x="18101" y="24557"/>
                  </a:lnTo>
                  <a:lnTo>
                    <a:pt x="18342" y="24436"/>
                  </a:lnTo>
                  <a:lnTo>
                    <a:pt x="18523" y="24316"/>
                  </a:lnTo>
                  <a:lnTo>
                    <a:pt x="18644" y="24135"/>
                  </a:lnTo>
                  <a:lnTo>
                    <a:pt x="18765" y="23893"/>
                  </a:lnTo>
                  <a:lnTo>
                    <a:pt x="18825" y="23712"/>
                  </a:lnTo>
                  <a:lnTo>
                    <a:pt x="18825" y="23471"/>
                  </a:lnTo>
                  <a:lnTo>
                    <a:pt x="18825" y="23229"/>
                  </a:lnTo>
                  <a:lnTo>
                    <a:pt x="18765" y="23048"/>
                  </a:lnTo>
                  <a:lnTo>
                    <a:pt x="18644" y="22807"/>
                  </a:lnTo>
                  <a:lnTo>
                    <a:pt x="18523" y="22626"/>
                  </a:lnTo>
                  <a:lnTo>
                    <a:pt x="18342" y="22505"/>
                  </a:lnTo>
                  <a:lnTo>
                    <a:pt x="18101" y="22385"/>
                  </a:lnTo>
                  <a:lnTo>
                    <a:pt x="17920" y="22324"/>
                  </a:lnTo>
                  <a:close/>
                  <a:moveTo>
                    <a:pt x="23230" y="22324"/>
                  </a:moveTo>
                  <a:lnTo>
                    <a:pt x="23049" y="22385"/>
                  </a:lnTo>
                  <a:lnTo>
                    <a:pt x="22807" y="22505"/>
                  </a:lnTo>
                  <a:lnTo>
                    <a:pt x="22626" y="22626"/>
                  </a:lnTo>
                  <a:lnTo>
                    <a:pt x="22506" y="22807"/>
                  </a:lnTo>
                  <a:lnTo>
                    <a:pt x="22385" y="23048"/>
                  </a:lnTo>
                  <a:lnTo>
                    <a:pt x="22325" y="23229"/>
                  </a:lnTo>
                  <a:lnTo>
                    <a:pt x="22325" y="23471"/>
                  </a:lnTo>
                  <a:lnTo>
                    <a:pt x="22325" y="23712"/>
                  </a:lnTo>
                  <a:lnTo>
                    <a:pt x="22385" y="23893"/>
                  </a:lnTo>
                  <a:lnTo>
                    <a:pt x="22506" y="24135"/>
                  </a:lnTo>
                  <a:lnTo>
                    <a:pt x="22626" y="24316"/>
                  </a:lnTo>
                  <a:lnTo>
                    <a:pt x="22807" y="24436"/>
                  </a:lnTo>
                  <a:lnTo>
                    <a:pt x="23049" y="24557"/>
                  </a:lnTo>
                  <a:lnTo>
                    <a:pt x="23230" y="24617"/>
                  </a:lnTo>
                  <a:lnTo>
                    <a:pt x="23712" y="24617"/>
                  </a:lnTo>
                  <a:lnTo>
                    <a:pt x="23893" y="24557"/>
                  </a:lnTo>
                  <a:lnTo>
                    <a:pt x="24135" y="24436"/>
                  </a:lnTo>
                  <a:lnTo>
                    <a:pt x="24316" y="24316"/>
                  </a:lnTo>
                  <a:lnTo>
                    <a:pt x="24436" y="24135"/>
                  </a:lnTo>
                  <a:lnTo>
                    <a:pt x="24557" y="23893"/>
                  </a:lnTo>
                  <a:lnTo>
                    <a:pt x="24617" y="23712"/>
                  </a:lnTo>
                  <a:lnTo>
                    <a:pt x="24617" y="23471"/>
                  </a:lnTo>
                  <a:lnTo>
                    <a:pt x="24617" y="23229"/>
                  </a:lnTo>
                  <a:lnTo>
                    <a:pt x="24557" y="23048"/>
                  </a:lnTo>
                  <a:lnTo>
                    <a:pt x="24436" y="22807"/>
                  </a:lnTo>
                  <a:lnTo>
                    <a:pt x="24316" y="22626"/>
                  </a:lnTo>
                  <a:lnTo>
                    <a:pt x="24135" y="22505"/>
                  </a:lnTo>
                  <a:lnTo>
                    <a:pt x="23893" y="22385"/>
                  </a:lnTo>
                  <a:lnTo>
                    <a:pt x="23712" y="22324"/>
                  </a:lnTo>
                  <a:close/>
                  <a:moveTo>
                    <a:pt x="29022" y="22324"/>
                  </a:moveTo>
                  <a:lnTo>
                    <a:pt x="28841" y="22385"/>
                  </a:lnTo>
                  <a:lnTo>
                    <a:pt x="28599" y="22505"/>
                  </a:lnTo>
                  <a:lnTo>
                    <a:pt x="28418" y="22626"/>
                  </a:lnTo>
                  <a:lnTo>
                    <a:pt x="28298" y="22807"/>
                  </a:lnTo>
                  <a:lnTo>
                    <a:pt x="28177" y="23048"/>
                  </a:lnTo>
                  <a:lnTo>
                    <a:pt x="28117" y="23229"/>
                  </a:lnTo>
                  <a:lnTo>
                    <a:pt x="28117" y="23471"/>
                  </a:lnTo>
                  <a:lnTo>
                    <a:pt x="28117" y="23712"/>
                  </a:lnTo>
                  <a:lnTo>
                    <a:pt x="28177" y="23893"/>
                  </a:lnTo>
                  <a:lnTo>
                    <a:pt x="28298" y="24135"/>
                  </a:lnTo>
                  <a:lnTo>
                    <a:pt x="28418" y="24316"/>
                  </a:lnTo>
                  <a:lnTo>
                    <a:pt x="28599" y="24436"/>
                  </a:lnTo>
                  <a:lnTo>
                    <a:pt x="28841" y="24557"/>
                  </a:lnTo>
                  <a:lnTo>
                    <a:pt x="29022" y="24617"/>
                  </a:lnTo>
                  <a:lnTo>
                    <a:pt x="29505" y="24617"/>
                  </a:lnTo>
                  <a:lnTo>
                    <a:pt x="29686" y="24557"/>
                  </a:lnTo>
                  <a:lnTo>
                    <a:pt x="29927" y="24436"/>
                  </a:lnTo>
                  <a:lnTo>
                    <a:pt x="30108" y="24316"/>
                  </a:lnTo>
                  <a:lnTo>
                    <a:pt x="30229" y="24135"/>
                  </a:lnTo>
                  <a:lnTo>
                    <a:pt x="30349" y="23893"/>
                  </a:lnTo>
                  <a:lnTo>
                    <a:pt x="30410" y="23712"/>
                  </a:lnTo>
                  <a:lnTo>
                    <a:pt x="30410" y="23471"/>
                  </a:lnTo>
                  <a:lnTo>
                    <a:pt x="30410" y="23229"/>
                  </a:lnTo>
                  <a:lnTo>
                    <a:pt x="30349" y="23048"/>
                  </a:lnTo>
                  <a:lnTo>
                    <a:pt x="30229" y="22807"/>
                  </a:lnTo>
                  <a:lnTo>
                    <a:pt x="30108" y="22626"/>
                  </a:lnTo>
                  <a:lnTo>
                    <a:pt x="29927" y="22505"/>
                  </a:lnTo>
                  <a:lnTo>
                    <a:pt x="29686" y="22385"/>
                  </a:lnTo>
                  <a:lnTo>
                    <a:pt x="29505" y="22324"/>
                  </a:lnTo>
                  <a:close/>
                  <a:moveTo>
                    <a:pt x="34814" y="22324"/>
                  </a:moveTo>
                  <a:lnTo>
                    <a:pt x="34633" y="22385"/>
                  </a:lnTo>
                  <a:lnTo>
                    <a:pt x="34392" y="22505"/>
                  </a:lnTo>
                  <a:lnTo>
                    <a:pt x="34211" y="22626"/>
                  </a:lnTo>
                  <a:lnTo>
                    <a:pt x="34090" y="22807"/>
                  </a:lnTo>
                  <a:lnTo>
                    <a:pt x="33969" y="23048"/>
                  </a:lnTo>
                  <a:lnTo>
                    <a:pt x="33909" y="23229"/>
                  </a:lnTo>
                  <a:lnTo>
                    <a:pt x="33909" y="23471"/>
                  </a:lnTo>
                  <a:lnTo>
                    <a:pt x="33909" y="23712"/>
                  </a:lnTo>
                  <a:lnTo>
                    <a:pt x="33969" y="23893"/>
                  </a:lnTo>
                  <a:lnTo>
                    <a:pt x="34090" y="24135"/>
                  </a:lnTo>
                  <a:lnTo>
                    <a:pt x="34211" y="24316"/>
                  </a:lnTo>
                  <a:lnTo>
                    <a:pt x="34392" y="24436"/>
                  </a:lnTo>
                  <a:lnTo>
                    <a:pt x="34633" y="24557"/>
                  </a:lnTo>
                  <a:lnTo>
                    <a:pt x="34814" y="24617"/>
                  </a:lnTo>
                  <a:lnTo>
                    <a:pt x="35297" y="24617"/>
                  </a:lnTo>
                  <a:lnTo>
                    <a:pt x="35478" y="24557"/>
                  </a:lnTo>
                  <a:lnTo>
                    <a:pt x="35719" y="24436"/>
                  </a:lnTo>
                  <a:lnTo>
                    <a:pt x="35900" y="24316"/>
                  </a:lnTo>
                  <a:lnTo>
                    <a:pt x="36021" y="24135"/>
                  </a:lnTo>
                  <a:lnTo>
                    <a:pt x="36141" y="23893"/>
                  </a:lnTo>
                  <a:lnTo>
                    <a:pt x="36202" y="23712"/>
                  </a:lnTo>
                  <a:lnTo>
                    <a:pt x="36202" y="23471"/>
                  </a:lnTo>
                  <a:lnTo>
                    <a:pt x="36202" y="23229"/>
                  </a:lnTo>
                  <a:lnTo>
                    <a:pt x="36141" y="23048"/>
                  </a:lnTo>
                  <a:lnTo>
                    <a:pt x="36021" y="22807"/>
                  </a:lnTo>
                  <a:lnTo>
                    <a:pt x="35900" y="22626"/>
                  </a:lnTo>
                  <a:lnTo>
                    <a:pt x="35719" y="22505"/>
                  </a:lnTo>
                  <a:lnTo>
                    <a:pt x="35478" y="22385"/>
                  </a:lnTo>
                  <a:lnTo>
                    <a:pt x="35297" y="22324"/>
                  </a:lnTo>
                  <a:close/>
                  <a:moveTo>
                    <a:pt x="40606" y="22324"/>
                  </a:moveTo>
                  <a:lnTo>
                    <a:pt x="40425" y="22385"/>
                  </a:lnTo>
                  <a:lnTo>
                    <a:pt x="40184" y="22505"/>
                  </a:lnTo>
                  <a:lnTo>
                    <a:pt x="40003" y="22626"/>
                  </a:lnTo>
                  <a:lnTo>
                    <a:pt x="39882" y="22807"/>
                  </a:lnTo>
                  <a:lnTo>
                    <a:pt x="39762" y="23048"/>
                  </a:lnTo>
                  <a:lnTo>
                    <a:pt x="39701" y="23229"/>
                  </a:lnTo>
                  <a:lnTo>
                    <a:pt x="39701" y="23471"/>
                  </a:lnTo>
                  <a:lnTo>
                    <a:pt x="39701" y="23712"/>
                  </a:lnTo>
                  <a:lnTo>
                    <a:pt x="39762" y="23893"/>
                  </a:lnTo>
                  <a:lnTo>
                    <a:pt x="39882" y="24135"/>
                  </a:lnTo>
                  <a:lnTo>
                    <a:pt x="40003" y="24316"/>
                  </a:lnTo>
                  <a:lnTo>
                    <a:pt x="40184" y="24436"/>
                  </a:lnTo>
                  <a:lnTo>
                    <a:pt x="40425" y="24557"/>
                  </a:lnTo>
                  <a:lnTo>
                    <a:pt x="40606" y="24617"/>
                  </a:lnTo>
                  <a:lnTo>
                    <a:pt x="41089" y="24617"/>
                  </a:lnTo>
                  <a:lnTo>
                    <a:pt x="41270" y="24557"/>
                  </a:lnTo>
                  <a:lnTo>
                    <a:pt x="41511" y="24436"/>
                  </a:lnTo>
                  <a:lnTo>
                    <a:pt x="41692" y="24316"/>
                  </a:lnTo>
                  <a:lnTo>
                    <a:pt x="41813" y="24135"/>
                  </a:lnTo>
                  <a:lnTo>
                    <a:pt x="41934" y="23893"/>
                  </a:lnTo>
                  <a:lnTo>
                    <a:pt x="41994" y="23712"/>
                  </a:lnTo>
                  <a:lnTo>
                    <a:pt x="41994" y="23471"/>
                  </a:lnTo>
                  <a:lnTo>
                    <a:pt x="41994" y="23229"/>
                  </a:lnTo>
                  <a:lnTo>
                    <a:pt x="41934" y="23048"/>
                  </a:lnTo>
                  <a:lnTo>
                    <a:pt x="41813" y="22807"/>
                  </a:lnTo>
                  <a:lnTo>
                    <a:pt x="41692" y="22626"/>
                  </a:lnTo>
                  <a:lnTo>
                    <a:pt x="41511" y="22505"/>
                  </a:lnTo>
                  <a:lnTo>
                    <a:pt x="41270" y="22385"/>
                  </a:lnTo>
                  <a:lnTo>
                    <a:pt x="41089" y="22324"/>
                  </a:lnTo>
                  <a:close/>
                  <a:moveTo>
                    <a:pt x="46399" y="22324"/>
                  </a:moveTo>
                  <a:lnTo>
                    <a:pt x="46218" y="22385"/>
                  </a:lnTo>
                  <a:lnTo>
                    <a:pt x="45976" y="22505"/>
                  </a:lnTo>
                  <a:lnTo>
                    <a:pt x="45795" y="22626"/>
                  </a:lnTo>
                  <a:lnTo>
                    <a:pt x="45674" y="22807"/>
                  </a:lnTo>
                  <a:lnTo>
                    <a:pt x="45554" y="23048"/>
                  </a:lnTo>
                  <a:lnTo>
                    <a:pt x="45493" y="23229"/>
                  </a:lnTo>
                  <a:lnTo>
                    <a:pt x="45493" y="23471"/>
                  </a:lnTo>
                  <a:lnTo>
                    <a:pt x="45493" y="23712"/>
                  </a:lnTo>
                  <a:lnTo>
                    <a:pt x="45554" y="23893"/>
                  </a:lnTo>
                  <a:lnTo>
                    <a:pt x="45674" y="24135"/>
                  </a:lnTo>
                  <a:lnTo>
                    <a:pt x="45795" y="24316"/>
                  </a:lnTo>
                  <a:lnTo>
                    <a:pt x="45976" y="24436"/>
                  </a:lnTo>
                  <a:lnTo>
                    <a:pt x="46218" y="24557"/>
                  </a:lnTo>
                  <a:lnTo>
                    <a:pt x="46399" y="24617"/>
                  </a:lnTo>
                  <a:lnTo>
                    <a:pt x="46881" y="24617"/>
                  </a:lnTo>
                  <a:lnTo>
                    <a:pt x="47062" y="24557"/>
                  </a:lnTo>
                  <a:lnTo>
                    <a:pt x="47304" y="24436"/>
                  </a:lnTo>
                  <a:lnTo>
                    <a:pt x="47485" y="24316"/>
                  </a:lnTo>
                  <a:lnTo>
                    <a:pt x="47605" y="24135"/>
                  </a:lnTo>
                  <a:lnTo>
                    <a:pt x="47726" y="23893"/>
                  </a:lnTo>
                  <a:lnTo>
                    <a:pt x="47786" y="23712"/>
                  </a:lnTo>
                  <a:lnTo>
                    <a:pt x="47786" y="23471"/>
                  </a:lnTo>
                  <a:lnTo>
                    <a:pt x="47786" y="23229"/>
                  </a:lnTo>
                  <a:lnTo>
                    <a:pt x="47726" y="23048"/>
                  </a:lnTo>
                  <a:lnTo>
                    <a:pt x="47605" y="22807"/>
                  </a:lnTo>
                  <a:lnTo>
                    <a:pt x="47485" y="22626"/>
                  </a:lnTo>
                  <a:lnTo>
                    <a:pt x="47304" y="22505"/>
                  </a:lnTo>
                  <a:lnTo>
                    <a:pt x="47062" y="22385"/>
                  </a:lnTo>
                  <a:lnTo>
                    <a:pt x="46881" y="22324"/>
                  </a:lnTo>
                  <a:close/>
                  <a:moveTo>
                    <a:pt x="52191" y="22324"/>
                  </a:moveTo>
                  <a:lnTo>
                    <a:pt x="52010" y="22385"/>
                  </a:lnTo>
                  <a:lnTo>
                    <a:pt x="51768" y="22505"/>
                  </a:lnTo>
                  <a:lnTo>
                    <a:pt x="51587" y="22626"/>
                  </a:lnTo>
                  <a:lnTo>
                    <a:pt x="51467" y="22807"/>
                  </a:lnTo>
                  <a:lnTo>
                    <a:pt x="51346" y="23048"/>
                  </a:lnTo>
                  <a:lnTo>
                    <a:pt x="51286" y="23229"/>
                  </a:lnTo>
                  <a:lnTo>
                    <a:pt x="51286" y="23471"/>
                  </a:lnTo>
                  <a:lnTo>
                    <a:pt x="51286" y="23712"/>
                  </a:lnTo>
                  <a:lnTo>
                    <a:pt x="51346" y="23893"/>
                  </a:lnTo>
                  <a:lnTo>
                    <a:pt x="51467" y="24135"/>
                  </a:lnTo>
                  <a:lnTo>
                    <a:pt x="51587" y="24316"/>
                  </a:lnTo>
                  <a:lnTo>
                    <a:pt x="51768" y="24436"/>
                  </a:lnTo>
                  <a:lnTo>
                    <a:pt x="52010" y="24557"/>
                  </a:lnTo>
                  <a:lnTo>
                    <a:pt x="52191" y="24617"/>
                  </a:lnTo>
                  <a:lnTo>
                    <a:pt x="52673" y="24617"/>
                  </a:lnTo>
                  <a:lnTo>
                    <a:pt x="52854" y="24557"/>
                  </a:lnTo>
                  <a:lnTo>
                    <a:pt x="53096" y="24436"/>
                  </a:lnTo>
                  <a:lnTo>
                    <a:pt x="53277" y="24316"/>
                  </a:lnTo>
                  <a:lnTo>
                    <a:pt x="53397" y="24135"/>
                  </a:lnTo>
                  <a:lnTo>
                    <a:pt x="53518" y="23893"/>
                  </a:lnTo>
                  <a:lnTo>
                    <a:pt x="53578" y="23712"/>
                  </a:lnTo>
                  <a:lnTo>
                    <a:pt x="53578" y="23471"/>
                  </a:lnTo>
                  <a:lnTo>
                    <a:pt x="53578" y="23229"/>
                  </a:lnTo>
                  <a:lnTo>
                    <a:pt x="53518" y="23048"/>
                  </a:lnTo>
                  <a:lnTo>
                    <a:pt x="53397" y="22807"/>
                  </a:lnTo>
                  <a:lnTo>
                    <a:pt x="53277" y="22626"/>
                  </a:lnTo>
                  <a:lnTo>
                    <a:pt x="53096" y="22505"/>
                  </a:lnTo>
                  <a:lnTo>
                    <a:pt x="52854" y="22385"/>
                  </a:lnTo>
                  <a:lnTo>
                    <a:pt x="52673" y="22324"/>
                  </a:lnTo>
                  <a:close/>
                  <a:moveTo>
                    <a:pt x="57983" y="22324"/>
                  </a:moveTo>
                  <a:lnTo>
                    <a:pt x="57802" y="22385"/>
                  </a:lnTo>
                  <a:lnTo>
                    <a:pt x="57561" y="22505"/>
                  </a:lnTo>
                  <a:lnTo>
                    <a:pt x="57380" y="22626"/>
                  </a:lnTo>
                  <a:lnTo>
                    <a:pt x="57259" y="22807"/>
                  </a:lnTo>
                  <a:lnTo>
                    <a:pt x="57138" y="23048"/>
                  </a:lnTo>
                  <a:lnTo>
                    <a:pt x="57078" y="23229"/>
                  </a:lnTo>
                  <a:lnTo>
                    <a:pt x="57078" y="23471"/>
                  </a:lnTo>
                  <a:lnTo>
                    <a:pt x="57078" y="23712"/>
                  </a:lnTo>
                  <a:lnTo>
                    <a:pt x="57138" y="23893"/>
                  </a:lnTo>
                  <a:lnTo>
                    <a:pt x="57259" y="24135"/>
                  </a:lnTo>
                  <a:lnTo>
                    <a:pt x="57380" y="24316"/>
                  </a:lnTo>
                  <a:lnTo>
                    <a:pt x="57561" y="24436"/>
                  </a:lnTo>
                  <a:lnTo>
                    <a:pt x="57802" y="24557"/>
                  </a:lnTo>
                  <a:lnTo>
                    <a:pt x="57983" y="24617"/>
                  </a:lnTo>
                  <a:lnTo>
                    <a:pt x="58466" y="24617"/>
                  </a:lnTo>
                  <a:lnTo>
                    <a:pt x="58647" y="24557"/>
                  </a:lnTo>
                  <a:lnTo>
                    <a:pt x="58888" y="24436"/>
                  </a:lnTo>
                  <a:lnTo>
                    <a:pt x="59069" y="24316"/>
                  </a:lnTo>
                  <a:lnTo>
                    <a:pt x="59190" y="24135"/>
                  </a:lnTo>
                  <a:lnTo>
                    <a:pt x="59310" y="23893"/>
                  </a:lnTo>
                  <a:lnTo>
                    <a:pt x="59371" y="23712"/>
                  </a:lnTo>
                  <a:lnTo>
                    <a:pt x="59371" y="23471"/>
                  </a:lnTo>
                  <a:lnTo>
                    <a:pt x="59371" y="23229"/>
                  </a:lnTo>
                  <a:lnTo>
                    <a:pt x="59310" y="23048"/>
                  </a:lnTo>
                  <a:lnTo>
                    <a:pt x="59190" y="22807"/>
                  </a:lnTo>
                  <a:lnTo>
                    <a:pt x="59069" y="22626"/>
                  </a:lnTo>
                  <a:lnTo>
                    <a:pt x="58888" y="22505"/>
                  </a:lnTo>
                  <a:lnTo>
                    <a:pt x="58647" y="22385"/>
                  </a:lnTo>
                  <a:lnTo>
                    <a:pt x="58466" y="22324"/>
                  </a:lnTo>
                  <a:close/>
                  <a:moveTo>
                    <a:pt x="63775" y="22324"/>
                  </a:moveTo>
                  <a:lnTo>
                    <a:pt x="63594" y="22385"/>
                  </a:lnTo>
                  <a:lnTo>
                    <a:pt x="63353" y="22505"/>
                  </a:lnTo>
                  <a:lnTo>
                    <a:pt x="63172" y="22626"/>
                  </a:lnTo>
                  <a:lnTo>
                    <a:pt x="63051" y="22807"/>
                  </a:lnTo>
                  <a:lnTo>
                    <a:pt x="62931" y="23048"/>
                  </a:lnTo>
                  <a:lnTo>
                    <a:pt x="62870" y="23229"/>
                  </a:lnTo>
                  <a:lnTo>
                    <a:pt x="62870" y="23471"/>
                  </a:lnTo>
                  <a:lnTo>
                    <a:pt x="62870" y="23712"/>
                  </a:lnTo>
                  <a:lnTo>
                    <a:pt x="62931" y="23893"/>
                  </a:lnTo>
                  <a:lnTo>
                    <a:pt x="63051" y="24135"/>
                  </a:lnTo>
                  <a:lnTo>
                    <a:pt x="63172" y="24316"/>
                  </a:lnTo>
                  <a:lnTo>
                    <a:pt x="63353" y="24436"/>
                  </a:lnTo>
                  <a:lnTo>
                    <a:pt x="63594" y="24557"/>
                  </a:lnTo>
                  <a:lnTo>
                    <a:pt x="63775" y="24617"/>
                  </a:lnTo>
                  <a:lnTo>
                    <a:pt x="64258" y="24617"/>
                  </a:lnTo>
                  <a:lnTo>
                    <a:pt x="64439" y="24557"/>
                  </a:lnTo>
                  <a:lnTo>
                    <a:pt x="64680" y="24436"/>
                  </a:lnTo>
                  <a:lnTo>
                    <a:pt x="64861" y="24316"/>
                  </a:lnTo>
                  <a:lnTo>
                    <a:pt x="64982" y="24135"/>
                  </a:lnTo>
                  <a:lnTo>
                    <a:pt x="65103" y="23893"/>
                  </a:lnTo>
                  <a:lnTo>
                    <a:pt x="65163" y="23712"/>
                  </a:lnTo>
                  <a:lnTo>
                    <a:pt x="65163" y="23471"/>
                  </a:lnTo>
                  <a:lnTo>
                    <a:pt x="65163" y="23229"/>
                  </a:lnTo>
                  <a:lnTo>
                    <a:pt x="65103" y="23048"/>
                  </a:lnTo>
                  <a:lnTo>
                    <a:pt x="64982" y="22807"/>
                  </a:lnTo>
                  <a:lnTo>
                    <a:pt x="64861" y="22626"/>
                  </a:lnTo>
                  <a:lnTo>
                    <a:pt x="64680" y="22505"/>
                  </a:lnTo>
                  <a:lnTo>
                    <a:pt x="64439" y="22385"/>
                  </a:lnTo>
                  <a:lnTo>
                    <a:pt x="64258" y="22324"/>
                  </a:lnTo>
                  <a:close/>
                  <a:moveTo>
                    <a:pt x="69567" y="22324"/>
                  </a:moveTo>
                  <a:lnTo>
                    <a:pt x="69386" y="22385"/>
                  </a:lnTo>
                  <a:lnTo>
                    <a:pt x="69145" y="22505"/>
                  </a:lnTo>
                  <a:lnTo>
                    <a:pt x="68964" y="22626"/>
                  </a:lnTo>
                  <a:lnTo>
                    <a:pt x="68843" y="22807"/>
                  </a:lnTo>
                  <a:lnTo>
                    <a:pt x="68723" y="23048"/>
                  </a:lnTo>
                  <a:lnTo>
                    <a:pt x="68662" y="23229"/>
                  </a:lnTo>
                  <a:lnTo>
                    <a:pt x="68662" y="23471"/>
                  </a:lnTo>
                  <a:lnTo>
                    <a:pt x="68662" y="23712"/>
                  </a:lnTo>
                  <a:lnTo>
                    <a:pt x="68723" y="23893"/>
                  </a:lnTo>
                  <a:lnTo>
                    <a:pt x="68843" y="24135"/>
                  </a:lnTo>
                  <a:lnTo>
                    <a:pt x="68964" y="24316"/>
                  </a:lnTo>
                  <a:lnTo>
                    <a:pt x="69145" y="24436"/>
                  </a:lnTo>
                  <a:lnTo>
                    <a:pt x="69386" y="24557"/>
                  </a:lnTo>
                  <a:lnTo>
                    <a:pt x="69567" y="24617"/>
                  </a:lnTo>
                  <a:lnTo>
                    <a:pt x="70050" y="24617"/>
                  </a:lnTo>
                  <a:lnTo>
                    <a:pt x="70231" y="24557"/>
                  </a:lnTo>
                  <a:lnTo>
                    <a:pt x="70472" y="24436"/>
                  </a:lnTo>
                  <a:lnTo>
                    <a:pt x="70653" y="24316"/>
                  </a:lnTo>
                  <a:lnTo>
                    <a:pt x="70774" y="24135"/>
                  </a:lnTo>
                  <a:lnTo>
                    <a:pt x="70895" y="23893"/>
                  </a:lnTo>
                  <a:lnTo>
                    <a:pt x="70955" y="23712"/>
                  </a:lnTo>
                  <a:lnTo>
                    <a:pt x="70955" y="23471"/>
                  </a:lnTo>
                  <a:lnTo>
                    <a:pt x="70955" y="23229"/>
                  </a:lnTo>
                  <a:lnTo>
                    <a:pt x="70895" y="23048"/>
                  </a:lnTo>
                  <a:lnTo>
                    <a:pt x="70774" y="22807"/>
                  </a:lnTo>
                  <a:lnTo>
                    <a:pt x="70653" y="22626"/>
                  </a:lnTo>
                  <a:lnTo>
                    <a:pt x="70472" y="22505"/>
                  </a:lnTo>
                  <a:lnTo>
                    <a:pt x="70231" y="22385"/>
                  </a:lnTo>
                  <a:lnTo>
                    <a:pt x="70050" y="22324"/>
                  </a:lnTo>
                  <a:close/>
                  <a:moveTo>
                    <a:pt x="2896" y="25221"/>
                  </a:moveTo>
                  <a:lnTo>
                    <a:pt x="2655" y="25341"/>
                  </a:lnTo>
                  <a:lnTo>
                    <a:pt x="2414" y="25522"/>
                  </a:lnTo>
                  <a:lnTo>
                    <a:pt x="2233" y="25703"/>
                  </a:lnTo>
                  <a:lnTo>
                    <a:pt x="2112" y="26005"/>
                  </a:lnTo>
                  <a:lnTo>
                    <a:pt x="2052" y="26367"/>
                  </a:lnTo>
                  <a:lnTo>
                    <a:pt x="2052" y="26608"/>
                  </a:lnTo>
                  <a:lnTo>
                    <a:pt x="2112" y="26789"/>
                  </a:lnTo>
                  <a:lnTo>
                    <a:pt x="2233" y="27031"/>
                  </a:lnTo>
                  <a:lnTo>
                    <a:pt x="2353" y="27212"/>
                  </a:lnTo>
                  <a:lnTo>
                    <a:pt x="2534" y="27332"/>
                  </a:lnTo>
                  <a:lnTo>
                    <a:pt x="2776" y="27453"/>
                  </a:lnTo>
                  <a:lnTo>
                    <a:pt x="2957" y="27513"/>
                  </a:lnTo>
                  <a:lnTo>
                    <a:pt x="3439" y="27513"/>
                  </a:lnTo>
                  <a:lnTo>
                    <a:pt x="3620" y="27453"/>
                  </a:lnTo>
                  <a:lnTo>
                    <a:pt x="3862" y="27332"/>
                  </a:lnTo>
                  <a:lnTo>
                    <a:pt x="4043" y="27212"/>
                  </a:lnTo>
                  <a:lnTo>
                    <a:pt x="4164" y="27031"/>
                  </a:lnTo>
                  <a:lnTo>
                    <a:pt x="4284" y="26789"/>
                  </a:lnTo>
                  <a:lnTo>
                    <a:pt x="4345" y="26608"/>
                  </a:lnTo>
                  <a:lnTo>
                    <a:pt x="4345" y="26367"/>
                  </a:lnTo>
                  <a:lnTo>
                    <a:pt x="4284" y="26005"/>
                  </a:lnTo>
                  <a:lnTo>
                    <a:pt x="4164" y="25703"/>
                  </a:lnTo>
                  <a:lnTo>
                    <a:pt x="3982" y="25522"/>
                  </a:lnTo>
                  <a:lnTo>
                    <a:pt x="3741" y="25341"/>
                  </a:lnTo>
                  <a:lnTo>
                    <a:pt x="3500" y="25221"/>
                  </a:lnTo>
                  <a:close/>
                  <a:moveTo>
                    <a:pt x="8689" y="25221"/>
                  </a:moveTo>
                  <a:lnTo>
                    <a:pt x="8447" y="25341"/>
                  </a:lnTo>
                  <a:lnTo>
                    <a:pt x="8206" y="25522"/>
                  </a:lnTo>
                  <a:lnTo>
                    <a:pt x="8025" y="25703"/>
                  </a:lnTo>
                  <a:lnTo>
                    <a:pt x="7904" y="26005"/>
                  </a:lnTo>
                  <a:lnTo>
                    <a:pt x="7844" y="26367"/>
                  </a:lnTo>
                  <a:lnTo>
                    <a:pt x="7844" y="26608"/>
                  </a:lnTo>
                  <a:lnTo>
                    <a:pt x="7904" y="26789"/>
                  </a:lnTo>
                  <a:lnTo>
                    <a:pt x="8025" y="27031"/>
                  </a:lnTo>
                  <a:lnTo>
                    <a:pt x="8146" y="27212"/>
                  </a:lnTo>
                  <a:lnTo>
                    <a:pt x="8327" y="27332"/>
                  </a:lnTo>
                  <a:lnTo>
                    <a:pt x="8568" y="27453"/>
                  </a:lnTo>
                  <a:lnTo>
                    <a:pt x="8749" y="27513"/>
                  </a:lnTo>
                  <a:lnTo>
                    <a:pt x="9232" y="27513"/>
                  </a:lnTo>
                  <a:lnTo>
                    <a:pt x="9413" y="27453"/>
                  </a:lnTo>
                  <a:lnTo>
                    <a:pt x="9654" y="27332"/>
                  </a:lnTo>
                  <a:lnTo>
                    <a:pt x="9835" y="27212"/>
                  </a:lnTo>
                  <a:lnTo>
                    <a:pt x="9956" y="27031"/>
                  </a:lnTo>
                  <a:lnTo>
                    <a:pt x="10076" y="26789"/>
                  </a:lnTo>
                  <a:lnTo>
                    <a:pt x="10137" y="26608"/>
                  </a:lnTo>
                  <a:lnTo>
                    <a:pt x="10137" y="26367"/>
                  </a:lnTo>
                  <a:lnTo>
                    <a:pt x="10076" y="26005"/>
                  </a:lnTo>
                  <a:lnTo>
                    <a:pt x="9956" y="25703"/>
                  </a:lnTo>
                  <a:lnTo>
                    <a:pt x="9775" y="25522"/>
                  </a:lnTo>
                  <a:lnTo>
                    <a:pt x="9533" y="25341"/>
                  </a:lnTo>
                  <a:lnTo>
                    <a:pt x="9292" y="25221"/>
                  </a:lnTo>
                  <a:close/>
                  <a:moveTo>
                    <a:pt x="14481" y="25221"/>
                  </a:moveTo>
                  <a:lnTo>
                    <a:pt x="14240" y="25341"/>
                  </a:lnTo>
                  <a:lnTo>
                    <a:pt x="13998" y="25522"/>
                  </a:lnTo>
                  <a:lnTo>
                    <a:pt x="13817" y="25703"/>
                  </a:lnTo>
                  <a:lnTo>
                    <a:pt x="13697" y="26005"/>
                  </a:lnTo>
                  <a:lnTo>
                    <a:pt x="13636" y="26367"/>
                  </a:lnTo>
                  <a:lnTo>
                    <a:pt x="13636" y="26608"/>
                  </a:lnTo>
                  <a:lnTo>
                    <a:pt x="13697" y="26789"/>
                  </a:lnTo>
                  <a:lnTo>
                    <a:pt x="13817" y="27031"/>
                  </a:lnTo>
                  <a:lnTo>
                    <a:pt x="13938" y="27212"/>
                  </a:lnTo>
                  <a:lnTo>
                    <a:pt x="14119" y="27332"/>
                  </a:lnTo>
                  <a:lnTo>
                    <a:pt x="14360" y="27453"/>
                  </a:lnTo>
                  <a:lnTo>
                    <a:pt x="14541" y="27513"/>
                  </a:lnTo>
                  <a:lnTo>
                    <a:pt x="15024" y="27513"/>
                  </a:lnTo>
                  <a:lnTo>
                    <a:pt x="15205" y="27453"/>
                  </a:lnTo>
                  <a:lnTo>
                    <a:pt x="15446" y="27332"/>
                  </a:lnTo>
                  <a:lnTo>
                    <a:pt x="15627" y="27212"/>
                  </a:lnTo>
                  <a:lnTo>
                    <a:pt x="15748" y="27031"/>
                  </a:lnTo>
                  <a:lnTo>
                    <a:pt x="15869" y="26789"/>
                  </a:lnTo>
                  <a:lnTo>
                    <a:pt x="15929" y="26608"/>
                  </a:lnTo>
                  <a:lnTo>
                    <a:pt x="15929" y="26367"/>
                  </a:lnTo>
                  <a:lnTo>
                    <a:pt x="15869" y="26005"/>
                  </a:lnTo>
                  <a:lnTo>
                    <a:pt x="15748" y="25703"/>
                  </a:lnTo>
                  <a:lnTo>
                    <a:pt x="15567" y="25522"/>
                  </a:lnTo>
                  <a:lnTo>
                    <a:pt x="15326" y="25341"/>
                  </a:lnTo>
                  <a:lnTo>
                    <a:pt x="15084" y="25221"/>
                  </a:lnTo>
                  <a:close/>
                  <a:moveTo>
                    <a:pt x="20273" y="25221"/>
                  </a:moveTo>
                  <a:lnTo>
                    <a:pt x="20032" y="25341"/>
                  </a:lnTo>
                  <a:lnTo>
                    <a:pt x="19790" y="25522"/>
                  </a:lnTo>
                  <a:lnTo>
                    <a:pt x="19609" y="25703"/>
                  </a:lnTo>
                  <a:lnTo>
                    <a:pt x="19489" y="26005"/>
                  </a:lnTo>
                  <a:lnTo>
                    <a:pt x="19428" y="26367"/>
                  </a:lnTo>
                  <a:lnTo>
                    <a:pt x="19428" y="26608"/>
                  </a:lnTo>
                  <a:lnTo>
                    <a:pt x="19489" y="26789"/>
                  </a:lnTo>
                  <a:lnTo>
                    <a:pt x="19609" y="27031"/>
                  </a:lnTo>
                  <a:lnTo>
                    <a:pt x="19730" y="27212"/>
                  </a:lnTo>
                  <a:lnTo>
                    <a:pt x="19911" y="27332"/>
                  </a:lnTo>
                  <a:lnTo>
                    <a:pt x="20152" y="27453"/>
                  </a:lnTo>
                  <a:lnTo>
                    <a:pt x="20333" y="27513"/>
                  </a:lnTo>
                  <a:lnTo>
                    <a:pt x="20816" y="27513"/>
                  </a:lnTo>
                  <a:lnTo>
                    <a:pt x="20997" y="27453"/>
                  </a:lnTo>
                  <a:lnTo>
                    <a:pt x="21239" y="27332"/>
                  </a:lnTo>
                  <a:lnTo>
                    <a:pt x="21420" y="27212"/>
                  </a:lnTo>
                  <a:lnTo>
                    <a:pt x="21540" y="27031"/>
                  </a:lnTo>
                  <a:lnTo>
                    <a:pt x="21661" y="26789"/>
                  </a:lnTo>
                  <a:lnTo>
                    <a:pt x="21721" y="26608"/>
                  </a:lnTo>
                  <a:lnTo>
                    <a:pt x="21721" y="26367"/>
                  </a:lnTo>
                  <a:lnTo>
                    <a:pt x="21661" y="26005"/>
                  </a:lnTo>
                  <a:lnTo>
                    <a:pt x="21540" y="25703"/>
                  </a:lnTo>
                  <a:lnTo>
                    <a:pt x="21359" y="25522"/>
                  </a:lnTo>
                  <a:lnTo>
                    <a:pt x="21118" y="25341"/>
                  </a:lnTo>
                  <a:lnTo>
                    <a:pt x="20876" y="25221"/>
                  </a:lnTo>
                  <a:close/>
                  <a:moveTo>
                    <a:pt x="26065" y="25221"/>
                  </a:moveTo>
                  <a:lnTo>
                    <a:pt x="25824" y="25341"/>
                  </a:lnTo>
                  <a:lnTo>
                    <a:pt x="25583" y="25522"/>
                  </a:lnTo>
                  <a:lnTo>
                    <a:pt x="25402" y="25703"/>
                  </a:lnTo>
                  <a:lnTo>
                    <a:pt x="25281" y="26005"/>
                  </a:lnTo>
                  <a:lnTo>
                    <a:pt x="25221" y="26367"/>
                  </a:lnTo>
                  <a:lnTo>
                    <a:pt x="25221" y="26608"/>
                  </a:lnTo>
                  <a:lnTo>
                    <a:pt x="25281" y="26789"/>
                  </a:lnTo>
                  <a:lnTo>
                    <a:pt x="25402" y="27031"/>
                  </a:lnTo>
                  <a:lnTo>
                    <a:pt x="25522" y="27212"/>
                  </a:lnTo>
                  <a:lnTo>
                    <a:pt x="25703" y="27332"/>
                  </a:lnTo>
                  <a:lnTo>
                    <a:pt x="25945" y="27453"/>
                  </a:lnTo>
                  <a:lnTo>
                    <a:pt x="26126" y="27513"/>
                  </a:lnTo>
                  <a:lnTo>
                    <a:pt x="26608" y="27513"/>
                  </a:lnTo>
                  <a:lnTo>
                    <a:pt x="26789" y="27453"/>
                  </a:lnTo>
                  <a:lnTo>
                    <a:pt x="27031" y="27332"/>
                  </a:lnTo>
                  <a:lnTo>
                    <a:pt x="27212" y="27212"/>
                  </a:lnTo>
                  <a:lnTo>
                    <a:pt x="27332" y="27031"/>
                  </a:lnTo>
                  <a:lnTo>
                    <a:pt x="27453" y="26789"/>
                  </a:lnTo>
                  <a:lnTo>
                    <a:pt x="27513" y="26608"/>
                  </a:lnTo>
                  <a:lnTo>
                    <a:pt x="27513" y="26367"/>
                  </a:lnTo>
                  <a:lnTo>
                    <a:pt x="27453" y="26005"/>
                  </a:lnTo>
                  <a:lnTo>
                    <a:pt x="27332" y="25703"/>
                  </a:lnTo>
                  <a:lnTo>
                    <a:pt x="27151" y="25522"/>
                  </a:lnTo>
                  <a:lnTo>
                    <a:pt x="26910" y="25341"/>
                  </a:lnTo>
                  <a:lnTo>
                    <a:pt x="26669" y="25221"/>
                  </a:lnTo>
                  <a:close/>
                  <a:moveTo>
                    <a:pt x="31858" y="25221"/>
                  </a:moveTo>
                  <a:lnTo>
                    <a:pt x="31616" y="25341"/>
                  </a:lnTo>
                  <a:lnTo>
                    <a:pt x="31375" y="25522"/>
                  </a:lnTo>
                  <a:lnTo>
                    <a:pt x="31194" y="25703"/>
                  </a:lnTo>
                  <a:lnTo>
                    <a:pt x="31073" y="26005"/>
                  </a:lnTo>
                  <a:lnTo>
                    <a:pt x="31013" y="26367"/>
                  </a:lnTo>
                  <a:lnTo>
                    <a:pt x="31013" y="26608"/>
                  </a:lnTo>
                  <a:lnTo>
                    <a:pt x="31073" y="26789"/>
                  </a:lnTo>
                  <a:lnTo>
                    <a:pt x="31194" y="27031"/>
                  </a:lnTo>
                  <a:lnTo>
                    <a:pt x="31315" y="27212"/>
                  </a:lnTo>
                  <a:lnTo>
                    <a:pt x="31496" y="27332"/>
                  </a:lnTo>
                  <a:lnTo>
                    <a:pt x="31737" y="27453"/>
                  </a:lnTo>
                  <a:lnTo>
                    <a:pt x="31918" y="27513"/>
                  </a:lnTo>
                  <a:lnTo>
                    <a:pt x="32401" y="27513"/>
                  </a:lnTo>
                  <a:lnTo>
                    <a:pt x="32582" y="27453"/>
                  </a:lnTo>
                  <a:lnTo>
                    <a:pt x="32823" y="27332"/>
                  </a:lnTo>
                  <a:lnTo>
                    <a:pt x="33004" y="27212"/>
                  </a:lnTo>
                  <a:lnTo>
                    <a:pt x="33125" y="27031"/>
                  </a:lnTo>
                  <a:lnTo>
                    <a:pt x="33245" y="26789"/>
                  </a:lnTo>
                  <a:lnTo>
                    <a:pt x="33306" y="26608"/>
                  </a:lnTo>
                  <a:lnTo>
                    <a:pt x="33306" y="26367"/>
                  </a:lnTo>
                  <a:lnTo>
                    <a:pt x="33245" y="26005"/>
                  </a:lnTo>
                  <a:lnTo>
                    <a:pt x="33125" y="25703"/>
                  </a:lnTo>
                  <a:lnTo>
                    <a:pt x="32944" y="25522"/>
                  </a:lnTo>
                  <a:lnTo>
                    <a:pt x="32702" y="25341"/>
                  </a:lnTo>
                  <a:lnTo>
                    <a:pt x="32461" y="25221"/>
                  </a:lnTo>
                  <a:close/>
                  <a:moveTo>
                    <a:pt x="37650" y="25221"/>
                  </a:moveTo>
                  <a:lnTo>
                    <a:pt x="37408" y="25341"/>
                  </a:lnTo>
                  <a:lnTo>
                    <a:pt x="37167" y="25522"/>
                  </a:lnTo>
                  <a:lnTo>
                    <a:pt x="36986" y="25703"/>
                  </a:lnTo>
                  <a:lnTo>
                    <a:pt x="36865" y="26005"/>
                  </a:lnTo>
                  <a:lnTo>
                    <a:pt x="36805" y="26367"/>
                  </a:lnTo>
                  <a:lnTo>
                    <a:pt x="36805" y="26608"/>
                  </a:lnTo>
                  <a:lnTo>
                    <a:pt x="36865" y="26789"/>
                  </a:lnTo>
                  <a:lnTo>
                    <a:pt x="36986" y="27031"/>
                  </a:lnTo>
                  <a:lnTo>
                    <a:pt x="37107" y="27212"/>
                  </a:lnTo>
                  <a:lnTo>
                    <a:pt x="37288" y="27332"/>
                  </a:lnTo>
                  <a:lnTo>
                    <a:pt x="37529" y="27453"/>
                  </a:lnTo>
                  <a:lnTo>
                    <a:pt x="37710" y="27513"/>
                  </a:lnTo>
                  <a:lnTo>
                    <a:pt x="38193" y="27513"/>
                  </a:lnTo>
                  <a:lnTo>
                    <a:pt x="38374" y="27453"/>
                  </a:lnTo>
                  <a:lnTo>
                    <a:pt x="38615" y="27332"/>
                  </a:lnTo>
                  <a:lnTo>
                    <a:pt x="38796" y="27212"/>
                  </a:lnTo>
                  <a:lnTo>
                    <a:pt x="38917" y="27031"/>
                  </a:lnTo>
                  <a:lnTo>
                    <a:pt x="39038" y="26789"/>
                  </a:lnTo>
                  <a:lnTo>
                    <a:pt x="39098" y="26608"/>
                  </a:lnTo>
                  <a:lnTo>
                    <a:pt x="39098" y="26367"/>
                  </a:lnTo>
                  <a:lnTo>
                    <a:pt x="39038" y="26005"/>
                  </a:lnTo>
                  <a:lnTo>
                    <a:pt x="38917" y="25703"/>
                  </a:lnTo>
                  <a:lnTo>
                    <a:pt x="38736" y="25522"/>
                  </a:lnTo>
                  <a:lnTo>
                    <a:pt x="38495" y="25341"/>
                  </a:lnTo>
                  <a:lnTo>
                    <a:pt x="38253" y="25221"/>
                  </a:lnTo>
                  <a:close/>
                  <a:moveTo>
                    <a:pt x="43442" y="25221"/>
                  </a:moveTo>
                  <a:lnTo>
                    <a:pt x="43201" y="25341"/>
                  </a:lnTo>
                  <a:lnTo>
                    <a:pt x="42959" y="25522"/>
                  </a:lnTo>
                  <a:lnTo>
                    <a:pt x="42778" y="25703"/>
                  </a:lnTo>
                  <a:lnTo>
                    <a:pt x="42658" y="26005"/>
                  </a:lnTo>
                  <a:lnTo>
                    <a:pt x="42597" y="26367"/>
                  </a:lnTo>
                  <a:lnTo>
                    <a:pt x="42597" y="26608"/>
                  </a:lnTo>
                  <a:lnTo>
                    <a:pt x="42658" y="26789"/>
                  </a:lnTo>
                  <a:lnTo>
                    <a:pt x="42778" y="27031"/>
                  </a:lnTo>
                  <a:lnTo>
                    <a:pt x="42899" y="27212"/>
                  </a:lnTo>
                  <a:lnTo>
                    <a:pt x="43080" y="27332"/>
                  </a:lnTo>
                  <a:lnTo>
                    <a:pt x="43321" y="27453"/>
                  </a:lnTo>
                  <a:lnTo>
                    <a:pt x="43502" y="27513"/>
                  </a:lnTo>
                  <a:lnTo>
                    <a:pt x="43985" y="27513"/>
                  </a:lnTo>
                  <a:lnTo>
                    <a:pt x="44166" y="27453"/>
                  </a:lnTo>
                  <a:lnTo>
                    <a:pt x="44407" y="27332"/>
                  </a:lnTo>
                  <a:lnTo>
                    <a:pt x="44588" y="27212"/>
                  </a:lnTo>
                  <a:lnTo>
                    <a:pt x="44709" y="27031"/>
                  </a:lnTo>
                  <a:lnTo>
                    <a:pt x="44830" y="26789"/>
                  </a:lnTo>
                  <a:lnTo>
                    <a:pt x="44890" y="26608"/>
                  </a:lnTo>
                  <a:lnTo>
                    <a:pt x="44890" y="26367"/>
                  </a:lnTo>
                  <a:lnTo>
                    <a:pt x="44830" y="26005"/>
                  </a:lnTo>
                  <a:lnTo>
                    <a:pt x="44709" y="25703"/>
                  </a:lnTo>
                  <a:lnTo>
                    <a:pt x="44528" y="25522"/>
                  </a:lnTo>
                  <a:lnTo>
                    <a:pt x="44287" y="25341"/>
                  </a:lnTo>
                  <a:lnTo>
                    <a:pt x="44045" y="25221"/>
                  </a:lnTo>
                  <a:close/>
                  <a:moveTo>
                    <a:pt x="49234" y="25221"/>
                  </a:moveTo>
                  <a:lnTo>
                    <a:pt x="48993" y="25341"/>
                  </a:lnTo>
                  <a:lnTo>
                    <a:pt x="48752" y="25522"/>
                  </a:lnTo>
                  <a:lnTo>
                    <a:pt x="48571" y="25703"/>
                  </a:lnTo>
                  <a:lnTo>
                    <a:pt x="48450" y="26005"/>
                  </a:lnTo>
                  <a:lnTo>
                    <a:pt x="48390" y="26367"/>
                  </a:lnTo>
                  <a:lnTo>
                    <a:pt x="48390" y="26608"/>
                  </a:lnTo>
                  <a:lnTo>
                    <a:pt x="48450" y="26789"/>
                  </a:lnTo>
                  <a:lnTo>
                    <a:pt x="48571" y="27031"/>
                  </a:lnTo>
                  <a:lnTo>
                    <a:pt x="48691" y="27212"/>
                  </a:lnTo>
                  <a:lnTo>
                    <a:pt x="48872" y="27332"/>
                  </a:lnTo>
                  <a:lnTo>
                    <a:pt x="49114" y="27453"/>
                  </a:lnTo>
                  <a:lnTo>
                    <a:pt x="49295" y="27513"/>
                  </a:lnTo>
                  <a:lnTo>
                    <a:pt x="49777" y="27513"/>
                  </a:lnTo>
                  <a:lnTo>
                    <a:pt x="49958" y="27453"/>
                  </a:lnTo>
                  <a:lnTo>
                    <a:pt x="50200" y="27332"/>
                  </a:lnTo>
                  <a:lnTo>
                    <a:pt x="50381" y="27212"/>
                  </a:lnTo>
                  <a:lnTo>
                    <a:pt x="50501" y="27031"/>
                  </a:lnTo>
                  <a:lnTo>
                    <a:pt x="50622" y="26789"/>
                  </a:lnTo>
                  <a:lnTo>
                    <a:pt x="50682" y="26608"/>
                  </a:lnTo>
                  <a:lnTo>
                    <a:pt x="50682" y="26367"/>
                  </a:lnTo>
                  <a:lnTo>
                    <a:pt x="50622" y="26005"/>
                  </a:lnTo>
                  <a:lnTo>
                    <a:pt x="50501" y="25703"/>
                  </a:lnTo>
                  <a:lnTo>
                    <a:pt x="50320" y="25522"/>
                  </a:lnTo>
                  <a:lnTo>
                    <a:pt x="50079" y="25341"/>
                  </a:lnTo>
                  <a:lnTo>
                    <a:pt x="49838" y="25221"/>
                  </a:lnTo>
                  <a:close/>
                  <a:moveTo>
                    <a:pt x="55027" y="25221"/>
                  </a:moveTo>
                  <a:lnTo>
                    <a:pt x="54785" y="25341"/>
                  </a:lnTo>
                  <a:lnTo>
                    <a:pt x="54544" y="25522"/>
                  </a:lnTo>
                  <a:lnTo>
                    <a:pt x="54363" y="25703"/>
                  </a:lnTo>
                  <a:lnTo>
                    <a:pt x="54242" y="26005"/>
                  </a:lnTo>
                  <a:lnTo>
                    <a:pt x="54182" y="26367"/>
                  </a:lnTo>
                  <a:lnTo>
                    <a:pt x="54182" y="26608"/>
                  </a:lnTo>
                  <a:lnTo>
                    <a:pt x="54242" y="26789"/>
                  </a:lnTo>
                  <a:lnTo>
                    <a:pt x="54363" y="27031"/>
                  </a:lnTo>
                  <a:lnTo>
                    <a:pt x="54483" y="27212"/>
                  </a:lnTo>
                  <a:lnTo>
                    <a:pt x="54665" y="27332"/>
                  </a:lnTo>
                  <a:lnTo>
                    <a:pt x="54906" y="27453"/>
                  </a:lnTo>
                  <a:lnTo>
                    <a:pt x="55087" y="27513"/>
                  </a:lnTo>
                  <a:lnTo>
                    <a:pt x="55570" y="27513"/>
                  </a:lnTo>
                  <a:lnTo>
                    <a:pt x="55751" y="27453"/>
                  </a:lnTo>
                  <a:lnTo>
                    <a:pt x="55992" y="27332"/>
                  </a:lnTo>
                  <a:lnTo>
                    <a:pt x="56173" y="27212"/>
                  </a:lnTo>
                  <a:lnTo>
                    <a:pt x="56294" y="27031"/>
                  </a:lnTo>
                  <a:lnTo>
                    <a:pt x="56414" y="26789"/>
                  </a:lnTo>
                  <a:lnTo>
                    <a:pt x="56475" y="26608"/>
                  </a:lnTo>
                  <a:lnTo>
                    <a:pt x="56475" y="26367"/>
                  </a:lnTo>
                  <a:lnTo>
                    <a:pt x="56414" y="26005"/>
                  </a:lnTo>
                  <a:lnTo>
                    <a:pt x="56294" y="25703"/>
                  </a:lnTo>
                  <a:lnTo>
                    <a:pt x="56113" y="25522"/>
                  </a:lnTo>
                  <a:lnTo>
                    <a:pt x="55871" y="25341"/>
                  </a:lnTo>
                  <a:lnTo>
                    <a:pt x="55630" y="25221"/>
                  </a:lnTo>
                  <a:close/>
                  <a:moveTo>
                    <a:pt x="60819" y="25221"/>
                  </a:moveTo>
                  <a:lnTo>
                    <a:pt x="60577" y="25341"/>
                  </a:lnTo>
                  <a:lnTo>
                    <a:pt x="60336" y="25522"/>
                  </a:lnTo>
                  <a:lnTo>
                    <a:pt x="60155" y="25703"/>
                  </a:lnTo>
                  <a:lnTo>
                    <a:pt x="60034" y="26005"/>
                  </a:lnTo>
                  <a:lnTo>
                    <a:pt x="59974" y="26367"/>
                  </a:lnTo>
                  <a:lnTo>
                    <a:pt x="59974" y="26608"/>
                  </a:lnTo>
                  <a:lnTo>
                    <a:pt x="60034" y="26789"/>
                  </a:lnTo>
                  <a:lnTo>
                    <a:pt x="60155" y="27031"/>
                  </a:lnTo>
                  <a:lnTo>
                    <a:pt x="60276" y="27212"/>
                  </a:lnTo>
                  <a:lnTo>
                    <a:pt x="60457" y="27332"/>
                  </a:lnTo>
                  <a:lnTo>
                    <a:pt x="60698" y="27453"/>
                  </a:lnTo>
                  <a:lnTo>
                    <a:pt x="60879" y="27513"/>
                  </a:lnTo>
                  <a:lnTo>
                    <a:pt x="61362" y="27513"/>
                  </a:lnTo>
                  <a:lnTo>
                    <a:pt x="61543" y="27453"/>
                  </a:lnTo>
                  <a:lnTo>
                    <a:pt x="61784" y="27332"/>
                  </a:lnTo>
                  <a:lnTo>
                    <a:pt x="61965" y="27212"/>
                  </a:lnTo>
                  <a:lnTo>
                    <a:pt x="62086" y="27031"/>
                  </a:lnTo>
                  <a:lnTo>
                    <a:pt x="62206" y="26789"/>
                  </a:lnTo>
                  <a:lnTo>
                    <a:pt x="62267" y="26608"/>
                  </a:lnTo>
                  <a:lnTo>
                    <a:pt x="62267" y="26367"/>
                  </a:lnTo>
                  <a:lnTo>
                    <a:pt x="62206" y="26005"/>
                  </a:lnTo>
                  <a:lnTo>
                    <a:pt x="62086" y="25703"/>
                  </a:lnTo>
                  <a:lnTo>
                    <a:pt x="61905" y="25522"/>
                  </a:lnTo>
                  <a:lnTo>
                    <a:pt x="61663" y="25341"/>
                  </a:lnTo>
                  <a:lnTo>
                    <a:pt x="61422" y="25221"/>
                  </a:lnTo>
                  <a:close/>
                  <a:moveTo>
                    <a:pt x="66611" y="25221"/>
                  </a:moveTo>
                  <a:lnTo>
                    <a:pt x="66370" y="25341"/>
                  </a:lnTo>
                  <a:lnTo>
                    <a:pt x="66128" y="25522"/>
                  </a:lnTo>
                  <a:lnTo>
                    <a:pt x="65947" y="25703"/>
                  </a:lnTo>
                  <a:lnTo>
                    <a:pt x="65827" y="26005"/>
                  </a:lnTo>
                  <a:lnTo>
                    <a:pt x="65766" y="26367"/>
                  </a:lnTo>
                  <a:lnTo>
                    <a:pt x="65766" y="26608"/>
                  </a:lnTo>
                  <a:lnTo>
                    <a:pt x="65827" y="26789"/>
                  </a:lnTo>
                  <a:lnTo>
                    <a:pt x="65947" y="27031"/>
                  </a:lnTo>
                  <a:lnTo>
                    <a:pt x="66068" y="27212"/>
                  </a:lnTo>
                  <a:lnTo>
                    <a:pt x="66249" y="27332"/>
                  </a:lnTo>
                  <a:lnTo>
                    <a:pt x="66490" y="27453"/>
                  </a:lnTo>
                  <a:lnTo>
                    <a:pt x="66671" y="27513"/>
                  </a:lnTo>
                  <a:lnTo>
                    <a:pt x="67154" y="27513"/>
                  </a:lnTo>
                  <a:lnTo>
                    <a:pt x="67335" y="27453"/>
                  </a:lnTo>
                  <a:lnTo>
                    <a:pt x="67576" y="27332"/>
                  </a:lnTo>
                  <a:lnTo>
                    <a:pt x="67757" y="27212"/>
                  </a:lnTo>
                  <a:lnTo>
                    <a:pt x="67878" y="27031"/>
                  </a:lnTo>
                  <a:lnTo>
                    <a:pt x="67999" y="26789"/>
                  </a:lnTo>
                  <a:lnTo>
                    <a:pt x="68059" y="26608"/>
                  </a:lnTo>
                  <a:lnTo>
                    <a:pt x="68059" y="26367"/>
                  </a:lnTo>
                  <a:lnTo>
                    <a:pt x="67999" y="26005"/>
                  </a:lnTo>
                  <a:lnTo>
                    <a:pt x="67878" y="25703"/>
                  </a:lnTo>
                  <a:lnTo>
                    <a:pt x="67697" y="25522"/>
                  </a:lnTo>
                  <a:lnTo>
                    <a:pt x="67456" y="25341"/>
                  </a:lnTo>
                  <a:lnTo>
                    <a:pt x="67214" y="25221"/>
                  </a:lnTo>
                  <a:close/>
                  <a:moveTo>
                    <a:pt x="72403" y="25221"/>
                  </a:moveTo>
                  <a:lnTo>
                    <a:pt x="72162" y="25341"/>
                  </a:lnTo>
                  <a:lnTo>
                    <a:pt x="71921" y="25522"/>
                  </a:lnTo>
                  <a:lnTo>
                    <a:pt x="71740" y="25703"/>
                  </a:lnTo>
                  <a:lnTo>
                    <a:pt x="71619" y="26005"/>
                  </a:lnTo>
                  <a:lnTo>
                    <a:pt x="71559" y="26367"/>
                  </a:lnTo>
                  <a:lnTo>
                    <a:pt x="71559" y="26608"/>
                  </a:lnTo>
                  <a:lnTo>
                    <a:pt x="71619" y="26789"/>
                  </a:lnTo>
                  <a:lnTo>
                    <a:pt x="71740" y="27031"/>
                  </a:lnTo>
                  <a:lnTo>
                    <a:pt x="71860" y="27212"/>
                  </a:lnTo>
                  <a:lnTo>
                    <a:pt x="72041" y="27332"/>
                  </a:lnTo>
                  <a:lnTo>
                    <a:pt x="72283" y="27453"/>
                  </a:lnTo>
                  <a:lnTo>
                    <a:pt x="72464" y="27513"/>
                  </a:lnTo>
                  <a:lnTo>
                    <a:pt x="72946" y="27513"/>
                  </a:lnTo>
                  <a:lnTo>
                    <a:pt x="73127" y="27453"/>
                  </a:lnTo>
                  <a:lnTo>
                    <a:pt x="73369" y="27332"/>
                  </a:lnTo>
                  <a:lnTo>
                    <a:pt x="73550" y="27212"/>
                  </a:lnTo>
                  <a:lnTo>
                    <a:pt x="73670" y="27031"/>
                  </a:lnTo>
                  <a:lnTo>
                    <a:pt x="73791" y="26789"/>
                  </a:lnTo>
                  <a:lnTo>
                    <a:pt x="73851" y="26608"/>
                  </a:lnTo>
                  <a:lnTo>
                    <a:pt x="73851" y="26367"/>
                  </a:lnTo>
                  <a:lnTo>
                    <a:pt x="73791" y="26005"/>
                  </a:lnTo>
                  <a:lnTo>
                    <a:pt x="73670" y="25703"/>
                  </a:lnTo>
                  <a:lnTo>
                    <a:pt x="73489" y="25522"/>
                  </a:lnTo>
                  <a:lnTo>
                    <a:pt x="73248" y="25341"/>
                  </a:lnTo>
                  <a:lnTo>
                    <a:pt x="73007" y="25221"/>
                  </a:lnTo>
                  <a:close/>
                  <a:moveTo>
                    <a:pt x="1147" y="28479"/>
                  </a:moveTo>
                  <a:lnTo>
                    <a:pt x="724" y="30349"/>
                  </a:lnTo>
                  <a:lnTo>
                    <a:pt x="724" y="30349"/>
                  </a:lnTo>
                  <a:lnTo>
                    <a:pt x="1026" y="30168"/>
                  </a:lnTo>
                  <a:lnTo>
                    <a:pt x="1267" y="29927"/>
                  </a:lnTo>
                  <a:lnTo>
                    <a:pt x="1388" y="29625"/>
                  </a:lnTo>
                  <a:lnTo>
                    <a:pt x="1448" y="29263"/>
                  </a:lnTo>
                  <a:lnTo>
                    <a:pt x="1448" y="29022"/>
                  </a:lnTo>
                  <a:lnTo>
                    <a:pt x="1388" y="28841"/>
                  </a:lnTo>
                  <a:lnTo>
                    <a:pt x="1267" y="28660"/>
                  </a:lnTo>
                  <a:lnTo>
                    <a:pt x="1147" y="28479"/>
                  </a:lnTo>
                  <a:close/>
                  <a:moveTo>
                    <a:pt x="74756" y="28479"/>
                  </a:moveTo>
                  <a:lnTo>
                    <a:pt x="74636" y="28660"/>
                  </a:lnTo>
                  <a:lnTo>
                    <a:pt x="74515" y="28841"/>
                  </a:lnTo>
                  <a:lnTo>
                    <a:pt x="74455" y="29022"/>
                  </a:lnTo>
                  <a:lnTo>
                    <a:pt x="74455" y="29263"/>
                  </a:lnTo>
                  <a:lnTo>
                    <a:pt x="74515" y="29625"/>
                  </a:lnTo>
                  <a:lnTo>
                    <a:pt x="74636" y="29927"/>
                  </a:lnTo>
                  <a:lnTo>
                    <a:pt x="74877" y="30168"/>
                  </a:lnTo>
                  <a:lnTo>
                    <a:pt x="75179" y="30349"/>
                  </a:lnTo>
                  <a:lnTo>
                    <a:pt x="74756" y="28479"/>
                  </a:lnTo>
                  <a:close/>
                  <a:moveTo>
                    <a:pt x="5853" y="28117"/>
                  </a:moveTo>
                  <a:lnTo>
                    <a:pt x="5672" y="28177"/>
                  </a:lnTo>
                  <a:lnTo>
                    <a:pt x="5431" y="28298"/>
                  </a:lnTo>
                  <a:lnTo>
                    <a:pt x="5250" y="28418"/>
                  </a:lnTo>
                  <a:lnTo>
                    <a:pt x="5129" y="28599"/>
                  </a:lnTo>
                  <a:lnTo>
                    <a:pt x="5008" y="28841"/>
                  </a:lnTo>
                  <a:lnTo>
                    <a:pt x="4948" y="29022"/>
                  </a:lnTo>
                  <a:lnTo>
                    <a:pt x="4948" y="29263"/>
                  </a:lnTo>
                  <a:lnTo>
                    <a:pt x="4948" y="29504"/>
                  </a:lnTo>
                  <a:lnTo>
                    <a:pt x="5008" y="29685"/>
                  </a:lnTo>
                  <a:lnTo>
                    <a:pt x="5129" y="29927"/>
                  </a:lnTo>
                  <a:lnTo>
                    <a:pt x="5250" y="30108"/>
                  </a:lnTo>
                  <a:lnTo>
                    <a:pt x="5431" y="30228"/>
                  </a:lnTo>
                  <a:lnTo>
                    <a:pt x="5672" y="30349"/>
                  </a:lnTo>
                  <a:lnTo>
                    <a:pt x="5853" y="30409"/>
                  </a:lnTo>
                  <a:lnTo>
                    <a:pt x="6336" y="30409"/>
                  </a:lnTo>
                  <a:lnTo>
                    <a:pt x="6517" y="30349"/>
                  </a:lnTo>
                  <a:lnTo>
                    <a:pt x="6758" y="30228"/>
                  </a:lnTo>
                  <a:lnTo>
                    <a:pt x="6939" y="30108"/>
                  </a:lnTo>
                  <a:lnTo>
                    <a:pt x="7060" y="29927"/>
                  </a:lnTo>
                  <a:lnTo>
                    <a:pt x="7180" y="29685"/>
                  </a:lnTo>
                  <a:lnTo>
                    <a:pt x="7241" y="29504"/>
                  </a:lnTo>
                  <a:lnTo>
                    <a:pt x="7241" y="29263"/>
                  </a:lnTo>
                  <a:lnTo>
                    <a:pt x="7241" y="29022"/>
                  </a:lnTo>
                  <a:lnTo>
                    <a:pt x="7180" y="28841"/>
                  </a:lnTo>
                  <a:lnTo>
                    <a:pt x="7060" y="28599"/>
                  </a:lnTo>
                  <a:lnTo>
                    <a:pt x="6939" y="28418"/>
                  </a:lnTo>
                  <a:lnTo>
                    <a:pt x="6758" y="28298"/>
                  </a:lnTo>
                  <a:lnTo>
                    <a:pt x="6517" y="28177"/>
                  </a:lnTo>
                  <a:lnTo>
                    <a:pt x="6336" y="28117"/>
                  </a:lnTo>
                  <a:close/>
                  <a:moveTo>
                    <a:pt x="11645" y="28117"/>
                  </a:moveTo>
                  <a:lnTo>
                    <a:pt x="11464" y="28177"/>
                  </a:lnTo>
                  <a:lnTo>
                    <a:pt x="11223" y="28298"/>
                  </a:lnTo>
                  <a:lnTo>
                    <a:pt x="11042" y="28418"/>
                  </a:lnTo>
                  <a:lnTo>
                    <a:pt x="10921" y="28599"/>
                  </a:lnTo>
                  <a:lnTo>
                    <a:pt x="10800" y="28841"/>
                  </a:lnTo>
                  <a:lnTo>
                    <a:pt x="10740" y="29022"/>
                  </a:lnTo>
                  <a:lnTo>
                    <a:pt x="10740" y="29263"/>
                  </a:lnTo>
                  <a:lnTo>
                    <a:pt x="10740" y="29504"/>
                  </a:lnTo>
                  <a:lnTo>
                    <a:pt x="10800" y="29685"/>
                  </a:lnTo>
                  <a:lnTo>
                    <a:pt x="10921" y="29927"/>
                  </a:lnTo>
                  <a:lnTo>
                    <a:pt x="11042" y="30108"/>
                  </a:lnTo>
                  <a:lnTo>
                    <a:pt x="11223" y="30228"/>
                  </a:lnTo>
                  <a:lnTo>
                    <a:pt x="11464" y="30349"/>
                  </a:lnTo>
                  <a:lnTo>
                    <a:pt x="11645" y="30409"/>
                  </a:lnTo>
                  <a:lnTo>
                    <a:pt x="12128" y="30409"/>
                  </a:lnTo>
                  <a:lnTo>
                    <a:pt x="12309" y="30349"/>
                  </a:lnTo>
                  <a:lnTo>
                    <a:pt x="12550" y="30228"/>
                  </a:lnTo>
                  <a:lnTo>
                    <a:pt x="12731" y="30108"/>
                  </a:lnTo>
                  <a:lnTo>
                    <a:pt x="12852" y="29927"/>
                  </a:lnTo>
                  <a:lnTo>
                    <a:pt x="12973" y="29685"/>
                  </a:lnTo>
                  <a:lnTo>
                    <a:pt x="13033" y="29504"/>
                  </a:lnTo>
                  <a:lnTo>
                    <a:pt x="13033" y="29263"/>
                  </a:lnTo>
                  <a:lnTo>
                    <a:pt x="13033" y="29022"/>
                  </a:lnTo>
                  <a:lnTo>
                    <a:pt x="12973" y="28841"/>
                  </a:lnTo>
                  <a:lnTo>
                    <a:pt x="12852" y="28599"/>
                  </a:lnTo>
                  <a:lnTo>
                    <a:pt x="12731" y="28418"/>
                  </a:lnTo>
                  <a:lnTo>
                    <a:pt x="12550" y="28298"/>
                  </a:lnTo>
                  <a:lnTo>
                    <a:pt x="12309" y="28177"/>
                  </a:lnTo>
                  <a:lnTo>
                    <a:pt x="12128" y="28117"/>
                  </a:lnTo>
                  <a:close/>
                  <a:moveTo>
                    <a:pt x="17437" y="28117"/>
                  </a:moveTo>
                  <a:lnTo>
                    <a:pt x="17256" y="28177"/>
                  </a:lnTo>
                  <a:lnTo>
                    <a:pt x="17015" y="28298"/>
                  </a:lnTo>
                  <a:lnTo>
                    <a:pt x="16834" y="28418"/>
                  </a:lnTo>
                  <a:lnTo>
                    <a:pt x="16713" y="28599"/>
                  </a:lnTo>
                  <a:lnTo>
                    <a:pt x="16593" y="28841"/>
                  </a:lnTo>
                  <a:lnTo>
                    <a:pt x="16532" y="29022"/>
                  </a:lnTo>
                  <a:lnTo>
                    <a:pt x="16532" y="29263"/>
                  </a:lnTo>
                  <a:lnTo>
                    <a:pt x="16532" y="29504"/>
                  </a:lnTo>
                  <a:lnTo>
                    <a:pt x="16593" y="29685"/>
                  </a:lnTo>
                  <a:lnTo>
                    <a:pt x="16713" y="29927"/>
                  </a:lnTo>
                  <a:lnTo>
                    <a:pt x="16834" y="30108"/>
                  </a:lnTo>
                  <a:lnTo>
                    <a:pt x="17015" y="30228"/>
                  </a:lnTo>
                  <a:lnTo>
                    <a:pt x="17256" y="30349"/>
                  </a:lnTo>
                  <a:lnTo>
                    <a:pt x="17437" y="30409"/>
                  </a:lnTo>
                  <a:lnTo>
                    <a:pt x="17920" y="30409"/>
                  </a:lnTo>
                  <a:lnTo>
                    <a:pt x="18101" y="30349"/>
                  </a:lnTo>
                  <a:lnTo>
                    <a:pt x="18342" y="30228"/>
                  </a:lnTo>
                  <a:lnTo>
                    <a:pt x="18523" y="30108"/>
                  </a:lnTo>
                  <a:lnTo>
                    <a:pt x="18644" y="29927"/>
                  </a:lnTo>
                  <a:lnTo>
                    <a:pt x="18765" y="29685"/>
                  </a:lnTo>
                  <a:lnTo>
                    <a:pt x="18825" y="29504"/>
                  </a:lnTo>
                  <a:lnTo>
                    <a:pt x="18825" y="29263"/>
                  </a:lnTo>
                  <a:lnTo>
                    <a:pt x="18825" y="29022"/>
                  </a:lnTo>
                  <a:lnTo>
                    <a:pt x="18765" y="28841"/>
                  </a:lnTo>
                  <a:lnTo>
                    <a:pt x="18644" y="28599"/>
                  </a:lnTo>
                  <a:lnTo>
                    <a:pt x="18523" y="28418"/>
                  </a:lnTo>
                  <a:lnTo>
                    <a:pt x="18342" y="28298"/>
                  </a:lnTo>
                  <a:lnTo>
                    <a:pt x="18101" y="28177"/>
                  </a:lnTo>
                  <a:lnTo>
                    <a:pt x="17920" y="28117"/>
                  </a:lnTo>
                  <a:close/>
                  <a:moveTo>
                    <a:pt x="23230" y="28117"/>
                  </a:moveTo>
                  <a:lnTo>
                    <a:pt x="23049" y="28177"/>
                  </a:lnTo>
                  <a:lnTo>
                    <a:pt x="22807" y="28298"/>
                  </a:lnTo>
                  <a:lnTo>
                    <a:pt x="22626" y="28418"/>
                  </a:lnTo>
                  <a:lnTo>
                    <a:pt x="22506" y="28599"/>
                  </a:lnTo>
                  <a:lnTo>
                    <a:pt x="22385" y="28841"/>
                  </a:lnTo>
                  <a:lnTo>
                    <a:pt x="22325" y="29022"/>
                  </a:lnTo>
                  <a:lnTo>
                    <a:pt x="22325" y="29263"/>
                  </a:lnTo>
                  <a:lnTo>
                    <a:pt x="22325" y="29504"/>
                  </a:lnTo>
                  <a:lnTo>
                    <a:pt x="22385" y="29685"/>
                  </a:lnTo>
                  <a:lnTo>
                    <a:pt x="22506" y="29927"/>
                  </a:lnTo>
                  <a:lnTo>
                    <a:pt x="22626" y="30108"/>
                  </a:lnTo>
                  <a:lnTo>
                    <a:pt x="22807" y="30228"/>
                  </a:lnTo>
                  <a:lnTo>
                    <a:pt x="23049" y="30349"/>
                  </a:lnTo>
                  <a:lnTo>
                    <a:pt x="23230" y="30409"/>
                  </a:lnTo>
                  <a:lnTo>
                    <a:pt x="23712" y="30409"/>
                  </a:lnTo>
                  <a:lnTo>
                    <a:pt x="23893" y="30349"/>
                  </a:lnTo>
                  <a:lnTo>
                    <a:pt x="24135" y="30228"/>
                  </a:lnTo>
                  <a:lnTo>
                    <a:pt x="24316" y="30108"/>
                  </a:lnTo>
                  <a:lnTo>
                    <a:pt x="24436" y="29927"/>
                  </a:lnTo>
                  <a:lnTo>
                    <a:pt x="24557" y="29685"/>
                  </a:lnTo>
                  <a:lnTo>
                    <a:pt x="24617" y="29504"/>
                  </a:lnTo>
                  <a:lnTo>
                    <a:pt x="24617" y="29263"/>
                  </a:lnTo>
                  <a:lnTo>
                    <a:pt x="24617" y="29022"/>
                  </a:lnTo>
                  <a:lnTo>
                    <a:pt x="24557" y="28841"/>
                  </a:lnTo>
                  <a:lnTo>
                    <a:pt x="24436" y="28599"/>
                  </a:lnTo>
                  <a:lnTo>
                    <a:pt x="24316" y="28418"/>
                  </a:lnTo>
                  <a:lnTo>
                    <a:pt x="24135" y="28298"/>
                  </a:lnTo>
                  <a:lnTo>
                    <a:pt x="23893" y="28177"/>
                  </a:lnTo>
                  <a:lnTo>
                    <a:pt x="23712" y="28117"/>
                  </a:lnTo>
                  <a:close/>
                  <a:moveTo>
                    <a:pt x="29022" y="28117"/>
                  </a:moveTo>
                  <a:lnTo>
                    <a:pt x="28841" y="28177"/>
                  </a:lnTo>
                  <a:lnTo>
                    <a:pt x="28599" y="28298"/>
                  </a:lnTo>
                  <a:lnTo>
                    <a:pt x="28418" y="28418"/>
                  </a:lnTo>
                  <a:lnTo>
                    <a:pt x="28298" y="28599"/>
                  </a:lnTo>
                  <a:lnTo>
                    <a:pt x="28177" y="28841"/>
                  </a:lnTo>
                  <a:lnTo>
                    <a:pt x="28117" y="29022"/>
                  </a:lnTo>
                  <a:lnTo>
                    <a:pt x="28117" y="29263"/>
                  </a:lnTo>
                  <a:lnTo>
                    <a:pt x="28117" y="29504"/>
                  </a:lnTo>
                  <a:lnTo>
                    <a:pt x="28177" y="29685"/>
                  </a:lnTo>
                  <a:lnTo>
                    <a:pt x="28298" y="29927"/>
                  </a:lnTo>
                  <a:lnTo>
                    <a:pt x="28418" y="30108"/>
                  </a:lnTo>
                  <a:lnTo>
                    <a:pt x="28599" y="30228"/>
                  </a:lnTo>
                  <a:lnTo>
                    <a:pt x="28841" y="30349"/>
                  </a:lnTo>
                  <a:lnTo>
                    <a:pt x="29022" y="30409"/>
                  </a:lnTo>
                  <a:lnTo>
                    <a:pt x="29505" y="30409"/>
                  </a:lnTo>
                  <a:lnTo>
                    <a:pt x="29686" y="30349"/>
                  </a:lnTo>
                  <a:lnTo>
                    <a:pt x="29927" y="30228"/>
                  </a:lnTo>
                  <a:lnTo>
                    <a:pt x="30108" y="30108"/>
                  </a:lnTo>
                  <a:lnTo>
                    <a:pt x="30229" y="29927"/>
                  </a:lnTo>
                  <a:lnTo>
                    <a:pt x="30349" y="29685"/>
                  </a:lnTo>
                  <a:lnTo>
                    <a:pt x="30410" y="29504"/>
                  </a:lnTo>
                  <a:lnTo>
                    <a:pt x="30410" y="29263"/>
                  </a:lnTo>
                  <a:lnTo>
                    <a:pt x="30410" y="29022"/>
                  </a:lnTo>
                  <a:lnTo>
                    <a:pt x="30349" y="28841"/>
                  </a:lnTo>
                  <a:lnTo>
                    <a:pt x="30229" y="28599"/>
                  </a:lnTo>
                  <a:lnTo>
                    <a:pt x="30108" y="28418"/>
                  </a:lnTo>
                  <a:lnTo>
                    <a:pt x="29927" y="28298"/>
                  </a:lnTo>
                  <a:lnTo>
                    <a:pt x="29686" y="28177"/>
                  </a:lnTo>
                  <a:lnTo>
                    <a:pt x="29505" y="28117"/>
                  </a:lnTo>
                  <a:close/>
                  <a:moveTo>
                    <a:pt x="34814" y="28117"/>
                  </a:moveTo>
                  <a:lnTo>
                    <a:pt x="34633" y="28177"/>
                  </a:lnTo>
                  <a:lnTo>
                    <a:pt x="34392" y="28298"/>
                  </a:lnTo>
                  <a:lnTo>
                    <a:pt x="34211" y="28418"/>
                  </a:lnTo>
                  <a:lnTo>
                    <a:pt x="34090" y="28599"/>
                  </a:lnTo>
                  <a:lnTo>
                    <a:pt x="33969" y="28841"/>
                  </a:lnTo>
                  <a:lnTo>
                    <a:pt x="33909" y="29022"/>
                  </a:lnTo>
                  <a:lnTo>
                    <a:pt x="33909" y="29263"/>
                  </a:lnTo>
                  <a:lnTo>
                    <a:pt x="33909" y="29504"/>
                  </a:lnTo>
                  <a:lnTo>
                    <a:pt x="33969" y="29685"/>
                  </a:lnTo>
                  <a:lnTo>
                    <a:pt x="34090" y="29927"/>
                  </a:lnTo>
                  <a:lnTo>
                    <a:pt x="34211" y="30108"/>
                  </a:lnTo>
                  <a:lnTo>
                    <a:pt x="34392" y="30228"/>
                  </a:lnTo>
                  <a:lnTo>
                    <a:pt x="34633" y="30349"/>
                  </a:lnTo>
                  <a:lnTo>
                    <a:pt x="34814" y="30409"/>
                  </a:lnTo>
                  <a:lnTo>
                    <a:pt x="35297" y="30409"/>
                  </a:lnTo>
                  <a:lnTo>
                    <a:pt x="35478" y="30349"/>
                  </a:lnTo>
                  <a:lnTo>
                    <a:pt x="35719" y="30228"/>
                  </a:lnTo>
                  <a:lnTo>
                    <a:pt x="35900" y="30108"/>
                  </a:lnTo>
                  <a:lnTo>
                    <a:pt x="36021" y="29927"/>
                  </a:lnTo>
                  <a:lnTo>
                    <a:pt x="36141" y="29685"/>
                  </a:lnTo>
                  <a:lnTo>
                    <a:pt x="36202" y="29504"/>
                  </a:lnTo>
                  <a:lnTo>
                    <a:pt x="36202" y="29263"/>
                  </a:lnTo>
                  <a:lnTo>
                    <a:pt x="36202" y="29022"/>
                  </a:lnTo>
                  <a:lnTo>
                    <a:pt x="36141" y="28841"/>
                  </a:lnTo>
                  <a:lnTo>
                    <a:pt x="36021" y="28599"/>
                  </a:lnTo>
                  <a:lnTo>
                    <a:pt x="35900" y="28418"/>
                  </a:lnTo>
                  <a:lnTo>
                    <a:pt x="35719" y="28298"/>
                  </a:lnTo>
                  <a:lnTo>
                    <a:pt x="35478" y="28177"/>
                  </a:lnTo>
                  <a:lnTo>
                    <a:pt x="35297" y="28117"/>
                  </a:lnTo>
                  <a:close/>
                  <a:moveTo>
                    <a:pt x="40606" y="28117"/>
                  </a:moveTo>
                  <a:lnTo>
                    <a:pt x="40425" y="28177"/>
                  </a:lnTo>
                  <a:lnTo>
                    <a:pt x="40184" y="28298"/>
                  </a:lnTo>
                  <a:lnTo>
                    <a:pt x="40003" y="28418"/>
                  </a:lnTo>
                  <a:lnTo>
                    <a:pt x="39882" y="28599"/>
                  </a:lnTo>
                  <a:lnTo>
                    <a:pt x="39762" y="28841"/>
                  </a:lnTo>
                  <a:lnTo>
                    <a:pt x="39701" y="29022"/>
                  </a:lnTo>
                  <a:lnTo>
                    <a:pt x="39701" y="29263"/>
                  </a:lnTo>
                  <a:lnTo>
                    <a:pt x="39701" y="29504"/>
                  </a:lnTo>
                  <a:lnTo>
                    <a:pt x="39762" y="29685"/>
                  </a:lnTo>
                  <a:lnTo>
                    <a:pt x="39882" y="29927"/>
                  </a:lnTo>
                  <a:lnTo>
                    <a:pt x="40003" y="30108"/>
                  </a:lnTo>
                  <a:lnTo>
                    <a:pt x="40184" y="30228"/>
                  </a:lnTo>
                  <a:lnTo>
                    <a:pt x="40425" y="30349"/>
                  </a:lnTo>
                  <a:lnTo>
                    <a:pt x="40606" y="30409"/>
                  </a:lnTo>
                  <a:lnTo>
                    <a:pt x="41089" y="30409"/>
                  </a:lnTo>
                  <a:lnTo>
                    <a:pt x="41270" y="30349"/>
                  </a:lnTo>
                  <a:lnTo>
                    <a:pt x="41511" y="30228"/>
                  </a:lnTo>
                  <a:lnTo>
                    <a:pt x="41692" y="30108"/>
                  </a:lnTo>
                  <a:lnTo>
                    <a:pt x="41813" y="29927"/>
                  </a:lnTo>
                  <a:lnTo>
                    <a:pt x="41934" y="29685"/>
                  </a:lnTo>
                  <a:lnTo>
                    <a:pt x="41994" y="29504"/>
                  </a:lnTo>
                  <a:lnTo>
                    <a:pt x="41994" y="29263"/>
                  </a:lnTo>
                  <a:lnTo>
                    <a:pt x="41994" y="29022"/>
                  </a:lnTo>
                  <a:lnTo>
                    <a:pt x="41934" y="28841"/>
                  </a:lnTo>
                  <a:lnTo>
                    <a:pt x="41813" y="28599"/>
                  </a:lnTo>
                  <a:lnTo>
                    <a:pt x="41692" y="28418"/>
                  </a:lnTo>
                  <a:lnTo>
                    <a:pt x="41511" y="28298"/>
                  </a:lnTo>
                  <a:lnTo>
                    <a:pt x="41270" y="28177"/>
                  </a:lnTo>
                  <a:lnTo>
                    <a:pt x="41089" y="28117"/>
                  </a:lnTo>
                  <a:close/>
                  <a:moveTo>
                    <a:pt x="46399" y="28117"/>
                  </a:moveTo>
                  <a:lnTo>
                    <a:pt x="46218" y="28177"/>
                  </a:lnTo>
                  <a:lnTo>
                    <a:pt x="45976" y="28298"/>
                  </a:lnTo>
                  <a:lnTo>
                    <a:pt x="45795" y="28418"/>
                  </a:lnTo>
                  <a:lnTo>
                    <a:pt x="45674" y="28599"/>
                  </a:lnTo>
                  <a:lnTo>
                    <a:pt x="45554" y="28841"/>
                  </a:lnTo>
                  <a:lnTo>
                    <a:pt x="45493" y="29022"/>
                  </a:lnTo>
                  <a:lnTo>
                    <a:pt x="45493" y="29263"/>
                  </a:lnTo>
                  <a:lnTo>
                    <a:pt x="45493" y="29504"/>
                  </a:lnTo>
                  <a:lnTo>
                    <a:pt x="45554" y="29685"/>
                  </a:lnTo>
                  <a:lnTo>
                    <a:pt x="45674" y="29927"/>
                  </a:lnTo>
                  <a:lnTo>
                    <a:pt x="45795" y="30108"/>
                  </a:lnTo>
                  <a:lnTo>
                    <a:pt x="45976" y="30228"/>
                  </a:lnTo>
                  <a:lnTo>
                    <a:pt x="46218" y="30349"/>
                  </a:lnTo>
                  <a:lnTo>
                    <a:pt x="46399" y="30409"/>
                  </a:lnTo>
                  <a:lnTo>
                    <a:pt x="46881" y="30409"/>
                  </a:lnTo>
                  <a:lnTo>
                    <a:pt x="47062" y="30349"/>
                  </a:lnTo>
                  <a:lnTo>
                    <a:pt x="47304" y="30228"/>
                  </a:lnTo>
                  <a:lnTo>
                    <a:pt x="47485" y="30108"/>
                  </a:lnTo>
                  <a:lnTo>
                    <a:pt x="47605" y="29927"/>
                  </a:lnTo>
                  <a:lnTo>
                    <a:pt x="47726" y="29685"/>
                  </a:lnTo>
                  <a:lnTo>
                    <a:pt x="47786" y="29504"/>
                  </a:lnTo>
                  <a:lnTo>
                    <a:pt x="47786" y="29263"/>
                  </a:lnTo>
                  <a:lnTo>
                    <a:pt x="47786" y="29022"/>
                  </a:lnTo>
                  <a:lnTo>
                    <a:pt x="47726" y="28841"/>
                  </a:lnTo>
                  <a:lnTo>
                    <a:pt x="47605" y="28599"/>
                  </a:lnTo>
                  <a:lnTo>
                    <a:pt x="47485" y="28418"/>
                  </a:lnTo>
                  <a:lnTo>
                    <a:pt x="47304" y="28298"/>
                  </a:lnTo>
                  <a:lnTo>
                    <a:pt x="47062" y="28177"/>
                  </a:lnTo>
                  <a:lnTo>
                    <a:pt x="46881" y="28117"/>
                  </a:lnTo>
                  <a:close/>
                  <a:moveTo>
                    <a:pt x="52191" y="28117"/>
                  </a:moveTo>
                  <a:lnTo>
                    <a:pt x="52010" y="28177"/>
                  </a:lnTo>
                  <a:lnTo>
                    <a:pt x="51768" y="28298"/>
                  </a:lnTo>
                  <a:lnTo>
                    <a:pt x="51587" y="28418"/>
                  </a:lnTo>
                  <a:lnTo>
                    <a:pt x="51467" y="28599"/>
                  </a:lnTo>
                  <a:lnTo>
                    <a:pt x="51346" y="28841"/>
                  </a:lnTo>
                  <a:lnTo>
                    <a:pt x="51286" y="29022"/>
                  </a:lnTo>
                  <a:lnTo>
                    <a:pt x="51286" y="29263"/>
                  </a:lnTo>
                  <a:lnTo>
                    <a:pt x="51286" y="29504"/>
                  </a:lnTo>
                  <a:lnTo>
                    <a:pt x="51346" y="29685"/>
                  </a:lnTo>
                  <a:lnTo>
                    <a:pt x="51467" y="29927"/>
                  </a:lnTo>
                  <a:lnTo>
                    <a:pt x="51587" y="30108"/>
                  </a:lnTo>
                  <a:lnTo>
                    <a:pt x="51768" y="30228"/>
                  </a:lnTo>
                  <a:lnTo>
                    <a:pt x="52010" y="30349"/>
                  </a:lnTo>
                  <a:lnTo>
                    <a:pt x="52191" y="30409"/>
                  </a:lnTo>
                  <a:lnTo>
                    <a:pt x="52673" y="30409"/>
                  </a:lnTo>
                  <a:lnTo>
                    <a:pt x="52854" y="30349"/>
                  </a:lnTo>
                  <a:lnTo>
                    <a:pt x="53096" y="30228"/>
                  </a:lnTo>
                  <a:lnTo>
                    <a:pt x="53277" y="30108"/>
                  </a:lnTo>
                  <a:lnTo>
                    <a:pt x="53397" y="29927"/>
                  </a:lnTo>
                  <a:lnTo>
                    <a:pt x="53518" y="29685"/>
                  </a:lnTo>
                  <a:lnTo>
                    <a:pt x="53578" y="29504"/>
                  </a:lnTo>
                  <a:lnTo>
                    <a:pt x="53578" y="29263"/>
                  </a:lnTo>
                  <a:lnTo>
                    <a:pt x="53578" y="29022"/>
                  </a:lnTo>
                  <a:lnTo>
                    <a:pt x="53518" y="28841"/>
                  </a:lnTo>
                  <a:lnTo>
                    <a:pt x="53397" y="28599"/>
                  </a:lnTo>
                  <a:lnTo>
                    <a:pt x="53277" y="28418"/>
                  </a:lnTo>
                  <a:lnTo>
                    <a:pt x="53096" y="28298"/>
                  </a:lnTo>
                  <a:lnTo>
                    <a:pt x="52854" y="28177"/>
                  </a:lnTo>
                  <a:lnTo>
                    <a:pt x="52673" y="28117"/>
                  </a:lnTo>
                  <a:close/>
                  <a:moveTo>
                    <a:pt x="57983" y="28117"/>
                  </a:moveTo>
                  <a:lnTo>
                    <a:pt x="57802" y="28177"/>
                  </a:lnTo>
                  <a:lnTo>
                    <a:pt x="57561" y="28298"/>
                  </a:lnTo>
                  <a:lnTo>
                    <a:pt x="57380" y="28418"/>
                  </a:lnTo>
                  <a:lnTo>
                    <a:pt x="57259" y="28599"/>
                  </a:lnTo>
                  <a:lnTo>
                    <a:pt x="57138" y="28841"/>
                  </a:lnTo>
                  <a:lnTo>
                    <a:pt x="57078" y="29022"/>
                  </a:lnTo>
                  <a:lnTo>
                    <a:pt x="57078" y="29263"/>
                  </a:lnTo>
                  <a:lnTo>
                    <a:pt x="57078" y="29504"/>
                  </a:lnTo>
                  <a:lnTo>
                    <a:pt x="57138" y="29685"/>
                  </a:lnTo>
                  <a:lnTo>
                    <a:pt x="57259" y="29927"/>
                  </a:lnTo>
                  <a:lnTo>
                    <a:pt x="57380" y="30108"/>
                  </a:lnTo>
                  <a:lnTo>
                    <a:pt x="57561" y="30228"/>
                  </a:lnTo>
                  <a:lnTo>
                    <a:pt x="57802" y="30349"/>
                  </a:lnTo>
                  <a:lnTo>
                    <a:pt x="57983" y="30409"/>
                  </a:lnTo>
                  <a:lnTo>
                    <a:pt x="58466" y="30409"/>
                  </a:lnTo>
                  <a:lnTo>
                    <a:pt x="58647" y="30349"/>
                  </a:lnTo>
                  <a:lnTo>
                    <a:pt x="58888" y="30228"/>
                  </a:lnTo>
                  <a:lnTo>
                    <a:pt x="59069" y="30108"/>
                  </a:lnTo>
                  <a:lnTo>
                    <a:pt x="59190" y="29927"/>
                  </a:lnTo>
                  <a:lnTo>
                    <a:pt x="59310" y="29685"/>
                  </a:lnTo>
                  <a:lnTo>
                    <a:pt x="59371" y="29504"/>
                  </a:lnTo>
                  <a:lnTo>
                    <a:pt x="59371" y="29263"/>
                  </a:lnTo>
                  <a:lnTo>
                    <a:pt x="59371" y="29022"/>
                  </a:lnTo>
                  <a:lnTo>
                    <a:pt x="59310" y="28841"/>
                  </a:lnTo>
                  <a:lnTo>
                    <a:pt x="59190" y="28599"/>
                  </a:lnTo>
                  <a:lnTo>
                    <a:pt x="59069" y="28418"/>
                  </a:lnTo>
                  <a:lnTo>
                    <a:pt x="58888" y="28298"/>
                  </a:lnTo>
                  <a:lnTo>
                    <a:pt x="58647" y="28177"/>
                  </a:lnTo>
                  <a:lnTo>
                    <a:pt x="58466" y="28117"/>
                  </a:lnTo>
                  <a:close/>
                  <a:moveTo>
                    <a:pt x="63775" y="28117"/>
                  </a:moveTo>
                  <a:lnTo>
                    <a:pt x="63594" y="28177"/>
                  </a:lnTo>
                  <a:lnTo>
                    <a:pt x="63353" y="28298"/>
                  </a:lnTo>
                  <a:lnTo>
                    <a:pt x="63172" y="28418"/>
                  </a:lnTo>
                  <a:lnTo>
                    <a:pt x="63051" y="28599"/>
                  </a:lnTo>
                  <a:lnTo>
                    <a:pt x="62931" y="28841"/>
                  </a:lnTo>
                  <a:lnTo>
                    <a:pt x="62870" y="29022"/>
                  </a:lnTo>
                  <a:lnTo>
                    <a:pt x="62870" y="29263"/>
                  </a:lnTo>
                  <a:lnTo>
                    <a:pt x="62870" y="29504"/>
                  </a:lnTo>
                  <a:lnTo>
                    <a:pt x="62931" y="29685"/>
                  </a:lnTo>
                  <a:lnTo>
                    <a:pt x="63051" y="29927"/>
                  </a:lnTo>
                  <a:lnTo>
                    <a:pt x="63172" y="30108"/>
                  </a:lnTo>
                  <a:lnTo>
                    <a:pt x="63353" y="30228"/>
                  </a:lnTo>
                  <a:lnTo>
                    <a:pt x="63594" y="30349"/>
                  </a:lnTo>
                  <a:lnTo>
                    <a:pt x="63775" y="30409"/>
                  </a:lnTo>
                  <a:lnTo>
                    <a:pt x="64258" y="30409"/>
                  </a:lnTo>
                  <a:lnTo>
                    <a:pt x="64439" y="30349"/>
                  </a:lnTo>
                  <a:lnTo>
                    <a:pt x="64680" y="30228"/>
                  </a:lnTo>
                  <a:lnTo>
                    <a:pt x="64861" y="30108"/>
                  </a:lnTo>
                  <a:lnTo>
                    <a:pt x="64982" y="29927"/>
                  </a:lnTo>
                  <a:lnTo>
                    <a:pt x="65103" y="29685"/>
                  </a:lnTo>
                  <a:lnTo>
                    <a:pt x="65163" y="29504"/>
                  </a:lnTo>
                  <a:lnTo>
                    <a:pt x="65163" y="29263"/>
                  </a:lnTo>
                  <a:lnTo>
                    <a:pt x="65163" y="29022"/>
                  </a:lnTo>
                  <a:lnTo>
                    <a:pt x="65103" y="28841"/>
                  </a:lnTo>
                  <a:lnTo>
                    <a:pt x="64982" y="28599"/>
                  </a:lnTo>
                  <a:lnTo>
                    <a:pt x="64861" y="28418"/>
                  </a:lnTo>
                  <a:lnTo>
                    <a:pt x="64680" y="28298"/>
                  </a:lnTo>
                  <a:lnTo>
                    <a:pt x="64439" y="28177"/>
                  </a:lnTo>
                  <a:lnTo>
                    <a:pt x="64258" y="28117"/>
                  </a:lnTo>
                  <a:close/>
                  <a:moveTo>
                    <a:pt x="69567" y="28117"/>
                  </a:moveTo>
                  <a:lnTo>
                    <a:pt x="69386" y="28177"/>
                  </a:lnTo>
                  <a:lnTo>
                    <a:pt x="69145" y="28298"/>
                  </a:lnTo>
                  <a:lnTo>
                    <a:pt x="68964" y="28418"/>
                  </a:lnTo>
                  <a:lnTo>
                    <a:pt x="68843" y="28599"/>
                  </a:lnTo>
                  <a:lnTo>
                    <a:pt x="68723" y="28841"/>
                  </a:lnTo>
                  <a:lnTo>
                    <a:pt x="68662" y="29022"/>
                  </a:lnTo>
                  <a:lnTo>
                    <a:pt x="68662" y="29263"/>
                  </a:lnTo>
                  <a:lnTo>
                    <a:pt x="68662" y="29504"/>
                  </a:lnTo>
                  <a:lnTo>
                    <a:pt x="68723" y="29685"/>
                  </a:lnTo>
                  <a:lnTo>
                    <a:pt x="68843" y="29927"/>
                  </a:lnTo>
                  <a:lnTo>
                    <a:pt x="68964" y="30108"/>
                  </a:lnTo>
                  <a:lnTo>
                    <a:pt x="69145" y="30228"/>
                  </a:lnTo>
                  <a:lnTo>
                    <a:pt x="69386" y="30349"/>
                  </a:lnTo>
                  <a:lnTo>
                    <a:pt x="69567" y="30409"/>
                  </a:lnTo>
                  <a:lnTo>
                    <a:pt x="70050" y="30409"/>
                  </a:lnTo>
                  <a:lnTo>
                    <a:pt x="70231" y="30349"/>
                  </a:lnTo>
                  <a:lnTo>
                    <a:pt x="70472" y="30228"/>
                  </a:lnTo>
                  <a:lnTo>
                    <a:pt x="70653" y="30108"/>
                  </a:lnTo>
                  <a:lnTo>
                    <a:pt x="70774" y="29927"/>
                  </a:lnTo>
                  <a:lnTo>
                    <a:pt x="70895" y="29685"/>
                  </a:lnTo>
                  <a:lnTo>
                    <a:pt x="70955" y="29504"/>
                  </a:lnTo>
                  <a:lnTo>
                    <a:pt x="70955" y="29263"/>
                  </a:lnTo>
                  <a:lnTo>
                    <a:pt x="70955" y="29022"/>
                  </a:lnTo>
                  <a:lnTo>
                    <a:pt x="70895" y="28841"/>
                  </a:lnTo>
                  <a:lnTo>
                    <a:pt x="70774" y="28599"/>
                  </a:lnTo>
                  <a:lnTo>
                    <a:pt x="70653" y="28418"/>
                  </a:lnTo>
                  <a:lnTo>
                    <a:pt x="70472" y="28298"/>
                  </a:lnTo>
                  <a:lnTo>
                    <a:pt x="70231" y="28177"/>
                  </a:lnTo>
                  <a:lnTo>
                    <a:pt x="70050" y="28117"/>
                  </a:lnTo>
                  <a:close/>
                  <a:moveTo>
                    <a:pt x="2957" y="31013"/>
                  </a:moveTo>
                  <a:lnTo>
                    <a:pt x="2776" y="31073"/>
                  </a:lnTo>
                  <a:lnTo>
                    <a:pt x="2534" y="31194"/>
                  </a:lnTo>
                  <a:lnTo>
                    <a:pt x="2353" y="31314"/>
                  </a:lnTo>
                  <a:lnTo>
                    <a:pt x="2233" y="31495"/>
                  </a:lnTo>
                  <a:lnTo>
                    <a:pt x="2112" y="31737"/>
                  </a:lnTo>
                  <a:lnTo>
                    <a:pt x="2052" y="31918"/>
                  </a:lnTo>
                  <a:lnTo>
                    <a:pt x="2052" y="32159"/>
                  </a:lnTo>
                  <a:lnTo>
                    <a:pt x="2052" y="32401"/>
                  </a:lnTo>
                  <a:lnTo>
                    <a:pt x="2112" y="32582"/>
                  </a:lnTo>
                  <a:lnTo>
                    <a:pt x="2233" y="32823"/>
                  </a:lnTo>
                  <a:lnTo>
                    <a:pt x="2353" y="33004"/>
                  </a:lnTo>
                  <a:lnTo>
                    <a:pt x="2534" y="33125"/>
                  </a:lnTo>
                  <a:lnTo>
                    <a:pt x="2776" y="33245"/>
                  </a:lnTo>
                  <a:lnTo>
                    <a:pt x="2957" y="33306"/>
                  </a:lnTo>
                  <a:lnTo>
                    <a:pt x="3439" y="33306"/>
                  </a:lnTo>
                  <a:lnTo>
                    <a:pt x="3620" y="33245"/>
                  </a:lnTo>
                  <a:lnTo>
                    <a:pt x="3862" y="33125"/>
                  </a:lnTo>
                  <a:lnTo>
                    <a:pt x="4043" y="33004"/>
                  </a:lnTo>
                  <a:lnTo>
                    <a:pt x="4164" y="32823"/>
                  </a:lnTo>
                  <a:lnTo>
                    <a:pt x="4284" y="32582"/>
                  </a:lnTo>
                  <a:lnTo>
                    <a:pt x="4345" y="32401"/>
                  </a:lnTo>
                  <a:lnTo>
                    <a:pt x="4345" y="32159"/>
                  </a:lnTo>
                  <a:lnTo>
                    <a:pt x="4345" y="31918"/>
                  </a:lnTo>
                  <a:lnTo>
                    <a:pt x="4284" y="31737"/>
                  </a:lnTo>
                  <a:lnTo>
                    <a:pt x="4164" y="31495"/>
                  </a:lnTo>
                  <a:lnTo>
                    <a:pt x="4043" y="31314"/>
                  </a:lnTo>
                  <a:lnTo>
                    <a:pt x="3862" y="31194"/>
                  </a:lnTo>
                  <a:lnTo>
                    <a:pt x="3620" y="31073"/>
                  </a:lnTo>
                  <a:lnTo>
                    <a:pt x="3439" y="31013"/>
                  </a:lnTo>
                  <a:close/>
                  <a:moveTo>
                    <a:pt x="8749" y="31013"/>
                  </a:moveTo>
                  <a:lnTo>
                    <a:pt x="8568" y="31073"/>
                  </a:lnTo>
                  <a:lnTo>
                    <a:pt x="8327" y="31194"/>
                  </a:lnTo>
                  <a:lnTo>
                    <a:pt x="8146" y="31314"/>
                  </a:lnTo>
                  <a:lnTo>
                    <a:pt x="8025" y="31495"/>
                  </a:lnTo>
                  <a:lnTo>
                    <a:pt x="7904" y="31737"/>
                  </a:lnTo>
                  <a:lnTo>
                    <a:pt x="7844" y="31918"/>
                  </a:lnTo>
                  <a:lnTo>
                    <a:pt x="7844" y="32159"/>
                  </a:lnTo>
                  <a:lnTo>
                    <a:pt x="7844" y="32401"/>
                  </a:lnTo>
                  <a:lnTo>
                    <a:pt x="7904" y="32582"/>
                  </a:lnTo>
                  <a:lnTo>
                    <a:pt x="8025" y="32823"/>
                  </a:lnTo>
                  <a:lnTo>
                    <a:pt x="8146" y="33004"/>
                  </a:lnTo>
                  <a:lnTo>
                    <a:pt x="8327" y="33125"/>
                  </a:lnTo>
                  <a:lnTo>
                    <a:pt x="8568" y="33245"/>
                  </a:lnTo>
                  <a:lnTo>
                    <a:pt x="8749" y="33306"/>
                  </a:lnTo>
                  <a:lnTo>
                    <a:pt x="9232" y="33306"/>
                  </a:lnTo>
                  <a:lnTo>
                    <a:pt x="9413" y="33245"/>
                  </a:lnTo>
                  <a:lnTo>
                    <a:pt x="9654" y="33125"/>
                  </a:lnTo>
                  <a:lnTo>
                    <a:pt x="9835" y="33004"/>
                  </a:lnTo>
                  <a:lnTo>
                    <a:pt x="9956" y="32823"/>
                  </a:lnTo>
                  <a:lnTo>
                    <a:pt x="10076" y="32582"/>
                  </a:lnTo>
                  <a:lnTo>
                    <a:pt x="10137" y="32401"/>
                  </a:lnTo>
                  <a:lnTo>
                    <a:pt x="10137" y="32159"/>
                  </a:lnTo>
                  <a:lnTo>
                    <a:pt x="10137" y="31918"/>
                  </a:lnTo>
                  <a:lnTo>
                    <a:pt x="10076" y="31737"/>
                  </a:lnTo>
                  <a:lnTo>
                    <a:pt x="9956" y="31495"/>
                  </a:lnTo>
                  <a:lnTo>
                    <a:pt x="9835" y="31314"/>
                  </a:lnTo>
                  <a:lnTo>
                    <a:pt x="9654" y="31194"/>
                  </a:lnTo>
                  <a:lnTo>
                    <a:pt x="9413" y="31073"/>
                  </a:lnTo>
                  <a:lnTo>
                    <a:pt x="9232" y="31013"/>
                  </a:lnTo>
                  <a:close/>
                  <a:moveTo>
                    <a:pt x="14541" y="31013"/>
                  </a:moveTo>
                  <a:lnTo>
                    <a:pt x="14360" y="31073"/>
                  </a:lnTo>
                  <a:lnTo>
                    <a:pt x="14119" y="31194"/>
                  </a:lnTo>
                  <a:lnTo>
                    <a:pt x="13938" y="31314"/>
                  </a:lnTo>
                  <a:lnTo>
                    <a:pt x="13817" y="31495"/>
                  </a:lnTo>
                  <a:lnTo>
                    <a:pt x="13697" y="31737"/>
                  </a:lnTo>
                  <a:lnTo>
                    <a:pt x="13636" y="31918"/>
                  </a:lnTo>
                  <a:lnTo>
                    <a:pt x="13636" y="32159"/>
                  </a:lnTo>
                  <a:lnTo>
                    <a:pt x="13636" y="32401"/>
                  </a:lnTo>
                  <a:lnTo>
                    <a:pt x="13697" y="32582"/>
                  </a:lnTo>
                  <a:lnTo>
                    <a:pt x="13817" y="32823"/>
                  </a:lnTo>
                  <a:lnTo>
                    <a:pt x="13938" y="33004"/>
                  </a:lnTo>
                  <a:lnTo>
                    <a:pt x="14119" y="33125"/>
                  </a:lnTo>
                  <a:lnTo>
                    <a:pt x="14360" y="33245"/>
                  </a:lnTo>
                  <a:lnTo>
                    <a:pt x="14541" y="33306"/>
                  </a:lnTo>
                  <a:lnTo>
                    <a:pt x="15024" y="33306"/>
                  </a:lnTo>
                  <a:lnTo>
                    <a:pt x="15205" y="33245"/>
                  </a:lnTo>
                  <a:lnTo>
                    <a:pt x="15446" y="33125"/>
                  </a:lnTo>
                  <a:lnTo>
                    <a:pt x="15627" y="33004"/>
                  </a:lnTo>
                  <a:lnTo>
                    <a:pt x="15748" y="32823"/>
                  </a:lnTo>
                  <a:lnTo>
                    <a:pt x="15869" y="32582"/>
                  </a:lnTo>
                  <a:lnTo>
                    <a:pt x="15929" y="32401"/>
                  </a:lnTo>
                  <a:lnTo>
                    <a:pt x="15929" y="32159"/>
                  </a:lnTo>
                  <a:lnTo>
                    <a:pt x="15929" y="31918"/>
                  </a:lnTo>
                  <a:lnTo>
                    <a:pt x="15869" y="31737"/>
                  </a:lnTo>
                  <a:lnTo>
                    <a:pt x="15748" y="31495"/>
                  </a:lnTo>
                  <a:lnTo>
                    <a:pt x="15627" y="31314"/>
                  </a:lnTo>
                  <a:lnTo>
                    <a:pt x="15446" y="31194"/>
                  </a:lnTo>
                  <a:lnTo>
                    <a:pt x="15205" y="31073"/>
                  </a:lnTo>
                  <a:lnTo>
                    <a:pt x="15024" y="31013"/>
                  </a:lnTo>
                  <a:close/>
                  <a:moveTo>
                    <a:pt x="20333" y="31013"/>
                  </a:moveTo>
                  <a:lnTo>
                    <a:pt x="20152" y="31073"/>
                  </a:lnTo>
                  <a:lnTo>
                    <a:pt x="19911" y="31194"/>
                  </a:lnTo>
                  <a:lnTo>
                    <a:pt x="19730" y="31314"/>
                  </a:lnTo>
                  <a:lnTo>
                    <a:pt x="19609" y="31495"/>
                  </a:lnTo>
                  <a:lnTo>
                    <a:pt x="19489" y="31737"/>
                  </a:lnTo>
                  <a:lnTo>
                    <a:pt x="19428" y="31918"/>
                  </a:lnTo>
                  <a:lnTo>
                    <a:pt x="19428" y="32159"/>
                  </a:lnTo>
                  <a:lnTo>
                    <a:pt x="19428" y="32401"/>
                  </a:lnTo>
                  <a:lnTo>
                    <a:pt x="19489" y="32582"/>
                  </a:lnTo>
                  <a:lnTo>
                    <a:pt x="19609" y="32823"/>
                  </a:lnTo>
                  <a:lnTo>
                    <a:pt x="19730" y="33004"/>
                  </a:lnTo>
                  <a:lnTo>
                    <a:pt x="19911" y="33125"/>
                  </a:lnTo>
                  <a:lnTo>
                    <a:pt x="20152" y="33245"/>
                  </a:lnTo>
                  <a:lnTo>
                    <a:pt x="20333" y="33306"/>
                  </a:lnTo>
                  <a:lnTo>
                    <a:pt x="20816" y="33306"/>
                  </a:lnTo>
                  <a:lnTo>
                    <a:pt x="20997" y="33245"/>
                  </a:lnTo>
                  <a:lnTo>
                    <a:pt x="21239" y="33125"/>
                  </a:lnTo>
                  <a:lnTo>
                    <a:pt x="21420" y="33004"/>
                  </a:lnTo>
                  <a:lnTo>
                    <a:pt x="21540" y="32823"/>
                  </a:lnTo>
                  <a:lnTo>
                    <a:pt x="21661" y="32582"/>
                  </a:lnTo>
                  <a:lnTo>
                    <a:pt x="21721" y="32401"/>
                  </a:lnTo>
                  <a:lnTo>
                    <a:pt x="21721" y="32159"/>
                  </a:lnTo>
                  <a:lnTo>
                    <a:pt x="21721" y="31918"/>
                  </a:lnTo>
                  <a:lnTo>
                    <a:pt x="21661" y="31737"/>
                  </a:lnTo>
                  <a:lnTo>
                    <a:pt x="21540" y="31495"/>
                  </a:lnTo>
                  <a:lnTo>
                    <a:pt x="21420" y="31314"/>
                  </a:lnTo>
                  <a:lnTo>
                    <a:pt x="21239" y="31194"/>
                  </a:lnTo>
                  <a:lnTo>
                    <a:pt x="20997" y="31073"/>
                  </a:lnTo>
                  <a:lnTo>
                    <a:pt x="20816" y="31013"/>
                  </a:lnTo>
                  <a:close/>
                  <a:moveTo>
                    <a:pt x="26126" y="31013"/>
                  </a:moveTo>
                  <a:lnTo>
                    <a:pt x="25945" y="31073"/>
                  </a:lnTo>
                  <a:lnTo>
                    <a:pt x="25703" y="31194"/>
                  </a:lnTo>
                  <a:lnTo>
                    <a:pt x="25522" y="31314"/>
                  </a:lnTo>
                  <a:lnTo>
                    <a:pt x="25402" y="31495"/>
                  </a:lnTo>
                  <a:lnTo>
                    <a:pt x="25281" y="31737"/>
                  </a:lnTo>
                  <a:lnTo>
                    <a:pt x="25221" y="31918"/>
                  </a:lnTo>
                  <a:lnTo>
                    <a:pt x="25221" y="32159"/>
                  </a:lnTo>
                  <a:lnTo>
                    <a:pt x="25221" y="32401"/>
                  </a:lnTo>
                  <a:lnTo>
                    <a:pt x="25281" y="32582"/>
                  </a:lnTo>
                  <a:lnTo>
                    <a:pt x="25402" y="32823"/>
                  </a:lnTo>
                  <a:lnTo>
                    <a:pt x="25522" y="33004"/>
                  </a:lnTo>
                  <a:lnTo>
                    <a:pt x="25703" y="33125"/>
                  </a:lnTo>
                  <a:lnTo>
                    <a:pt x="25945" y="33245"/>
                  </a:lnTo>
                  <a:lnTo>
                    <a:pt x="26126" y="33306"/>
                  </a:lnTo>
                  <a:lnTo>
                    <a:pt x="26608" y="33306"/>
                  </a:lnTo>
                  <a:lnTo>
                    <a:pt x="26789" y="33245"/>
                  </a:lnTo>
                  <a:lnTo>
                    <a:pt x="27031" y="33125"/>
                  </a:lnTo>
                  <a:lnTo>
                    <a:pt x="27212" y="33004"/>
                  </a:lnTo>
                  <a:lnTo>
                    <a:pt x="27332" y="32823"/>
                  </a:lnTo>
                  <a:lnTo>
                    <a:pt x="27453" y="32582"/>
                  </a:lnTo>
                  <a:lnTo>
                    <a:pt x="27513" y="32401"/>
                  </a:lnTo>
                  <a:lnTo>
                    <a:pt x="27513" y="32159"/>
                  </a:lnTo>
                  <a:lnTo>
                    <a:pt x="27513" y="31918"/>
                  </a:lnTo>
                  <a:lnTo>
                    <a:pt x="27453" y="31737"/>
                  </a:lnTo>
                  <a:lnTo>
                    <a:pt x="27332" y="31495"/>
                  </a:lnTo>
                  <a:lnTo>
                    <a:pt x="27212" y="31314"/>
                  </a:lnTo>
                  <a:lnTo>
                    <a:pt x="27031" y="31194"/>
                  </a:lnTo>
                  <a:lnTo>
                    <a:pt x="26789" y="31073"/>
                  </a:lnTo>
                  <a:lnTo>
                    <a:pt x="26608" y="31013"/>
                  </a:lnTo>
                  <a:close/>
                  <a:moveTo>
                    <a:pt x="31918" y="31013"/>
                  </a:moveTo>
                  <a:lnTo>
                    <a:pt x="31737" y="31073"/>
                  </a:lnTo>
                  <a:lnTo>
                    <a:pt x="31496" y="31194"/>
                  </a:lnTo>
                  <a:lnTo>
                    <a:pt x="31315" y="31314"/>
                  </a:lnTo>
                  <a:lnTo>
                    <a:pt x="31194" y="31495"/>
                  </a:lnTo>
                  <a:lnTo>
                    <a:pt x="31073" y="31737"/>
                  </a:lnTo>
                  <a:lnTo>
                    <a:pt x="31013" y="31918"/>
                  </a:lnTo>
                  <a:lnTo>
                    <a:pt x="31013" y="32159"/>
                  </a:lnTo>
                  <a:lnTo>
                    <a:pt x="31013" y="32401"/>
                  </a:lnTo>
                  <a:lnTo>
                    <a:pt x="31073" y="32582"/>
                  </a:lnTo>
                  <a:lnTo>
                    <a:pt x="31194" y="32823"/>
                  </a:lnTo>
                  <a:lnTo>
                    <a:pt x="31315" y="33004"/>
                  </a:lnTo>
                  <a:lnTo>
                    <a:pt x="31496" y="33125"/>
                  </a:lnTo>
                  <a:lnTo>
                    <a:pt x="31737" y="33245"/>
                  </a:lnTo>
                  <a:lnTo>
                    <a:pt x="31918" y="33306"/>
                  </a:lnTo>
                  <a:lnTo>
                    <a:pt x="32401" y="33306"/>
                  </a:lnTo>
                  <a:lnTo>
                    <a:pt x="32582" y="33245"/>
                  </a:lnTo>
                  <a:lnTo>
                    <a:pt x="32823" y="33125"/>
                  </a:lnTo>
                  <a:lnTo>
                    <a:pt x="33004" y="33004"/>
                  </a:lnTo>
                  <a:lnTo>
                    <a:pt x="33125" y="32823"/>
                  </a:lnTo>
                  <a:lnTo>
                    <a:pt x="33245" y="32582"/>
                  </a:lnTo>
                  <a:lnTo>
                    <a:pt x="33306" y="32401"/>
                  </a:lnTo>
                  <a:lnTo>
                    <a:pt x="33306" y="32159"/>
                  </a:lnTo>
                  <a:lnTo>
                    <a:pt x="33306" y="31918"/>
                  </a:lnTo>
                  <a:lnTo>
                    <a:pt x="33245" y="31737"/>
                  </a:lnTo>
                  <a:lnTo>
                    <a:pt x="33125" y="31495"/>
                  </a:lnTo>
                  <a:lnTo>
                    <a:pt x="33004" y="31314"/>
                  </a:lnTo>
                  <a:lnTo>
                    <a:pt x="32823" y="31194"/>
                  </a:lnTo>
                  <a:lnTo>
                    <a:pt x="32582" y="31073"/>
                  </a:lnTo>
                  <a:lnTo>
                    <a:pt x="32401" y="31013"/>
                  </a:lnTo>
                  <a:close/>
                  <a:moveTo>
                    <a:pt x="37710" y="31013"/>
                  </a:moveTo>
                  <a:lnTo>
                    <a:pt x="37529" y="31073"/>
                  </a:lnTo>
                  <a:lnTo>
                    <a:pt x="37288" y="31194"/>
                  </a:lnTo>
                  <a:lnTo>
                    <a:pt x="37107" y="31314"/>
                  </a:lnTo>
                  <a:lnTo>
                    <a:pt x="36986" y="31495"/>
                  </a:lnTo>
                  <a:lnTo>
                    <a:pt x="36865" y="31737"/>
                  </a:lnTo>
                  <a:lnTo>
                    <a:pt x="36805" y="31918"/>
                  </a:lnTo>
                  <a:lnTo>
                    <a:pt x="36805" y="32159"/>
                  </a:lnTo>
                  <a:lnTo>
                    <a:pt x="36805" y="32401"/>
                  </a:lnTo>
                  <a:lnTo>
                    <a:pt x="36865" y="32582"/>
                  </a:lnTo>
                  <a:lnTo>
                    <a:pt x="36986" y="32823"/>
                  </a:lnTo>
                  <a:lnTo>
                    <a:pt x="37107" y="33004"/>
                  </a:lnTo>
                  <a:lnTo>
                    <a:pt x="37288" y="33125"/>
                  </a:lnTo>
                  <a:lnTo>
                    <a:pt x="37529" y="33245"/>
                  </a:lnTo>
                  <a:lnTo>
                    <a:pt x="37710" y="33306"/>
                  </a:lnTo>
                  <a:lnTo>
                    <a:pt x="38193" y="33306"/>
                  </a:lnTo>
                  <a:lnTo>
                    <a:pt x="38374" y="33245"/>
                  </a:lnTo>
                  <a:lnTo>
                    <a:pt x="38615" y="33125"/>
                  </a:lnTo>
                  <a:lnTo>
                    <a:pt x="38796" y="33004"/>
                  </a:lnTo>
                  <a:lnTo>
                    <a:pt x="38917" y="32823"/>
                  </a:lnTo>
                  <a:lnTo>
                    <a:pt x="39038" y="32582"/>
                  </a:lnTo>
                  <a:lnTo>
                    <a:pt x="39098" y="32401"/>
                  </a:lnTo>
                  <a:lnTo>
                    <a:pt x="39098" y="32159"/>
                  </a:lnTo>
                  <a:lnTo>
                    <a:pt x="39098" y="31918"/>
                  </a:lnTo>
                  <a:lnTo>
                    <a:pt x="39038" y="31737"/>
                  </a:lnTo>
                  <a:lnTo>
                    <a:pt x="38917" y="31495"/>
                  </a:lnTo>
                  <a:lnTo>
                    <a:pt x="38796" y="31314"/>
                  </a:lnTo>
                  <a:lnTo>
                    <a:pt x="38615" y="31194"/>
                  </a:lnTo>
                  <a:lnTo>
                    <a:pt x="38374" y="31073"/>
                  </a:lnTo>
                  <a:lnTo>
                    <a:pt x="38193" y="31013"/>
                  </a:lnTo>
                  <a:close/>
                  <a:moveTo>
                    <a:pt x="43502" y="31013"/>
                  </a:moveTo>
                  <a:lnTo>
                    <a:pt x="43321" y="31073"/>
                  </a:lnTo>
                  <a:lnTo>
                    <a:pt x="43080" y="31194"/>
                  </a:lnTo>
                  <a:lnTo>
                    <a:pt x="42899" y="31314"/>
                  </a:lnTo>
                  <a:lnTo>
                    <a:pt x="42778" y="31495"/>
                  </a:lnTo>
                  <a:lnTo>
                    <a:pt x="42658" y="31737"/>
                  </a:lnTo>
                  <a:lnTo>
                    <a:pt x="42597" y="31918"/>
                  </a:lnTo>
                  <a:lnTo>
                    <a:pt x="42597" y="32159"/>
                  </a:lnTo>
                  <a:lnTo>
                    <a:pt x="42597" y="32401"/>
                  </a:lnTo>
                  <a:lnTo>
                    <a:pt x="42658" y="32582"/>
                  </a:lnTo>
                  <a:lnTo>
                    <a:pt x="42778" y="32823"/>
                  </a:lnTo>
                  <a:lnTo>
                    <a:pt x="42899" y="33004"/>
                  </a:lnTo>
                  <a:lnTo>
                    <a:pt x="43080" y="33125"/>
                  </a:lnTo>
                  <a:lnTo>
                    <a:pt x="43321" y="33245"/>
                  </a:lnTo>
                  <a:lnTo>
                    <a:pt x="43502" y="33306"/>
                  </a:lnTo>
                  <a:lnTo>
                    <a:pt x="43985" y="33306"/>
                  </a:lnTo>
                  <a:lnTo>
                    <a:pt x="44166" y="33245"/>
                  </a:lnTo>
                  <a:lnTo>
                    <a:pt x="44407" y="33125"/>
                  </a:lnTo>
                  <a:lnTo>
                    <a:pt x="44588" y="33004"/>
                  </a:lnTo>
                  <a:lnTo>
                    <a:pt x="44709" y="32823"/>
                  </a:lnTo>
                  <a:lnTo>
                    <a:pt x="44830" y="32582"/>
                  </a:lnTo>
                  <a:lnTo>
                    <a:pt x="44890" y="32401"/>
                  </a:lnTo>
                  <a:lnTo>
                    <a:pt x="44890" y="32159"/>
                  </a:lnTo>
                  <a:lnTo>
                    <a:pt x="44890" y="31918"/>
                  </a:lnTo>
                  <a:lnTo>
                    <a:pt x="44830" y="31737"/>
                  </a:lnTo>
                  <a:lnTo>
                    <a:pt x="44709" y="31495"/>
                  </a:lnTo>
                  <a:lnTo>
                    <a:pt x="44588" y="31314"/>
                  </a:lnTo>
                  <a:lnTo>
                    <a:pt x="44407" y="31194"/>
                  </a:lnTo>
                  <a:lnTo>
                    <a:pt x="44166" y="31073"/>
                  </a:lnTo>
                  <a:lnTo>
                    <a:pt x="43985" y="31013"/>
                  </a:lnTo>
                  <a:close/>
                  <a:moveTo>
                    <a:pt x="49295" y="31013"/>
                  </a:moveTo>
                  <a:lnTo>
                    <a:pt x="49114" y="31073"/>
                  </a:lnTo>
                  <a:lnTo>
                    <a:pt x="48872" y="31194"/>
                  </a:lnTo>
                  <a:lnTo>
                    <a:pt x="48691" y="31314"/>
                  </a:lnTo>
                  <a:lnTo>
                    <a:pt x="48571" y="31495"/>
                  </a:lnTo>
                  <a:lnTo>
                    <a:pt x="48450" y="31737"/>
                  </a:lnTo>
                  <a:lnTo>
                    <a:pt x="48390" y="31918"/>
                  </a:lnTo>
                  <a:lnTo>
                    <a:pt x="48390" y="32159"/>
                  </a:lnTo>
                  <a:lnTo>
                    <a:pt x="48390" y="32401"/>
                  </a:lnTo>
                  <a:lnTo>
                    <a:pt x="48450" y="32582"/>
                  </a:lnTo>
                  <a:lnTo>
                    <a:pt x="48571" y="32823"/>
                  </a:lnTo>
                  <a:lnTo>
                    <a:pt x="48691" y="33004"/>
                  </a:lnTo>
                  <a:lnTo>
                    <a:pt x="48872" y="33125"/>
                  </a:lnTo>
                  <a:lnTo>
                    <a:pt x="49114" y="33245"/>
                  </a:lnTo>
                  <a:lnTo>
                    <a:pt x="49295" y="33306"/>
                  </a:lnTo>
                  <a:lnTo>
                    <a:pt x="49777" y="33306"/>
                  </a:lnTo>
                  <a:lnTo>
                    <a:pt x="49958" y="33245"/>
                  </a:lnTo>
                  <a:lnTo>
                    <a:pt x="50200" y="33125"/>
                  </a:lnTo>
                  <a:lnTo>
                    <a:pt x="50381" y="33004"/>
                  </a:lnTo>
                  <a:lnTo>
                    <a:pt x="50501" y="32823"/>
                  </a:lnTo>
                  <a:lnTo>
                    <a:pt x="50622" y="32582"/>
                  </a:lnTo>
                  <a:lnTo>
                    <a:pt x="50682" y="32401"/>
                  </a:lnTo>
                  <a:lnTo>
                    <a:pt x="50682" y="32159"/>
                  </a:lnTo>
                  <a:lnTo>
                    <a:pt x="50682" y="31918"/>
                  </a:lnTo>
                  <a:lnTo>
                    <a:pt x="50622" y="31737"/>
                  </a:lnTo>
                  <a:lnTo>
                    <a:pt x="50501" y="31495"/>
                  </a:lnTo>
                  <a:lnTo>
                    <a:pt x="50381" y="31314"/>
                  </a:lnTo>
                  <a:lnTo>
                    <a:pt x="50200" y="31194"/>
                  </a:lnTo>
                  <a:lnTo>
                    <a:pt x="49958" y="31073"/>
                  </a:lnTo>
                  <a:lnTo>
                    <a:pt x="49777" y="31013"/>
                  </a:lnTo>
                  <a:close/>
                  <a:moveTo>
                    <a:pt x="55087" y="31013"/>
                  </a:moveTo>
                  <a:lnTo>
                    <a:pt x="54906" y="31073"/>
                  </a:lnTo>
                  <a:lnTo>
                    <a:pt x="54665" y="31194"/>
                  </a:lnTo>
                  <a:lnTo>
                    <a:pt x="54483" y="31314"/>
                  </a:lnTo>
                  <a:lnTo>
                    <a:pt x="54363" y="31495"/>
                  </a:lnTo>
                  <a:lnTo>
                    <a:pt x="54242" y="31737"/>
                  </a:lnTo>
                  <a:lnTo>
                    <a:pt x="54182" y="31918"/>
                  </a:lnTo>
                  <a:lnTo>
                    <a:pt x="54182" y="32159"/>
                  </a:lnTo>
                  <a:lnTo>
                    <a:pt x="54182" y="32401"/>
                  </a:lnTo>
                  <a:lnTo>
                    <a:pt x="54242" y="32582"/>
                  </a:lnTo>
                  <a:lnTo>
                    <a:pt x="54363" y="32823"/>
                  </a:lnTo>
                  <a:lnTo>
                    <a:pt x="54483" y="33004"/>
                  </a:lnTo>
                  <a:lnTo>
                    <a:pt x="54665" y="33125"/>
                  </a:lnTo>
                  <a:lnTo>
                    <a:pt x="54906" y="33245"/>
                  </a:lnTo>
                  <a:lnTo>
                    <a:pt x="55087" y="33306"/>
                  </a:lnTo>
                  <a:lnTo>
                    <a:pt x="55570" y="33306"/>
                  </a:lnTo>
                  <a:lnTo>
                    <a:pt x="55751" y="33245"/>
                  </a:lnTo>
                  <a:lnTo>
                    <a:pt x="55992" y="33125"/>
                  </a:lnTo>
                  <a:lnTo>
                    <a:pt x="56173" y="33004"/>
                  </a:lnTo>
                  <a:lnTo>
                    <a:pt x="56294" y="32823"/>
                  </a:lnTo>
                  <a:lnTo>
                    <a:pt x="56414" y="32582"/>
                  </a:lnTo>
                  <a:lnTo>
                    <a:pt x="56475" y="32401"/>
                  </a:lnTo>
                  <a:lnTo>
                    <a:pt x="56475" y="32159"/>
                  </a:lnTo>
                  <a:lnTo>
                    <a:pt x="56475" y="31918"/>
                  </a:lnTo>
                  <a:lnTo>
                    <a:pt x="56414" y="31737"/>
                  </a:lnTo>
                  <a:lnTo>
                    <a:pt x="56294" y="31495"/>
                  </a:lnTo>
                  <a:lnTo>
                    <a:pt x="56173" y="31314"/>
                  </a:lnTo>
                  <a:lnTo>
                    <a:pt x="55992" y="31194"/>
                  </a:lnTo>
                  <a:lnTo>
                    <a:pt x="55751" y="31073"/>
                  </a:lnTo>
                  <a:lnTo>
                    <a:pt x="55570" y="31013"/>
                  </a:lnTo>
                  <a:close/>
                  <a:moveTo>
                    <a:pt x="60879" y="31013"/>
                  </a:moveTo>
                  <a:lnTo>
                    <a:pt x="60698" y="31073"/>
                  </a:lnTo>
                  <a:lnTo>
                    <a:pt x="60457" y="31194"/>
                  </a:lnTo>
                  <a:lnTo>
                    <a:pt x="60276" y="31314"/>
                  </a:lnTo>
                  <a:lnTo>
                    <a:pt x="60155" y="31495"/>
                  </a:lnTo>
                  <a:lnTo>
                    <a:pt x="60034" y="31737"/>
                  </a:lnTo>
                  <a:lnTo>
                    <a:pt x="59974" y="31918"/>
                  </a:lnTo>
                  <a:lnTo>
                    <a:pt x="59974" y="32159"/>
                  </a:lnTo>
                  <a:lnTo>
                    <a:pt x="59974" y="32401"/>
                  </a:lnTo>
                  <a:lnTo>
                    <a:pt x="60034" y="32582"/>
                  </a:lnTo>
                  <a:lnTo>
                    <a:pt x="60155" y="32823"/>
                  </a:lnTo>
                  <a:lnTo>
                    <a:pt x="60276" y="33004"/>
                  </a:lnTo>
                  <a:lnTo>
                    <a:pt x="60457" y="33125"/>
                  </a:lnTo>
                  <a:lnTo>
                    <a:pt x="60698" y="33245"/>
                  </a:lnTo>
                  <a:lnTo>
                    <a:pt x="60879" y="33306"/>
                  </a:lnTo>
                  <a:lnTo>
                    <a:pt x="61362" y="33306"/>
                  </a:lnTo>
                  <a:lnTo>
                    <a:pt x="61543" y="33245"/>
                  </a:lnTo>
                  <a:lnTo>
                    <a:pt x="61784" y="33125"/>
                  </a:lnTo>
                  <a:lnTo>
                    <a:pt x="61965" y="33004"/>
                  </a:lnTo>
                  <a:lnTo>
                    <a:pt x="62086" y="32823"/>
                  </a:lnTo>
                  <a:lnTo>
                    <a:pt x="62206" y="32582"/>
                  </a:lnTo>
                  <a:lnTo>
                    <a:pt x="62267" y="32401"/>
                  </a:lnTo>
                  <a:lnTo>
                    <a:pt x="62267" y="32159"/>
                  </a:lnTo>
                  <a:lnTo>
                    <a:pt x="62267" y="31918"/>
                  </a:lnTo>
                  <a:lnTo>
                    <a:pt x="62206" y="31737"/>
                  </a:lnTo>
                  <a:lnTo>
                    <a:pt x="62086" y="31495"/>
                  </a:lnTo>
                  <a:lnTo>
                    <a:pt x="61965" y="31314"/>
                  </a:lnTo>
                  <a:lnTo>
                    <a:pt x="61784" y="31194"/>
                  </a:lnTo>
                  <a:lnTo>
                    <a:pt x="61543" y="31073"/>
                  </a:lnTo>
                  <a:lnTo>
                    <a:pt x="61362" y="31013"/>
                  </a:lnTo>
                  <a:close/>
                  <a:moveTo>
                    <a:pt x="66671" y="31013"/>
                  </a:moveTo>
                  <a:lnTo>
                    <a:pt x="66490" y="31073"/>
                  </a:lnTo>
                  <a:lnTo>
                    <a:pt x="66249" y="31194"/>
                  </a:lnTo>
                  <a:lnTo>
                    <a:pt x="66068" y="31314"/>
                  </a:lnTo>
                  <a:lnTo>
                    <a:pt x="65947" y="31495"/>
                  </a:lnTo>
                  <a:lnTo>
                    <a:pt x="65827" y="31737"/>
                  </a:lnTo>
                  <a:lnTo>
                    <a:pt x="65766" y="31918"/>
                  </a:lnTo>
                  <a:lnTo>
                    <a:pt x="65766" y="32159"/>
                  </a:lnTo>
                  <a:lnTo>
                    <a:pt x="65766" y="32401"/>
                  </a:lnTo>
                  <a:lnTo>
                    <a:pt x="65827" y="32582"/>
                  </a:lnTo>
                  <a:lnTo>
                    <a:pt x="65947" y="32823"/>
                  </a:lnTo>
                  <a:lnTo>
                    <a:pt x="66068" y="33004"/>
                  </a:lnTo>
                  <a:lnTo>
                    <a:pt x="66249" y="33125"/>
                  </a:lnTo>
                  <a:lnTo>
                    <a:pt x="66490" y="33245"/>
                  </a:lnTo>
                  <a:lnTo>
                    <a:pt x="66671" y="33306"/>
                  </a:lnTo>
                  <a:lnTo>
                    <a:pt x="67154" y="33306"/>
                  </a:lnTo>
                  <a:lnTo>
                    <a:pt x="67335" y="33245"/>
                  </a:lnTo>
                  <a:lnTo>
                    <a:pt x="67576" y="33125"/>
                  </a:lnTo>
                  <a:lnTo>
                    <a:pt x="67757" y="33004"/>
                  </a:lnTo>
                  <a:lnTo>
                    <a:pt x="67878" y="32823"/>
                  </a:lnTo>
                  <a:lnTo>
                    <a:pt x="67999" y="32582"/>
                  </a:lnTo>
                  <a:lnTo>
                    <a:pt x="68059" y="32401"/>
                  </a:lnTo>
                  <a:lnTo>
                    <a:pt x="68059" y="32159"/>
                  </a:lnTo>
                  <a:lnTo>
                    <a:pt x="68059" y="31918"/>
                  </a:lnTo>
                  <a:lnTo>
                    <a:pt x="67999" y="31737"/>
                  </a:lnTo>
                  <a:lnTo>
                    <a:pt x="67878" y="31495"/>
                  </a:lnTo>
                  <a:lnTo>
                    <a:pt x="67757" y="31314"/>
                  </a:lnTo>
                  <a:lnTo>
                    <a:pt x="67576" y="31194"/>
                  </a:lnTo>
                  <a:lnTo>
                    <a:pt x="67335" y="31073"/>
                  </a:lnTo>
                  <a:lnTo>
                    <a:pt x="67154" y="31013"/>
                  </a:lnTo>
                  <a:close/>
                  <a:moveTo>
                    <a:pt x="72464" y="31013"/>
                  </a:moveTo>
                  <a:lnTo>
                    <a:pt x="72283" y="31073"/>
                  </a:lnTo>
                  <a:lnTo>
                    <a:pt x="72041" y="31194"/>
                  </a:lnTo>
                  <a:lnTo>
                    <a:pt x="71860" y="31314"/>
                  </a:lnTo>
                  <a:lnTo>
                    <a:pt x="71740" y="31495"/>
                  </a:lnTo>
                  <a:lnTo>
                    <a:pt x="71619" y="31737"/>
                  </a:lnTo>
                  <a:lnTo>
                    <a:pt x="71559" y="31918"/>
                  </a:lnTo>
                  <a:lnTo>
                    <a:pt x="71559" y="32159"/>
                  </a:lnTo>
                  <a:lnTo>
                    <a:pt x="71559" y="32401"/>
                  </a:lnTo>
                  <a:lnTo>
                    <a:pt x="71619" y="32582"/>
                  </a:lnTo>
                  <a:lnTo>
                    <a:pt x="71740" y="32823"/>
                  </a:lnTo>
                  <a:lnTo>
                    <a:pt x="71860" y="33004"/>
                  </a:lnTo>
                  <a:lnTo>
                    <a:pt x="72041" y="33125"/>
                  </a:lnTo>
                  <a:lnTo>
                    <a:pt x="72283" y="33245"/>
                  </a:lnTo>
                  <a:lnTo>
                    <a:pt x="72464" y="33306"/>
                  </a:lnTo>
                  <a:lnTo>
                    <a:pt x="72946" y="33306"/>
                  </a:lnTo>
                  <a:lnTo>
                    <a:pt x="73127" y="33245"/>
                  </a:lnTo>
                  <a:lnTo>
                    <a:pt x="73369" y="33125"/>
                  </a:lnTo>
                  <a:lnTo>
                    <a:pt x="73550" y="33004"/>
                  </a:lnTo>
                  <a:lnTo>
                    <a:pt x="73670" y="32823"/>
                  </a:lnTo>
                  <a:lnTo>
                    <a:pt x="73791" y="32582"/>
                  </a:lnTo>
                  <a:lnTo>
                    <a:pt x="73851" y="32401"/>
                  </a:lnTo>
                  <a:lnTo>
                    <a:pt x="73851" y="32159"/>
                  </a:lnTo>
                  <a:lnTo>
                    <a:pt x="73851" y="31918"/>
                  </a:lnTo>
                  <a:lnTo>
                    <a:pt x="73791" y="31737"/>
                  </a:lnTo>
                  <a:lnTo>
                    <a:pt x="73670" y="31495"/>
                  </a:lnTo>
                  <a:lnTo>
                    <a:pt x="73550" y="31314"/>
                  </a:lnTo>
                  <a:lnTo>
                    <a:pt x="73369" y="31194"/>
                  </a:lnTo>
                  <a:lnTo>
                    <a:pt x="73127" y="31073"/>
                  </a:lnTo>
                  <a:lnTo>
                    <a:pt x="72946" y="31013"/>
                  </a:lnTo>
                  <a:close/>
                  <a:moveTo>
                    <a:pt x="181" y="33909"/>
                  </a:moveTo>
                  <a:lnTo>
                    <a:pt x="0" y="36141"/>
                  </a:lnTo>
                  <a:lnTo>
                    <a:pt x="302" y="36202"/>
                  </a:lnTo>
                  <a:lnTo>
                    <a:pt x="543" y="36202"/>
                  </a:lnTo>
                  <a:lnTo>
                    <a:pt x="724" y="36141"/>
                  </a:lnTo>
                  <a:lnTo>
                    <a:pt x="966" y="36021"/>
                  </a:lnTo>
                  <a:lnTo>
                    <a:pt x="1147" y="35900"/>
                  </a:lnTo>
                  <a:lnTo>
                    <a:pt x="1267" y="35719"/>
                  </a:lnTo>
                  <a:lnTo>
                    <a:pt x="1388" y="35478"/>
                  </a:lnTo>
                  <a:lnTo>
                    <a:pt x="1448" y="35297"/>
                  </a:lnTo>
                  <a:lnTo>
                    <a:pt x="1448" y="35055"/>
                  </a:lnTo>
                  <a:lnTo>
                    <a:pt x="1448" y="34814"/>
                  </a:lnTo>
                  <a:lnTo>
                    <a:pt x="1388" y="34633"/>
                  </a:lnTo>
                  <a:lnTo>
                    <a:pt x="1267" y="34392"/>
                  </a:lnTo>
                  <a:lnTo>
                    <a:pt x="1147" y="34211"/>
                  </a:lnTo>
                  <a:lnTo>
                    <a:pt x="966" y="34090"/>
                  </a:lnTo>
                  <a:lnTo>
                    <a:pt x="724" y="33969"/>
                  </a:lnTo>
                  <a:lnTo>
                    <a:pt x="543" y="33909"/>
                  </a:lnTo>
                  <a:close/>
                  <a:moveTo>
                    <a:pt x="5853" y="33909"/>
                  </a:moveTo>
                  <a:lnTo>
                    <a:pt x="5672" y="33969"/>
                  </a:lnTo>
                  <a:lnTo>
                    <a:pt x="5431" y="34090"/>
                  </a:lnTo>
                  <a:lnTo>
                    <a:pt x="5250" y="34211"/>
                  </a:lnTo>
                  <a:lnTo>
                    <a:pt x="5129" y="34392"/>
                  </a:lnTo>
                  <a:lnTo>
                    <a:pt x="5008" y="34633"/>
                  </a:lnTo>
                  <a:lnTo>
                    <a:pt x="4948" y="34814"/>
                  </a:lnTo>
                  <a:lnTo>
                    <a:pt x="4948" y="35055"/>
                  </a:lnTo>
                  <a:lnTo>
                    <a:pt x="4948" y="35297"/>
                  </a:lnTo>
                  <a:lnTo>
                    <a:pt x="5008" y="35478"/>
                  </a:lnTo>
                  <a:lnTo>
                    <a:pt x="5129" y="35719"/>
                  </a:lnTo>
                  <a:lnTo>
                    <a:pt x="5250" y="35900"/>
                  </a:lnTo>
                  <a:lnTo>
                    <a:pt x="5431" y="36021"/>
                  </a:lnTo>
                  <a:lnTo>
                    <a:pt x="5672" y="36141"/>
                  </a:lnTo>
                  <a:lnTo>
                    <a:pt x="5853" y="36202"/>
                  </a:lnTo>
                  <a:lnTo>
                    <a:pt x="6336" y="36202"/>
                  </a:lnTo>
                  <a:lnTo>
                    <a:pt x="6517" y="36141"/>
                  </a:lnTo>
                  <a:lnTo>
                    <a:pt x="6758" y="36021"/>
                  </a:lnTo>
                  <a:lnTo>
                    <a:pt x="6939" y="35900"/>
                  </a:lnTo>
                  <a:lnTo>
                    <a:pt x="7060" y="35719"/>
                  </a:lnTo>
                  <a:lnTo>
                    <a:pt x="7180" y="35478"/>
                  </a:lnTo>
                  <a:lnTo>
                    <a:pt x="7241" y="35297"/>
                  </a:lnTo>
                  <a:lnTo>
                    <a:pt x="7241" y="35055"/>
                  </a:lnTo>
                  <a:lnTo>
                    <a:pt x="7241" y="34814"/>
                  </a:lnTo>
                  <a:lnTo>
                    <a:pt x="7180" y="34633"/>
                  </a:lnTo>
                  <a:lnTo>
                    <a:pt x="7060" y="34392"/>
                  </a:lnTo>
                  <a:lnTo>
                    <a:pt x="6939" y="34211"/>
                  </a:lnTo>
                  <a:lnTo>
                    <a:pt x="6758" y="34090"/>
                  </a:lnTo>
                  <a:lnTo>
                    <a:pt x="6517" y="33969"/>
                  </a:lnTo>
                  <a:lnTo>
                    <a:pt x="6336" y="33909"/>
                  </a:lnTo>
                  <a:close/>
                  <a:moveTo>
                    <a:pt x="11645" y="33909"/>
                  </a:moveTo>
                  <a:lnTo>
                    <a:pt x="11464" y="33969"/>
                  </a:lnTo>
                  <a:lnTo>
                    <a:pt x="11223" y="34090"/>
                  </a:lnTo>
                  <a:lnTo>
                    <a:pt x="11042" y="34211"/>
                  </a:lnTo>
                  <a:lnTo>
                    <a:pt x="10921" y="34392"/>
                  </a:lnTo>
                  <a:lnTo>
                    <a:pt x="10800" y="34633"/>
                  </a:lnTo>
                  <a:lnTo>
                    <a:pt x="10740" y="34814"/>
                  </a:lnTo>
                  <a:lnTo>
                    <a:pt x="10740" y="35055"/>
                  </a:lnTo>
                  <a:lnTo>
                    <a:pt x="10740" y="35297"/>
                  </a:lnTo>
                  <a:lnTo>
                    <a:pt x="10800" y="35478"/>
                  </a:lnTo>
                  <a:lnTo>
                    <a:pt x="10921" y="35719"/>
                  </a:lnTo>
                  <a:lnTo>
                    <a:pt x="11042" y="35900"/>
                  </a:lnTo>
                  <a:lnTo>
                    <a:pt x="11223" y="36021"/>
                  </a:lnTo>
                  <a:lnTo>
                    <a:pt x="11464" y="36141"/>
                  </a:lnTo>
                  <a:lnTo>
                    <a:pt x="11645" y="36202"/>
                  </a:lnTo>
                  <a:lnTo>
                    <a:pt x="12128" y="36202"/>
                  </a:lnTo>
                  <a:lnTo>
                    <a:pt x="12309" y="36141"/>
                  </a:lnTo>
                  <a:lnTo>
                    <a:pt x="12550" y="36021"/>
                  </a:lnTo>
                  <a:lnTo>
                    <a:pt x="12731" y="35900"/>
                  </a:lnTo>
                  <a:lnTo>
                    <a:pt x="12852" y="35719"/>
                  </a:lnTo>
                  <a:lnTo>
                    <a:pt x="12973" y="35478"/>
                  </a:lnTo>
                  <a:lnTo>
                    <a:pt x="13033" y="35297"/>
                  </a:lnTo>
                  <a:lnTo>
                    <a:pt x="13033" y="35055"/>
                  </a:lnTo>
                  <a:lnTo>
                    <a:pt x="13033" y="34814"/>
                  </a:lnTo>
                  <a:lnTo>
                    <a:pt x="12973" y="34633"/>
                  </a:lnTo>
                  <a:lnTo>
                    <a:pt x="12852" y="34392"/>
                  </a:lnTo>
                  <a:lnTo>
                    <a:pt x="12731" y="34211"/>
                  </a:lnTo>
                  <a:lnTo>
                    <a:pt x="12550" y="34090"/>
                  </a:lnTo>
                  <a:lnTo>
                    <a:pt x="12309" y="33969"/>
                  </a:lnTo>
                  <a:lnTo>
                    <a:pt x="12128" y="33909"/>
                  </a:lnTo>
                  <a:close/>
                  <a:moveTo>
                    <a:pt x="17437" y="33909"/>
                  </a:moveTo>
                  <a:lnTo>
                    <a:pt x="17256" y="33969"/>
                  </a:lnTo>
                  <a:lnTo>
                    <a:pt x="17015" y="34090"/>
                  </a:lnTo>
                  <a:lnTo>
                    <a:pt x="16834" y="34211"/>
                  </a:lnTo>
                  <a:lnTo>
                    <a:pt x="16713" y="34392"/>
                  </a:lnTo>
                  <a:lnTo>
                    <a:pt x="16593" y="34633"/>
                  </a:lnTo>
                  <a:lnTo>
                    <a:pt x="16532" y="34814"/>
                  </a:lnTo>
                  <a:lnTo>
                    <a:pt x="16532" y="35055"/>
                  </a:lnTo>
                  <a:lnTo>
                    <a:pt x="16532" y="35297"/>
                  </a:lnTo>
                  <a:lnTo>
                    <a:pt x="16593" y="35478"/>
                  </a:lnTo>
                  <a:lnTo>
                    <a:pt x="16713" y="35719"/>
                  </a:lnTo>
                  <a:lnTo>
                    <a:pt x="16834" y="35900"/>
                  </a:lnTo>
                  <a:lnTo>
                    <a:pt x="17015" y="36021"/>
                  </a:lnTo>
                  <a:lnTo>
                    <a:pt x="17256" y="36141"/>
                  </a:lnTo>
                  <a:lnTo>
                    <a:pt x="17437" y="36202"/>
                  </a:lnTo>
                  <a:lnTo>
                    <a:pt x="17920" y="36202"/>
                  </a:lnTo>
                  <a:lnTo>
                    <a:pt x="18101" y="36141"/>
                  </a:lnTo>
                  <a:lnTo>
                    <a:pt x="18342" y="36021"/>
                  </a:lnTo>
                  <a:lnTo>
                    <a:pt x="18523" y="35900"/>
                  </a:lnTo>
                  <a:lnTo>
                    <a:pt x="18644" y="35719"/>
                  </a:lnTo>
                  <a:lnTo>
                    <a:pt x="18765" y="35478"/>
                  </a:lnTo>
                  <a:lnTo>
                    <a:pt x="18825" y="35297"/>
                  </a:lnTo>
                  <a:lnTo>
                    <a:pt x="18825" y="35055"/>
                  </a:lnTo>
                  <a:lnTo>
                    <a:pt x="18825" y="34814"/>
                  </a:lnTo>
                  <a:lnTo>
                    <a:pt x="18765" y="34633"/>
                  </a:lnTo>
                  <a:lnTo>
                    <a:pt x="18644" y="34392"/>
                  </a:lnTo>
                  <a:lnTo>
                    <a:pt x="18523" y="34211"/>
                  </a:lnTo>
                  <a:lnTo>
                    <a:pt x="18342" y="34090"/>
                  </a:lnTo>
                  <a:lnTo>
                    <a:pt x="18101" y="33969"/>
                  </a:lnTo>
                  <a:lnTo>
                    <a:pt x="17920" y="33909"/>
                  </a:lnTo>
                  <a:close/>
                  <a:moveTo>
                    <a:pt x="23230" y="33909"/>
                  </a:moveTo>
                  <a:lnTo>
                    <a:pt x="23049" y="33969"/>
                  </a:lnTo>
                  <a:lnTo>
                    <a:pt x="22807" y="34090"/>
                  </a:lnTo>
                  <a:lnTo>
                    <a:pt x="22626" y="34211"/>
                  </a:lnTo>
                  <a:lnTo>
                    <a:pt x="22506" y="34392"/>
                  </a:lnTo>
                  <a:lnTo>
                    <a:pt x="22385" y="34633"/>
                  </a:lnTo>
                  <a:lnTo>
                    <a:pt x="22325" y="34814"/>
                  </a:lnTo>
                  <a:lnTo>
                    <a:pt x="22325" y="35055"/>
                  </a:lnTo>
                  <a:lnTo>
                    <a:pt x="22325" y="35297"/>
                  </a:lnTo>
                  <a:lnTo>
                    <a:pt x="22385" y="35478"/>
                  </a:lnTo>
                  <a:lnTo>
                    <a:pt x="22506" y="35719"/>
                  </a:lnTo>
                  <a:lnTo>
                    <a:pt x="22626" y="35900"/>
                  </a:lnTo>
                  <a:lnTo>
                    <a:pt x="22807" y="36021"/>
                  </a:lnTo>
                  <a:lnTo>
                    <a:pt x="23049" y="36141"/>
                  </a:lnTo>
                  <a:lnTo>
                    <a:pt x="23230" y="36202"/>
                  </a:lnTo>
                  <a:lnTo>
                    <a:pt x="23712" y="36202"/>
                  </a:lnTo>
                  <a:lnTo>
                    <a:pt x="23893" y="36141"/>
                  </a:lnTo>
                  <a:lnTo>
                    <a:pt x="24135" y="36021"/>
                  </a:lnTo>
                  <a:lnTo>
                    <a:pt x="24316" y="35900"/>
                  </a:lnTo>
                  <a:lnTo>
                    <a:pt x="24436" y="35719"/>
                  </a:lnTo>
                  <a:lnTo>
                    <a:pt x="24557" y="35478"/>
                  </a:lnTo>
                  <a:lnTo>
                    <a:pt x="24617" y="35297"/>
                  </a:lnTo>
                  <a:lnTo>
                    <a:pt x="24617" y="35055"/>
                  </a:lnTo>
                  <a:lnTo>
                    <a:pt x="24617" y="34814"/>
                  </a:lnTo>
                  <a:lnTo>
                    <a:pt x="24557" y="34633"/>
                  </a:lnTo>
                  <a:lnTo>
                    <a:pt x="24436" y="34392"/>
                  </a:lnTo>
                  <a:lnTo>
                    <a:pt x="24316" y="34211"/>
                  </a:lnTo>
                  <a:lnTo>
                    <a:pt x="24135" y="34090"/>
                  </a:lnTo>
                  <a:lnTo>
                    <a:pt x="23893" y="33969"/>
                  </a:lnTo>
                  <a:lnTo>
                    <a:pt x="23712" y="33909"/>
                  </a:lnTo>
                  <a:close/>
                  <a:moveTo>
                    <a:pt x="29022" y="33909"/>
                  </a:moveTo>
                  <a:lnTo>
                    <a:pt x="28841" y="33969"/>
                  </a:lnTo>
                  <a:lnTo>
                    <a:pt x="28599" y="34090"/>
                  </a:lnTo>
                  <a:lnTo>
                    <a:pt x="28418" y="34211"/>
                  </a:lnTo>
                  <a:lnTo>
                    <a:pt x="28298" y="34392"/>
                  </a:lnTo>
                  <a:lnTo>
                    <a:pt x="28177" y="34633"/>
                  </a:lnTo>
                  <a:lnTo>
                    <a:pt x="28117" y="34814"/>
                  </a:lnTo>
                  <a:lnTo>
                    <a:pt x="28117" y="35055"/>
                  </a:lnTo>
                  <a:lnTo>
                    <a:pt x="28117" y="35297"/>
                  </a:lnTo>
                  <a:lnTo>
                    <a:pt x="28177" y="35478"/>
                  </a:lnTo>
                  <a:lnTo>
                    <a:pt x="28298" y="35719"/>
                  </a:lnTo>
                  <a:lnTo>
                    <a:pt x="28418" y="35900"/>
                  </a:lnTo>
                  <a:lnTo>
                    <a:pt x="28599" y="36021"/>
                  </a:lnTo>
                  <a:lnTo>
                    <a:pt x="28841" y="36141"/>
                  </a:lnTo>
                  <a:lnTo>
                    <a:pt x="29022" y="36202"/>
                  </a:lnTo>
                  <a:lnTo>
                    <a:pt x="29505" y="36202"/>
                  </a:lnTo>
                  <a:lnTo>
                    <a:pt x="29686" y="36141"/>
                  </a:lnTo>
                  <a:lnTo>
                    <a:pt x="29927" y="36021"/>
                  </a:lnTo>
                  <a:lnTo>
                    <a:pt x="30108" y="35900"/>
                  </a:lnTo>
                  <a:lnTo>
                    <a:pt x="30229" y="35719"/>
                  </a:lnTo>
                  <a:lnTo>
                    <a:pt x="30349" y="35478"/>
                  </a:lnTo>
                  <a:lnTo>
                    <a:pt x="30410" y="35297"/>
                  </a:lnTo>
                  <a:lnTo>
                    <a:pt x="30410" y="35055"/>
                  </a:lnTo>
                  <a:lnTo>
                    <a:pt x="30410" y="34814"/>
                  </a:lnTo>
                  <a:lnTo>
                    <a:pt x="30349" y="34633"/>
                  </a:lnTo>
                  <a:lnTo>
                    <a:pt x="30229" y="34392"/>
                  </a:lnTo>
                  <a:lnTo>
                    <a:pt x="30108" y="34211"/>
                  </a:lnTo>
                  <a:lnTo>
                    <a:pt x="29927" y="34090"/>
                  </a:lnTo>
                  <a:lnTo>
                    <a:pt x="29686" y="33969"/>
                  </a:lnTo>
                  <a:lnTo>
                    <a:pt x="29505" y="33909"/>
                  </a:lnTo>
                  <a:close/>
                  <a:moveTo>
                    <a:pt x="34814" y="33909"/>
                  </a:moveTo>
                  <a:lnTo>
                    <a:pt x="34633" y="33969"/>
                  </a:lnTo>
                  <a:lnTo>
                    <a:pt x="34392" y="34090"/>
                  </a:lnTo>
                  <a:lnTo>
                    <a:pt x="34211" y="34211"/>
                  </a:lnTo>
                  <a:lnTo>
                    <a:pt x="34090" y="34392"/>
                  </a:lnTo>
                  <a:lnTo>
                    <a:pt x="33969" y="34633"/>
                  </a:lnTo>
                  <a:lnTo>
                    <a:pt x="33909" y="34814"/>
                  </a:lnTo>
                  <a:lnTo>
                    <a:pt x="33909" y="35055"/>
                  </a:lnTo>
                  <a:lnTo>
                    <a:pt x="33909" y="35297"/>
                  </a:lnTo>
                  <a:lnTo>
                    <a:pt x="33969" y="35478"/>
                  </a:lnTo>
                  <a:lnTo>
                    <a:pt x="34090" y="35719"/>
                  </a:lnTo>
                  <a:lnTo>
                    <a:pt x="34211" y="35900"/>
                  </a:lnTo>
                  <a:lnTo>
                    <a:pt x="34392" y="36021"/>
                  </a:lnTo>
                  <a:lnTo>
                    <a:pt x="34633" y="36141"/>
                  </a:lnTo>
                  <a:lnTo>
                    <a:pt x="34814" y="36202"/>
                  </a:lnTo>
                  <a:lnTo>
                    <a:pt x="35297" y="36202"/>
                  </a:lnTo>
                  <a:lnTo>
                    <a:pt x="35478" y="36141"/>
                  </a:lnTo>
                  <a:lnTo>
                    <a:pt x="35719" y="36021"/>
                  </a:lnTo>
                  <a:lnTo>
                    <a:pt x="35900" y="35900"/>
                  </a:lnTo>
                  <a:lnTo>
                    <a:pt x="36021" y="35719"/>
                  </a:lnTo>
                  <a:lnTo>
                    <a:pt x="36141" y="35478"/>
                  </a:lnTo>
                  <a:lnTo>
                    <a:pt x="36202" y="35297"/>
                  </a:lnTo>
                  <a:lnTo>
                    <a:pt x="36202" y="35055"/>
                  </a:lnTo>
                  <a:lnTo>
                    <a:pt x="36202" y="34814"/>
                  </a:lnTo>
                  <a:lnTo>
                    <a:pt x="36141" y="34633"/>
                  </a:lnTo>
                  <a:lnTo>
                    <a:pt x="36021" y="34392"/>
                  </a:lnTo>
                  <a:lnTo>
                    <a:pt x="35900" y="34211"/>
                  </a:lnTo>
                  <a:lnTo>
                    <a:pt x="35719" y="34090"/>
                  </a:lnTo>
                  <a:lnTo>
                    <a:pt x="35478" y="33969"/>
                  </a:lnTo>
                  <a:lnTo>
                    <a:pt x="35297" y="33909"/>
                  </a:lnTo>
                  <a:close/>
                  <a:moveTo>
                    <a:pt x="40606" y="33909"/>
                  </a:moveTo>
                  <a:lnTo>
                    <a:pt x="40425" y="33969"/>
                  </a:lnTo>
                  <a:lnTo>
                    <a:pt x="40184" y="34090"/>
                  </a:lnTo>
                  <a:lnTo>
                    <a:pt x="40003" y="34211"/>
                  </a:lnTo>
                  <a:lnTo>
                    <a:pt x="39882" y="34392"/>
                  </a:lnTo>
                  <a:lnTo>
                    <a:pt x="39762" y="34633"/>
                  </a:lnTo>
                  <a:lnTo>
                    <a:pt x="39701" y="34814"/>
                  </a:lnTo>
                  <a:lnTo>
                    <a:pt x="39701" y="35055"/>
                  </a:lnTo>
                  <a:lnTo>
                    <a:pt x="39701" y="35297"/>
                  </a:lnTo>
                  <a:lnTo>
                    <a:pt x="39762" y="35478"/>
                  </a:lnTo>
                  <a:lnTo>
                    <a:pt x="39882" y="35719"/>
                  </a:lnTo>
                  <a:lnTo>
                    <a:pt x="40003" y="35900"/>
                  </a:lnTo>
                  <a:lnTo>
                    <a:pt x="40184" y="36021"/>
                  </a:lnTo>
                  <a:lnTo>
                    <a:pt x="40425" y="36141"/>
                  </a:lnTo>
                  <a:lnTo>
                    <a:pt x="40606" y="36202"/>
                  </a:lnTo>
                  <a:lnTo>
                    <a:pt x="41089" y="36202"/>
                  </a:lnTo>
                  <a:lnTo>
                    <a:pt x="41270" y="36141"/>
                  </a:lnTo>
                  <a:lnTo>
                    <a:pt x="41511" y="36021"/>
                  </a:lnTo>
                  <a:lnTo>
                    <a:pt x="41692" y="35900"/>
                  </a:lnTo>
                  <a:lnTo>
                    <a:pt x="41813" y="35719"/>
                  </a:lnTo>
                  <a:lnTo>
                    <a:pt x="41934" y="35478"/>
                  </a:lnTo>
                  <a:lnTo>
                    <a:pt x="41994" y="35297"/>
                  </a:lnTo>
                  <a:lnTo>
                    <a:pt x="41994" y="35055"/>
                  </a:lnTo>
                  <a:lnTo>
                    <a:pt x="41994" y="34814"/>
                  </a:lnTo>
                  <a:lnTo>
                    <a:pt x="41934" y="34633"/>
                  </a:lnTo>
                  <a:lnTo>
                    <a:pt x="41813" y="34392"/>
                  </a:lnTo>
                  <a:lnTo>
                    <a:pt x="41692" y="34211"/>
                  </a:lnTo>
                  <a:lnTo>
                    <a:pt x="41511" y="34090"/>
                  </a:lnTo>
                  <a:lnTo>
                    <a:pt x="41270" y="33969"/>
                  </a:lnTo>
                  <a:lnTo>
                    <a:pt x="41089" y="33909"/>
                  </a:lnTo>
                  <a:close/>
                  <a:moveTo>
                    <a:pt x="46399" y="33909"/>
                  </a:moveTo>
                  <a:lnTo>
                    <a:pt x="46218" y="33969"/>
                  </a:lnTo>
                  <a:lnTo>
                    <a:pt x="45976" y="34090"/>
                  </a:lnTo>
                  <a:lnTo>
                    <a:pt x="45795" y="34211"/>
                  </a:lnTo>
                  <a:lnTo>
                    <a:pt x="45674" y="34392"/>
                  </a:lnTo>
                  <a:lnTo>
                    <a:pt x="45554" y="34633"/>
                  </a:lnTo>
                  <a:lnTo>
                    <a:pt x="45493" y="34814"/>
                  </a:lnTo>
                  <a:lnTo>
                    <a:pt x="45493" y="35055"/>
                  </a:lnTo>
                  <a:lnTo>
                    <a:pt x="45493" y="35297"/>
                  </a:lnTo>
                  <a:lnTo>
                    <a:pt x="45554" y="35478"/>
                  </a:lnTo>
                  <a:lnTo>
                    <a:pt x="45674" y="35719"/>
                  </a:lnTo>
                  <a:lnTo>
                    <a:pt x="45795" y="35900"/>
                  </a:lnTo>
                  <a:lnTo>
                    <a:pt x="45976" y="36021"/>
                  </a:lnTo>
                  <a:lnTo>
                    <a:pt x="46218" y="36141"/>
                  </a:lnTo>
                  <a:lnTo>
                    <a:pt x="46399" y="36202"/>
                  </a:lnTo>
                  <a:lnTo>
                    <a:pt x="46881" y="36202"/>
                  </a:lnTo>
                  <a:lnTo>
                    <a:pt x="47062" y="36141"/>
                  </a:lnTo>
                  <a:lnTo>
                    <a:pt x="47304" y="36021"/>
                  </a:lnTo>
                  <a:lnTo>
                    <a:pt x="47485" y="35900"/>
                  </a:lnTo>
                  <a:lnTo>
                    <a:pt x="47605" y="35719"/>
                  </a:lnTo>
                  <a:lnTo>
                    <a:pt x="47726" y="35478"/>
                  </a:lnTo>
                  <a:lnTo>
                    <a:pt x="47786" y="35297"/>
                  </a:lnTo>
                  <a:lnTo>
                    <a:pt x="47786" y="35055"/>
                  </a:lnTo>
                  <a:lnTo>
                    <a:pt x="47786" y="34814"/>
                  </a:lnTo>
                  <a:lnTo>
                    <a:pt x="47726" y="34633"/>
                  </a:lnTo>
                  <a:lnTo>
                    <a:pt x="47605" y="34392"/>
                  </a:lnTo>
                  <a:lnTo>
                    <a:pt x="47485" y="34211"/>
                  </a:lnTo>
                  <a:lnTo>
                    <a:pt x="47304" y="34090"/>
                  </a:lnTo>
                  <a:lnTo>
                    <a:pt x="47062" y="33969"/>
                  </a:lnTo>
                  <a:lnTo>
                    <a:pt x="46881" y="33909"/>
                  </a:lnTo>
                  <a:close/>
                  <a:moveTo>
                    <a:pt x="52191" y="33909"/>
                  </a:moveTo>
                  <a:lnTo>
                    <a:pt x="52010" y="33969"/>
                  </a:lnTo>
                  <a:lnTo>
                    <a:pt x="51768" y="34090"/>
                  </a:lnTo>
                  <a:lnTo>
                    <a:pt x="51587" y="34211"/>
                  </a:lnTo>
                  <a:lnTo>
                    <a:pt x="51467" y="34392"/>
                  </a:lnTo>
                  <a:lnTo>
                    <a:pt x="51346" y="34633"/>
                  </a:lnTo>
                  <a:lnTo>
                    <a:pt x="51286" y="34814"/>
                  </a:lnTo>
                  <a:lnTo>
                    <a:pt x="51286" y="35055"/>
                  </a:lnTo>
                  <a:lnTo>
                    <a:pt x="51286" y="35297"/>
                  </a:lnTo>
                  <a:lnTo>
                    <a:pt x="51346" y="35478"/>
                  </a:lnTo>
                  <a:lnTo>
                    <a:pt x="51467" y="35719"/>
                  </a:lnTo>
                  <a:lnTo>
                    <a:pt x="51587" y="35900"/>
                  </a:lnTo>
                  <a:lnTo>
                    <a:pt x="51768" y="36021"/>
                  </a:lnTo>
                  <a:lnTo>
                    <a:pt x="52010" y="36141"/>
                  </a:lnTo>
                  <a:lnTo>
                    <a:pt x="52191" y="36202"/>
                  </a:lnTo>
                  <a:lnTo>
                    <a:pt x="52673" y="36202"/>
                  </a:lnTo>
                  <a:lnTo>
                    <a:pt x="52854" y="36141"/>
                  </a:lnTo>
                  <a:lnTo>
                    <a:pt x="53096" y="36021"/>
                  </a:lnTo>
                  <a:lnTo>
                    <a:pt x="53277" y="35900"/>
                  </a:lnTo>
                  <a:lnTo>
                    <a:pt x="53397" y="35719"/>
                  </a:lnTo>
                  <a:lnTo>
                    <a:pt x="53518" y="35478"/>
                  </a:lnTo>
                  <a:lnTo>
                    <a:pt x="53578" y="35297"/>
                  </a:lnTo>
                  <a:lnTo>
                    <a:pt x="53578" y="35055"/>
                  </a:lnTo>
                  <a:lnTo>
                    <a:pt x="53578" y="34814"/>
                  </a:lnTo>
                  <a:lnTo>
                    <a:pt x="53518" y="34633"/>
                  </a:lnTo>
                  <a:lnTo>
                    <a:pt x="53397" y="34392"/>
                  </a:lnTo>
                  <a:lnTo>
                    <a:pt x="53277" y="34211"/>
                  </a:lnTo>
                  <a:lnTo>
                    <a:pt x="53096" y="34090"/>
                  </a:lnTo>
                  <a:lnTo>
                    <a:pt x="52854" y="33969"/>
                  </a:lnTo>
                  <a:lnTo>
                    <a:pt x="52673" y="33909"/>
                  </a:lnTo>
                  <a:close/>
                  <a:moveTo>
                    <a:pt x="57983" y="33909"/>
                  </a:moveTo>
                  <a:lnTo>
                    <a:pt x="57802" y="33969"/>
                  </a:lnTo>
                  <a:lnTo>
                    <a:pt x="57561" y="34090"/>
                  </a:lnTo>
                  <a:lnTo>
                    <a:pt x="57380" y="34211"/>
                  </a:lnTo>
                  <a:lnTo>
                    <a:pt x="57259" y="34392"/>
                  </a:lnTo>
                  <a:lnTo>
                    <a:pt x="57138" y="34633"/>
                  </a:lnTo>
                  <a:lnTo>
                    <a:pt x="57078" y="34814"/>
                  </a:lnTo>
                  <a:lnTo>
                    <a:pt x="57078" y="35055"/>
                  </a:lnTo>
                  <a:lnTo>
                    <a:pt x="57078" y="35297"/>
                  </a:lnTo>
                  <a:lnTo>
                    <a:pt x="57138" y="35478"/>
                  </a:lnTo>
                  <a:lnTo>
                    <a:pt x="57259" y="35719"/>
                  </a:lnTo>
                  <a:lnTo>
                    <a:pt x="57380" y="35900"/>
                  </a:lnTo>
                  <a:lnTo>
                    <a:pt x="57561" y="36021"/>
                  </a:lnTo>
                  <a:lnTo>
                    <a:pt x="57802" y="36141"/>
                  </a:lnTo>
                  <a:lnTo>
                    <a:pt x="57983" y="36202"/>
                  </a:lnTo>
                  <a:lnTo>
                    <a:pt x="58466" y="36202"/>
                  </a:lnTo>
                  <a:lnTo>
                    <a:pt x="58647" y="36141"/>
                  </a:lnTo>
                  <a:lnTo>
                    <a:pt x="58888" y="36021"/>
                  </a:lnTo>
                  <a:lnTo>
                    <a:pt x="59069" y="35900"/>
                  </a:lnTo>
                  <a:lnTo>
                    <a:pt x="59190" y="35719"/>
                  </a:lnTo>
                  <a:lnTo>
                    <a:pt x="59310" y="35478"/>
                  </a:lnTo>
                  <a:lnTo>
                    <a:pt x="59371" y="35297"/>
                  </a:lnTo>
                  <a:lnTo>
                    <a:pt x="59371" y="35055"/>
                  </a:lnTo>
                  <a:lnTo>
                    <a:pt x="59371" y="34814"/>
                  </a:lnTo>
                  <a:lnTo>
                    <a:pt x="59310" y="34633"/>
                  </a:lnTo>
                  <a:lnTo>
                    <a:pt x="59190" y="34392"/>
                  </a:lnTo>
                  <a:lnTo>
                    <a:pt x="59069" y="34211"/>
                  </a:lnTo>
                  <a:lnTo>
                    <a:pt x="58888" y="34090"/>
                  </a:lnTo>
                  <a:lnTo>
                    <a:pt x="58647" y="33969"/>
                  </a:lnTo>
                  <a:lnTo>
                    <a:pt x="58466" y="33909"/>
                  </a:lnTo>
                  <a:close/>
                  <a:moveTo>
                    <a:pt x="63775" y="33909"/>
                  </a:moveTo>
                  <a:lnTo>
                    <a:pt x="63594" y="33969"/>
                  </a:lnTo>
                  <a:lnTo>
                    <a:pt x="63353" y="34090"/>
                  </a:lnTo>
                  <a:lnTo>
                    <a:pt x="63172" y="34211"/>
                  </a:lnTo>
                  <a:lnTo>
                    <a:pt x="63051" y="34392"/>
                  </a:lnTo>
                  <a:lnTo>
                    <a:pt x="62931" y="34633"/>
                  </a:lnTo>
                  <a:lnTo>
                    <a:pt x="62870" y="34814"/>
                  </a:lnTo>
                  <a:lnTo>
                    <a:pt x="62870" y="35055"/>
                  </a:lnTo>
                  <a:lnTo>
                    <a:pt x="62870" y="35297"/>
                  </a:lnTo>
                  <a:lnTo>
                    <a:pt x="62931" y="35478"/>
                  </a:lnTo>
                  <a:lnTo>
                    <a:pt x="63051" y="35719"/>
                  </a:lnTo>
                  <a:lnTo>
                    <a:pt x="63172" y="35900"/>
                  </a:lnTo>
                  <a:lnTo>
                    <a:pt x="63353" y="36021"/>
                  </a:lnTo>
                  <a:lnTo>
                    <a:pt x="63594" y="36141"/>
                  </a:lnTo>
                  <a:lnTo>
                    <a:pt x="63775" y="36202"/>
                  </a:lnTo>
                  <a:lnTo>
                    <a:pt x="64258" y="36202"/>
                  </a:lnTo>
                  <a:lnTo>
                    <a:pt x="64439" y="36141"/>
                  </a:lnTo>
                  <a:lnTo>
                    <a:pt x="64680" y="36021"/>
                  </a:lnTo>
                  <a:lnTo>
                    <a:pt x="64861" y="35900"/>
                  </a:lnTo>
                  <a:lnTo>
                    <a:pt x="64982" y="35719"/>
                  </a:lnTo>
                  <a:lnTo>
                    <a:pt x="65103" y="35478"/>
                  </a:lnTo>
                  <a:lnTo>
                    <a:pt x="65163" y="35297"/>
                  </a:lnTo>
                  <a:lnTo>
                    <a:pt x="65163" y="35055"/>
                  </a:lnTo>
                  <a:lnTo>
                    <a:pt x="65163" y="34814"/>
                  </a:lnTo>
                  <a:lnTo>
                    <a:pt x="65103" y="34633"/>
                  </a:lnTo>
                  <a:lnTo>
                    <a:pt x="64982" y="34392"/>
                  </a:lnTo>
                  <a:lnTo>
                    <a:pt x="64861" y="34211"/>
                  </a:lnTo>
                  <a:lnTo>
                    <a:pt x="64680" y="34090"/>
                  </a:lnTo>
                  <a:lnTo>
                    <a:pt x="64439" y="33969"/>
                  </a:lnTo>
                  <a:lnTo>
                    <a:pt x="64258" y="33909"/>
                  </a:lnTo>
                  <a:close/>
                  <a:moveTo>
                    <a:pt x="69567" y="33909"/>
                  </a:moveTo>
                  <a:lnTo>
                    <a:pt x="69386" y="33969"/>
                  </a:lnTo>
                  <a:lnTo>
                    <a:pt x="69145" y="34090"/>
                  </a:lnTo>
                  <a:lnTo>
                    <a:pt x="68964" y="34211"/>
                  </a:lnTo>
                  <a:lnTo>
                    <a:pt x="68843" y="34392"/>
                  </a:lnTo>
                  <a:lnTo>
                    <a:pt x="68723" y="34633"/>
                  </a:lnTo>
                  <a:lnTo>
                    <a:pt x="68662" y="34814"/>
                  </a:lnTo>
                  <a:lnTo>
                    <a:pt x="68662" y="35055"/>
                  </a:lnTo>
                  <a:lnTo>
                    <a:pt x="68662" y="35297"/>
                  </a:lnTo>
                  <a:lnTo>
                    <a:pt x="68723" y="35478"/>
                  </a:lnTo>
                  <a:lnTo>
                    <a:pt x="68843" y="35719"/>
                  </a:lnTo>
                  <a:lnTo>
                    <a:pt x="68964" y="35900"/>
                  </a:lnTo>
                  <a:lnTo>
                    <a:pt x="69145" y="36021"/>
                  </a:lnTo>
                  <a:lnTo>
                    <a:pt x="69386" y="36141"/>
                  </a:lnTo>
                  <a:lnTo>
                    <a:pt x="69567" y="36202"/>
                  </a:lnTo>
                  <a:lnTo>
                    <a:pt x="70050" y="36202"/>
                  </a:lnTo>
                  <a:lnTo>
                    <a:pt x="70231" y="36141"/>
                  </a:lnTo>
                  <a:lnTo>
                    <a:pt x="70472" y="36021"/>
                  </a:lnTo>
                  <a:lnTo>
                    <a:pt x="70653" y="35900"/>
                  </a:lnTo>
                  <a:lnTo>
                    <a:pt x="70774" y="35719"/>
                  </a:lnTo>
                  <a:lnTo>
                    <a:pt x="70895" y="35478"/>
                  </a:lnTo>
                  <a:lnTo>
                    <a:pt x="70955" y="35297"/>
                  </a:lnTo>
                  <a:lnTo>
                    <a:pt x="70955" y="35055"/>
                  </a:lnTo>
                  <a:lnTo>
                    <a:pt x="70955" y="34814"/>
                  </a:lnTo>
                  <a:lnTo>
                    <a:pt x="70895" y="34633"/>
                  </a:lnTo>
                  <a:lnTo>
                    <a:pt x="70774" y="34392"/>
                  </a:lnTo>
                  <a:lnTo>
                    <a:pt x="70653" y="34211"/>
                  </a:lnTo>
                  <a:lnTo>
                    <a:pt x="70472" y="34090"/>
                  </a:lnTo>
                  <a:lnTo>
                    <a:pt x="70231" y="33969"/>
                  </a:lnTo>
                  <a:lnTo>
                    <a:pt x="70050" y="33909"/>
                  </a:lnTo>
                  <a:close/>
                  <a:moveTo>
                    <a:pt x="75360" y="33909"/>
                  </a:moveTo>
                  <a:lnTo>
                    <a:pt x="75179" y="33969"/>
                  </a:lnTo>
                  <a:lnTo>
                    <a:pt x="74937" y="34090"/>
                  </a:lnTo>
                  <a:lnTo>
                    <a:pt x="74756" y="34211"/>
                  </a:lnTo>
                  <a:lnTo>
                    <a:pt x="74636" y="34392"/>
                  </a:lnTo>
                  <a:lnTo>
                    <a:pt x="74515" y="34633"/>
                  </a:lnTo>
                  <a:lnTo>
                    <a:pt x="74455" y="34814"/>
                  </a:lnTo>
                  <a:lnTo>
                    <a:pt x="74455" y="35055"/>
                  </a:lnTo>
                  <a:lnTo>
                    <a:pt x="74455" y="35297"/>
                  </a:lnTo>
                  <a:lnTo>
                    <a:pt x="74515" y="35478"/>
                  </a:lnTo>
                  <a:lnTo>
                    <a:pt x="74636" y="35719"/>
                  </a:lnTo>
                  <a:lnTo>
                    <a:pt x="74756" y="35900"/>
                  </a:lnTo>
                  <a:lnTo>
                    <a:pt x="74937" y="36021"/>
                  </a:lnTo>
                  <a:lnTo>
                    <a:pt x="75179" y="36141"/>
                  </a:lnTo>
                  <a:lnTo>
                    <a:pt x="75360" y="36202"/>
                  </a:lnTo>
                  <a:lnTo>
                    <a:pt x="75601" y="36202"/>
                  </a:lnTo>
                  <a:lnTo>
                    <a:pt x="75903" y="36141"/>
                  </a:lnTo>
                  <a:lnTo>
                    <a:pt x="75722" y="33909"/>
                  </a:lnTo>
                  <a:close/>
                  <a:moveTo>
                    <a:pt x="2896" y="36805"/>
                  </a:moveTo>
                  <a:lnTo>
                    <a:pt x="2655" y="36926"/>
                  </a:lnTo>
                  <a:lnTo>
                    <a:pt x="2414" y="37107"/>
                  </a:lnTo>
                  <a:lnTo>
                    <a:pt x="2233" y="37288"/>
                  </a:lnTo>
                  <a:lnTo>
                    <a:pt x="2112" y="37589"/>
                  </a:lnTo>
                  <a:lnTo>
                    <a:pt x="2052" y="37951"/>
                  </a:lnTo>
                  <a:lnTo>
                    <a:pt x="2052" y="38193"/>
                  </a:lnTo>
                  <a:lnTo>
                    <a:pt x="2112" y="38374"/>
                  </a:lnTo>
                  <a:lnTo>
                    <a:pt x="2233" y="38615"/>
                  </a:lnTo>
                  <a:lnTo>
                    <a:pt x="2353" y="38796"/>
                  </a:lnTo>
                  <a:lnTo>
                    <a:pt x="2534" y="38917"/>
                  </a:lnTo>
                  <a:lnTo>
                    <a:pt x="2776" y="39037"/>
                  </a:lnTo>
                  <a:lnTo>
                    <a:pt x="2957" y="39098"/>
                  </a:lnTo>
                  <a:lnTo>
                    <a:pt x="3439" y="39098"/>
                  </a:lnTo>
                  <a:lnTo>
                    <a:pt x="3620" y="39037"/>
                  </a:lnTo>
                  <a:lnTo>
                    <a:pt x="3862" y="38917"/>
                  </a:lnTo>
                  <a:lnTo>
                    <a:pt x="4043" y="38796"/>
                  </a:lnTo>
                  <a:lnTo>
                    <a:pt x="4164" y="38615"/>
                  </a:lnTo>
                  <a:lnTo>
                    <a:pt x="4284" y="38374"/>
                  </a:lnTo>
                  <a:lnTo>
                    <a:pt x="4345" y="38193"/>
                  </a:lnTo>
                  <a:lnTo>
                    <a:pt x="4345" y="37951"/>
                  </a:lnTo>
                  <a:lnTo>
                    <a:pt x="4284" y="37589"/>
                  </a:lnTo>
                  <a:lnTo>
                    <a:pt x="4164" y="37288"/>
                  </a:lnTo>
                  <a:lnTo>
                    <a:pt x="3982" y="37107"/>
                  </a:lnTo>
                  <a:lnTo>
                    <a:pt x="3741" y="36926"/>
                  </a:lnTo>
                  <a:lnTo>
                    <a:pt x="3500" y="36805"/>
                  </a:lnTo>
                  <a:close/>
                  <a:moveTo>
                    <a:pt x="8689" y="36805"/>
                  </a:moveTo>
                  <a:lnTo>
                    <a:pt x="8447" y="36926"/>
                  </a:lnTo>
                  <a:lnTo>
                    <a:pt x="8206" y="37107"/>
                  </a:lnTo>
                  <a:lnTo>
                    <a:pt x="8025" y="37288"/>
                  </a:lnTo>
                  <a:lnTo>
                    <a:pt x="7904" y="37589"/>
                  </a:lnTo>
                  <a:lnTo>
                    <a:pt x="7844" y="37951"/>
                  </a:lnTo>
                  <a:lnTo>
                    <a:pt x="7844" y="38193"/>
                  </a:lnTo>
                  <a:lnTo>
                    <a:pt x="7904" y="38374"/>
                  </a:lnTo>
                  <a:lnTo>
                    <a:pt x="8025" y="38615"/>
                  </a:lnTo>
                  <a:lnTo>
                    <a:pt x="8146" y="38796"/>
                  </a:lnTo>
                  <a:lnTo>
                    <a:pt x="8327" y="38917"/>
                  </a:lnTo>
                  <a:lnTo>
                    <a:pt x="8568" y="39037"/>
                  </a:lnTo>
                  <a:lnTo>
                    <a:pt x="8749" y="39098"/>
                  </a:lnTo>
                  <a:lnTo>
                    <a:pt x="9232" y="39098"/>
                  </a:lnTo>
                  <a:lnTo>
                    <a:pt x="9413" y="39037"/>
                  </a:lnTo>
                  <a:lnTo>
                    <a:pt x="9654" y="38917"/>
                  </a:lnTo>
                  <a:lnTo>
                    <a:pt x="9835" y="38796"/>
                  </a:lnTo>
                  <a:lnTo>
                    <a:pt x="9956" y="38615"/>
                  </a:lnTo>
                  <a:lnTo>
                    <a:pt x="10076" y="38374"/>
                  </a:lnTo>
                  <a:lnTo>
                    <a:pt x="10137" y="38193"/>
                  </a:lnTo>
                  <a:lnTo>
                    <a:pt x="10137" y="37951"/>
                  </a:lnTo>
                  <a:lnTo>
                    <a:pt x="10076" y="37589"/>
                  </a:lnTo>
                  <a:lnTo>
                    <a:pt x="9956" y="37288"/>
                  </a:lnTo>
                  <a:lnTo>
                    <a:pt x="9775" y="37107"/>
                  </a:lnTo>
                  <a:lnTo>
                    <a:pt x="9533" y="36926"/>
                  </a:lnTo>
                  <a:lnTo>
                    <a:pt x="9292" y="36805"/>
                  </a:lnTo>
                  <a:close/>
                  <a:moveTo>
                    <a:pt x="14481" y="36805"/>
                  </a:moveTo>
                  <a:lnTo>
                    <a:pt x="14240" y="36926"/>
                  </a:lnTo>
                  <a:lnTo>
                    <a:pt x="13998" y="37107"/>
                  </a:lnTo>
                  <a:lnTo>
                    <a:pt x="13817" y="37288"/>
                  </a:lnTo>
                  <a:lnTo>
                    <a:pt x="13697" y="37589"/>
                  </a:lnTo>
                  <a:lnTo>
                    <a:pt x="13636" y="37951"/>
                  </a:lnTo>
                  <a:lnTo>
                    <a:pt x="13636" y="38193"/>
                  </a:lnTo>
                  <a:lnTo>
                    <a:pt x="13697" y="38374"/>
                  </a:lnTo>
                  <a:lnTo>
                    <a:pt x="13817" y="38615"/>
                  </a:lnTo>
                  <a:lnTo>
                    <a:pt x="13938" y="38796"/>
                  </a:lnTo>
                  <a:lnTo>
                    <a:pt x="14119" y="38917"/>
                  </a:lnTo>
                  <a:lnTo>
                    <a:pt x="14360" y="39037"/>
                  </a:lnTo>
                  <a:lnTo>
                    <a:pt x="14541" y="39098"/>
                  </a:lnTo>
                  <a:lnTo>
                    <a:pt x="15024" y="39098"/>
                  </a:lnTo>
                  <a:lnTo>
                    <a:pt x="15205" y="39037"/>
                  </a:lnTo>
                  <a:lnTo>
                    <a:pt x="15446" y="38917"/>
                  </a:lnTo>
                  <a:lnTo>
                    <a:pt x="15627" y="38796"/>
                  </a:lnTo>
                  <a:lnTo>
                    <a:pt x="15748" y="38615"/>
                  </a:lnTo>
                  <a:lnTo>
                    <a:pt x="15869" y="38374"/>
                  </a:lnTo>
                  <a:lnTo>
                    <a:pt x="15929" y="38193"/>
                  </a:lnTo>
                  <a:lnTo>
                    <a:pt x="15929" y="37951"/>
                  </a:lnTo>
                  <a:lnTo>
                    <a:pt x="15869" y="37589"/>
                  </a:lnTo>
                  <a:lnTo>
                    <a:pt x="15748" y="37288"/>
                  </a:lnTo>
                  <a:lnTo>
                    <a:pt x="15567" y="37107"/>
                  </a:lnTo>
                  <a:lnTo>
                    <a:pt x="15326" y="36926"/>
                  </a:lnTo>
                  <a:lnTo>
                    <a:pt x="15084" y="36805"/>
                  </a:lnTo>
                  <a:close/>
                  <a:moveTo>
                    <a:pt x="20273" y="36805"/>
                  </a:moveTo>
                  <a:lnTo>
                    <a:pt x="20032" y="36926"/>
                  </a:lnTo>
                  <a:lnTo>
                    <a:pt x="19790" y="37107"/>
                  </a:lnTo>
                  <a:lnTo>
                    <a:pt x="19609" y="37288"/>
                  </a:lnTo>
                  <a:lnTo>
                    <a:pt x="19489" y="37589"/>
                  </a:lnTo>
                  <a:lnTo>
                    <a:pt x="19428" y="37951"/>
                  </a:lnTo>
                  <a:lnTo>
                    <a:pt x="19428" y="38193"/>
                  </a:lnTo>
                  <a:lnTo>
                    <a:pt x="19489" y="38374"/>
                  </a:lnTo>
                  <a:lnTo>
                    <a:pt x="19609" y="38615"/>
                  </a:lnTo>
                  <a:lnTo>
                    <a:pt x="19730" y="38796"/>
                  </a:lnTo>
                  <a:lnTo>
                    <a:pt x="19911" y="38917"/>
                  </a:lnTo>
                  <a:lnTo>
                    <a:pt x="20152" y="39037"/>
                  </a:lnTo>
                  <a:lnTo>
                    <a:pt x="20333" y="39098"/>
                  </a:lnTo>
                  <a:lnTo>
                    <a:pt x="20816" y="39098"/>
                  </a:lnTo>
                  <a:lnTo>
                    <a:pt x="20997" y="39037"/>
                  </a:lnTo>
                  <a:lnTo>
                    <a:pt x="21239" y="38917"/>
                  </a:lnTo>
                  <a:lnTo>
                    <a:pt x="21420" y="38796"/>
                  </a:lnTo>
                  <a:lnTo>
                    <a:pt x="21540" y="38615"/>
                  </a:lnTo>
                  <a:lnTo>
                    <a:pt x="21661" y="38374"/>
                  </a:lnTo>
                  <a:lnTo>
                    <a:pt x="21721" y="38193"/>
                  </a:lnTo>
                  <a:lnTo>
                    <a:pt x="21721" y="37951"/>
                  </a:lnTo>
                  <a:lnTo>
                    <a:pt x="21661" y="37589"/>
                  </a:lnTo>
                  <a:lnTo>
                    <a:pt x="21540" y="37288"/>
                  </a:lnTo>
                  <a:lnTo>
                    <a:pt x="21359" y="37107"/>
                  </a:lnTo>
                  <a:lnTo>
                    <a:pt x="21118" y="36926"/>
                  </a:lnTo>
                  <a:lnTo>
                    <a:pt x="20876" y="36805"/>
                  </a:lnTo>
                  <a:close/>
                  <a:moveTo>
                    <a:pt x="26065" y="36805"/>
                  </a:moveTo>
                  <a:lnTo>
                    <a:pt x="25824" y="36926"/>
                  </a:lnTo>
                  <a:lnTo>
                    <a:pt x="25583" y="37107"/>
                  </a:lnTo>
                  <a:lnTo>
                    <a:pt x="25402" y="37288"/>
                  </a:lnTo>
                  <a:lnTo>
                    <a:pt x="25281" y="37589"/>
                  </a:lnTo>
                  <a:lnTo>
                    <a:pt x="25221" y="37951"/>
                  </a:lnTo>
                  <a:lnTo>
                    <a:pt x="25221" y="38193"/>
                  </a:lnTo>
                  <a:lnTo>
                    <a:pt x="25281" y="38374"/>
                  </a:lnTo>
                  <a:lnTo>
                    <a:pt x="25402" y="38615"/>
                  </a:lnTo>
                  <a:lnTo>
                    <a:pt x="25522" y="38796"/>
                  </a:lnTo>
                  <a:lnTo>
                    <a:pt x="25703" y="38917"/>
                  </a:lnTo>
                  <a:lnTo>
                    <a:pt x="25945" y="39037"/>
                  </a:lnTo>
                  <a:lnTo>
                    <a:pt x="26126" y="39098"/>
                  </a:lnTo>
                  <a:lnTo>
                    <a:pt x="26608" y="39098"/>
                  </a:lnTo>
                  <a:lnTo>
                    <a:pt x="26789" y="39037"/>
                  </a:lnTo>
                  <a:lnTo>
                    <a:pt x="27031" y="38917"/>
                  </a:lnTo>
                  <a:lnTo>
                    <a:pt x="27212" y="38796"/>
                  </a:lnTo>
                  <a:lnTo>
                    <a:pt x="27332" y="38615"/>
                  </a:lnTo>
                  <a:lnTo>
                    <a:pt x="27453" y="38374"/>
                  </a:lnTo>
                  <a:lnTo>
                    <a:pt x="27513" y="38193"/>
                  </a:lnTo>
                  <a:lnTo>
                    <a:pt x="27513" y="37951"/>
                  </a:lnTo>
                  <a:lnTo>
                    <a:pt x="27453" y="37589"/>
                  </a:lnTo>
                  <a:lnTo>
                    <a:pt x="27332" y="37288"/>
                  </a:lnTo>
                  <a:lnTo>
                    <a:pt x="27151" y="37107"/>
                  </a:lnTo>
                  <a:lnTo>
                    <a:pt x="26910" y="36926"/>
                  </a:lnTo>
                  <a:lnTo>
                    <a:pt x="26669" y="36805"/>
                  </a:lnTo>
                  <a:close/>
                  <a:moveTo>
                    <a:pt x="31858" y="36805"/>
                  </a:moveTo>
                  <a:lnTo>
                    <a:pt x="31616" y="36926"/>
                  </a:lnTo>
                  <a:lnTo>
                    <a:pt x="31375" y="37107"/>
                  </a:lnTo>
                  <a:lnTo>
                    <a:pt x="31194" y="37288"/>
                  </a:lnTo>
                  <a:lnTo>
                    <a:pt x="31073" y="37589"/>
                  </a:lnTo>
                  <a:lnTo>
                    <a:pt x="31013" y="37951"/>
                  </a:lnTo>
                  <a:lnTo>
                    <a:pt x="31013" y="38193"/>
                  </a:lnTo>
                  <a:lnTo>
                    <a:pt x="31073" y="38374"/>
                  </a:lnTo>
                  <a:lnTo>
                    <a:pt x="31194" y="38615"/>
                  </a:lnTo>
                  <a:lnTo>
                    <a:pt x="31315" y="38796"/>
                  </a:lnTo>
                  <a:lnTo>
                    <a:pt x="31496" y="38917"/>
                  </a:lnTo>
                  <a:lnTo>
                    <a:pt x="31737" y="39037"/>
                  </a:lnTo>
                  <a:lnTo>
                    <a:pt x="31918" y="39098"/>
                  </a:lnTo>
                  <a:lnTo>
                    <a:pt x="32401" y="39098"/>
                  </a:lnTo>
                  <a:lnTo>
                    <a:pt x="32582" y="39037"/>
                  </a:lnTo>
                  <a:lnTo>
                    <a:pt x="32823" y="38917"/>
                  </a:lnTo>
                  <a:lnTo>
                    <a:pt x="33004" y="38796"/>
                  </a:lnTo>
                  <a:lnTo>
                    <a:pt x="33125" y="38615"/>
                  </a:lnTo>
                  <a:lnTo>
                    <a:pt x="33245" y="38374"/>
                  </a:lnTo>
                  <a:lnTo>
                    <a:pt x="33306" y="38193"/>
                  </a:lnTo>
                  <a:lnTo>
                    <a:pt x="33306" y="37951"/>
                  </a:lnTo>
                  <a:lnTo>
                    <a:pt x="33245" y="37589"/>
                  </a:lnTo>
                  <a:lnTo>
                    <a:pt x="33125" y="37288"/>
                  </a:lnTo>
                  <a:lnTo>
                    <a:pt x="32944" y="37107"/>
                  </a:lnTo>
                  <a:lnTo>
                    <a:pt x="32702" y="36926"/>
                  </a:lnTo>
                  <a:lnTo>
                    <a:pt x="32461" y="36805"/>
                  </a:lnTo>
                  <a:close/>
                  <a:moveTo>
                    <a:pt x="37650" y="36805"/>
                  </a:moveTo>
                  <a:lnTo>
                    <a:pt x="37408" y="36926"/>
                  </a:lnTo>
                  <a:lnTo>
                    <a:pt x="37167" y="37107"/>
                  </a:lnTo>
                  <a:lnTo>
                    <a:pt x="36986" y="37288"/>
                  </a:lnTo>
                  <a:lnTo>
                    <a:pt x="36865" y="37589"/>
                  </a:lnTo>
                  <a:lnTo>
                    <a:pt x="36805" y="37951"/>
                  </a:lnTo>
                  <a:lnTo>
                    <a:pt x="36805" y="38193"/>
                  </a:lnTo>
                  <a:lnTo>
                    <a:pt x="36865" y="38374"/>
                  </a:lnTo>
                  <a:lnTo>
                    <a:pt x="36986" y="38615"/>
                  </a:lnTo>
                  <a:lnTo>
                    <a:pt x="37107" y="38796"/>
                  </a:lnTo>
                  <a:lnTo>
                    <a:pt x="37288" y="38917"/>
                  </a:lnTo>
                  <a:lnTo>
                    <a:pt x="37529" y="39037"/>
                  </a:lnTo>
                  <a:lnTo>
                    <a:pt x="37710" y="39098"/>
                  </a:lnTo>
                  <a:lnTo>
                    <a:pt x="38193" y="39098"/>
                  </a:lnTo>
                  <a:lnTo>
                    <a:pt x="38374" y="39037"/>
                  </a:lnTo>
                  <a:lnTo>
                    <a:pt x="38615" y="38917"/>
                  </a:lnTo>
                  <a:lnTo>
                    <a:pt x="38796" y="38796"/>
                  </a:lnTo>
                  <a:lnTo>
                    <a:pt x="38917" y="38615"/>
                  </a:lnTo>
                  <a:lnTo>
                    <a:pt x="39038" y="38374"/>
                  </a:lnTo>
                  <a:lnTo>
                    <a:pt x="39098" y="38193"/>
                  </a:lnTo>
                  <a:lnTo>
                    <a:pt x="39098" y="37951"/>
                  </a:lnTo>
                  <a:lnTo>
                    <a:pt x="39038" y="37589"/>
                  </a:lnTo>
                  <a:lnTo>
                    <a:pt x="38917" y="37288"/>
                  </a:lnTo>
                  <a:lnTo>
                    <a:pt x="38736" y="37107"/>
                  </a:lnTo>
                  <a:lnTo>
                    <a:pt x="38495" y="36926"/>
                  </a:lnTo>
                  <a:lnTo>
                    <a:pt x="38253" y="36805"/>
                  </a:lnTo>
                  <a:close/>
                  <a:moveTo>
                    <a:pt x="43442" y="36805"/>
                  </a:moveTo>
                  <a:lnTo>
                    <a:pt x="43201" y="36926"/>
                  </a:lnTo>
                  <a:lnTo>
                    <a:pt x="42959" y="37107"/>
                  </a:lnTo>
                  <a:lnTo>
                    <a:pt x="42778" y="37288"/>
                  </a:lnTo>
                  <a:lnTo>
                    <a:pt x="42658" y="37589"/>
                  </a:lnTo>
                  <a:lnTo>
                    <a:pt x="42597" y="37951"/>
                  </a:lnTo>
                  <a:lnTo>
                    <a:pt x="42597" y="38193"/>
                  </a:lnTo>
                  <a:lnTo>
                    <a:pt x="42658" y="38374"/>
                  </a:lnTo>
                  <a:lnTo>
                    <a:pt x="42778" y="38615"/>
                  </a:lnTo>
                  <a:lnTo>
                    <a:pt x="42899" y="38796"/>
                  </a:lnTo>
                  <a:lnTo>
                    <a:pt x="43080" y="38917"/>
                  </a:lnTo>
                  <a:lnTo>
                    <a:pt x="43321" y="39037"/>
                  </a:lnTo>
                  <a:lnTo>
                    <a:pt x="43502" y="39098"/>
                  </a:lnTo>
                  <a:lnTo>
                    <a:pt x="43985" y="39098"/>
                  </a:lnTo>
                  <a:lnTo>
                    <a:pt x="44166" y="39037"/>
                  </a:lnTo>
                  <a:lnTo>
                    <a:pt x="44407" y="38917"/>
                  </a:lnTo>
                  <a:lnTo>
                    <a:pt x="44588" y="38796"/>
                  </a:lnTo>
                  <a:lnTo>
                    <a:pt x="44709" y="38615"/>
                  </a:lnTo>
                  <a:lnTo>
                    <a:pt x="44830" y="38374"/>
                  </a:lnTo>
                  <a:lnTo>
                    <a:pt x="44890" y="38193"/>
                  </a:lnTo>
                  <a:lnTo>
                    <a:pt x="44890" y="37951"/>
                  </a:lnTo>
                  <a:lnTo>
                    <a:pt x="44830" y="37589"/>
                  </a:lnTo>
                  <a:lnTo>
                    <a:pt x="44709" y="37288"/>
                  </a:lnTo>
                  <a:lnTo>
                    <a:pt x="44528" y="37107"/>
                  </a:lnTo>
                  <a:lnTo>
                    <a:pt x="44287" y="36926"/>
                  </a:lnTo>
                  <a:lnTo>
                    <a:pt x="44045" y="36805"/>
                  </a:lnTo>
                  <a:close/>
                  <a:moveTo>
                    <a:pt x="49234" y="36805"/>
                  </a:moveTo>
                  <a:lnTo>
                    <a:pt x="48993" y="36926"/>
                  </a:lnTo>
                  <a:lnTo>
                    <a:pt x="48752" y="37107"/>
                  </a:lnTo>
                  <a:lnTo>
                    <a:pt x="48571" y="37288"/>
                  </a:lnTo>
                  <a:lnTo>
                    <a:pt x="48450" y="37589"/>
                  </a:lnTo>
                  <a:lnTo>
                    <a:pt x="48390" y="37951"/>
                  </a:lnTo>
                  <a:lnTo>
                    <a:pt x="48390" y="38193"/>
                  </a:lnTo>
                  <a:lnTo>
                    <a:pt x="48450" y="38374"/>
                  </a:lnTo>
                  <a:lnTo>
                    <a:pt x="48571" y="38615"/>
                  </a:lnTo>
                  <a:lnTo>
                    <a:pt x="48691" y="38796"/>
                  </a:lnTo>
                  <a:lnTo>
                    <a:pt x="48872" y="38917"/>
                  </a:lnTo>
                  <a:lnTo>
                    <a:pt x="49114" y="39037"/>
                  </a:lnTo>
                  <a:lnTo>
                    <a:pt x="49295" y="39098"/>
                  </a:lnTo>
                  <a:lnTo>
                    <a:pt x="49777" y="39098"/>
                  </a:lnTo>
                  <a:lnTo>
                    <a:pt x="49958" y="39037"/>
                  </a:lnTo>
                  <a:lnTo>
                    <a:pt x="50200" y="38917"/>
                  </a:lnTo>
                  <a:lnTo>
                    <a:pt x="50381" y="38796"/>
                  </a:lnTo>
                  <a:lnTo>
                    <a:pt x="50501" y="38615"/>
                  </a:lnTo>
                  <a:lnTo>
                    <a:pt x="50622" y="38374"/>
                  </a:lnTo>
                  <a:lnTo>
                    <a:pt x="50682" y="38193"/>
                  </a:lnTo>
                  <a:lnTo>
                    <a:pt x="50682" y="37951"/>
                  </a:lnTo>
                  <a:lnTo>
                    <a:pt x="50622" y="37589"/>
                  </a:lnTo>
                  <a:lnTo>
                    <a:pt x="50501" y="37288"/>
                  </a:lnTo>
                  <a:lnTo>
                    <a:pt x="50320" y="37107"/>
                  </a:lnTo>
                  <a:lnTo>
                    <a:pt x="50079" y="36926"/>
                  </a:lnTo>
                  <a:lnTo>
                    <a:pt x="49838" y="36805"/>
                  </a:lnTo>
                  <a:close/>
                  <a:moveTo>
                    <a:pt x="55027" y="36805"/>
                  </a:moveTo>
                  <a:lnTo>
                    <a:pt x="54785" y="36926"/>
                  </a:lnTo>
                  <a:lnTo>
                    <a:pt x="54544" y="37107"/>
                  </a:lnTo>
                  <a:lnTo>
                    <a:pt x="54363" y="37288"/>
                  </a:lnTo>
                  <a:lnTo>
                    <a:pt x="54242" y="37589"/>
                  </a:lnTo>
                  <a:lnTo>
                    <a:pt x="54182" y="37951"/>
                  </a:lnTo>
                  <a:lnTo>
                    <a:pt x="54182" y="38193"/>
                  </a:lnTo>
                  <a:lnTo>
                    <a:pt x="54242" y="38374"/>
                  </a:lnTo>
                  <a:lnTo>
                    <a:pt x="54363" y="38615"/>
                  </a:lnTo>
                  <a:lnTo>
                    <a:pt x="54483" y="38796"/>
                  </a:lnTo>
                  <a:lnTo>
                    <a:pt x="54665" y="38917"/>
                  </a:lnTo>
                  <a:lnTo>
                    <a:pt x="54906" y="39037"/>
                  </a:lnTo>
                  <a:lnTo>
                    <a:pt x="55087" y="39098"/>
                  </a:lnTo>
                  <a:lnTo>
                    <a:pt x="55570" y="39098"/>
                  </a:lnTo>
                  <a:lnTo>
                    <a:pt x="55751" y="39037"/>
                  </a:lnTo>
                  <a:lnTo>
                    <a:pt x="55992" y="38917"/>
                  </a:lnTo>
                  <a:lnTo>
                    <a:pt x="56173" y="38796"/>
                  </a:lnTo>
                  <a:lnTo>
                    <a:pt x="56294" y="38615"/>
                  </a:lnTo>
                  <a:lnTo>
                    <a:pt x="56414" y="38374"/>
                  </a:lnTo>
                  <a:lnTo>
                    <a:pt x="56475" y="38193"/>
                  </a:lnTo>
                  <a:lnTo>
                    <a:pt x="56475" y="37951"/>
                  </a:lnTo>
                  <a:lnTo>
                    <a:pt x="56414" y="37589"/>
                  </a:lnTo>
                  <a:lnTo>
                    <a:pt x="56294" y="37288"/>
                  </a:lnTo>
                  <a:lnTo>
                    <a:pt x="56113" y="37107"/>
                  </a:lnTo>
                  <a:lnTo>
                    <a:pt x="55871" y="36926"/>
                  </a:lnTo>
                  <a:lnTo>
                    <a:pt x="55630" y="36805"/>
                  </a:lnTo>
                  <a:close/>
                  <a:moveTo>
                    <a:pt x="60819" y="36805"/>
                  </a:moveTo>
                  <a:lnTo>
                    <a:pt x="60577" y="36926"/>
                  </a:lnTo>
                  <a:lnTo>
                    <a:pt x="60336" y="37107"/>
                  </a:lnTo>
                  <a:lnTo>
                    <a:pt x="60155" y="37288"/>
                  </a:lnTo>
                  <a:lnTo>
                    <a:pt x="60034" y="37589"/>
                  </a:lnTo>
                  <a:lnTo>
                    <a:pt x="59974" y="37951"/>
                  </a:lnTo>
                  <a:lnTo>
                    <a:pt x="59974" y="38193"/>
                  </a:lnTo>
                  <a:lnTo>
                    <a:pt x="60034" y="38374"/>
                  </a:lnTo>
                  <a:lnTo>
                    <a:pt x="60155" y="38615"/>
                  </a:lnTo>
                  <a:lnTo>
                    <a:pt x="60276" y="38796"/>
                  </a:lnTo>
                  <a:lnTo>
                    <a:pt x="60457" y="38917"/>
                  </a:lnTo>
                  <a:lnTo>
                    <a:pt x="60698" y="39037"/>
                  </a:lnTo>
                  <a:lnTo>
                    <a:pt x="60879" y="39098"/>
                  </a:lnTo>
                  <a:lnTo>
                    <a:pt x="61362" y="39098"/>
                  </a:lnTo>
                  <a:lnTo>
                    <a:pt x="61543" y="39037"/>
                  </a:lnTo>
                  <a:lnTo>
                    <a:pt x="61784" y="38917"/>
                  </a:lnTo>
                  <a:lnTo>
                    <a:pt x="61965" y="38796"/>
                  </a:lnTo>
                  <a:lnTo>
                    <a:pt x="62086" y="38615"/>
                  </a:lnTo>
                  <a:lnTo>
                    <a:pt x="62206" y="38374"/>
                  </a:lnTo>
                  <a:lnTo>
                    <a:pt x="62267" y="38193"/>
                  </a:lnTo>
                  <a:lnTo>
                    <a:pt x="62267" y="37951"/>
                  </a:lnTo>
                  <a:lnTo>
                    <a:pt x="62206" y="37589"/>
                  </a:lnTo>
                  <a:lnTo>
                    <a:pt x="62086" y="37288"/>
                  </a:lnTo>
                  <a:lnTo>
                    <a:pt x="61905" y="37107"/>
                  </a:lnTo>
                  <a:lnTo>
                    <a:pt x="61663" y="36926"/>
                  </a:lnTo>
                  <a:lnTo>
                    <a:pt x="61422" y="36805"/>
                  </a:lnTo>
                  <a:close/>
                  <a:moveTo>
                    <a:pt x="66611" y="36805"/>
                  </a:moveTo>
                  <a:lnTo>
                    <a:pt x="66370" y="36926"/>
                  </a:lnTo>
                  <a:lnTo>
                    <a:pt x="66128" y="37107"/>
                  </a:lnTo>
                  <a:lnTo>
                    <a:pt x="65947" y="37288"/>
                  </a:lnTo>
                  <a:lnTo>
                    <a:pt x="65827" y="37589"/>
                  </a:lnTo>
                  <a:lnTo>
                    <a:pt x="65766" y="37951"/>
                  </a:lnTo>
                  <a:lnTo>
                    <a:pt x="65766" y="38193"/>
                  </a:lnTo>
                  <a:lnTo>
                    <a:pt x="65827" y="38374"/>
                  </a:lnTo>
                  <a:lnTo>
                    <a:pt x="65947" y="38615"/>
                  </a:lnTo>
                  <a:lnTo>
                    <a:pt x="66068" y="38796"/>
                  </a:lnTo>
                  <a:lnTo>
                    <a:pt x="66249" y="38917"/>
                  </a:lnTo>
                  <a:lnTo>
                    <a:pt x="66490" y="39037"/>
                  </a:lnTo>
                  <a:lnTo>
                    <a:pt x="66671" y="39098"/>
                  </a:lnTo>
                  <a:lnTo>
                    <a:pt x="67154" y="39098"/>
                  </a:lnTo>
                  <a:lnTo>
                    <a:pt x="67335" y="39037"/>
                  </a:lnTo>
                  <a:lnTo>
                    <a:pt x="67576" y="38917"/>
                  </a:lnTo>
                  <a:lnTo>
                    <a:pt x="67757" y="38796"/>
                  </a:lnTo>
                  <a:lnTo>
                    <a:pt x="67878" y="38615"/>
                  </a:lnTo>
                  <a:lnTo>
                    <a:pt x="67999" y="38374"/>
                  </a:lnTo>
                  <a:lnTo>
                    <a:pt x="68059" y="38193"/>
                  </a:lnTo>
                  <a:lnTo>
                    <a:pt x="68059" y="37951"/>
                  </a:lnTo>
                  <a:lnTo>
                    <a:pt x="67999" y="37589"/>
                  </a:lnTo>
                  <a:lnTo>
                    <a:pt x="67878" y="37288"/>
                  </a:lnTo>
                  <a:lnTo>
                    <a:pt x="67697" y="37107"/>
                  </a:lnTo>
                  <a:lnTo>
                    <a:pt x="67456" y="36926"/>
                  </a:lnTo>
                  <a:lnTo>
                    <a:pt x="67214" y="36805"/>
                  </a:lnTo>
                  <a:close/>
                  <a:moveTo>
                    <a:pt x="72403" y="36805"/>
                  </a:moveTo>
                  <a:lnTo>
                    <a:pt x="72162" y="36926"/>
                  </a:lnTo>
                  <a:lnTo>
                    <a:pt x="71921" y="37107"/>
                  </a:lnTo>
                  <a:lnTo>
                    <a:pt x="71740" y="37288"/>
                  </a:lnTo>
                  <a:lnTo>
                    <a:pt x="71619" y="37589"/>
                  </a:lnTo>
                  <a:lnTo>
                    <a:pt x="71559" y="37951"/>
                  </a:lnTo>
                  <a:lnTo>
                    <a:pt x="71559" y="38193"/>
                  </a:lnTo>
                  <a:lnTo>
                    <a:pt x="71619" y="38374"/>
                  </a:lnTo>
                  <a:lnTo>
                    <a:pt x="71740" y="38615"/>
                  </a:lnTo>
                  <a:lnTo>
                    <a:pt x="71860" y="38796"/>
                  </a:lnTo>
                  <a:lnTo>
                    <a:pt x="72041" y="38917"/>
                  </a:lnTo>
                  <a:lnTo>
                    <a:pt x="72283" y="39037"/>
                  </a:lnTo>
                  <a:lnTo>
                    <a:pt x="72464" y="39098"/>
                  </a:lnTo>
                  <a:lnTo>
                    <a:pt x="72946" y="39098"/>
                  </a:lnTo>
                  <a:lnTo>
                    <a:pt x="73127" y="39037"/>
                  </a:lnTo>
                  <a:lnTo>
                    <a:pt x="73369" y="38917"/>
                  </a:lnTo>
                  <a:lnTo>
                    <a:pt x="73550" y="38796"/>
                  </a:lnTo>
                  <a:lnTo>
                    <a:pt x="73670" y="38615"/>
                  </a:lnTo>
                  <a:lnTo>
                    <a:pt x="73791" y="38374"/>
                  </a:lnTo>
                  <a:lnTo>
                    <a:pt x="73851" y="38193"/>
                  </a:lnTo>
                  <a:lnTo>
                    <a:pt x="73851" y="37951"/>
                  </a:lnTo>
                  <a:lnTo>
                    <a:pt x="73791" y="37589"/>
                  </a:lnTo>
                  <a:lnTo>
                    <a:pt x="73670" y="37288"/>
                  </a:lnTo>
                  <a:lnTo>
                    <a:pt x="73489" y="37107"/>
                  </a:lnTo>
                  <a:lnTo>
                    <a:pt x="73248" y="36926"/>
                  </a:lnTo>
                  <a:lnTo>
                    <a:pt x="73007" y="36805"/>
                  </a:lnTo>
                  <a:close/>
                  <a:moveTo>
                    <a:pt x="302" y="39701"/>
                  </a:moveTo>
                  <a:lnTo>
                    <a:pt x="0" y="39761"/>
                  </a:lnTo>
                  <a:lnTo>
                    <a:pt x="181" y="41994"/>
                  </a:lnTo>
                  <a:lnTo>
                    <a:pt x="543" y="41994"/>
                  </a:lnTo>
                  <a:lnTo>
                    <a:pt x="724" y="41934"/>
                  </a:lnTo>
                  <a:lnTo>
                    <a:pt x="966" y="41813"/>
                  </a:lnTo>
                  <a:lnTo>
                    <a:pt x="1147" y="41692"/>
                  </a:lnTo>
                  <a:lnTo>
                    <a:pt x="1267" y="41511"/>
                  </a:lnTo>
                  <a:lnTo>
                    <a:pt x="1388" y="41270"/>
                  </a:lnTo>
                  <a:lnTo>
                    <a:pt x="1448" y="41089"/>
                  </a:lnTo>
                  <a:lnTo>
                    <a:pt x="1448" y="40847"/>
                  </a:lnTo>
                  <a:lnTo>
                    <a:pt x="1448" y="40606"/>
                  </a:lnTo>
                  <a:lnTo>
                    <a:pt x="1388" y="40425"/>
                  </a:lnTo>
                  <a:lnTo>
                    <a:pt x="1267" y="40184"/>
                  </a:lnTo>
                  <a:lnTo>
                    <a:pt x="1147" y="40003"/>
                  </a:lnTo>
                  <a:lnTo>
                    <a:pt x="966" y="39882"/>
                  </a:lnTo>
                  <a:lnTo>
                    <a:pt x="724" y="39761"/>
                  </a:lnTo>
                  <a:lnTo>
                    <a:pt x="543" y="39701"/>
                  </a:lnTo>
                  <a:close/>
                  <a:moveTo>
                    <a:pt x="5853" y="39701"/>
                  </a:moveTo>
                  <a:lnTo>
                    <a:pt x="5672" y="39761"/>
                  </a:lnTo>
                  <a:lnTo>
                    <a:pt x="5431" y="39882"/>
                  </a:lnTo>
                  <a:lnTo>
                    <a:pt x="5250" y="40003"/>
                  </a:lnTo>
                  <a:lnTo>
                    <a:pt x="5129" y="40184"/>
                  </a:lnTo>
                  <a:lnTo>
                    <a:pt x="5008" y="40425"/>
                  </a:lnTo>
                  <a:lnTo>
                    <a:pt x="4948" y="40606"/>
                  </a:lnTo>
                  <a:lnTo>
                    <a:pt x="4948" y="40847"/>
                  </a:lnTo>
                  <a:lnTo>
                    <a:pt x="4948" y="41089"/>
                  </a:lnTo>
                  <a:lnTo>
                    <a:pt x="5008" y="41270"/>
                  </a:lnTo>
                  <a:lnTo>
                    <a:pt x="5129" y="41511"/>
                  </a:lnTo>
                  <a:lnTo>
                    <a:pt x="5250" y="41692"/>
                  </a:lnTo>
                  <a:lnTo>
                    <a:pt x="5431" y="41813"/>
                  </a:lnTo>
                  <a:lnTo>
                    <a:pt x="5672" y="41934"/>
                  </a:lnTo>
                  <a:lnTo>
                    <a:pt x="5853" y="41994"/>
                  </a:lnTo>
                  <a:lnTo>
                    <a:pt x="6336" y="41994"/>
                  </a:lnTo>
                  <a:lnTo>
                    <a:pt x="6517" y="41934"/>
                  </a:lnTo>
                  <a:lnTo>
                    <a:pt x="6758" y="41813"/>
                  </a:lnTo>
                  <a:lnTo>
                    <a:pt x="6939" y="41692"/>
                  </a:lnTo>
                  <a:lnTo>
                    <a:pt x="7060" y="41511"/>
                  </a:lnTo>
                  <a:lnTo>
                    <a:pt x="7180" y="41270"/>
                  </a:lnTo>
                  <a:lnTo>
                    <a:pt x="7241" y="41089"/>
                  </a:lnTo>
                  <a:lnTo>
                    <a:pt x="7241" y="40847"/>
                  </a:lnTo>
                  <a:lnTo>
                    <a:pt x="7241" y="40606"/>
                  </a:lnTo>
                  <a:lnTo>
                    <a:pt x="7180" y="40425"/>
                  </a:lnTo>
                  <a:lnTo>
                    <a:pt x="7060" y="40184"/>
                  </a:lnTo>
                  <a:lnTo>
                    <a:pt x="6939" y="40003"/>
                  </a:lnTo>
                  <a:lnTo>
                    <a:pt x="6758" y="39882"/>
                  </a:lnTo>
                  <a:lnTo>
                    <a:pt x="6517" y="39761"/>
                  </a:lnTo>
                  <a:lnTo>
                    <a:pt x="6336" y="39701"/>
                  </a:lnTo>
                  <a:close/>
                  <a:moveTo>
                    <a:pt x="11645" y="39701"/>
                  </a:moveTo>
                  <a:lnTo>
                    <a:pt x="11464" y="39761"/>
                  </a:lnTo>
                  <a:lnTo>
                    <a:pt x="11223" y="39882"/>
                  </a:lnTo>
                  <a:lnTo>
                    <a:pt x="11042" y="40003"/>
                  </a:lnTo>
                  <a:lnTo>
                    <a:pt x="10921" y="40184"/>
                  </a:lnTo>
                  <a:lnTo>
                    <a:pt x="10800" y="40425"/>
                  </a:lnTo>
                  <a:lnTo>
                    <a:pt x="10740" y="40606"/>
                  </a:lnTo>
                  <a:lnTo>
                    <a:pt x="10740" y="40847"/>
                  </a:lnTo>
                  <a:lnTo>
                    <a:pt x="10740" y="41089"/>
                  </a:lnTo>
                  <a:lnTo>
                    <a:pt x="10800" y="41270"/>
                  </a:lnTo>
                  <a:lnTo>
                    <a:pt x="10921" y="41511"/>
                  </a:lnTo>
                  <a:lnTo>
                    <a:pt x="11042" y="41692"/>
                  </a:lnTo>
                  <a:lnTo>
                    <a:pt x="11223" y="41813"/>
                  </a:lnTo>
                  <a:lnTo>
                    <a:pt x="11464" y="41934"/>
                  </a:lnTo>
                  <a:lnTo>
                    <a:pt x="11645" y="41994"/>
                  </a:lnTo>
                  <a:lnTo>
                    <a:pt x="12128" y="41994"/>
                  </a:lnTo>
                  <a:lnTo>
                    <a:pt x="12309" y="41934"/>
                  </a:lnTo>
                  <a:lnTo>
                    <a:pt x="12550" y="41813"/>
                  </a:lnTo>
                  <a:lnTo>
                    <a:pt x="12731" y="41692"/>
                  </a:lnTo>
                  <a:lnTo>
                    <a:pt x="12852" y="41511"/>
                  </a:lnTo>
                  <a:lnTo>
                    <a:pt x="12973" y="41270"/>
                  </a:lnTo>
                  <a:lnTo>
                    <a:pt x="13033" y="41089"/>
                  </a:lnTo>
                  <a:lnTo>
                    <a:pt x="13033" y="40847"/>
                  </a:lnTo>
                  <a:lnTo>
                    <a:pt x="13033" y="40606"/>
                  </a:lnTo>
                  <a:lnTo>
                    <a:pt x="12973" y="40425"/>
                  </a:lnTo>
                  <a:lnTo>
                    <a:pt x="12852" y="40184"/>
                  </a:lnTo>
                  <a:lnTo>
                    <a:pt x="12731" y="40003"/>
                  </a:lnTo>
                  <a:lnTo>
                    <a:pt x="12550" y="39882"/>
                  </a:lnTo>
                  <a:lnTo>
                    <a:pt x="12309" y="39761"/>
                  </a:lnTo>
                  <a:lnTo>
                    <a:pt x="12128" y="39701"/>
                  </a:lnTo>
                  <a:close/>
                  <a:moveTo>
                    <a:pt x="17437" y="39701"/>
                  </a:moveTo>
                  <a:lnTo>
                    <a:pt x="17256" y="39761"/>
                  </a:lnTo>
                  <a:lnTo>
                    <a:pt x="17015" y="39882"/>
                  </a:lnTo>
                  <a:lnTo>
                    <a:pt x="16834" y="40003"/>
                  </a:lnTo>
                  <a:lnTo>
                    <a:pt x="16713" y="40184"/>
                  </a:lnTo>
                  <a:lnTo>
                    <a:pt x="16593" y="40425"/>
                  </a:lnTo>
                  <a:lnTo>
                    <a:pt x="16532" y="40606"/>
                  </a:lnTo>
                  <a:lnTo>
                    <a:pt x="16532" y="40847"/>
                  </a:lnTo>
                  <a:lnTo>
                    <a:pt x="16532" y="41089"/>
                  </a:lnTo>
                  <a:lnTo>
                    <a:pt x="16593" y="41270"/>
                  </a:lnTo>
                  <a:lnTo>
                    <a:pt x="16713" y="41511"/>
                  </a:lnTo>
                  <a:lnTo>
                    <a:pt x="16834" y="41692"/>
                  </a:lnTo>
                  <a:lnTo>
                    <a:pt x="17015" y="41813"/>
                  </a:lnTo>
                  <a:lnTo>
                    <a:pt x="17256" y="41934"/>
                  </a:lnTo>
                  <a:lnTo>
                    <a:pt x="17437" y="41994"/>
                  </a:lnTo>
                  <a:lnTo>
                    <a:pt x="17920" y="41994"/>
                  </a:lnTo>
                  <a:lnTo>
                    <a:pt x="18101" y="41934"/>
                  </a:lnTo>
                  <a:lnTo>
                    <a:pt x="18342" y="41813"/>
                  </a:lnTo>
                  <a:lnTo>
                    <a:pt x="18523" y="41692"/>
                  </a:lnTo>
                  <a:lnTo>
                    <a:pt x="18644" y="41511"/>
                  </a:lnTo>
                  <a:lnTo>
                    <a:pt x="18765" y="41270"/>
                  </a:lnTo>
                  <a:lnTo>
                    <a:pt x="18825" y="41089"/>
                  </a:lnTo>
                  <a:lnTo>
                    <a:pt x="18825" y="40847"/>
                  </a:lnTo>
                  <a:lnTo>
                    <a:pt x="18825" y="40606"/>
                  </a:lnTo>
                  <a:lnTo>
                    <a:pt x="18765" y="40425"/>
                  </a:lnTo>
                  <a:lnTo>
                    <a:pt x="18644" y="40184"/>
                  </a:lnTo>
                  <a:lnTo>
                    <a:pt x="18523" y="40003"/>
                  </a:lnTo>
                  <a:lnTo>
                    <a:pt x="18342" y="39882"/>
                  </a:lnTo>
                  <a:lnTo>
                    <a:pt x="18101" y="39761"/>
                  </a:lnTo>
                  <a:lnTo>
                    <a:pt x="17920" y="39701"/>
                  </a:lnTo>
                  <a:close/>
                  <a:moveTo>
                    <a:pt x="23230" y="39701"/>
                  </a:moveTo>
                  <a:lnTo>
                    <a:pt x="23049" y="39761"/>
                  </a:lnTo>
                  <a:lnTo>
                    <a:pt x="22807" y="39882"/>
                  </a:lnTo>
                  <a:lnTo>
                    <a:pt x="22626" y="40003"/>
                  </a:lnTo>
                  <a:lnTo>
                    <a:pt x="22506" y="40184"/>
                  </a:lnTo>
                  <a:lnTo>
                    <a:pt x="22385" y="40425"/>
                  </a:lnTo>
                  <a:lnTo>
                    <a:pt x="22325" y="40606"/>
                  </a:lnTo>
                  <a:lnTo>
                    <a:pt x="22325" y="40847"/>
                  </a:lnTo>
                  <a:lnTo>
                    <a:pt x="22325" y="41089"/>
                  </a:lnTo>
                  <a:lnTo>
                    <a:pt x="22385" y="41270"/>
                  </a:lnTo>
                  <a:lnTo>
                    <a:pt x="22506" y="41511"/>
                  </a:lnTo>
                  <a:lnTo>
                    <a:pt x="22626" y="41692"/>
                  </a:lnTo>
                  <a:lnTo>
                    <a:pt x="22807" y="41813"/>
                  </a:lnTo>
                  <a:lnTo>
                    <a:pt x="23049" y="41934"/>
                  </a:lnTo>
                  <a:lnTo>
                    <a:pt x="23230" y="41994"/>
                  </a:lnTo>
                  <a:lnTo>
                    <a:pt x="23712" y="41994"/>
                  </a:lnTo>
                  <a:lnTo>
                    <a:pt x="23893" y="41934"/>
                  </a:lnTo>
                  <a:lnTo>
                    <a:pt x="24135" y="41813"/>
                  </a:lnTo>
                  <a:lnTo>
                    <a:pt x="24316" y="41692"/>
                  </a:lnTo>
                  <a:lnTo>
                    <a:pt x="24436" y="41511"/>
                  </a:lnTo>
                  <a:lnTo>
                    <a:pt x="24557" y="41270"/>
                  </a:lnTo>
                  <a:lnTo>
                    <a:pt x="24617" y="41089"/>
                  </a:lnTo>
                  <a:lnTo>
                    <a:pt x="24617" y="40847"/>
                  </a:lnTo>
                  <a:lnTo>
                    <a:pt x="24617" y="40606"/>
                  </a:lnTo>
                  <a:lnTo>
                    <a:pt x="24557" y="40425"/>
                  </a:lnTo>
                  <a:lnTo>
                    <a:pt x="24436" y="40184"/>
                  </a:lnTo>
                  <a:lnTo>
                    <a:pt x="24316" y="40003"/>
                  </a:lnTo>
                  <a:lnTo>
                    <a:pt x="24135" y="39882"/>
                  </a:lnTo>
                  <a:lnTo>
                    <a:pt x="23893" y="39761"/>
                  </a:lnTo>
                  <a:lnTo>
                    <a:pt x="23712" y="39701"/>
                  </a:lnTo>
                  <a:close/>
                  <a:moveTo>
                    <a:pt x="29022" y="39701"/>
                  </a:moveTo>
                  <a:lnTo>
                    <a:pt x="28841" y="39761"/>
                  </a:lnTo>
                  <a:lnTo>
                    <a:pt x="28599" y="39882"/>
                  </a:lnTo>
                  <a:lnTo>
                    <a:pt x="28418" y="40003"/>
                  </a:lnTo>
                  <a:lnTo>
                    <a:pt x="28298" y="40184"/>
                  </a:lnTo>
                  <a:lnTo>
                    <a:pt x="28177" y="40425"/>
                  </a:lnTo>
                  <a:lnTo>
                    <a:pt x="28117" y="40606"/>
                  </a:lnTo>
                  <a:lnTo>
                    <a:pt x="28117" y="40847"/>
                  </a:lnTo>
                  <a:lnTo>
                    <a:pt x="28117" y="41089"/>
                  </a:lnTo>
                  <a:lnTo>
                    <a:pt x="28177" y="41270"/>
                  </a:lnTo>
                  <a:lnTo>
                    <a:pt x="28298" y="41511"/>
                  </a:lnTo>
                  <a:lnTo>
                    <a:pt x="28418" y="41692"/>
                  </a:lnTo>
                  <a:lnTo>
                    <a:pt x="28599" y="41813"/>
                  </a:lnTo>
                  <a:lnTo>
                    <a:pt x="28841" y="41934"/>
                  </a:lnTo>
                  <a:lnTo>
                    <a:pt x="29022" y="41994"/>
                  </a:lnTo>
                  <a:lnTo>
                    <a:pt x="29505" y="41994"/>
                  </a:lnTo>
                  <a:lnTo>
                    <a:pt x="29686" y="41934"/>
                  </a:lnTo>
                  <a:lnTo>
                    <a:pt x="29927" y="41813"/>
                  </a:lnTo>
                  <a:lnTo>
                    <a:pt x="30108" y="41692"/>
                  </a:lnTo>
                  <a:lnTo>
                    <a:pt x="30229" y="41511"/>
                  </a:lnTo>
                  <a:lnTo>
                    <a:pt x="30349" y="41270"/>
                  </a:lnTo>
                  <a:lnTo>
                    <a:pt x="30410" y="41089"/>
                  </a:lnTo>
                  <a:lnTo>
                    <a:pt x="30410" y="40847"/>
                  </a:lnTo>
                  <a:lnTo>
                    <a:pt x="30410" y="40606"/>
                  </a:lnTo>
                  <a:lnTo>
                    <a:pt x="30349" y="40425"/>
                  </a:lnTo>
                  <a:lnTo>
                    <a:pt x="30229" y="40184"/>
                  </a:lnTo>
                  <a:lnTo>
                    <a:pt x="30108" y="40003"/>
                  </a:lnTo>
                  <a:lnTo>
                    <a:pt x="29927" y="39882"/>
                  </a:lnTo>
                  <a:lnTo>
                    <a:pt x="29686" y="39761"/>
                  </a:lnTo>
                  <a:lnTo>
                    <a:pt x="29505" y="39701"/>
                  </a:lnTo>
                  <a:close/>
                  <a:moveTo>
                    <a:pt x="34814" y="39701"/>
                  </a:moveTo>
                  <a:lnTo>
                    <a:pt x="34633" y="39761"/>
                  </a:lnTo>
                  <a:lnTo>
                    <a:pt x="34392" y="39882"/>
                  </a:lnTo>
                  <a:lnTo>
                    <a:pt x="34211" y="40003"/>
                  </a:lnTo>
                  <a:lnTo>
                    <a:pt x="34090" y="40184"/>
                  </a:lnTo>
                  <a:lnTo>
                    <a:pt x="33969" y="40425"/>
                  </a:lnTo>
                  <a:lnTo>
                    <a:pt x="33909" y="40606"/>
                  </a:lnTo>
                  <a:lnTo>
                    <a:pt x="33909" y="40847"/>
                  </a:lnTo>
                  <a:lnTo>
                    <a:pt x="33909" y="41089"/>
                  </a:lnTo>
                  <a:lnTo>
                    <a:pt x="33969" y="41270"/>
                  </a:lnTo>
                  <a:lnTo>
                    <a:pt x="34090" y="41511"/>
                  </a:lnTo>
                  <a:lnTo>
                    <a:pt x="34211" y="41692"/>
                  </a:lnTo>
                  <a:lnTo>
                    <a:pt x="34392" y="41813"/>
                  </a:lnTo>
                  <a:lnTo>
                    <a:pt x="34633" y="41934"/>
                  </a:lnTo>
                  <a:lnTo>
                    <a:pt x="34814" y="41994"/>
                  </a:lnTo>
                  <a:lnTo>
                    <a:pt x="35297" y="41994"/>
                  </a:lnTo>
                  <a:lnTo>
                    <a:pt x="35478" y="41934"/>
                  </a:lnTo>
                  <a:lnTo>
                    <a:pt x="35719" y="41813"/>
                  </a:lnTo>
                  <a:lnTo>
                    <a:pt x="35900" y="41692"/>
                  </a:lnTo>
                  <a:lnTo>
                    <a:pt x="36021" y="41511"/>
                  </a:lnTo>
                  <a:lnTo>
                    <a:pt x="36141" y="41270"/>
                  </a:lnTo>
                  <a:lnTo>
                    <a:pt x="36202" y="41089"/>
                  </a:lnTo>
                  <a:lnTo>
                    <a:pt x="36202" y="40847"/>
                  </a:lnTo>
                  <a:lnTo>
                    <a:pt x="36202" y="40606"/>
                  </a:lnTo>
                  <a:lnTo>
                    <a:pt x="36141" y="40425"/>
                  </a:lnTo>
                  <a:lnTo>
                    <a:pt x="36021" y="40184"/>
                  </a:lnTo>
                  <a:lnTo>
                    <a:pt x="35900" y="40003"/>
                  </a:lnTo>
                  <a:lnTo>
                    <a:pt x="35719" y="39882"/>
                  </a:lnTo>
                  <a:lnTo>
                    <a:pt x="35478" y="39761"/>
                  </a:lnTo>
                  <a:lnTo>
                    <a:pt x="35297" y="39701"/>
                  </a:lnTo>
                  <a:close/>
                  <a:moveTo>
                    <a:pt x="40606" y="39701"/>
                  </a:moveTo>
                  <a:lnTo>
                    <a:pt x="40425" y="39761"/>
                  </a:lnTo>
                  <a:lnTo>
                    <a:pt x="40184" y="39882"/>
                  </a:lnTo>
                  <a:lnTo>
                    <a:pt x="40003" y="40003"/>
                  </a:lnTo>
                  <a:lnTo>
                    <a:pt x="39882" y="40184"/>
                  </a:lnTo>
                  <a:lnTo>
                    <a:pt x="39762" y="40425"/>
                  </a:lnTo>
                  <a:lnTo>
                    <a:pt x="39701" y="40606"/>
                  </a:lnTo>
                  <a:lnTo>
                    <a:pt x="39701" y="40847"/>
                  </a:lnTo>
                  <a:lnTo>
                    <a:pt x="39701" y="41089"/>
                  </a:lnTo>
                  <a:lnTo>
                    <a:pt x="39762" y="41270"/>
                  </a:lnTo>
                  <a:lnTo>
                    <a:pt x="39882" y="41511"/>
                  </a:lnTo>
                  <a:lnTo>
                    <a:pt x="40003" y="41692"/>
                  </a:lnTo>
                  <a:lnTo>
                    <a:pt x="40184" y="41813"/>
                  </a:lnTo>
                  <a:lnTo>
                    <a:pt x="40425" y="41934"/>
                  </a:lnTo>
                  <a:lnTo>
                    <a:pt x="40606" y="41994"/>
                  </a:lnTo>
                  <a:lnTo>
                    <a:pt x="41089" y="41994"/>
                  </a:lnTo>
                  <a:lnTo>
                    <a:pt x="41270" y="41934"/>
                  </a:lnTo>
                  <a:lnTo>
                    <a:pt x="41511" y="41813"/>
                  </a:lnTo>
                  <a:lnTo>
                    <a:pt x="41692" y="41692"/>
                  </a:lnTo>
                  <a:lnTo>
                    <a:pt x="41813" y="41511"/>
                  </a:lnTo>
                  <a:lnTo>
                    <a:pt x="41934" y="41270"/>
                  </a:lnTo>
                  <a:lnTo>
                    <a:pt x="41994" y="41089"/>
                  </a:lnTo>
                  <a:lnTo>
                    <a:pt x="41994" y="40847"/>
                  </a:lnTo>
                  <a:lnTo>
                    <a:pt x="41994" y="40606"/>
                  </a:lnTo>
                  <a:lnTo>
                    <a:pt x="41934" y="40425"/>
                  </a:lnTo>
                  <a:lnTo>
                    <a:pt x="41813" y="40184"/>
                  </a:lnTo>
                  <a:lnTo>
                    <a:pt x="41692" y="40003"/>
                  </a:lnTo>
                  <a:lnTo>
                    <a:pt x="41511" y="39882"/>
                  </a:lnTo>
                  <a:lnTo>
                    <a:pt x="41270" y="39761"/>
                  </a:lnTo>
                  <a:lnTo>
                    <a:pt x="41089" y="39701"/>
                  </a:lnTo>
                  <a:close/>
                  <a:moveTo>
                    <a:pt x="46399" y="39701"/>
                  </a:moveTo>
                  <a:lnTo>
                    <a:pt x="46218" y="39761"/>
                  </a:lnTo>
                  <a:lnTo>
                    <a:pt x="45976" y="39882"/>
                  </a:lnTo>
                  <a:lnTo>
                    <a:pt x="45795" y="40003"/>
                  </a:lnTo>
                  <a:lnTo>
                    <a:pt x="45674" y="40184"/>
                  </a:lnTo>
                  <a:lnTo>
                    <a:pt x="45554" y="40425"/>
                  </a:lnTo>
                  <a:lnTo>
                    <a:pt x="45493" y="40606"/>
                  </a:lnTo>
                  <a:lnTo>
                    <a:pt x="45493" y="40847"/>
                  </a:lnTo>
                  <a:lnTo>
                    <a:pt x="45493" y="41089"/>
                  </a:lnTo>
                  <a:lnTo>
                    <a:pt x="45554" y="41270"/>
                  </a:lnTo>
                  <a:lnTo>
                    <a:pt x="45674" y="41511"/>
                  </a:lnTo>
                  <a:lnTo>
                    <a:pt x="45795" y="41692"/>
                  </a:lnTo>
                  <a:lnTo>
                    <a:pt x="45976" y="41813"/>
                  </a:lnTo>
                  <a:lnTo>
                    <a:pt x="46218" y="41934"/>
                  </a:lnTo>
                  <a:lnTo>
                    <a:pt x="46399" y="41994"/>
                  </a:lnTo>
                  <a:lnTo>
                    <a:pt x="46881" y="41994"/>
                  </a:lnTo>
                  <a:lnTo>
                    <a:pt x="47062" y="41934"/>
                  </a:lnTo>
                  <a:lnTo>
                    <a:pt x="47304" y="41813"/>
                  </a:lnTo>
                  <a:lnTo>
                    <a:pt x="47485" y="41692"/>
                  </a:lnTo>
                  <a:lnTo>
                    <a:pt x="47605" y="41511"/>
                  </a:lnTo>
                  <a:lnTo>
                    <a:pt x="47726" y="41270"/>
                  </a:lnTo>
                  <a:lnTo>
                    <a:pt x="47786" y="41089"/>
                  </a:lnTo>
                  <a:lnTo>
                    <a:pt x="47786" y="40847"/>
                  </a:lnTo>
                  <a:lnTo>
                    <a:pt x="47786" y="40606"/>
                  </a:lnTo>
                  <a:lnTo>
                    <a:pt x="47726" y="40425"/>
                  </a:lnTo>
                  <a:lnTo>
                    <a:pt x="47605" y="40184"/>
                  </a:lnTo>
                  <a:lnTo>
                    <a:pt x="47485" y="40003"/>
                  </a:lnTo>
                  <a:lnTo>
                    <a:pt x="47304" y="39882"/>
                  </a:lnTo>
                  <a:lnTo>
                    <a:pt x="47062" y="39761"/>
                  </a:lnTo>
                  <a:lnTo>
                    <a:pt x="46881" y="39701"/>
                  </a:lnTo>
                  <a:close/>
                  <a:moveTo>
                    <a:pt x="52191" y="39701"/>
                  </a:moveTo>
                  <a:lnTo>
                    <a:pt x="52010" y="39761"/>
                  </a:lnTo>
                  <a:lnTo>
                    <a:pt x="51768" y="39882"/>
                  </a:lnTo>
                  <a:lnTo>
                    <a:pt x="51587" y="40003"/>
                  </a:lnTo>
                  <a:lnTo>
                    <a:pt x="51467" y="40184"/>
                  </a:lnTo>
                  <a:lnTo>
                    <a:pt x="51346" y="40425"/>
                  </a:lnTo>
                  <a:lnTo>
                    <a:pt x="51286" y="40606"/>
                  </a:lnTo>
                  <a:lnTo>
                    <a:pt x="51286" y="40847"/>
                  </a:lnTo>
                  <a:lnTo>
                    <a:pt x="51286" y="41089"/>
                  </a:lnTo>
                  <a:lnTo>
                    <a:pt x="51346" y="41270"/>
                  </a:lnTo>
                  <a:lnTo>
                    <a:pt x="51467" y="41511"/>
                  </a:lnTo>
                  <a:lnTo>
                    <a:pt x="51587" y="41692"/>
                  </a:lnTo>
                  <a:lnTo>
                    <a:pt x="51768" y="41813"/>
                  </a:lnTo>
                  <a:lnTo>
                    <a:pt x="52010" y="41934"/>
                  </a:lnTo>
                  <a:lnTo>
                    <a:pt x="52191" y="41994"/>
                  </a:lnTo>
                  <a:lnTo>
                    <a:pt x="52673" y="41994"/>
                  </a:lnTo>
                  <a:lnTo>
                    <a:pt x="52854" y="41934"/>
                  </a:lnTo>
                  <a:lnTo>
                    <a:pt x="53096" y="41813"/>
                  </a:lnTo>
                  <a:lnTo>
                    <a:pt x="53277" y="41692"/>
                  </a:lnTo>
                  <a:lnTo>
                    <a:pt x="53397" y="41511"/>
                  </a:lnTo>
                  <a:lnTo>
                    <a:pt x="53518" y="41270"/>
                  </a:lnTo>
                  <a:lnTo>
                    <a:pt x="53578" y="41089"/>
                  </a:lnTo>
                  <a:lnTo>
                    <a:pt x="53578" y="40847"/>
                  </a:lnTo>
                  <a:lnTo>
                    <a:pt x="53578" y="40606"/>
                  </a:lnTo>
                  <a:lnTo>
                    <a:pt x="53518" y="40425"/>
                  </a:lnTo>
                  <a:lnTo>
                    <a:pt x="53397" y="40184"/>
                  </a:lnTo>
                  <a:lnTo>
                    <a:pt x="53277" y="40003"/>
                  </a:lnTo>
                  <a:lnTo>
                    <a:pt x="53096" y="39882"/>
                  </a:lnTo>
                  <a:lnTo>
                    <a:pt x="52854" y="39761"/>
                  </a:lnTo>
                  <a:lnTo>
                    <a:pt x="52673" y="39701"/>
                  </a:lnTo>
                  <a:close/>
                  <a:moveTo>
                    <a:pt x="57983" y="39701"/>
                  </a:moveTo>
                  <a:lnTo>
                    <a:pt x="57802" y="39761"/>
                  </a:lnTo>
                  <a:lnTo>
                    <a:pt x="57561" y="39882"/>
                  </a:lnTo>
                  <a:lnTo>
                    <a:pt x="57380" y="40003"/>
                  </a:lnTo>
                  <a:lnTo>
                    <a:pt x="57259" y="40184"/>
                  </a:lnTo>
                  <a:lnTo>
                    <a:pt x="57138" y="40425"/>
                  </a:lnTo>
                  <a:lnTo>
                    <a:pt x="57078" y="40606"/>
                  </a:lnTo>
                  <a:lnTo>
                    <a:pt x="57078" y="40847"/>
                  </a:lnTo>
                  <a:lnTo>
                    <a:pt x="57078" y="41089"/>
                  </a:lnTo>
                  <a:lnTo>
                    <a:pt x="57138" y="41270"/>
                  </a:lnTo>
                  <a:lnTo>
                    <a:pt x="57259" y="41511"/>
                  </a:lnTo>
                  <a:lnTo>
                    <a:pt x="57380" y="41692"/>
                  </a:lnTo>
                  <a:lnTo>
                    <a:pt x="57561" y="41813"/>
                  </a:lnTo>
                  <a:lnTo>
                    <a:pt x="57802" y="41934"/>
                  </a:lnTo>
                  <a:lnTo>
                    <a:pt x="57983" y="41994"/>
                  </a:lnTo>
                  <a:lnTo>
                    <a:pt x="58466" y="41994"/>
                  </a:lnTo>
                  <a:lnTo>
                    <a:pt x="58647" y="41934"/>
                  </a:lnTo>
                  <a:lnTo>
                    <a:pt x="58888" y="41813"/>
                  </a:lnTo>
                  <a:lnTo>
                    <a:pt x="59069" y="41692"/>
                  </a:lnTo>
                  <a:lnTo>
                    <a:pt x="59190" y="41511"/>
                  </a:lnTo>
                  <a:lnTo>
                    <a:pt x="59310" y="41270"/>
                  </a:lnTo>
                  <a:lnTo>
                    <a:pt x="59371" y="41089"/>
                  </a:lnTo>
                  <a:lnTo>
                    <a:pt x="59371" y="40847"/>
                  </a:lnTo>
                  <a:lnTo>
                    <a:pt x="59371" y="40606"/>
                  </a:lnTo>
                  <a:lnTo>
                    <a:pt x="59310" y="40425"/>
                  </a:lnTo>
                  <a:lnTo>
                    <a:pt x="59190" y="40184"/>
                  </a:lnTo>
                  <a:lnTo>
                    <a:pt x="59069" y="40003"/>
                  </a:lnTo>
                  <a:lnTo>
                    <a:pt x="58888" y="39882"/>
                  </a:lnTo>
                  <a:lnTo>
                    <a:pt x="58647" y="39761"/>
                  </a:lnTo>
                  <a:lnTo>
                    <a:pt x="58466" y="39701"/>
                  </a:lnTo>
                  <a:close/>
                  <a:moveTo>
                    <a:pt x="63775" y="39701"/>
                  </a:moveTo>
                  <a:lnTo>
                    <a:pt x="63594" y="39761"/>
                  </a:lnTo>
                  <a:lnTo>
                    <a:pt x="63353" y="39882"/>
                  </a:lnTo>
                  <a:lnTo>
                    <a:pt x="63172" y="40003"/>
                  </a:lnTo>
                  <a:lnTo>
                    <a:pt x="63051" y="40184"/>
                  </a:lnTo>
                  <a:lnTo>
                    <a:pt x="62931" y="40425"/>
                  </a:lnTo>
                  <a:lnTo>
                    <a:pt x="62870" y="40606"/>
                  </a:lnTo>
                  <a:lnTo>
                    <a:pt x="62870" y="40847"/>
                  </a:lnTo>
                  <a:lnTo>
                    <a:pt x="62870" y="41089"/>
                  </a:lnTo>
                  <a:lnTo>
                    <a:pt x="62931" y="41270"/>
                  </a:lnTo>
                  <a:lnTo>
                    <a:pt x="63051" y="41511"/>
                  </a:lnTo>
                  <a:lnTo>
                    <a:pt x="63172" y="41692"/>
                  </a:lnTo>
                  <a:lnTo>
                    <a:pt x="63353" y="41813"/>
                  </a:lnTo>
                  <a:lnTo>
                    <a:pt x="63594" y="41934"/>
                  </a:lnTo>
                  <a:lnTo>
                    <a:pt x="63775" y="41994"/>
                  </a:lnTo>
                  <a:lnTo>
                    <a:pt x="64258" y="41994"/>
                  </a:lnTo>
                  <a:lnTo>
                    <a:pt x="64439" y="41934"/>
                  </a:lnTo>
                  <a:lnTo>
                    <a:pt x="64680" y="41813"/>
                  </a:lnTo>
                  <a:lnTo>
                    <a:pt x="64861" y="41692"/>
                  </a:lnTo>
                  <a:lnTo>
                    <a:pt x="64982" y="41511"/>
                  </a:lnTo>
                  <a:lnTo>
                    <a:pt x="65103" y="41270"/>
                  </a:lnTo>
                  <a:lnTo>
                    <a:pt x="65163" y="41089"/>
                  </a:lnTo>
                  <a:lnTo>
                    <a:pt x="65163" y="40847"/>
                  </a:lnTo>
                  <a:lnTo>
                    <a:pt x="65163" y="40606"/>
                  </a:lnTo>
                  <a:lnTo>
                    <a:pt x="65103" y="40425"/>
                  </a:lnTo>
                  <a:lnTo>
                    <a:pt x="64982" y="40184"/>
                  </a:lnTo>
                  <a:lnTo>
                    <a:pt x="64861" y="40003"/>
                  </a:lnTo>
                  <a:lnTo>
                    <a:pt x="64680" y="39882"/>
                  </a:lnTo>
                  <a:lnTo>
                    <a:pt x="64439" y="39761"/>
                  </a:lnTo>
                  <a:lnTo>
                    <a:pt x="64258" y="39701"/>
                  </a:lnTo>
                  <a:close/>
                  <a:moveTo>
                    <a:pt x="69567" y="39701"/>
                  </a:moveTo>
                  <a:lnTo>
                    <a:pt x="69386" y="39761"/>
                  </a:lnTo>
                  <a:lnTo>
                    <a:pt x="69145" y="39882"/>
                  </a:lnTo>
                  <a:lnTo>
                    <a:pt x="68964" y="40003"/>
                  </a:lnTo>
                  <a:lnTo>
                    <a:pt x="68843" y="40184"/>
                  </a:lnTo>
                  <a:lnTo>
                    <a:pt x="68723" y="40425"/>
                  </a:lnTo>
                  <a:lnTo>
                    <a:pt x="68662" y="40606"/>
                  </a:lnTo>
                  <a:lnTo>
                    <a:pt x="68662" y="40847"/>
                  </a:lnTo>
                  <a:lnTo>
                    <a:pt x="68662" y="41089"/>
                  </a:lnTo>
                  <a:lnTo>
                    <a:pt x="68723" y="41270"/>
                  </a:lnTo>
                  <a:lnTo>
                    <a:pt x="68843" y="41511"/>
                  </a:lnTo>
                  <a:lnTo>
                    <a:pt x="68964" y="41692"/>
                  </a:lnTo>
                  <a:lnTo>
                    <a:pt x="69145" y="41813"/>
                  </a:lnTo>
                  <a:lnTo>
                    <a:pt x="69386" y="41934"/>
                  </a:lnTo>
                  <a:lnTo>
                    <a:pt x="69567" y="41994"/>
                  </a:lnTo>
                  <a:lnTo>
                    <a:pt x="70050" y="41994"/>
                  </a:lnTo>
                  <a:lnTo>
                    <a:pt x="70231" y="41934"/>
                  </a:lnTo>
                  <a:lnTo>
                    <a:pt x="70472" y="41813"/>
                  </a:lnTo>
                  <a:lnTo>
                    <a:pt x="70653" y="41692"/>
                  </a:lnTo>
                  <a:lnTo>
                    <a:pt x="70774" y="41511"/>
                  </a:lnTo>
                  <a:lnTo>
                    <a:pt x="70895" y="41270"/>
                  </a:lnTo>
                  <a:lnTo>
                    <a:pt x="70955" y="41089"/>
                  </a:lnTo>
                  <a:lnTo>
                    <a:pt x="70955" y="40847"/>
                  </a:lnTo>
                  <a:lnTo>
                    <a:pt x="70955" y="40606"/>
                  </a:lnTo>
                  <a:lnTo>
                    <a:pt x="70895" y="40425"/>
                  </a:lnTo>
                  <a:lnTo>
                    <a:pt x="70774" y="40184"/>
                  </a:lnTo>
                  <a:lnTo>
                    <a:pt x="70653" y="40003"/>
                  </a:lnTo>
                  <a:lnTo>
                    <a:pt x="70472" y="39882"/>
                  </a:lnTo>
                  <a:lnTo>
                    <a:pt x="70231" y="39761"/>
                  </a:lnTo>
                  <a:lnTo>
                    <a:pt x="70050" y="39701"/>
                  </a:lnTo>
                  <a:close/>
                  <a:moveTo>
                    <a:pt x="75360" y="39701"/>
                  </a:moveTo>
                  <a:lnTo>
                    <a:pt x="75179" y="39761"/>
                  </a:lnTo>
                  <a:lnTo>
                    <a:pt x="74937" y="39882"/>
                  </a:lnTo>
                  <a:lnTo>
                    <a:pt x="74756" y="40003"/>
                  </a:lnTo>
                  <a:lnTo>
                    <a:pt x="74636" y="40184"/>
                  </a:lnTo>
                  <a:lnTo>
                    <a:pt x="74515" y="40425"/>
                  </a:lnTo>
                  <a:lnTo>
                    <a:pt x="74455" y="40606"/>
                  </a:lnTo>
                  <a:lnTo>
                    <a:pt x="74455" y="40847"/>
                  </a:lnTo>
                  <a:lnTo>
                    <a:pt x="74455" y="41089"/>
                  </a:lnTo>
                  <a:lnTo>
                    <a:pt x="74515" y="41270"/>
                  </a:lnTo>
                  <a:lnTo>
                    <a:pt x="74636" y="41511"/>
                  </a:lnTo>
                  <a:lnTo>
                    <a:pt x="74756" y="41692"/>
                  </a:lnTo>
                  <a:lnTo>
                    <a:pt x="74937" y="41813"/>
                  </a:lnTo>
                  <a:lnTo>
                    <a:pt x="75179" y="41934"/>
                  </a:lnTo>
                  <a:lnTo>
                    <a:pt x="75360" y="41994"/>
                  </a:lnTo>
                  <a:lnTo>
                    <a:pt x="75722" y="41994"/>
                  </a:lnTo>
                  <a:lnTo>
                    <a:pt x="75903" y="39761"/>
                  </a:lnTo>
                  <a:lnTo>
                    <a:pt x="75601" y="39701"/>
                  </a:lnTo>
                  <a:close/>
                  <a:moveTo>
                    <a:pt x="2957" y="42597"/>
                  </a:moveTo>
                  <a:lnTo>
                    <a:pt x="2776" y="42658"/>
                  </a:lnTo>
                  <a:lnTo>
                    <a:pt x="2534" y="42778"/>
                  </a:lnTo>
                  <a:lnTo>
                    <a:pt x="2353" y="42899"/>
                  </a:lnTo>
                  <a:lnTo>
                    <a:pt x="2233" y="43080"/>
                  </a:lnTo>
                  <a:lnTo>
                    <a:pt x="2112" y="43321"/>
                  </a:lnTo>
                  <a:lnTo>
                    <a:pt x="2052" y="43502"/>
                  </a:lnTo>
                  <a:lnTo>
                    <a:pt x="2052" y="43744"/>
                  </a:lnTo>
                  <a:lnTo>
                    <a:pt x="2052" y="43985"/>
                  </a:lnTo>
                  <a:lnTo>
                    <a:pt x="2112" y="44166"/>
                  </a:lnTo>
                  <a:lnTo>
                    <a:pt x="2233" y="44407"/>
                  </a:lnTo>
                  <a:lnTo>
                    <a:pt x="2353" y="44588"/>
                  </a:lnTo>
                  <a:lnTo>
                    <a:pt x="2534" y="44709"/>
                  </a:lnTo>
                  <a:lnTo>
                    <a:pt x="2776" y="44830"/>
                  </a:lnTo>
                  <a:lnTo>
                    <a:pt x="2957" y="44890"/>
                  </a:lnTo>
                  <a:lnTo>
                    <a:pt x="3439" y="44890"/>
                  </a:lnTo>
                  <a:lnTo>
                    <a:pt x="3620" y="44830"/>
                  </a:lnTo>
                  <a:lnTo>
                    <a:pt x="3862" y="44709"/>
                  </a:lnTo>
                  <a:lnTo>
                    <a:pt x="4043" y="44588"/>
                  </a:lnTo>
                  <a:lnTo>
                    <a:pt x="4164" y="44407"/>
                  </a:lnTo>
                  <a:lnTo>
                    <a:pt x="4284" y="44166"/>
                  </a:lnTo>
                  <a:lnTo>
                    <a:pt x="4345" y="43985"/>
                  </a:lnTo>
                  <a:lnTo>
                    <a:pt x="4345" y="43744"/>
                  </a:lnTo>
                  <a:lnTo>
                    <a:pt x="4345" y="43502"/>
                  </a:lnTo>
                  <a:lnTo>
                    <a:pt x="4284" y="43321"/>
                  </a:lnTo>
                  <a:lnTo>
                    <a:pt x="4164" y="43080"/>
                  </a:lnTo>
                  <a:lnTo>
                    <a:pt x="4043" y="42899"/>
                  </a:lnTo>
                  <a:lnTo>
                    <a:pt x="3862" y="42778"/>
                  </a:lnTo>
                  <a:lnTo>
                    <a:pt x="3620" y="42658"/>
                  </a:lnTo>
                  <a:lnTo>
                    <a:pt x="3439" y="42597"/>
                  </a:lnTo>
                  <a:close/>
                  <a:moveTo>
                    <a:pt x="8749" y="42597"/>
                  </a:moveTo>
                  <a:lnTo>
                    <a:pt x="8568" y="42658"/>
                  </a:lnTo>
                  <a:lnTo>
                    <a:pt x="8327" y="42778"/>
                  </a:lnTo>
                  <a:lnTo>
                    <a:pt x="8146" y="42899"/>
                  </a:lnTo>
                  <a:lnTo>
                    <a:pt x="8025" y="43080"/>
                  </a:lnTo>
                  <a:lnTo>
                    <a:pt x="7904" y="43321"/>
                  </a:lnTo>
                  <a:lnTo>
                    <a:pt x="7844" y="43502"/>
                  </a:lnTo>
                  <a:lnTo>
                    <a:pt x="7844" y="43744"/>
                  </a:lnTo>
                  <a:lnTo>
                    <a:pt x="7844" y="43985"/>
                  </a:lnTo>
                  <a:lnTo>
                    <a:pt x="7904" y="44166"/>
                  </a:lnTo>
                  <a:lnTo>
                    <a:pt x="8025" y="44407"/>
                  </a:lnTo>
                  <a:lnTo>
                    <a:pt x="8146" y="44588"/>
                  </a:lnTo>
                  <a:lnTo>
                    <a:pt x="8327" y="44709"/>
                  </a:lnTo>
                  <a:lnTo>
                    <a:pt x="8568" y="44830"/>
                  </a:lnTo>
                  <a:lnTo>
                    <a:pt x="8749" y="44890"/>
                  </a:lnTo>
                  <a:lnTo>
                    <a:pt x="9232" y="44890"/>
                  </a:lnTo>
                  <a:lnTo>
                    <a:pt x="9413" y="44830"/>
                  </a:lnTo>
                  <a:lnTo>
                    <a:pt x="9654" y="44709"/>
                  </a:lnTo>
                  <a:lnTo>
                    <a:pt x="9835" y="44588"/>
                  </a:lnTo>
                  <a:lnTo>
                    <a:pt x="9956" y="44407"/>
                  </a:lnTo>
                  <a:lnTo>
                    <a:pt x="10076" y="44166"/>
                  </a:lnTo>
                  <a:lnTo>
                    <a:pt x="10137" y="43985"/>
                  </a:lnTo>
                  <a:lnTo>
                    <a:pt x="10137" y="43744"/>
                  </a:lnTo>
                  <a:lnTo>
                    <a:pt x="10137" y="43502"/>
                  </a:lnTo>
                  <a:lnTo>
                    <a:pt x="10076" y="43321"/>
                  </a:lnTo>
                  <a:lnTo>
                    <a:pt x="9956" y="43080"/>
                  </a:lnTo>
                  <a:lnTo>
                    <a:pt x="9835" y="42899"/>
                  </a:lnTo>
                  <a:lnTo>
                    <a:pt x="9654" y="42778"/>
                  </a:lnTo>
                  <a:lnTo>
                    <a:pt x="9413" y="42658"/>
                  </a:lnTo>
                  <a:lnTo>
                    <a:pt x="9232" y="42597"/>
                  </a:lnTo>
                  <a:close/>
                  <a:moveTo>
                    <a:pt x="14541" y="42597"/>
                  </a:moveTo>
                  <a:lnTo>
                    <a:pt x="14360" y="42658"/>
                  </a:lnTo>
                  <a:lnTo>
                    <a:pt x="14119" y="42778"/>
                  </a:lnTo>
                  <a:lnTo>
                    <a:pt x="13938" y="42899"/>
                  </a:lnTo>
                  <a:lnTo>
                    <a:pt x="13817" y="43080"/>
                  </a:lnTo>
                  <a:lnTo>
                    <a:pt x="13697" y="43321"/>
                  </a:lnTo>
                  <a:lnTo>
                    <a:pt x="13636" y="43502"/>
                  </a:lnTo>
                  <a:lnTo>
                    <a:pt x="13636" y="43744"/>
                  </a:lnTo>
                  <a:lnTo>
                    <a:pt x="13636" y="43985"/>
                  </a:lnTo>
                  <a:lnTo>
                    <a:pt x="13697" y="44166"/>
                  </a:lnTo>
                  <a:lnTo>
                    <a:pt x="13817" y="44407"/>
                  </a:lnTo>
                  <a:lnTo>
                    <a:pt x="13938" y="44588"/>
                  </a:lnTo>
                  <a:lnTo>
                    <a:pt x="14119" y="44709"/>
                  </a:lnTo>
                  <a:lnTo>
                    <a:pt x="14360" y="44830"/>
                  </a:lnTo>
                  <a:lnTo>
                    <a:pt x="14541" y="44890"/>
                  </a:lnTo>
                  <a:lnTo>
                    <a:pt x="15024" y="44890"/>
                  </a:lnTo>
                  <a:lnTo>
                    <a:pt x="15205" y="44830"/>
                  </a:lnTo>
                  <a:lnTo>
                    <a:pt x="15446" y="44709"/>
                  </a:lnTo>
                  <a:lnTo>
                    <a:pt x="15627" y="44588"/>
                  </a:lnTo>
                  <a:lnTo>
                    <a:pt x="15748" y="44407"/>
                  </a:lnTo>
                  <a:lnTo>
                    <a:pt x="15869" y="44166"/>
                  </a:lnTo>
                  <a:lnTo>
                    <a:pt x="15929" y="43985"/>
                  </a:lnTo>
                  <a:lnTo>
                    <a:pt x="15929" y="43744"/>
                  </a:lnTo>
                  <a:lnTo>
                    <a:pt x="15929" y="43502"/>
                  </a:lnTo>
                  <a:lnTo>
                    <a:pt x="15869" y="43321"/>
                  </a:lnTo>
                  <a:lnTo>
                    <a:pt x="15748" y="43080"/>
                  </a:lnTo>
                  <a:lnTo>
                    <a:pt x="15627" y="42899"/>
                  </a:lnTo>
                  <a:lnTo>
                    <a:pt x="15446" y="42778"/>
                  </a:lnTo>
                  <a:lnTo>
                    <a:pt x="15205" y="42658"/>
                  </a:lnTo>
                  <a:lnTo>
                    <a:pt x="15024" y="42597"/>
                  </a:lnTo>
                  <a:close/>
                  <a:moveTo>
                    <a:pt x="20333" y="42597"/>
                  </a:moveTo>
                  <a:lnTo>
                    <a:pt x="20152" y="42658"/>
                  </a:lnTo>
                  <a:lnTo>
                    <a:pt x="19911" y="42778"/>
                  </a:lnTo>
                  <a:lnTo>
                    <a:pt x="19730" y="42899"/>
                  </a:lnTo>
                  <a:lnTo>
                    <a:pt x="19609" y="43080"/>
                  </a:lnTo>
                  <a:lnTo>
                    <a:pt x="19489" y="43321"/>
                  </a:lnTo>
                  <a:lnTo>
                    <a:pt x="19428" y="43502"/>
                  </a:lnTo>
                  <a:lnTo>
                    <a:pt x="19428" y="43744"/>
                  </a:lnTo>
                  <a:lnTo>
                    <a:pt x="19428" y="43985"/>
                  </a:lnTo>
                  <a:lnTo>
                    <a:pt x="19489" y="44166"/>
                  </a:lnTo>
                  <a:lnTo>
                    <a:pt x="19609" y="44407"/>
                  </a:lnTo>
                  <a:lnTo>
                    <a:pt x="19730" y="44588"/>
                  </a:lnTo>
                  <a:lnTo>
                    <a:pt x="19911" y="44709"/>
                  </a:lnTo>
                  <a:lnTo>
                    <a:pt x="20152" y="44830"/>
                  </a:lnTo>
                  <a:lnTo>
                    <a:pt x="20333" y="44890"/>
                  </a:lnTo>
                  <a:lnTo>
                    <a:pt x="20816" y="44890"/>
                  </a:lnTo>
                  <a:lnTo>
                    <a:pt x="20997" y="44830"/>
                  </a:lnTo>
                  <a:lnTo>
                    <a:pt x="21239" y="44709"/>
                  </a:lnTo>
                  <a:lnTo>
                    <a:pt x="21420" y="44588"/>
                  </a:lnTo>
                  <a:lnTo>
                    <a:pt x="21540" y="44407"/>
                  </a:lnTo>
                  <a:lnTo>
                    <a:pt x="21661" y="44166"/>
                  </a:lnTo>
                  <a:lnTo>
                    <a:pt x="21721" y="43985"/>
                  </a:lnTo>
                  <a:lnTo>
                    <a:pt x="21721" y="43744"/>
                  </a:lnTo>
                  <a:lnTo>
                    <a:pt x="21721" y="43502"/>
                  </a:lnTo>
                  <a:lnTo>
                    <a:pt x="21661" y="43321"/>
                  </a:lnTo>
                  <a:lnTo>
                    <a:pt x="21540" y="43080"/>
                  </a:lnTo>
                  <a:lnTo>
                    <a:pt x="21420" y="42899"/>
                  </a:lnTo>
                  <a:lnTo>
                    <a:pt x="21239" y="42778"/>
                  </a:lnTo>
                  <a:lnTo>
                    <a:pt x="20997" y="42658"/>
                  </a:lnTo>
                  <a:lnTo>
                    <a:pt x="20816" y="42597"/>
                  </a:lnTo>
                  <a:close/>
                  <a:moveTo>
                    <a:pt x="26126" y="42597"/>
                  </a:moveTo>
                  <a:lnTo>
                    <a:pt x="25945" y="42658"/>
                  </a:lnTo>
                  <a:lnTo>
                    <a:pt x="25703" y="42778"/>
                  </a:lnTo>
                  <a:lnTo>
                    <a:pt x="25522" y="42899"/>
                  </a:lnTo>
                  <a:lnTo>
                    <a:pt x="25402" y="43080"/>
                  </a:lnTo>
                  <a:lnTo>
                    <a:pt x="25281" y="43321"/>
                  </a:lnTo>
                  <a:lnTo>
                    <a:pt x="25221" y="43502"/>
                  </a:lnTo>
                  <a:lnTo>
                    <a:pt x="25221" y="43744"/>
                  </a:lnTo>
                  <a:lnTo>
                    <a:pt x="25221" y="43985"/>
                  </a:lnTo>
                  <a:lnTo>
                    <a:pt x="25281" y="44166"/>
                  </a:lnTo>
                  <a:lnTo>
                    <a:pt x="25402" y="44407"/>
                  </a:lnTo>
                  <a:lnTo>
                    <a:pt x="25522" y="44588"/>
                  </a:lnTo>
                  <a:lnTo>
                    <a:pt x="25703" y="44709"/>
                  </a:lnTo>
                  <a:lnTo>
                    <a:pt x="25945" y="44830"/>
                  </a:lnTo>
                  <a:lnTo>
                    <a:pt x="26126" y="44890"/>
                  </a:lnTo>
                  <a:lnTo>
                    <a:pt x="26608" y="44890"/>
                  </a:lnTo>
                  <a:lnTo>
                    <a:pt x="26789" y="44830"/>
                  </a:lnTo>
                  <a:lnTo>
                    <a:pt x="27031" y="44709"/>
                  </a:lnTo>
                  <a:lnTo>
                    <a:pt x="27212" y="44588"/>
                  </a:lnTo>
                  <a:lnTo>
                    <a:pt x="27332" y="44407"/>
                  </a:lnTo>
                  <a:lnTo>
                    <a:pt x="27453" y="44166"/>
                  </a:lnTo>
                  <a:lnTo>
                    <a:pt x="27513" y="43985"/>
                  </a:lnTo>
                  <a:lnTo>
                    <a:pt x="27513" y="43744"/>
                  </a:lnTo>
                  <a:lnTo>
                    <a:pt x="27513" y="43502"/>
                  </a:lnTo>
                  <a:lnTo>
                    <a:pt x="27453" y="43321"/>
                  </a:lnTo>
                  <a:lnTo>
                    <a:pt x="27332" y="43080"/>
                  </a:lnTo>
                  <a:lnTo>
                    <a:pt x="27212" y="42899"/>
                  </a:lnTo>
                  <a:lnTo>
                    <a:pt x="27031" y="42778"/>
                  </a:lnTo>
                  <a:lnTo>
                    <a:pt x="26789" y="42658"/>
                  </a:lnTo>
                  <a:lnTo>
                    <a:pt x="26608" y="42597"/>
                  </a:lnTo>
                  <a:close/>
                  <a:moveTo>
                    <a:pt x="31918" y="42597"/>
                  </a:moveTo>
                  <a:lnTo>
                    <a:pt x="31737" y="42658"/>
                  </a:lnTo>
                  <a:lnTo>
                    <a:pt x="31496" y="42778"/>
                  </a:lnTo>
                  <a:lnTo>
                    <a:pt x="31315" y="42899"/>
                  </a:lnTo>
                  <a:lnTo>
                    <a:pt x="31194" y="43080"/>
                  </a:lnTo>
                  <a:lnTo>
                    <a:pt x="31073" y="43321"/>
                  </a:lnTo>
                  <a:lnTo>
                    <a:pt x="31013" y="43502"/>
                  </a:lnTo>
                  <a:lnTo>
                    <a:pt x="31013" y="43744"/>
                  </a:lnTo>
                  <a:lnTo>
                    <a:pt x="31013" y="43985"/>
                  </a:lnTo>
                  <a:lnTo>
                    <a:pt x="31073" y="44166"/>
                  </a:lnTo>
                  <a:lnTo>
                    <a:pt x="31194" y="44407"/>
                  </a:lnTo>
                  <a:lnTo>
                    <a:pt x="31315" y="44588"/>
                  </a:lnTo>
                  <a:lnTo>
                    <a:pt x="31496" y="44709"/>
                  </a:lnTo>
                  <a:lnTo>
                    <a:pt x="31737" y="44830"/>
                  </a:lnTo>
                  <a:lnTo>
                    <a:pt x="31918" y="44890"/>
                  </a:lnTo>
                  <a:lnTo>
                    <a:pt x="32401" y="44890"/>
                  </a:lnTo>
                  <a:lnTo>
                    <a:pt x="32582" y="44830"/>
                  </a:lnTo>
                  <a:lnTo>
                    <a:pt x="32823" y="44709"/>
                  </a:lnTo>
                  <a:lnTo>
                    <a:pt x="33004" y="44588"/>
                  </a:lnTo>
                  <a:lnTo>
                    <a:pt x="33125" y="44407"/>
                  </a:lnTo>
                  <a:lnTo>
                    <a:pt x="33245" y="44166"/>
                  </a:lnTo>
                  <a:lnTo>
                    <a:pt x="33306" y="43985"/>
                  </a:lnTo>
                  <a:lnTo>
                    <a:pt x="33306" y="43744"/>
                  </a:lnTo>
                  <a:lnTo>
                    <a:pt x="33306" y="43502"/>
                  </a:lnTo>
                  <a:lnTo>
                    <a:pt x="33245" y="43321"/>
                  </a:lnTo>
                  <a:lnTo>
                    <a:pt x="33125" y="43080"/>
                  </a:lnTo>
                  <a:lnTo>
                    <a:pt x="33004" y="42899"/>
                  </a:lnTo>
                  <a:lnTo>
                    <a:pt x="32823" y="42778"/>
                  </a:lnTo>
                  <a:lnTo>
                    <a:pt x="32582" y="42658"/>
                  </a:lnTo>
                  <a:lnTo>
                    <a:pt x="32401" y="42597"/>
                  </a:lnTo>
                  <a:close/>
                  <a:moveTo>
                    <a:pt x="37710" y="42597"/>
                  </a:moveTo>
                  <a:lnTo>
                    <a:pt x="37529" y="42658"/>
                  </a:lnTo>
                  <a:lnTo>
                    <a:pt x="37288" y="42778"/>
                  </a:lnTo>
                  <a:lnTo>
                    <a:pt x="37107" y="42899"/>
                  </a:lnTo>
                  <a:lnTo>
                    <a:pt x="36986" y="43080"/>
                  </a:lnTo>
                  <a:lnTo>
                    <a:pt x="36865" y="43321"/>
                  </a:lnTo>
                  <a:lnTo>
                    <a:pt x="36805" y="43502"/>
                  </a:lnTo>
                  <a:lnTo>
                    <a:pt x="36805" y="43744"/>
                  </a:lnTo>
                  <a:lnTo>
                    <a:pt x="36805" y="43985"/>
                  </a:lnTo>
                  <a:lnTo>
                    <a:pt x="36865" y="44166"/>
                  </a:lnTo>
                  <a:lnTo>
                    <a:pt x="36986" y="44407"/>
                  </a:lnTo>
                  <a:lnTo>
                    <a:pt x="37107" y="44588"/>
                  </a:lnTo>
                  <a:lnTo>
                    <a:pt x="37288" y="44709"/>
                  </a:lnTo>
                  <a:lnTo>
                    <a:pt x="37529" y="44830"/>
                  </a:lnTo>
                  <a:lnTo>
                    <a:pt x="37710" y="44890"/>
                  </a:lnTo>
                  <a:lnTo>
                    <a:pt x="38193" y="44890"/>
                  </a:lnTo>
                  <a:lnTo>
                    <a:pt x="38374" y="44830"/>
                  </a:lnTo>
                  <a:lnTo>
                    <a:pt x="38615" y="44709"/>
                  </a:lnTo>
                  <a:lnTo>
                    <a:pt x="38796" y="44588"/>
                  </a:lnTo>
                  <a:lnTo>
                    <a:pt x="38917" y="44407"/>
                  </a:lnTo>
                  <a:lnTo>
                    <a:pt x="39038" y="44166"/>
                  </a:lnTo>
                  <a:lnTo>
                    <a:pt x="39098" y="43985"/>
                  </a:lnTo>
                  <a:lnTo>
                    <a:pt x="39098" y="43744"/>
                  </a:lnTo>
                  <a:lnTo>
                    <a:pt x="39098" y="43502"/>
                  </a:lnTo>
                  <a:lnTo>
                    <a:pt x="39038" y="43321"/>
                  </a:lnTo>
                  <a:lnTo>
                    <a:pt x="38917" y="43080"/>
                  </a:lnTo>
                  <a:lnTo>
                    <a:pt x="38796" y="42899"/>
                  </a:lnTo>
                  <a:lnTo>
                    <a:pt x="38615" y="42778"/>
                  </a:lnTo>
                  <a:lnTo>
                    <a:pt x="38374" y="42658"/>
                  </a:lnTo>
                  <a:lnTo>
                    <a:pt x="38193" y="42597"/>
                  </a:lnTo>
                  <a:close/>
                  <a:moveTo>
                    <a:pt x="43502" y="42597"/>
                  </a:moveTo>
                  <a:lnTo>
                    <a:pt x="43321" y="42658"/>
                  </a:lnTo>
                  <a:lnTo>
                    <a:pt x="43080" y="42778"/>
                  </a:lnTo>
                  <a:lnTo>
                    <a:pt x="42899" y="42899"/>
                  </a:lnTo>
                  <a:lnTo>
                    <a:pt x="42778" y="43080"/>
                  </a:lnTo>
                  <a:lnTo>
                    <a:pt x="42658" y="43321"/>
                  </a:lnTo>
                  <a:lnTo>
                    <a:pt x="42597" y="43502"/>
                  </a:lnTo>
                  <a:lnTo>
                    <a:pt x="42597" y="43744"/>
                  </a:lnTo>
                  <a:lnTo>
                    <a:pt x="42597" y="43985"/>
                  </a:lnTo>
                  <a:lnTo>
                    <a:pt x="42658" y="44166"/>
                  </a:lnTo>
                  <a:lnTo>
                    <a:pt x="42778" y="44407"/>
                  </a:lnTo>
                  <a:lnTo>
                    <a:pt x="42899" y="44588"/>
                  </a:lnTo>
                  <a:lnTo>
                    <a:pt x="43080" y="44709"/>
                  </a:lnTo>
                  <a:lnTo>
                    <a:pt x="43321" y="44830"/>
                  </a:lnTo>
                  <a:lnTo>
                    <a:pt x="43502" y="44890"/>
                  </a:lnTo>
                  <a:lnTo>
                    <a:pt x="43985" y="44890"/>
                  </a:lnTo>
                  <a:lnTo>
                    <a:pt x="44166" y="44830"/>
                  </a:lnTo>
                  <a:lnTo>
                    <a:pt x="44407" y="44709"/>
                  </a:lnTo>
                  <a:lnTo>
                    <a:pt x="44588" y="44588"/>
                  </a:lnTo>
                  <a:lnTo>
                    <a:pt x="44709" y="44407"/>
                  </a:lnTo>
                  <a:lnTo>
                    <a:pt x="44830" y="44166"/>
                  </a:lnTo>
                  <a:lnTo>
                    <a:pt x="44890" y="43985"/>
                  </a:lnTo>
                  <a:lnTo>
                    <a:pt x="44890" y="43744"/>
                  </a:lnTo>
                  <a:lnTo>
                    <a:pt x="44890" y="43502"/>
                  </a:lnTo>
                  <a:lnTo>
                    <a:pt x="44830" y="43321"/>
                  </a:lnTo>
                  <a:lnTo>
                    <a:pt x="44709" y="43080"/>
                  </a:lnTo>
                  <a:lnTo>
                    <a:pt x="44588" y="42899"/>
                  </a:lnTo>
                  <a:lnTo>
                    <a:pt x="44407" y="42778"/>
                  </a:lnTo>
                  <a:lnTo>
                    <a:pt x="44166" y="42658"/>
                  </a:lnTo>
                  <a:lnTo>
                    <a:pt x="43985" y="42597"/>
                  </a:lnTo>
                  <a:close/>
                  <a:moveTo>
                    <a:pt x="49295" y="42597"/>
                  </a:moveTo>
                  <a:lnTo>
                    <a:pt x="49114" y="42658"/>
                  </a:lnTo>
                  <a:lnTo>
                    <a:pt x="48872" y="42778"/>
                  </a:lnTo>
                  <a:lnTo>
                    <a:pt x="48691" y="42899"/>
                  </a:lnTo>
                  <a:lnTo>
                    <a:pt x="48571" y="43080"/>
                  </a:lnTo>
                  <a:lnTo>
                    <a:pt x="48450" y="43321"/>
                  </a:lnTo>
                  <a:lnTo>
                    <a:pt x="48390" y="43502"/>
                  </a:lnTo>
                  <a:lnTo>
                    <a:pt x="48390" y="43744"/>
                  </a:lnTo>
                  <a:lnTo>
                    <a:pt x="48390" y="43985"/>
                  </a:lnTo>
                  <a:lnTo>
                    <a:pt x="48450" y="44166"/>
                  </a:lnTo>
                  <a:lnTo>
                    <a:pt x="48571" y="44407"/>
                  </a:lnTo>
                  <a:lnTo>
                    <a:pt x="48691" y="44588"/>
                  </a:lnTo>
                  <a:lnTo>
                    <a:pt x="48872" y="44709"/>
                  </a:lnTo>
                  <a:lnTo>
                    <a:pt x="49114" y="44830"/>
                  </a:lnTo>
                  <a:lnTo>
                    <a:pt x="49295" y="44890"/>
                  </a:lnTo>
                  <a:lnTo>
                    <a:pt x="49777" y="44890"/>
                  </a:lnTo>
                  <a:lnTo>
                    <a:pt x="49958" y="44830"/>
                  </a:lnTo>
                  <a:lnTo>
                    <a:pt x="50200" y="44709"/>
                  </a:lnTo>
                  <a:lnTo>
                    <a:pt x="50381" y="44588"/>
                  </a:lnTo>
                  <a:lnTo>
                    <a:pt x="50501" y="44407"/>
                  </a:lnTo>
                  <a:lnTo>
                    <a:pt x="50622" y="44166"/>
                  </a:lnTo>
                  <a:lnTo>
                    <a:pt x="50682" y="43985"/>
                  </a:lnTo>
                  <a:lnTo>
                    <a:pt x="50682" y="43744"/>
                  </a:lnTo>
                  <a:lnTo>
                    <a:pt x="50682" y="43502"/>
                  </a:lnTo>
                  <a:lnTo>
                    <a:pt x="50622" y="43321"/>
                  </a:lnTo>
                  <a:lnTo>
                    <a:pt x="50501" y="43080"/>
                  </a:lnTo>
                  <a:lnTo>
                    <a:pt x="50381" y="42899"/>
                  </a:lnTo>
                  <a:lnTo>
                    <a:pt x="50200" y="42778"/>
                  </a:lnTo>
                  <a:lnTo>
                    <a:pt x="49958" y="42658"/>
                  </a:lnTo>
                  <a:lnTo>
                    <a:pt x="49777" y="42597"/>
                  </a:lnTo>
                  <a:close/>
                  <a:moveTo>
                    <a:pt x="55087" y="42597"/>
                  </a:moveTo>
                  <a:lnTo>
                    <a:pt x="54906" y="42658"/>
                  </a:lnTo>
                  <a:lnTo>
                    <a:pt x="54665" y="42778"/>
                  </a:lnTo>
                  <a:lnTo>
                    <a:pt x="54483" y="42899"/>
                  </a:lnTo>
                  <a:lnTo>
                    <a:pt x="54363" y="43080"/>
                  </a:lnTo>
                  <a:lnTo>
                    <a:pt x="54242" y="43321"/>
                  </a:lnTo>
                  <a:lnTo>
                    <a:pt x="54182" y="43502"/>
                  </a:lnTo>
                  <a:lnTo>
                    <a:pt x="54182" y="43744"/>
                  </a:lnTo>
                  <a:lnTo>
                    <a:pt x="54182" y="43985"/>
                  </a:lnTo>
                  <a:lnTo>
                    <a:pt x="54242" y="44166"/>
                  </a:lnTo>
                  <a:lnTo>
                    <a:pt x="54363" y="44407"/>
                  </a:lnTo>
                  <a:lnTo>
                    <a:pt x="54483" y="44588"/>
                  </a:lnTo>
                  <a:lnTo>
                    <a:pt x="54665" y="44709"/>
                  </a:lnTo>
                  <a:lnTo>
                    <a:pt x="54906" y="44830"/>
                  </a:lnTo>
                  <a:lnTo>
                    <a:pt x="55087" y="44890"/>
                  </a:lnTo>
                  <a:lnTo>
                    <a:pt x="55570" y="44890"/>
                  </a:lnTo>
                  <a:lnTo>
                    <a:pt x="55751" y="44830"/>
                  </a:lnTo>
                  <a:lnTo>
                    <a:pt x="55992" y="44709"/>
                  </a:lnTo>
                  <a:lnTo>
                    <a:pt x="56173" y="44588"/>
                  </a:lnTo>
                  <a:lnTo>
                    <a:pt x="56294" y="44407"/>
                  </a:lnTo>
                  <a:lnTo>
                    <a:pt x="56414" y="44166"/>
                  </a:lnTo>
                  <a:lnTo>
                    <a:pt x="56475" y="43985"/>
                  </a:lnTo>
                  <a:lnTo>
                    <a:pt x="56475" y="43744"/>
                  </a:lnTo>
                  <a:lnTo>
                    <a:pt x="56475" y="43502"/>
                  </a:lnTo>
                  <a:lnTo>
                    <a:pt x="56414" y="43321"/>
                  </a:lnTo>
                  <a:lnTo>
                    <a:pt x="56294" y="43080"/>
                  </a:lnTo>
                  <a:lnTo>
                    <a:pt x="56173" y="42899"/>
                  </a:lnTo>
                  <a:lnTo>
                    <a:pt x="55992" y="42778"/>
                  </a:lnTo>
                  <a:lnTo>
                    <a:pt x="55751" y="42658"/>
                  </a:lnTo>
                  <a:lnTo>
                    <a:pt x="55570" y="42597"/>
                  </a:lnTo>
                  <a:close/>
                  <a:moveTo>
                    <a:pt x="60879" y="42597"/>
                  </a:moveTo>
                  <a:lnTo>
                    <a:pt x="60698" y="42658"/>
                  </a:lnTo>
                  <a:lnTo>
                    <a:pt x="60457" y="42778"/>
                  </a:lnTo>
                  <a:lnTo>
                    <a:pt x="60276" y="42899"/>
                  </a:lnTo>
                  <a:lnTo>
                    <a:pt x="60155" y="43080"/>
                  </a:lnTo>
                  <a:lnTo>
                    <a:pt x="60034" y="43321"/>
                  </a:lnTo>
                  <a:lnTo>
                    <a:pt x="59974" y="43502"/>
                  </a:lnTo>
                  <a:lnTo>
                    <a:pt x="59974" y="43744"/>
                  </a:lnTo>
                  <a:lnTo>
                    <a:pt x="59974" y="43985"/>
                  </a:lnTo>
                  <a:lnTo>
                    <a:pt x="60034" y="44166"/>
                  </a:lnTo>
                  <a:lnTo>
                    <a:pt x="60155" y="44407"/>
                  </a:lnTo>
                  <a:lnTo>
                    <a:pt x="60276" y="44588"/>
                  </a:lnTo>
                  <a:lnTo>
                    <a:pt x="60457" y="44709"/>
                  </a:lnTo>
                  <a:lnTo>
                    <a:pt x="60698" y="44830"/>
                  </a:lnTo>
                  <a:lnTo>
                    <a:pt x="60879" y="44890"/>
                  </a:lnTo>
                  <a:lnTo>
                    <a:pt x="61362" y="44890"/>
                  </a:lnTo>
                  <a:lnTo>
                    <a:pt x="61543" y="44830"/>
                  </a:lnTo>
                  <a:lnTo>
                    <a:pt x="61784" y="44709"/>
                  </a:lnTo>
                  <a:lnTo>
                    <a:pt x="61965" y="44588"/>
                  </a:lnTo>
                  <a:lnTo>
                    <a:pt x="62086" y="44407"/>
                  </a:lnTo>
                  <a:lnTo>
                    <a:pt x="62206" y="44166"/>
                  </a:lnTo>
                  <a:lnTo>
                    <a:pt x="62267" y="43985"/>
                  </a:lnTo>
                  <a:lnTo>
                    <a:pt x="62267" y="43744"/>
                  </a:lnTo>
                  <a:lnTo>
                    <a:pt x="62267" y="43502"/>
                  </a:lnTo>
                  <a:lnTo>
                    <a:pt x="62206" y="43321"/>
                  </a:lnTo>
                  <a:lnTo>
                    <a:pt x="62086" y="43080"/>
                  </a:lnTo>
                  <a:lnTo>
                    <a:pt x="61965" y="42899"/>
                  </a:lnTo>
                  <a:lnTo>
                    <a:pt x="61784" y="42778"/>
                  </a:lnTo>
                  <a:lnTo>
                    <a:pt x="61543" y="42658"/>
                  </a:lnTo>
                  <a:lnTo>
                    <a:pt x="61362" y="42597"/>
                  </a:lnTo>
                  <a:close/>
                  <a:moveTo>
                    <a:pt x="66671" y="42597"/>
                  </a:moveTo>
                  <a:lnTo>
                    <a:pt x="66490" y="42658"/>
                  </a:lnTo>
                  <a:lnTo>
                    <a:pt x="66249" y="42778"/>
                  </a:lnTo>
                  <a:lnTo>
                    <a:pt x="66068" y="42899"/>
                  </a:lnTo>
                  <a:lnTo>
                    <a:pt x="65947" y="43080"/>
                  </a:lnTo>
                  <a:lnTo>
                    <a:pt x="65827" y="43321"/>
                  </a:lnTo>
                  <a:lnTo>
                    <a:pt x="65766" y="43502"/>
                  </a:lnTo>
                  <a:lnTo>
                    <a:pt x="65766" y="43744"/>
                  </a:lnTo>
                  <a:lnTo>
                    <a:pt x="65766" y="43985"/>
                  </a:lnTo>
                  <a:lnTo>
                    <a:pt x="65827" y="44166"/>
                  </a:lnTo>
                  <a:lnTo>
                    <a:pt x="65947" y="44407"/>
                  </a:lnTo>
                  <a:lnTo>
                    <a:pt x="66068" y="44588"/>
                  </a:lnTo>
                  <a:lnTo>
                    <a:pt x="66249" y="44709"/>
                  </a:lnTo>
                  <a:lnTo>
                    <a:pt x="66490" y="44830"/>
                  </a:lnTo>
                  <a:lnTo>
                    <a:pt x="66671" y="44890"/>
                  </a:lnTo>
                  <a:lnTo>
                    <a:pt x="67154" y="44890"/>
                  </a:lnTo>
                  <a:lnTo>
                    <a:pt x="67335" y="44830"/>
                  </a:lnTo>
                  <a:lnTo>
                    <a:pt x="67576" y="44709"/>
                  </a:lnTo>
                  <a:lnTo>
                    <a:pt x="67757" y="44588"/>
                  </a:lnTo>
                  <a:lnTo>
                    <a:pt x="67878" y="44407"/>
                  </a:lnTo>
                  <a:lnTo>
                    <a:pt x="67999" y="44166"/>
                  </a:lnTo>
                  <a:lnTo>
                    <a:pt x="68059" y="43985"/>
                  </a:lnTo>
                  <a:lnTo>
                    <a:pt x="68059" y="43744"/>
                  </a:lnTo>
                  <a:lnTo>
                    <a:pt x="68059" y="43502"/>
                  </a:lnTo>
                  <a:lnTo>
                    <a:pt x="67999" y="43321"/>
                  </a:lnTo>
                  <a:lnTo>
                    <a:pt x="67878" y="43080"/>
                  </a:lnTo>
                  <a:lnTo>
                    <a:pt x="67757" y="42899"/>
                  </a:lnTo>
                  <a:lnTo>
                    <a:pt x="67576" y="42778"/>
                  </a:lnTo>
                  <a:lnTo>
                    <a:pt x="67335" y="42658"/>
                  </a:lnTo>
                  <a:lnTo>
                    <a:pt x="67154" y="42597"/>
                  </a:lnTo>
                  <a:close/>
                  <a:moveTo>
                    <a:pt x="72464" y="42597"/>
                  </a:moveTo>
                  <a:lnTo>
                    <a:pt x="72283" y="42658"/>
                  </a:lnTo>
                  <a:lnTo>
                    <a:pt x="72041" y="42778"/>
                  </a:lnTo>
                  <a:lnTo>
                    <a:pt x="71860" y="42899"/>
                  </a:lnTo>
                  <a:lnTo>
                    <a:pt x="71740" y="43080"/>
                  </a:lnTo>
                  <a:lnTo>
                    <a:pt x="71619" y="43321"/>
                  </a:lnTo>
                  <a:lnTo>
                    <a:pt x="71559" y="43502"/>
                  </a:lnTo>
                  <a:lnTo>
                    <a:pt x="71559" y="43744"/>
                  </a:lnTo>
                  <a:lnTo>
                    <a:pt x="71559" y="43985"/>
                  </a:lnTo>
                  <a:lnTo>
                    <a:pt x="71619" y="44166"/>
                  </a:lnTo>
                  <a:lnTo>
                    <a:pt x="71740" y="44407"/>
                  </a:lnTo>
                  <a:lnTo>
                    <a:pt x="71860" y="44588"/>
                  </a:lnTo>
                  <a:lnTo>
                    <a:pt x="72041" y="44709"/>
                  </a:lnTo>
                  <a:lnTo>
                    <a:pt x="72283" y="44830"/>
                  </a:lnTo>
                  <a:lnTo>
                    <a:pt x="72464" y="44890"/>
                  </a:lnTo>
                  <a:lnTo>
                    <a:pt x="72946" y="44890"/>
                  </a:lnTo>
                  <a:lnTo>
                    <a:pt x="73127" y="44830"/>
                  </a:lnTo>
                  <a:lnTo>
                    <a:pt x="73369" y="44709"/>
                  </a:lnTo>
                  <a:lnTo>
                    <a:pt x="73550" y="44588"/>
                  </a:lnTo>
                  <a:lnTo>
                    <a:pt x="73670" y="44407"/>
                  </a:lnTo>
                  <a:lnTo>
                    <a:pt x="73791" y="44166"/>
                  </a:lnTo>
                  <a:lnTo>
                    <a:pt x="73851" y="43985"/>
                  </a:lnTo>
                  <a:lnTo>
                    <a:pt x="73851" y="43744"/>
                  </a:lnTo>
                  <a:lnTo>
                    <a:pt x="73851" y="43502"/>
                  </a:lnTo>
                  <a:lnTo>
                    <a:pt x="73791" y="43321"/>
                  </a:lnTo>
                  <a:lnTo>
                    <a:pt x="73670" y="43080"/>
                  </a:lnTo>
                  <a:lnTo>
                    <a:pt x="73550" y="42899"/>
                  </a:lnTo>
                  <a:lnTo>
                    <a:pt x="73369" y="42778"/>
                  </a:lnTo>
                  <a:lnTo>
                    <a:pt x="73127" y="42658"/>
                  </a:lnTo>
                  <a:lnTo>
                    <a:pt x="72946" y="42597"/>
                  </a:lnTo>
                  <a:close/>
                  <a:moveTo>
                    <a:pt x="724" y="45554"/>
                  </a:moveTo>
                  <a:lnTo>
                    <a:pt x="1147" y="47424"/>
                  </a:lnTo>
                  <a:lnTo>
                    <a:pt x="1267" y="47243"/>
                  </a:lnTo>
                  <a:lnTo>
                    <a:pt x="1388" y="47062"/>
                  </a:lnTo>
                  <a:lnTo>
                    <a:pt x="1448" y="46881"/>
                  </a:lnTo>
                  <a:lnTo>
                    <a:pt x="1448" y="46640"/>
                  </a:lnTo>
                  <a:lnTo>
                    <a:pt x="1388" y="46278"/>
                  </a:lnTo>
                  <a:lnTo>
                    <a:pt x="1267" y="45976"/>
                  </a:lnTo>
                  <a:lnTo>
                    <a:pt x="1026" y="45735"/>
                  </a:lnTo>
                  <a:lnTo>
                    <a:pt x="724" y="45554"/>
                  </a:lnTo>
                  <a:close/>
                  <a:moveTo>
                    <a:pt x="75179" y="45554"/>
                  </a:moveTo>
                  <a:lnTo>
                    <a:pt x="74877" y="45735"/>
                  </a:lnTo>
                  <a:lnTo>
                    <a:pt x="74636" y="45976"/>
                  </a:lnTo>
                  <a:lnTo>
                    <a:pt x="74515" y="46278"/>
                  </a:lnTo>
                  <a:lnTo>
                    <a:pt x="74455" y="46640"/>
                  </a:lnTo>
                  <a:lnTo>
                    <a:pt x="74455" y="46881"/>
                  </a:lnTo>
                  <a:lnTo>
                    <a:pt x="74515" y="47062"/>
                  </a:lnTo>
                  <a:lnTo>
                    <a:pt x="74636" y="47303"/>
                  </a:lnTo>
                  <a:lnTo>
                    <a:pt x="74756" y="47424"/>
                  </a:lnTo>
                  <a:lnTo>
                    <a:pt x="75179" y="45554"/>
                  </a:lnTo>
                  <a:close/>
                  <a:moveTo>
                    <a:pt x="5853" y="45493"/>
                  </a:moveTo>
                  <a:lnTo>
                    <a:pt x="5672" y="45554"/>
                  </a:lnTo>
                  <a:lnTo>
                    <a:pt x="5431" y="45674"/>
                  </a:lnTo>
                  <a:lnTo>
                    <a:pt x="5250" y="45795"/>
                  </a:lnTo>
                  <a:lnTo>
                    <a:pt x="5129" y="45976"/>
                  </a:lnTo>
                  <a:lnTo>
                    <a:pt x="5008" y="46217"/>
                  </a:lnTo>
                  <a:lnTo>
                    <a:pt x="4948" y="46398"/>
                  </a:lnTo>
                  <a:lnTo>
                    <a:pt x="4948" y="46640"/>
                  </a:lnTo>
                  <a:lnTo>
                    <a:pt x="4948" y="46881"/>
                  </a:lnTo>
                  <a:lnTo>
                    <a:pt x="5008" y="47062"/>
                  </a:lnTo>
                  <a:lnTo>
                    <a:pt x="5129" y="47303"/>
                  </a:lnTo>
                  <a:lnTo>
                    <a:pt x="5250" y="47484"/>
                  </a:lnTo>
                  <a:lnTo>
                    <a:pt x="5431" y="47605"/>
                  </a:lnTo>
                  <a:lnTo>
                    <a:pt x="5672" y="47726"/>
                  </a:lnTo>
                  <a:lnTo>
                    <a:pt x="5853" y="47786"/>
                  </a:lnTo>
                  <a:lnTo>
                    <a:pt x="6336" y="47786"/>
                  </a:lnTo>
                  <a:lnTo>
                    <a:pt x="6517" y="47726"/>
                  </a:lnTo>
                  <a:lnTo>
                    <a:pt x="6758" y="47605"/>
                  </a:lnTo>
                  <a:lnTo>
                    <a:pt x="6939" y="47484"/>
                  </a:lnTo>
                  <a:lnTo>
                    <a:pt x="7060" y="47303"/>
                  </a:lnTo>
                  <a:lnTo>
                    <a:pt x="7180" y="47062"/>
                  </a:lnTo>
                  <a:lnTo>
                    <a:pt x="7241" y="46881"/>
                  </a:lnTo>
                  <a:lnTo>
                    <a:pt x="7241" y="46640"/>
                  </a:lnTo>
                  <a:lnTo>
                    <a:pt x="7241" y="46398"/>
                  </a:lnTo>
                  <a:lnTo>
                    <a:pt x="7180" y="46217"/>
                  </a:lnTo>
                  <a:lnTo>
                    <a:pt x="7060" y="45976"/>
                  </a:lnTo>
                  <a:lnTo>
                    <a:pt x="6939" y="45795"/>
                  </a:lnTo>
                  <a:lnTo>
                    <a:pt x="6758" y="45674"/>
                  </a:lnTo>
                  <a:lnTo>
                    <a:pt x="6517" y="45554"/>
                  </a:lnTo>
                  <a:lnTo>
                    <a:pt x="6336" y="45493"/>
                  </a:lnTo>
                  <a:close/>
                  <a:moveTo>
                    <a:pt x="11645" y="45493"/>
                  </a:moveTo>
                  <a:lnTo>
                    <a:pt x="11464" y="45554"/>
                  </a:lnTo>
                  <a:lnTo>
                    <a:pt x="11223" y="45674"/>
                  </a:lnTo>
                  <a:lnTo>
                    <a:pt x="11042" y="45795"/>
                  </a:lnTo>
                  <a:lnTo>
                    <a:pt x="10921" y="45976"/>
                  </a:lnTo>
                  <a:lnTo>
                    <a:pt x="10800" y="46217"/>
                  </a:lnTo>
                  <a:lnTo>
                    <a:pt x="10740" y="46398"/>
                  </a:lnTo>
                  <a:lnTo>
                    <a:pt x="10740" y="46640"/>
                  </a:lnTo>
                  <a:lnTo>
                    <a:pt x="10740" y="46881"/>
                  </a:lnTo>
                  <a:lnTo>
                    <a:pt x="10800" y="47062"/>
                  </a:lnTo>
                  <a:lnTo>
                    <a:pt x="10921" y="47303"/>
                  </a:lnTo>
                  <a:lnTo>
                    <a:pt x="11042" y="47484"/>
                  </a:lnTo>
                  <a:lnTo>
                    <a:pt x="11223" y="47605"/>
                  </a:lnTo>
                  <a:lnTo>
                    <a:pt x="11464" y="47726"/>
                  </a:lnTo>
                  <a:lnTo>
                    <a:pt x="11645" y="47786"/>
                  </a:lnTo>
                  <a:lnTo>
                    <a:pt x="12128" y="47786"/>
                  </a:lnTo>
                  <a:lnTo>
                    <a:pt x="12309" y="47726"/>
                  </a:lnTo>
                  <a:lnTo>
                    <a:pt x="12550" y="47605"/>
                  </a:lnTo>
                  <a:lnTo>
                    <a:pt x="12731" y="47484"/>
                  </a:lnTo>
                  <a:lnTo>
                    <a:pt x="12852" y="47303"/>
                  </a:lnTo>
                  <a:lnTo>
                    <a:pt x="12973" y="47062"/>
                  </a:lnTo>
                  <a:lnTo>
                    <a:pt x="13033" y="46881"/>
                  </a:lnTo>
                  <a:lnTo>
                    <a:pt x="13033" y="46640"/>
                  </a:lnTo>
                  <a:lnTo>
                    <a:pt x="13033" y="46398"/>
                  </a:lnTo>
                  <a:lnTo>
                    <a:pt x="12973" y="46217"/>
                  </a:lnTo>
                  <a:lnTo>
                    <a:pt x="12852" y="45976"/>
                  </a:lnTo>
                  <a:lnTo>
                    <a:pt x="12731" y="45795"/>
                  </a:lnTo>
                  <a:lnTo>
                    <a:pt x="12550" y="45674"/>
                  </a:lnTo>
                  <a:lnTo>
                    <a:pt x="12309" y="45554"/>
                  </a:lnTo>
                  <a:lnTo>
                    <a:pt x="12128" y="45493"/>
                  </a:lnTo>
                  <a:close/>
                  <a:moveTo>
                    <a:pt x="17437" y="45493"/>
                  </a:moveTo>
                  <a:lnTo>
                    <a:pt x="17256" y="45554"/>
                  </a:lnTo>
                  <a:lnTo>
                    <a:pt x="17015" y="45674"/>
                  </a:lnTo>
                  <a:lnTo>
                    <a:pt x="16834" y="45795"/>
                  </a:lnTo>
                  <a:lnTo>
                    <a:pt x="16713" y="45976"/>
                  </a:lnTo>
                  <a:lnTo>
                    <a:pt x="16593" y="46217"/>
                  </a:lnTo>
                  <a:lnTo>
                    <a:pt x="16532" y="46398"/>
                  </a:lnTo>
                  <a:lnTo>
                    <a:pt x="16532" y="46640"/>
                  </a:lnTo>
                  <a:lnTo>
                    <a:pt x="16532" y="46881"/>
                  </a:lnTo>
                  <a:lnTo>
                    <a:pt x="16593" y="47062"/>
                  </a:lnTo>
                  <a:lnTo>
                    <a:pt x="16713" y="47303"/>
                  </a:lnTo>
                  <a:lnTo>
                    <a:pt x="16834" y="47484"/>
                  </a:lnTo>
                  <a:lnTo>
                    <a:pt x="17015" y="47605"/>
                  </a:lnTo>
                  <a:lnTo>
                    <a:pt x="17256" y="47726"/>
                  </a:lnTo>
                  <a:lnTo>
                    <a:pt x="17437" y="47786"/>
                  </a:lnTo>
                  <a:lnTo>
                    <a:pt x="17920" y="47786"/>
                  </a:lnTo>
                  <a:lnTo>
                    <a:pt x="18101" y="47726"/>
                  </a:lnTo>
                  <a:lnTo>
                    <a:pt x="18342" y="47605"/>
                  </a:lnTo>
                  <a:lnTo>
                    <a:pt x="18523" y="47484"/>
                  </a:lnTo>
                  <a:lnTo>
                    <a:pt x="18644" y="47303"/>
                  </a:lnTo>
                  <a:lnTo>
                    <a:pt x="18765" y="47062"/>
                  </a:lnTo>
                  <a:lnTo>
                    <a:pt x="18825" y="46881"/>
                  </a:lnTo>
                  <a:lnTo>
                    <a:pt x="18825" y="46640"/>
                  </a:lnTo>
                  <a:lnTo>
                    <a:pt x="18825" y="46398"/>
                  </a:lnTo>
                  <a:lnTo>
                    <a:pt x="18765" y="46217"/>
                  </a:lnTo>
                  <a:lnTo>
                    <a:pt x="18644" y="45976"/>
                  </a:lnTo>
                  <a:lnTo>
                    <a:pt x="18523" y="45795"/>
                  </a:lnTo>
                  <a:lnTo>
                    <a:pt x="18342" y="45674"/>
                  </a:lnTo>
                  <a:lnTo>
                    <a:pt x="18101" y="45554"/>
                  </a:lnTo>
                  <a:lnTo>
                    <a:pt x="17920" y="45493"/>
                  </a:lnTo>
                  <a:close/>
                  <a:moveTo>
                    <a:pt x="23230" y="45493"/>
                  </a:moveTo>
                  <a:lnTo>
                    <a:pt x="23049" y="45554"/>
                  </a:lnTo>
                  <a:lnTo>
                    <a:pt x="22807" y="45674"/>
                  </a:lnTo>
                  <a:lnTo>
                    <a:pt x="22626" y="45795"/>
                  </a:lnTo>
                  <a:lnTo>
                    <a:pt x="22506" y="45976"/>
                  </a:lnTo>
                  <a:lnTo>
                    <a:pt x="22385" y="46217"/>
                  </a:lnTo>
                  <a:lnTo>
                    <a:pt x="22325" y="46398"/>
                  </a:lnTo>
                  <a:lnTo>
                    <a:pt x="22325" y="46640"/>
                  </a:lnTo>
                  <a:lnTo>
                    <a:pt x="22325" y="46881"/>
                  </a:lnTo>
                  <a:lnTo>
                    <a:pt x="22385" y="47062"/>
                  </a:lnTo>
                  <a:lnTo>
                    <a:pt x="22506" y="47303"/>
                  </a:lnTo>
                  <a:lnTo>
                    <a:pt x="22626" y="47484"/>
                  </a:lnTo>
                  <a:lnTo>
                    <a:pt x="22807" y="47605"/>
                  </a:lnTo>
                  <a:lnTo>
                    <a:pt x="23049" y="47726"/>
                  </a:lnTo>
                  <a:lnTo>
                    <a:pt x="23230" y="47786"/>
                  </a:lnTo>
                  <a:lnTo>
                    <a:pt x="23712" y="47786"/>
                  </a:lnTo>
                  <a:lnTo>
                    <a:pt x="23893" y="47726"/>
                  </a:lnTo>
                  <a:lnTo>
                    <a:pt x="24135" y="47605"/>
                  </a:lnTo>
                  <a:lnTo>
                    <a:pt x="24316" y="47484"/>
                  </a:lnTo>
                  <a:lnTo>
                    <a:pt x="24436" y="47303"/>
                  </a:lnTo>
                  <a:lnTo>
                    <a:pt x="24557" y="47062"/>
                  </a:lnTo>
                  <a:lnTo>
                    <a:pt x="24617" y="46881"/>
                  </a:lnTo>
                  <a:lnTo>
                    <a:pt x="24617" y="46640"/>
                  </a:lnTo>
                  <a:lnTo>
                    <a:pt x="24617" y="46398"/>
                  </a:lnTo>
                  <a:lnTo>
                    <a:pt x="24557" y="46217"/>
                  </a:lnTo>
                  <a:lnTo>
                    <a:pt x="24436" y="45976"/>
                  </a:lnTo>
                  <a:lnTo>
                    <a:pt x="24316" y="45795"/>
                  </a:lnTo>
                  <a:lnTo>
                    <a:pt x="24135" y="45674"/>
                  </a:lnTo>
                  <a:lnTo>
                    <a:pt x="23893" y="45554"/>
                  </a:lnTo>
                  <a:lnTo>
                    <a:pt x="23712" y="45493"/>
                  </a:lnTo>
                  <a:close/>
                  <a:moveTo>
                    <a:pt x="29022" y="45493"/>
                  </a:moveTo>
                  <a:lnTo>
                    <a:pt x="28841" y="45554"/>
                  </a:lnTo>
                  <a:lnTo>
                    <a:pt x="28599" y="45674"/>
                  </a:lnTo>
                  <a:lnTo>
                    <a:pt x="28418" y="45795"/>
                  </a:lnTo>
                  <a:lnTo>
                    <a:pt x="28298" y="45976"/>
                  </a:lnTo>
                  <a:lnTo>
                    <a:pt x="28177" y="46217"/>
                  </a:lnTo>
                  <a:lnTo>
                    <a:pt x="28117" y="46398"/>
                  </a:lnTo>
                  <a:lnTo>
                    <a:pt x="28117" y="46640"/>
                  </a:lnTo>
                  <a:lnTo>
                    <a:pt x="28117" y="46881"/>
                  </a:lnTo>
                  <a:lnTo>
                    <a:pt x="28177" y="47062"/>
                  </a:lnTo>
                  <a:lnTo>
                    <a:pt x="28298" y="47303"/>
                  </a:lnTo>
                  <a:lnTo>
                    <a:pt x="28418" y="47484"/>
                  </a:lnTo>
                  <a:lnTo>
                    <a:pt x="28599" y="47605"/>
                  </a:lnTo>
                  <a:lnTo>
                    <a:pt x="28841" y="47726"/>
                  </a:lnTo>
                  <a:lnTo>
                    <a:pt x="29022" y="47786"/>
                  </a:lnTo>
                  <a:lnTo>
                    <a:pt x="29505" y="47786"/>
                  </a:lnTo>
                  <a:lnTo>
                    <a:pt x="29686" y="47726"/>
                  </a:lnTo>
                  <a:lnTo>
                    <a:pt x="29927" y="47605"/>
                  </a:lnTo>
                  <a:lnTo>
                    <a:pt x="30108" y="47484"/>
                  </a:lnTo>
                  <a:lnTo>
                    <a:pt x="30229" y="47303"/>
                  </a:lnTo>
                  <a:lnTo>
                    <a:pt x="30349" y="47062"/>
                  </a:lnTo>
                  <a:lnTo>
                    <a:pt x="30410" y="46881"/>
                  </a:lnTo>
                  <a:lnTo>
                    <a:pt x="30410" y="46640"/>
                  </a:lnTo>
                  <a:lnTo>
                    <a:pt x="30410" y="46398"/>
                  </a:lnTo>
                  <a:lnTo>
                    <a:pt x="30349" y="46217"/>
                  </a:lnTo>
                  <a:lnTo>
                    <a:pt x="30229" y="45976"/>
                  </a:lnTo>
                  <a:lnTo>
                    <a:pt x="30108" y="45795"/>
                  </a:lnTo>
                  <a:lnTo>
                    <a:pt x="29927" y="45674"/>
                  </a:lnTo>
                  <a:lnTo>
                    <a:pt x="29686" y="45554"/>
                  </a:lnTo>
                  <a:lnTo>
                    <a:pt x="29505" y="45493"/>
                  </a:lnTo>
                  <a:close/>
                  <a:moveTo>
                    <a:pt x="34814" y="45493"/>
                  </a:moveTo>
                  <a:lnTo>
                    <a:pt x="34633" y="45554"/>
                  </a:lnTo>
                  <a:lnTo>
                    <a:pt x="34392" y="45674"/>
                  </a:lnTo>
                  <a:lnTo>
                    <a:pt x="34211" y="45795"/>
                  </a:lnTo>
                  <a:lnTo>
                    <a:pt x="34090" y="45976"/>
                  </a:lnTo>
                  <a:lnTo>
                    <a:pt x="33969" y="46217"/>
                  </a:lnTo>
                  <a:lnTo>
                    <a:pt x="33909" y="46398"/>
                  </a:lnTo>
                  <a:lnTo>
                    <a:pt x="33909" y="46640"/>
                  </a:lnTo>
                  <a:lnTo>
                    <a:pt x="33909" y="46881"/>
                  </a:lnTo>
                  <a:lnTo>
                    <a:pt x="33969" y="47062"/>
                  </a:lnTo>
                  <a:lnTo>
                    <a:pt x="34090" y="47303"/>
                  </a:lnTo>
                  <a:lnTo>
                    <a:pt x="34211" y="47484"/>
                  </a:lnTo>
                  <a:lnTo>
                    <a:pt x="34392" y="47605"/>
                  </a:lnTo>
                  <a:lnTo>
                    <a:pt x="34633" y="47726"/>
                  </a:lnTo>
                  <a:lnTo>
                    <a:pt x="34814" y="47786"/>
                  </a:lnTo>
                  <a:lnTo>
                    <a:pt x="35297" y="47786"/>
                  </a:lnTo>
                  <a:lnTo>
                    <a:pt x="35478" y="47726"/>
                  </a:lnTo>
                  <a:lnTo>
                    <a:pt x="35719" y="47605"/>
                  </a:lnTo>
                  <a:lnTo>
                    <a:pt x="35900" y="47484"/>
                  </a:lnTo>
                  <a:lnTo>
                    <a:pt x="36021" y="47303"/>
                  </a:lnTo>
                  <a:lnTo>
                    <a:pt x="36141" y="47062"/>
                  </a:lnTo>
                  <a:lnTo>
                    <a:pt x="36202" y="46881"/>
                  </a:lnTo>
                  <a:lnTo>
                    <a:pt x="36202" y="46640"/>
                  </a:lnTo>
                  <a:lnTo>
                    <a:pt x="36202" y="46398"/>
                  </a:lnTo>
                  <a:lnTo>
                    <a:pt x="36141" y="46217"/>
                  </a:lnTo>
                  <a:lnTo>
                    <a:pt x="36021" y="45976"/>
                  </a:lnTo>
                  <a:lnTo>
                    <a:pt x="35900" y="45795"/>
                  </a:lnTo>
                  <a:lnTo>
                    <a:pt x="35719" y="45674"/>
                  </a:lnTo>
                  <a:lnTo>
                    <a:pt x="35478" y="45554"/>
                  </a:lnTo>
                  <a:lnTo>
                    <a:pt x="35297" y="45493"/>
                  </a:lnTo>
                  <a:close/>
                  <a:moveTo>
                    <a:pt x="40606" y="45493"/>
                  </a:moveTo>
                  <a:lnTo>
                    <a:pt x="40425" y="45554"/>
                  </a:lnTo>
                  <a:lnTo>
                    <a:pt x="40184" y="45674"/>
                  </a:lnTo>
                  <a:lnTo>
                    <a:pt x="40003" y="45795"/>
                  </a:lnTo>
                  <a:lnTo>
                    <a:pt x="39882" y="45976"/>
                  </a:lnTo>
                  <a:lnTo>
                    <a:pt x="39762" y="46217"/>
                  </a:lnTo>
                  <a:lnTo>
                    <a:pt x="39701" y="46398"/>
                  </a:lnTo>
                  <a:lnTo>
                    <a:pt x="39701" y="46640"/>
                  </a:lnTo>
                  <a:lnTo>
                    <a:pt x="39701" y="46881"/>
                  </a:lnTo>
                  <a:lnTo>
                    <a:pt x="39762" y="47062"/>
                  </a:lnTo>
                  <a:lnTo>
                    <a:pt x="39882" y="47303"/>
                  </a:lnTo>
                  <a:lnTo>
                    <a:pt x="40003" y="47484"/>
                  </a:lnTo>
                  <a:lnTo>
                    <a:pt x="40184" y="47605"/>
                  </a:lnTo>
                  <a:lnTo>
                    <a:pt x="40425" y="47726"/>
                  </a:lnTo>
                  <a:lnTo>
                    <a:pt x="40606" y="47786"/>
                  </a:lnTo>
                  <a:lnTo>
                    <a:pt x="41089" y="47786"/>
                  </a:lnTo>
                  <a:lnTo>
                    <a:pt x="41270" y="47726"/>
                  </a:lnTo>
                  <a:lnTo>
                    <a:pt x="41511" y="47605"/>
                  </a:lnTo>
                  <a:lnTo>
                    <a:pt x="41692" y="47484"/>
                  </a:lnTo>
                  <a:lnTo>
                    <a:pt x="41813" y="47303"/>
                  </a:lnTo>
                  <a:lnTo>
                    <a:pt x="41934" y="47062"/>
                  </a:lnTo>
                  <a:lnTo>
                    <a:pt x="41994" y="46881"/>
                  </a:lnTo>
                  <a:lnTo>
                    <a:pt x="41994" y="46640"/>
                  </a:lnTo>
                  <a:lnTo>
                    <a:pt x="41994" y="46398"/>
                  </a:lnTo>
                  <a:lnTo>
                    <a:pt x="41934" y="46217"/>
                  </a:lnTo>
                  <a:lnTo>
                    <a:pt x="41813" y="45976"/>
                  </a:lnTo>
                  <a:lnTo>
                    <a:pt x="41692" y="45795"/>
                  </a:lnTo>
                  <a:lnTo>
                    <a:pt x="41511" y="45674"/>
                  </a:lnTo>
                  <a:lnTo>
                    <a:pt x="41270" y="45554"/>
                  </a:lnTo>
                  <a:lnTo>
                    <a:pt x="41089" y="45493"/>
                  </a:lnTo>
                  <a:close/>
                  <a:moveTo>
                    <a:pt x="46399" y="45493"/>
                  </a:moveTo>
                  <a:lnTo>
                    <a:pt x="46218" y="45554"/>
                  </a:lnTo>
                  <a:lnTo>
                    <a:pt x="45976" y="45674"/>
                  </a:lnTo>
                  <a:lnTo>
                    <a:pt x="45795" y="45795"/>
                  </a:lnTo>
                  <a:lnTo>
                    <a:pt x="45674" y="45976"/>
                  </a:lnTo>
                  <a:lnTo>
                    <a:pt x="45554" y="46217"/>
                  </a:lnTo>
                  <a:lnTo>
                    <a:pt x="45493" y="46398"/>
                  </a:lnTo>
                  <a:lnTo>
                    <a:pt x="45493" y="46640"/>
                  </a:lnTo>
                  <a:lnTo>
                    <a:pt x="45493" y="46881"/>
                  </a:lnTo>
                  <a:lnTo>
                    <a:pt x="45554" y="47062"/>
                  </a:lnTo>
                  <a:lnTo>
                    <a:pt x="45674" y="47303"/>
                  </a:lnTo>
                  <a:lnTo>
                    <a:pt x="45795" y="47484"/>
                  </a:lnTo>
                  <a:lnTo>
                    <a:pt x="45976" y="47605"/>
                  </a:lnTo>
                  <a:lnTo>
                    <a:pt x="46218" y="47726"/>
                  </a:lnTo>
                  <a:lnTo>
                    <a:pt x="46399" y="47786"/>
                  </a:lnTo>
                  <a:lnTo>
                    <a:pt x="46881" y="47786"/>
                  </a:lnTo>
                  <a:lnTo>
                    <a:pt x="47062" y="47726"/>
                  </a:lnTo>
                  <a:lnTo>
                    <a:pt x="47304" y="47605"/>
                  </a:lnTo>
                  <a:lnTo>
                    <a:pt x="47485" y="47484"/>
                  </a:lnTo>
                  <a:lnTo>
                    <a:pt x="47605" y="47303"/>
                  </a:lnTo>
                  <a:lnTo>
                    <a:pt x="47726" y="47062"/>
                  </a:lnTo>
                  <a:lnTo>
                    <a:pt x="47786" y="46881"/>
                  </a:lnTo>
                  <a:lnTo>
                    <a:pt x="47786" y="46640"/>
                  </a:lnTo>
                  <a:lnTo>
                    <a:pt x="47786" y="46398"/>
                  </a:lnTo>
                  <a:lnTo>
                    <a:pt x="47726" y="46217"/>
                  </a:lnTo>
                  <a:lnTo>
                    <a:pt x="47605" y="45976"/>
                  </a:lnTo>
                  <a:lnTo>
                    <a:pt x="47485" y="45795"/>
                  </a:lnTo>
                  <a:lnTo>
                    <a:pt x="47304" y="45674"/>
                  </a:lnTo>
                  <a:lnTo>
                    <a:pt x="47062" y="45554"/>
                  </a:lnTo>
                  <a:lnTo>
                    <a:pt x="46881" y="45493"/>
                  </a:lnTo>
                  <a:close/>
                  <a:moveTo>
                    <a:pt x="52191" y="45493"/>
                  </a:moveTo>
                  <a:lnTo>
                    <a:pt x="52010" y="45554"/>
                  </a:lnTo>
                  <a:lnTo>
                    <a:pt x="51768" y="45674"/>
                  </a:lnTo>
                  <a:lnTo>
                    <a:pt x="51587" y="45795"/>
                  </a:lnTo>
                  <a:lnTo>
                    <a:pt x="51467" y="45976"/>
                  </a:lnTo>
                  <a:lnTo>
                    <a:pt x="51346" y="46217"/>
                  </a:lnTo>
                  <a:lnTo>
                    <a:pt x="51286" y="46398"/>
                  </a:lnTo>
                  <a:lnTo>
                    <a:pt x="51286" y="46640"/>
                  </a:lnTo>
                  <a:lnTo>
                    <a:pt x="51286" y="46881"/>
                  </a:lnTo>
                  <a:lnTo>
                    <a:pt x="51346" y="47062"/>
                  </a:lnTo>
                  <a:lnTo>
                    <a:pt x="51467" y="47303"/>
                  </a:lnTo>
                  <a:lnTo>
                    <a:pt x="51587" y="47484"/>
                  </a:lnTo>
                  <a:lnTo>
                    <a:pt x="51768" y="47605"/>
                  </a:lnTo>
                  <a:lnTo>
                    <a:pt x="52010" y="47726"/>
                  </a:lnTo>
                  <a:lnTo>
                    <a:pt x="52191" y="47786"/>
                  </a:lnTo>
                  <a:lnTo>
                    <a:pt x="52673" y="47786"/>
                  </a:lnTo>
                  <a:lnTo>
                    <a:pt x="52854" y="47726"/>
                  </a:lnTo>
                  <a:lnTo>
                    <a:pt x="53096" y="47605"/>
                  </a:lnTo>
                  <a:lnTo>
                    <a:pt x="53277" y="47484"/>
                  </a:lnTo>
                  <a:lnTo>
                    <a:pt x="53397" y="47303"/>
                  </a:lnTo>
                  <a:lnTo>
                    <a:pt x="53518" y="47062"/>
                  </a:lnTo>
                  <a:lnTo>
                    <a:pt x="53578" y="46881"/>
                  </a:lnTo>
                  <a:lnTo>
                    <a:pt x="53578" y="46640"/>
                  </a:lnTo>
                  <a:lnTo>
                    <a:pt x="53578" y="46398"/>
                  </a:lnTo>
                  <a:lnTo>
                    <a:pt x="53518" y="46217"/>
                  </a:lnTo>
                  <a:lnTo>
                    <a:pt x="53397" y="45976"/>
                  </a:lnTo>
                  <a:lnTo>
                    <a:pt x="53277" y="45795"/>
                  </a:lnTo>
                  <a:lnTo>
                    <a:pt x="53096" y="45674"/>
                  </a:lnTo>
                  <a:lnTo>
                    <a:pt x="52854" y="45554"/>
                  </a:lnTo>
                  <a:lnTo>
                    <a:pt x="52673" y="45493"/>
                  </a:lnTo>
                  <a:close/>
                  <a:moveTo>
                    <a:pt x="57983" y="45493"/>
                  </a:moveTo>
                  <a:lnTo>
                    <a:pt x="57802" y="45554"/>
                  </a:lnTo>
                  <a:lnTo>
                    <a:pt x="57561" y="45674"/>
                  </a:lnTo>
                  <a:lnTo>
                    <a:pt x="57380" y="45795"/>
                  </a:lnTo>
                  <a:lnTo>
                    <a:pt x="57259" y="45976"/>
                  </a:lnTo>
                  <a:lnTo>
                    <a:pt x="57138" y="46217"/>
                  </a:lnTo>
                  <a:lnTo>
                    <a:pt x="57078" y="46398"/>
                  </a:lnTo>
                  <a:lnTo>
                    <a:pt x="57078" y="46640"/>
                  </a:lnTo>
                  <a:lnTo>
                    <a:pt x="57078" y="46881"/>
                  </a:lnTo>
                  <a:lnTo>
                    <a:pt x="57138" y="47062"/>
                  </a:lnTo>
                  <a:lnTo>
                    <a:pt x="57259" y="47303"/>
                  </a:lnTo>
                  <a:lnTo>
                    <a:pt x="57380" y="47484"/>
                  </a:lnTo>
                  <a:lnTo>
                    <a:pt x="57561" y="47605"/>
                  </a:lnTo>
                  <a:lnTo>
                    <a:pt x="57802" y="47726"/>
                  </a:lnTo>
                  <a:lnTo>
                    <a:pt x="57983" y="47786"/>
                  </a:lnTo>
                  <a:lnTo>
                    <a:pt x="58466" y="47786"/>
                  </a:lnTo>
                  <a:lnTo>
                    <a:pt x="58647" y="47726"/>
                  </a:lnTo>
                  <a:lnTo>
                    <a:pt x="58888" y="47605"/>
                  </a:lnTo>
                  <a:lnTo>
                    <a:pt x="59069" y="47484"/>
                  </a:lnTo>
                  <a:lnTo>
                    <a:pt x="59190" y="47303"/>
                  </a:lnTo>
                  <a:lnTo>
                    <a:pt x="59310" y="47062"/>
                  </a:lnTo>
                  <a:lnTo>
                    <a:pt x="59371" y="46881"/>
                  </a:lnTo>
                  <a:lnTo>
                    <a:pt x="59371" y="46640"/>
                  </a:lnTo>
                  <a:lnTo>
                    <a:pt x="59371" y="46398"/>
                  </a:lnTo>
                  <a:lnTo>
                    <a:pt x="59310" y="46217"/>
                  </a:lnTo>
                  <a:lnTo>
                    <a:pt x="59190" y="45976"/>
                  </a:lnTo>
                  <a:lnTo>
                    <a:pt x="59069" y="45795"/>
                  </a:lnTo>
                  <a:lnTo>
                    <a:pt x="58888" y="45674"/>
                  </a:lnTo>
                  <a:lnTo>
                    <a:pt x="58647" y="45554"/>
                  </a:lnTo>
                  <a:lnTo>
                    <a:pt x="58466" y="45493"/>
                  </a:lnTo>
                  <a:close/>
                  <a:moveTo>
                    <a:pt x="63775" y="45493"/>
                  </a:moveTo>
                  <a:lnTo>
                    <a:pt x="63594" y="45554"/>
                  </a:lnTo>
                  <a:lnTo>
                    <a:pt x="63353" y="45674"/>
                  </a:lnTo>
                  <a:lnTo>
                    <a:pt x="63172" y="45795"/>
                  </a:lnTo>
                  <a:lnTo>
                    <a:pt x="63051" y="45976"/>
                  </a:lnTo>
                  <a:lnTo>
                    <a:pt x="62931" y="46217"/>
                  </a:lnTo>
                  <a:lnTo>
                    <a:pt x="62870" y="46398"/>
                  </a:lnTo>
                  <a:lnTo>
                    <a:pt x="62870" y="46640"/>
                  </a:lnTo>
                  <a:lnTo>
                    <a:pt x="62870" y="46881"/>
                  </a:lnTo>
                  <a:lnTo>
                    <a:pt x="62931" y="47062"/>
                  </a:lnTo>
                  <a:lnTo>
                    <a:pt x="63051" y="47303"/>
                  </a:lnTo>
                  <a:lnTo>
                    <a:pt x="63172" y="47484"/>
                  </a:lnTo>
                  <a:lnTo>
                    <a:pt x="63353" y="47605"/>
                  </a:lnTo>
                  <a:lnTo>
                    <a:pt x="63594" y="47726"/>
                  </a:lnTo>
                  <a:lnTo>
                    <a:pt x="63775" y="47786"/>
                  </a:lnTo>
                  <a:lnTo>
                    <a:pt x="64258" y="47786"/>
                  </a:lnTo>
                  <a:lnTo>
                    <a:pt x="64439" y="47726"/>
                  </a:lnTo>
                  <a:lnTo>
                    <a:pt x="64680" y="47605"/>
                  </a:lnTo>
                  <a:lnTo>
                    <a:pt x="64861" y="47484"/>
                  </a:lnTo>
                  <a:lnTo>
                    <a:pt x="64982" y="47303"/>
                  </a:lnTo>
                  <a:lnTo>
                    <a:pt x="65103" y="47062"/>
                  </a:lnTo>
                  <a:lnTo>
                    <a:pt x="65163" y="46881"/>
                  </a:lnTo>
                  <a:lnTo>
                    <a:pt x="65163" y="46640"/>
                  </a:lnTo>
                  <a:lnTo>
                    <a:pt x="65163" y="46398"/>
                  </a:lnTo>
                  <a:lnTo>
                    <a:pt x="65103" y="46217"/>
                  </a:lnTo>
                  <a:lnTo>
                    <a:pt x="64982" y="45976"/>
                  </a:lnTo>
                  <a:lnTo>
                    <a:pt x="64861" y="45795"/>
                  </a:lnTo>
                  <a:lnTo>
                    <a:pt x="64680" y="45674"/>
                  </a:lnTo>
                  <a:lnTo>
                    <a:pt x="64439" y="45554"/>
                  </a:lnTo>
                  <a:lnTo>
                    <a:pt x="64258" y="45493"/>
                  </a:lnTo>
                  <a:close/>
                  <a:moveTo>
                    <a:pt x="69567" y="45493"/>
                  </a:moveTo>
                  <a:lnTo>
                    <a:pt x="69386" y="45554"/>
                  </a:lnTo>
                  <a:lnTo>
                    <a:pt x="69145" y="45674"/>
                  </a:lnTo>
                  <a:lnTo>
                    <a:pt x="68964" y="45795"/>
                  </a:lnTo>
                  <a:lnTo>
                    <a:pt x="68843" y="45976"/>
                  </a:lnTo>
                  <a:lnTo>
                    <a:pt x="68723" y="46217"/>
                  </a:lnTo>
                  <a:lnTo>
                    <a:pt x="68662" y="46398"/>
                  </a:lnTo>
                  <a:lnTo>
                    <a:pt x="68662" y="46640"/>
                  </a:lnTo>
                  <a:lnTo>
                    <a:pt x="68662" y="46881"/>
                  </a:lnTo>
                  <a:lnTo>
                    <a:pt x="68723" y="47062"/>
                  </a:lnTo>
                  <a:lnTo>
                    <a:pt x="68843" y="47303"/>
                  </a:lnTo>
                  <a:lnTo>
                    <a:pt x="68964" y="47484"/>
                  </a:lnTo>
                  <a:lnTo>
                    <a:pt x="69145" y="47605"/>
                  </a:lnTo>
                  <a:lnTo>
                    <a:pt x="69386" y="47726"/>
                  </a:lnTo>
                  <a:lnTo>
                    <a:pt x="69567" y="47786"/>
                  </a:lnTo>
                  <a:lnTo>
                    <a:pt x="70050" y="47786"/>
                  </a:lnTo>
                  <a:lnTo>
                    <a:pt x="70231" y="47726"/>
                  </a:lnTo>
                  <a:lnTo>
                    <a:pt x="70472" y="47605"/>
                  </a:lnTo>
                  <a:lnTo>
                    <a:pt x="70653" y="47484"/>
                  </a:lnTo>
                  <a:lnTo>
                    <a:pt x="70774" y="47303"/>
                  </a:lnTo>
                  <a:lnTo>
                    <a:pt x="70895" y="47062"/>
                  </a:lnTo>
                  <a:lnTo>
                    <a:pt x="70955" y="46881"/>
                  </a:lnTo>
                  <a:lnTo>
                    <a:pt x="70955" y="46640"/>
                  </a:lnTo>
                  <a:lnTo>
                    <a:pt x="70955" y="46398"/>
                  </a:lnTo>
                  <a:lnTo>
                    <a:pt x="70895" y="46217"/>
                  </a:lnTo>
                  <a:lnTo>
                    <a:pt x="70774" y="45976"/>
                  </a:lnTo>
                  <a:lnTo>
                    <a:pt x="70653" y="45795"/>
                  </a:lnTo>
                  <a:lnTo>
                    <a:pt x="70472" y="45674"/>
                  </a:lnTo>
                  <a:lnTo>
                    <a:pt x="70231" y="45554"/>
                  </a:lnTo>
                  <a:lnTo>
                    <a:pt x="70050" y="45493"/>
                  </a:lnTo>
                  <a:close/>
                  <a:moveTo>
                    <a:pt x="2896" y="48389"/>
                  </a:moveTo>
                  <a:lnTo>
                    <a:pt x="2655" y="48510"/>
                  </a:lnTo>
                  <a:lnTo>
                    <a:pt x="2414" y="48691"/>
                  </a:lnTo>
                  <a:lnTo>
                    <a:pt x="2233" y="48872"/>
                  </a:lnTo>
                  <a:lnTo>
                    <a:pt x="2112" y="49174"/>
                  </a:lnTo>
                  <a:lnTo>
                    <a:pt x="2052" y="49536"/>
                  </a:lnTo>
                  <a:lnTo>
                    <a:pt x="2052" y="49777"/>
                  </a:lnTo>
                  <a:lnTo>
                    <a:pt x="2112" y="49958"/>
                  </a:lnTo>
                  <a:lnTo>
                    <a:pt x="2233" y="50200"/>
                  </a:lnTo>
                  <a:lnTo>
                    <a:pt x="2353" y="50381"/>
                  </a:lnTo>
                  <a:lnTo>
                    <a:pt x="2534" y="50501"/>
                  </a:lnTo>
                  <a:lnTo>
                    <a:pt x="2776" y="50622"/>
                  </a:lnTo>
                  <a:lnTo>
                    <a:pt x="2957" y="50682"/>
                  </a:lnTo>
                  <a:lnTo>
                    <a:pt x="3439" y="50682"/>
                  </a:lnTo>
                  <a:lnTo>
                    <a:pt x="3620" y="50622"/>
                  </a:lnTo>
                  <a:lnTo>
                    <a:pt x="3862" y="50501"/>
                  </a:lnTo>
                  <a:lnTo>
                    <a:pt x="4043" y="50381"/>
                  </a:lnTo>
                  <a:lnTo>
                    <a:pt x="4164" y="50200"/>
                  </a:lnTo>
                  <a:lnTo>
                    <a:pt x="4284" y="49958"/>
                  </a:lnTo>
                  <a:lnTo>
                    <a:pt x="4345" y="49777"/>
                  </a:lnTo>
                  <a:lnTo>
                    <a:pt x="4345" y="49536"/>
                  </a:lnTo>
                  <a:lnTo>
                    <a:pt x="4284" y="49174"/>
                  </a:lnTo>
                  <a:lnTo>
                    <a:pt x="4164" y="48872"/>
                  </a:lnTo>
                  <a:lnTo>
                    <a:pt x="3982" y="48691"/>
                  </a:lnTo>
                  <a:lnTo>
                    <a:pt x="3741" y="48510"/>
                  </a:lnTo>
                  <a:lnTo>
                    <a:pt x="3500" y="48389"/>
                  </a:lnTo>
                  <a:close/>
                  <a:moveTo>
                    <a:pt x="8689" y="48389"/>
                  </a:moveTo>
                  <a:lnTo>
                    <a:pt x="8447" y="48510"/>
                  </a:lnTo>
                  <a:lnTo>
                    <a:pt x="8206" y="48691"/>
                  </a:lnTo>
                  <a:lnTo>
                    <a:pt x="8025" y="48872"/>
                  </a:lnTo>
                  <a:lnTo>
                    <a:pt x="7904" y="49174"/>
                  </a:lnTo>
                  <a:lnTo>
                    <a:pt x="7844" y="49536"/>
                  </a:lnTo>
                  <a:lnTo>
                    <a:pt x="7844" y="49777"/>
                  </a:lnTo>
                  <a:lnTo>
                    <a:pt x="7904" y="49958"/>
                  </a:lnTo>
                  <a:lnTo>
                    <a:pt x="8025" y="50200"/>
                  </a:lnTo>
                  <a:lnTo>
                    <a:pt x="8146" y="50381"/>
                  </a:lnTo>
                  <a:lnTo>
                    <a:pt x="8327" y="50501"/>
                  </a:lnTo>
                  <a:lnTo>
                    <a:pt x="8568" y="50622"/>
                  </a:lnTo>
                  <a:lnTo>
                    <a:pt x="8749" y="50682"/>
                  </a:lnTo>
                  <a:lnTo>
                    <a:pt x="9232" y="50682"/>
                  </a:lnTo>
                  <a:lnTo>
                    <a:pt x="9413" y="50622"/>
                  </a:lnTo>
                  <a:lnTo>
                    <a:pt x="9654" y="50501"/>
                  </a:lnTo>
                  <a:lnTo>
                    <a:pt x="9835" y="50381"/>
                  </a:lnTo>
                  <a:lnTo>
                    <a:pt x="9956" y="50200"/>
                  </a:lnTo>
                  <a:lnTo>
                    <a:pt x="10076" y="49958"/>
                  </a:lnTo>
                  <a:lnTo>
                    <a:pt x="10137" y="49777"/>
                  </a:lnTo>
                  <a:lnTo>
                    <a:pt x="10137" y="49536"/>
                  </a:lnTo>
                  <a:lnTo>
                    <a:pt x="10076" y="49174"/>
                  </a:lnTo>
                  <a:lnTo>
                    <a:pt x="9956" y="48872"/>
                  </a:lnTo>
                  <a:lnTo>
                    <a:pt x="9775" y="48691"/>
                  </a:lnTo>
                  <a:lnTo>
                    <a:pt x="9533" y="48510"/>
                  </a:lnTo>
                  <a:lnTo>
                    <a:pt x="9292" y="48389"/>
                  </a:lnTo>
                  <a:close/>
                  <a:moveTo>
                    <a:pt x="14481" y="48389"/>
                  </a:moveTo>
                  <a:lnTo>
                    <a:pt x="14240" y="48510"/>
                  </a:lnTo>
                  <a:lnTo>
                    <a:pt x="13998" y="48691"/>
                  </a:lnTo>
                  <a:lnTo>
                    <a:pt x="13817" y="48872"/>
                  </a:lnTo>
                  <a:lnTo>
                    <a:pt x="13697" y="49174"/>
                  </a:lnTo>
                  <a:lnTo>
                    <a:pt x="13636" y="49536"/>
                  </a:lnTo>
                  <a:lnTo>
                    <a:pt x="13636" y="49777"/>
                  </a:lnTo>
                  <a:lnTo>
                    <a:pt x="13697" y="49958"/>
                  </a:lnTo>
                  <a:lnTo>
                    <a:pt x="13817" y="50200"/>
                  </a:lnTo>
                  <a:lnTo>
                    <a:pt x="13938" y="50381"/>
                  </a:lnTo>
                  <a:lnTo>
                    <a:pt x="14119" y="50501"/>
                  </a:lnTo>
                  <a:lnTo>
                    <a:pt x="14360" y="50622"/>
                  </a:lnTo>
                  <a:lnTo>
                    <a:pt x="14541" y="50682"/>
                  </a:lnTo>
                  <a:lnTo>
                    <a:pt x="15024" y="50682"/>
                  </a:lnTo>
                  <a:lnTo>
                    <a:pt x="15205" y="50622"/>
                  </a:lnTo>
                  <a:lnTo>
                    <a:pt x="15446" y="50501"/>
                  </a:lnTo>
                  <a:lnTo>
                    <a:pt x="15627" y="50381"/>
                  </a:lnTo>
                  <a:lnTo>
                    <a:pt x="15748" y="50200"/>
                  </a:lnTo>
                  <a:lnTo>
                    <a:pt x="15869" y="49958"/>
                  </a:lnTo>
                  <a:lnTo>
                    <a:pt x="15929" y="49777"/>
                  </a:lnTo>
                  <a:lnTo>
                    <a:pt x="15929" y="49536"/>
                  </a:lnTo>
                  <a:lnTo>
                    <a:pt x="15869" y="49174"/>
                  </a:lnTo>
                  <a:lnTo>
                    <a:pt x="15748" y="48872"/>
                  </a:lnTo>
                  <a:lnTo>
                    <a:pt x="15567" y="48691"/>
                  </a:lnTo>
                  <a:lnTo>
                    <a:pt x="15326" y="48510"/>
                  </a:lnTo>
                  <a:lnTo>
                    <a:pt x="15084" y="48389"/>
                  </a:lnTo>
                  <a:close/>
                  <a:moveTo>
                    <a:pt x="20273" y="48389"/>
                  </a:moveTo>
                  <a:lnTo>
                    <a:pt x="20032" y="48510"/>
                  </a:lnTo>
                  <a:lnTo>
                    <a:pt x="19790" y="48691"/>
                  </a:lnTo>
                  <a:lnTo>
                    <a:pt x="19609" y="48872"/>
                  </a:lnTo>
                  <a:lnTo>
                    <a:pt x="19489" y="49174"/>
                  </a:lnTo>
                  <a:lnTo>
                    <a:pt x="19428" y="49536"/>
                  </a:lnTo>
                  <a:lnTo>
                    <a:pt x="19428" y="49777"/>
                  </a:lnTo>
                  <a:lnTo>
                    <a:pt x="19489" y="49958"/>
                  </a:lnTo>
                  <a:lnTo>
                    <a:pt x="19609" y="50200"/>
                  </a:lnTo>
                  <a:lnTo>
                    <a:pt x="19730" y="50381"/>
                  </a:lnTo>
                  <a:lnTo>
                    <a:pt x="19911" y="50501"/>
                  </a:lnTo>
                  <a:lnTo>
                    <a:pt x="20152" y="50622"/>
                  </a:lnTo>
                  <a:lnTo>
                    <a:pt x="20333" y="50682"/>
                  </a:lnTo>
                  <a:lnTo>
                    <a:pt x="20816" y="50682"/>
                  </a:lnTo>
                  <a:lnTo>
                    <a:pt x="20997" y="50622"/>
                  </a:lnTo>
                  <a:lnTo>
                    <a:pt x="21239" y="50501"/>
                  </a:lnTo>
                  <a:lnTo>
                    <a:pt x="21420" y="50381"/>
                  </a:lnTo>
                  <a:lnTo>
                    <a:pt x="21540" y="50200"/>
                  </a:lnTo>
                  <a:lnTo>
                    <a:pt x="21661" y="49958"/>
                  </a:lnTo>
                  <a:lnTo>
                    <a:pt x="21721" y="49777"/>
                  </a:lnTo>
                  <a:lnTo>
                    <a:pt x="21721" y="49536"/>
                  </a:lnTo>
                  <a:lnTo>
                    <a:pt x="21661" y="49174"/>
                  </a:lnTo>
                  <a:lnTo>
                    <a:pt x="21540" y="48872"/>
                  </a:lnTo>
                  <a:lnTo>
                    <a:pt x="21359" y="48691"/>
                  </a:lnTo>
                  <a:lnTo>
                    <a:pt x="21118" y="48510"/>
                  </a:lnTo>
                  <a:lnTo>
                    <a:pt x="20876" y="48389"/>
                  </a:lnTo>
                  <a:close/>
                  <a:moveTo>
                    <a:pt x="26065" y="48389"/>
                  </a:moveTo>
                  <a:lnTo>
                    <a:pt x="25824" y="48510"/>
                  </a:lnTo>
                  <a:lnTo>
                    <a:pt x="25583" y="48691"/>
                  </a:lnTo>
                  <a:lnTo>
                    <a:pt x="25402" y="48872"/>
                  </a:lnTo>
                  <a:lnTo>
                    <a:pt x="25281" y="49174"/>
                  </a:lnTo>
                  <a:lnTo>
                    <a:pt x="25221" y="49536"/>
                  </a:lnTo>
                  <a:lnTo>
                    <a:pt x="25221" y="49777"/>
                  </a:lnTo>
                  <a:lnTo>
                    <a:pt x="25281" y="49958"/>
                  </a:lnTo>
                  <a:lnTo>
                    <a:pt x="25402" y="50200"/>
                  </a:lnTo>
                  <a:lnTo>
                    <a:pt x="25522" y="50381"/>
                  </a:lnTo>
                  <a:lnTo>
                    <a:pt x="25703" y="50501"/>
                  </a:lnTo>
                  <a:lnTo>
                    <a:pt x="25945" y="50622"/>
                  </a:lnTo>
                  <a:lnTo>
                    <a:pt x="26126" y="50682"/>
                  </a:lnTo>
                  <a:lnTo>
                    <a:pt x="26608" y="50682"/>
                  </a:lnTo>
                  <a:lnTo>
                    <a:pt x="26789" y="50622"/>
                  </a:lnTo>
                  <a:lnTo>
                    <a:pt x="27031" y="50501"/>
                  </a:lnTo>
                  <a:lnTo>
                    <a:pt x="27212" y="50381"/>
                  </a:lnTo>
                  <a:lnTo>
                    <a:pt x="27332" y="50200"/>
                  </a:lnTo>
                  <a:lnTo>
                    <a:pt x="27453" y="49958"/>
                  </a:lnTo>
                  <a:lnTo>
                    <a:pt x="27513" y="49777"/>
                  </a:lnTo>
                  <a:lnTo>
                    <a:pt x="27513" y="49536"/>
                  </a:lnTo>
                  <a:lnTo>
                    <a:pt x="27453" y="49174"/>
                  </a:lnTo>
                  <a:lnTo>
                    <a:pt x="27332" y="48872"/>
                  </a:lnTo>
                  <a:lnTo>
                    <a:pt x="27151" y="48691"/>
                  </a:lnTo>
                  <a:lnTo>
                    <a:pt x="26910" y="48510"/>
                  </a:lnTo>
                  <a:lnTo>
                    <a:pt x="26669" y="48389"/>
                  </a:lnTo>
                  <a:close/>
                  <a:moveTo>
                    <a:pt x="31858" y="48389"/>
                  </a:moveTo>
                  <a:lnTo>
                    <a:pt x="31616" y="48510"/>
                  </a:lnTo>
                  <a:lnTo>
                    <a:pt x="31375" y="48691"/>
                  </a:lnTo>
                  <a:lnTo>
                    <a:pt x="31194" y="48872"/>
                  </a:lnTo>
                  <a:lnTo>
                    <a:pt x="31073" y="49174"/>
                  </a:lnTo>
                  <a:lnTo>
                    <a:pt x="31013" y="49536"/>
                  </a:lnTo>
                  <a:lnTo>
                    <a:pt x="31013" y="49777"/>
                  </a:lnTo>
                  <a:lnTo>
                    <a:pt x="31073" y="49958"/>
                  </a:lnTo>
                  <a:lnTo>
                    <a:pt x="31194" y="50200"/>
                  </a:lnTo>
                  <a:lnTo>
                    <a:pt x="31315" y="50381"/>
                  </a:lnTo>
                  <a:lnTo>
                    <a:pt x="31496" y="50501"/>
                  </a:lnTo>
                  <a:lnTo>
                    <a:pt x="31737" y="50622"/>
                  </a:lnTo>
                  <a:lnTo>
                    <a:pt x="31918" y="50682"/>
                  </a:lnTo>
                  <a:lnTo>
                    <a:pt x="32401" y="50682"/>
                  </a:lnTo>
                  <a:lnTo>
                    <a:pt x="32582" y="50622"/>
                  </a:lnTo>
                  <a:lnTo>
                    <a:pt x="32823" y="50501"/>
                  </a:lnTo>
                  <a:lnTo>
                    <a:pt x="33004" y="50381"/>
                  </a:lnTo>
                  <a:lnTo>
                    <a:pt x="33125" y="50200"/>
                  </a:lnTo>
                  <a:lnTo>
                    <a:pt x="33245" y="49958"/>
                  </a:lnTo>
                  <a:lnTo>
                    <a:pt x="33306" y="49777"/>
                  </a:lnTo>
                  <a:lnTo>
                    <a:pt x="33306" y="49536"/>
                  </a:lnTo>
                  <a:lnTo>
                    <a:pt x="33245" y="49174"/>
                  </a:lnTo>
                  <a:lnTo>
                    <a:pt x="33125" y="48872"/>
                  </a:lnTo>
                  <a:lnTo>
                    <a:pt x="32944" y="48691"/>
                  </a:lnTo>
                  <a:lnTo>
                    <a:pt x="32702" y="48510"/>
                  </a:lnTo>
                  <a:lnTo>
                    <a:pt x="32461" y="48389"/>
                  </a:lnTo>
                  <a:close/>
                  <a:moveTo>
                    <a:pt x="37650" y="48389"/>
                  </a:moveTo>
                  <a:lnTo>
                    <a:pt x="37408" y="48510"/>
                  </a:lnTo>
                  <a:lnTo>
                    <a:pt x="37167" y="48691"/>
                  </a:lnTo>
                  <a:lnTo>
                    <a:pt x="36986" y="48872"/>
                  </a:lnTo>
                  <a:lnTo>
                    <a:pt x="36865" y="49174"/>
                  </a:lnTo>
                  <a:lnTo>
                    <a:pt x="36805" y="49536"/>
                  </a:lnTo>
                  <a:lnTo>
                    <a:pt x="36805" y="49777"/>
                  </a:lnTo>
                  <a:lnTo>
                    <a:pt x="36865" y="49958"/>
                  </a:lnTo>
                  <a:lnTo>
                    <a:pt x="36986" y="50200"/>
                  </a:lnTo>
                  <a:lnTo>
                    <a:pt x="37107" y="50381"/>
                  </a:lnTo>
                  <a:lnTo>
                    <a:pt x="37288" y="50501"/>
                  </a:lnTo>
                  <a:lnTo>
                    <a:pt x="37529" y="50622"/>
                  </a:lnTo>
                  <a:lnTo>
                    <a:pt x="37710" y="50682"/>
                  </a:lnTo>
                  <a:lnTo>
                    <a:pt x="38193" y="50682"/>
                  </a:lnTo>
                  <a:lnTo>
                    <a:pt x="38374" y="50622"/>
                  </a:lnTo>
                  <a:lnTo>
                    <a:pt x="38615" y="50501"/>
                  </a:lnTo>
                  <a:lnTo>
                    <a:pt x="38796" y="50381"/>
                  </a:lnTo>
                  <a:lnTo>
                    <a:pt x="38917" y="50200"/>
                  </a:lnTo>
                  <a:lnTo>
                    <a:pt x="39038" y="49958"/>
                  </a:lnTo>
                  <a:lnTo>
                    <a:pt x="39098" y="49777"/>
                  </a:lnTo>
                  <a:lnTo>
                    <a:pt x="39098" y="49536"/>
                  </a:lnTo>
                  <a:lnTo>
                    <a:pt x="39038" y="49174"/>
                  </a:lnTo>
                  <a:lnTo>
                    <a:pt x="38917" y="48872"/>
                  </a:lnTo>
                  <a:lnTo>
                    <a:pt x="38736" y="48691"/>
                  </a:lnTo>
                  <a:lnTo>
                    <a:pt x="38495" y="48510"/>
                  </a:lnTo>
                  <a:lnTo>
                    <a:pt x="38253" y="48389"/>
                  </a:lnTo>
                  <a:close/>
                  <a:moveTo>
                    <a:pt x="43442" y="48389"/>
                  </a:moveTo>
                  <a:lnTo>
                    <a:pt x="43201" y="48510"/>
                  </a:lnTo>
                  <a:lnTo>
                    <a:pt x="42959" y="48691"/>
                  </a:lnTo>
                  <a:lnTo>
                    <a:pt x="42778" y="48872"/>
                  </a:lnTo>
                  <a:lnTo>
                    <a:pt x="42658" y="49174"/>
                  </a:lnTo>
                  <a:lnTo>
                    <a:pt x="42597" y="49536"/>
                  </a:lnTo>
                  <a:lnTo>
                    <a:pt x="42597" y="49777"/>
                  </a:lnTo>
                  <a:lnTo>
                    <a:pt x="42658" y="49958"/>
                  </a:lnTo>
                  <a:lnTo>
                    <a:pt x="42778" y="50200"/>
                  </a:lnTo>
                  <a:lnTo>
                    <a:pt x="42899" y="50381"/>
                  </a:lnTo>
                  <a:lnTo>
                    <a:pt x="43080" y="50501"/>
                  </a:lnTo>
                  <a:lnTo>
                    <a:pt x="43321" y="50622"/>
                  </a:lnTo>
                  <a:lnTo>
                    <a:pt x="43502" y="50682"/>
                  </a:lnTo>
                  <a:lnTo>
                    <a:pt x="43985" y="50682"/>
                  </a:lnTo>
                  <a:lnTo>
                    <a:pt x="44166" y="50622"/>
                  </a:lnTo>
                  <a:lnTo>
                    <a:pt x="44407" y="50501"/>
                  </a:lnTo>
                  <a:lnTo>
                    <a:pt x="44588" y="50381"/>
                  </a:lnTo>
                  <a:lnTo>
                    <a:pt x="44709" y="50200"/>
                  </a:lnTo>
                  <a:lnTo>
                    <a:pt x="44830" y="49958"/>
                  </a:lnTo>
                  <a:lnTo>
                    <a:pt x="44890" y="49777"/>
                  </a:lnTo>
                  <a:lnTo>
                    <a:pt x="44890" y="49536"/>
                  </a:lnTo>
                  <a:lnTo>
                    <a:pt x="44830" y="49174"/>
                  </a:lnTo>
                  <a:lnTo>
                    <a:pt x="44709" y="48872"/>
                  </a:lnTo>
                  <a:lnTo>
                    <a:pt x="44528" y="48691"/>
                  </a:lnTo>
                  <a:lnTo>
                    <a:pt x="44287" y="48510"/>
                  </a:lnTo>
                  <a:lnTo>
                    <a:pt x="44045" y="48389"/>
                  </a:lnTo>
                  <a:close/>
                  <a:moveTo>
                    <a:pt x="49234" y="48389"/>
                  </a:moveTo>
                  <a:lnTo>
                    <a:pt x="48993" y="48510"/>
                  </a:lnTo>
                  <a:lnTo>
                    <a:pt x="48752" y="48691"/>
                  </a:lnTo>
                  <a:lnTo>
                    <a:pt x="48571" y="48872"/>
                  </a:lnTo>
                  <a:lnTo>
                    <a:pt x="48450" y="49174"/>
                  </a:lnTo>
                  <a:lnTo>
                    <a:pt x="48390" y="49536"/>
                  </a:lnTo>
                  <a:lnTo>
                    <a:pt x="48390" y="49777"/>
                  </a:lnTo>
                  <a:lnTo>
                    <a:pt x="48450" y="49958"/>
                  </a:lnTo>
                  <a:lnTo>
                    <a:pt x="48571" y="50200"/>
                  </a:lnTo>
                  <a:lnTo>
                    <a:pt x="48691" y="50381"/>
                  </a:lnTo>
                  <a:lnTo>
                    <a:pt x="48872" y="50501"/>
                  </a:lnTo>
                  <a:lnTo>
                    <a:pt x="49114" y="50622"/>
                  </a:lnTo>
                  <a:lnTo>
                    <a:pt x="49295" y="50682"/>
                  </a:lnTo>
                  <a:lnTo>
                    <a:pt x="49777" y="50682"/>
                  </a:lnTo>
                  <a:lnTo>
                    <a:pt x="49958" y="50622"/>
                  </a:lnTo>
                  <a:lnTo>
                    <a:pt x="50200" y="50501"/>
                  </a:lnTo>
                  <a:lnTo>
                    <a:pt x="50381" y="50381"/>
                  </a:lnTo>
                  <a:lnTo>
                    <a:pt x="50501" y="50200"/>
                  </a:lnTo>
                  <a:lnTo>
                    <a:pt x="50622" y="49958"/>
                  </a:lnTo>
                  <a:lnTo>
                    <a:pt x="50682" y="49777"/>
                  </a:lnTo>
                  <a:lnTo>
                    <a:pt x="50682" y="49536"/>
                  </a:lnTo>
                  <a:lnTo>
                    <a:pt x="50622" y="49174"/>
                  </a:lnTo>
                  <a:lnTo>
                    <a:pt x="50501" y="48872"/>
                  </a:lnTo>
                  <a:lnTo>
                    <a:pt x="50320" y="48691"/>
                  </a:lnTo>
                  <a:lnTo>
                    <a:pt x="50079" y="48510"/>
                  </a:lnTo>
                  <a:lnTo>
                    <a:pt x="49838" y="48389"/>
                  </a:lnTo>
                  <a:close/>
                  <a:moveTo>
                    <a:pt x="55027" y="48389"/>
                  </a:moveTo>
                  <a:lnTo>
                    <a:pt x="54785" y="48510"/>
                  </a:lnTo>
                  <a:lnTo>
                    <a:pt x="54544" y="48691"/>
                  </a:lnTo>
                  <a:lnTo>
                    <a:pt x="54363" y="48872"/>
                  </a:lnTo>
                  <a:lnTo>
                    <a:pt x="54242" y="49174"/>
                  </a:lnTo>
                  <a:lnTo>
                    <a:pt x="54182" y="49536"/>
                  </a:lnTo>
                  <a:lnTo>
                    <a:pt x="54182" y="49777"/>
                  </a:lnTo>
                  <a:lnTo>
                    <a:pt x="54242" y="49958"/>
                  </a:lnTo>
                  <a:lnTo>
                    <a:pt x="54363" y="50200"/>
                  </a:lnTo>
                  <a:lnTo>
                    <a:pt x="54483" y="50381"/>
                  </a:lnTo>
                  <a:lnTo>
                    <a:pt x="54665" y="50501"/>
                  </a:lnTo>
                  <a:lnTo>
                    <a:pt x="54906" y="50622"/>
                  </a:lnTo>
                  <a:lnTo>
                    <a:pt x="55087" y="50682"/>
                  </a:lnTo>
                  <a:lnTo>
                    <a:pt x="55570" y="50682"/>
                  </a:lnTo>
                  <a:lnTo>
                    <a:pt x="55751" y="50622"/>
                  </a:lnTo>
                  <a:lnTo>
                    <a:pt x="55992" y="50501"/>
                  </a:lnTo>
                  <a:lnTo>
                    <a:pt x="56173" y="50381"/>
                  </a:lnTo>
                  <a:lnTo>
                    <a:pt x="56294" y="50200"/>
                  </a:lnTo>
                  <a:lnTo>
                    <a:pt x="56414" y="49958"/>
                  </a:lnTo>
                  <a:lnTo>
                    <a:pt x="56475" y="49777"/>
                  </a:lnTo>
                  <a:lnTo>
                    <a:pt x="56475" y="49536"/>
                  </a:lnTo>
                  <a:lnTo>
                    <a:pt x="56414" y="49174"/>
                  </a:lnTo>
                  <a:lnTo>
                    <a:pt x="56294" y="48872"/>
                  </a:lnTo>
                  <a:lnTo>
                    <a:pt x="56113" y="48691"/>
                  </a:lnTo>
                  <a:lnTo>
                    <a:pt x="55871" y="48510"/>
                  </a:lnTo>
                  <a:lnTo>
                    <a:pt x="55630" y="48389"/>
                  </a:lnTo>
                  <a:close/>
                  <a:moveTo>
                    <a:pt x="60819" y="48389"/>
                  </a:moveTo>
                  <a:lnTo>
                    <a:pt x="60577" y="48510"/>
                  </a:lnTo>
                  <a:lnTo>
                    <a:pt x="60336" y="48691"/>
                  </a:lnTo>
                  <a:lnTo>
                    <a:pt x="60155" y="48872"/>
                  </a:lnTo>
                  <a:lnTo>
                    <a:pt x="60034" y="49174"/>
                  </a:lnTo>
                  <a:lnTo>
                    <a:pt x="59974" y="49536"/>
                  </a:lnTo>
                  <a:lnTo>
                    <a:pt x="59974" y="49777"/>
                  </a:lnTo>
                  <a:lnTo>
                    <a:pt x="60034" y="49958"/>
                  </a:lnTo>
                  <a:lnTo>
                    <a:pt x="60155" y="50200"/>
                  </a:lnTo>
                  <a:lnTo>
                    <a:pt x="60276" y="50381"/>
                  </a:lnTo>
                  <a:lnTo>
                    <a:pt x="60457" y="50501"/>
                  </a:lnTo>
                  <a:lnTo>
                    <a:pt x="60698" y="50622"/>
                  </a:lnTo>
                  <a:lnTo>
                    <a:pt x="60879" y="50682"/>
                  </a:lnTo>
                  <a:lnTo>
                    <a:pt x="61362" y="50682"/>
                  </a:lnTo>
                  <a:lnTo>
                    <a:pt x="61543" y="50622"/>
                  </a:lnTo>
                  <a:lnTo>
                    <a:pt x="61784" y="50501"/>
                  </a:lnTo>
                  <a:lnTo>
                    <a:pt x="61965" y="50381"/>
                  </a:lnTo>
                  <a:lnTo>
                    <a:pt x="62086" y="50200"/>
                  </a:lnTo>
                  <a:lnTo>
                    <a:pt x="62206" y="49958"/>
                  </a:lnTo>
                  <a:lnTo>
                    <a:pt x="62267" y="49777"/>
                  </a:lnTo>
                  <a:lnTo>
                    <a:pt x="62267" y="49536"/>
                  </a:lnTo>
                  <a:lnTo>
                    <a:pt x="62206" y="49174"/>
                  </a:lnTo>
                  <a:lnTo>
                    <a:pt x="62086" y="48872"/>
                  </a:lnTo>
                  <a:lnTo>
                    <a:pt x="61905" y="48691"/>
                  </a:lnTo>
                  <a:lnTo>
                    <a:pt x="61663" y="48510"/>
                  </a:lnTo>
                  <a:lnTo>
                    <a:pt x="61422" y="48389"/>
                  </a:lnTo>
                  <a:close/>
                  <a:moveTo>
                    <a:pt x="66611" y="48389"/>
                  </a:moveTo>
                  <a:lnTo>
                    <a:pt x="66370" y="48510"/>
                  </a:lnTo>
                  <a:lnTo>
                    <a:pt x="66128" y="48691"/>
                  </a:lnTo>
                  <a:lnTo>
                    <a:pt x="65947" y="48872"/>
                  </a:lnTo>
                  <a:lnTo>
                    <a:pt x="65827" y="49174"/>
                  </a:lnTo>
                  <a:lnTo>
                    <a:pt x="65766" y="49536"/>
                  </a:lnTo>
                  <a:lnTo>
                    <a:pt x="65766" y="49777"/>
                  </a:lnTo>
                  <a:lnTo>
                    <a:pt x="65827" y="49958"/>
                  </a:lnTo>
                  <a:lnTo>
                    <a:pt x="65947" y="50200"/>
                  </a:lnTo>
                  <a:lnTo>
                    <a:pt x="66068" y="50381"/>
                  </a:lnTo>
                  <a:lnTo>
                    <a:pt x="66249" y="50501"/>
                  </a:lnTo>
                  <a:lnTo>
                    <a:pt x="66490" y="50622"/>
                  </a:lnTo>
                  <a:lnTo>
                    <a:pt x="66671" y="50682"/>
                  </a:lnTo>
                  <a:lnTo>
                    <a:pt x="67154" y="50682"/>
                  </a:lnTo>
                  <a:lnTo>
                    <a:pt x="67335" y="50622"/>
                  </a:lnTo>
                  <a:lnTo>
                    <a:pt x="67576" y="50501"/>
                  </a:lnTo>
                  <a:lnTo>
                    <a:pt x="67757" y="50381"/>
                  </a:lnTo>
                  <a:lnTo>
                    <a:pt x="67878" y="50200"/>
                  </a:lnTo>
                  <a:lnTo>
                    <a:pt x="67999" y="49958"/>
                  </a:lnTo>
                  <a:lnTo>
                    <a:pt x="68059" y="49777"/>
                  </a:lnTo>
                  <a:lnTo>
                    <a:pt x="68059" y="49536"/>
                  </a:lnTo>
                  <a:lnTo>
                    <a:pt x="67999" y="49174"/>
                  </a:lnTo>
                  <a:lnTo>
                    <a:pt x="67878" y="48872"/>
                  </a:lnTo>
                  <a:lnTo>
                    <a:pt x="67697" y="48691"/>
                  </a:lnTo>
                  <a:lnTo>
                    <a:pt x="67456" y="48510"/>
                  </a:lnTo>
                  <a:lnTo>
                    <a:pt x="67214" y="48389"/>
                  </a:lnTo>
                  <a:close/>
                  <a:moveTo>
                    <a:pt x="72403" y="48389"/>
                  </a:moveTo>
                  <a:lnTo>
                    <a:pt x="72162" y="48510"/>
                  </a:lnTo>
                  <a:lnTo>
                    <a:pt x="71921" y="48691"/>
                  </a:lnTo>
                  <a:lnTo>
                    <a:pt x="71740" y="48872"/>
                  </a:lnTo>
                  <a:lnTo>
                    <a:pt x="71619" y="49174"/>
                  </a:lnTo>
                  <a:lnTo>
                    <a:pt x="71559" y="49536"/>
                  </a:lnTo>
                  <a:lnTo>
                    <a:pt x="71559" y="49777"/>
                  </a:lnTo>
                  <a:lnTo>
                    <a:pt x="71619" y="49958"/>
                  </a:lnTo>
                  <a:lnTo>
                    <a:pt x="71740" y="50200"/>
                  </a:lnTo>
                  <a:lnTo>
                    <a:pt x="71860" y="50381"/>
                  </a:lnTo>
                  <a:lnTo>
                    <a:pt x="72041" y="50501"/>
                  </a:lnTo>
                  <a:lnTo>
                    <a:pt x="72283" y="50622"/>
                  </a:lnTo>
                  <a:lnTo>
                    <a:pt x="72464" y="50682"/>
                  </a:lnTo>
                  <a:lnTo>
                    <a:pt x="72946" y="50682"/>
                  </a:lnTo>
                  <a:lnTo>
                    <a:pt x="73127" y="50622"/>
                  </a:lnTo>
                  <a:lnTo>
                    <a:pt x="73369" y="50501"/>
                  </a:lnTo>
                  <a:lnTo>
                    <a:pt x="73550" y="50381"/>
                  </a:lnTo>
                  <a:lnTo>
                    <a:pt x="73670" y="50200"/>
                  </a:lnTo>
                  <a:lnTo>
                    <a:pt x="73791" y="49958"/>
                  </a:lnTo>
                  <a:lnTo>
                    <a:pt x="73851" y="49777"/>
                  </a:lnTo>
                  <a:lnTo>
                    <a:pt x="73851" y="49536"/>
                  </a:lnTo>
                  <a:lnTo>
                    <a:pt x="73791" y="49174"/>
                  </a:lnTo>
                  <a:lnTo>
                    <a:pt x="73670" y="48872"/>
                  </a:lnTo>
                  <a:lnTo>
                    <a:pt x="73489" y="48691"/>
                  </a:lnTo>
                  <a:lnTo>
                    <a:pt x="73248" y="48510"/>
                  </a:lnTo>
                  <a:lnTo>
                    <a:pt x="73007" y="48389"/>
                  </a:lnTo>
                  <a:close/>
                  <a:moveTo>
                    <a:pt x="5853" y="51286"/>
                  </a:moveTo>
                  <a:lnTo>
                    <a:pt x="5672" y="51346"/>
                  </a:lnTo>
                  <a:lnTo>
                    <a:pt x="5431" y="51467"/>
                  </a:lnTo>
                  <a:lnTo>
                    <a:pt x="5250" y="51587"/>
                  </a:lnTo>
                  <a:lnTo>
                    <a:pt x="5129" y="51768"/>
                  </a:lnTo>
                  <a:lnTo>
                    <a:pt x="5008" y="52010"/>
                  </a:lnTo>
                  <a:lnTo>
                    <a:pt x="4948" y="52191"/>
                  </a:lnTo>
                  <a:lnTo>
                    <a:pt x="4948" y="52432"/>
                  </a:lnTo>
                  <a:lnTo>
                    <a:pt x="4948" y="52673"/>
                  </a:lnTo>
                  <a:lnTo>
                    <a:pt x="5008" y="52854"/>
                  </a:lnTo>
                  <a:lnTo>
                    <a:pt x="5129" y="53096"/>
                  </a:lnTo>
                  <a:lnTo>
                    <a:pt x="5250" y="53277"/>
                  </a:lnTo>
                  <a:lnTo>
                    <a:pt x="5431" y="53397"/>
                  </a:lnTo>
                  <a:lnTo>
                    <a:pt x="5672" y="53518"/>
                  </a:lnTo>
                  <a:lnTo>
                    <a:pt x="5853" y="53578"/>
                  </a:lnTo>
                  <a:lnTo>
                    <a:pt x="6336" y="53578"/>
                  </a:lnTo>
                  <a:lnTo>
                    <a:pt x="6517" y="53518"/>
                  </a:lnTo>
                  <a:lnTo>
                    <a:pt x="6758" y="53397"/>
                  </a:lnTo>
                  <a:lnTo>
                    <a:pt x="6939" y="53277"/>
                  </a:lnTo>
                  <a:lnTo>
                    <a:pt x="7060" y="53096"/>
                  </a:lnTo>
                  <a:lnTo>
                    <a:pt x="7180" y="52854"/>
                  </a:lnTo>
                  <a:lnTo>
                    <a:pt x="7241" y="52673"/>
                  </a:lnTo>
                  <a:lnTo>
                    <a:pt x="7241" y="52432"/>
                  </a:lnTo>
                  <a:lnTo>
                    <a:pt x="7241" y="52191"/>
                  </a:lnTo>
                  <a:lnTo>
                    <a:pt x="7180" y="52010"/>
                  </a:lnTo>
                  <a:lnTo>
                    <a:pt x="7060" y="51768"/>
                  </a:lnTo>
                  <a:lnTo>
                    <a:pt x="6939" y="51587"/>
                  </a:lnTo>
                  <a:lnTo>
                    <a:pt x="6758" y="51467"/>
                  </a:lnTo>
                  <a:lnTo>
                    <a:pt x="6517" y="51346"/>
                  </a:lnTo>
                  <a:lnTo>
                    <a:pt x="6336" y="51286"/>
                  </a:lnTo>
                  <a:close/>
                  <a:moveTo>
                    <a:pt x="11645" y="51286"/>
                  </a:moveTo>
                  <a:lnTo>
                    <a:pt x="11464" y="51346"/>
                  </a:lnTo>
                  <a:lnTo>
                    <a:pt x="11223" y="51467"/>
                  </a:lnTo>
                  <a:lnTo>
                    <a:pt x="11042" y="51587"/>
                  </a:lnTo>
                  <a:lnTo>
                    <a:pt x="10921" y="51768"/>
                  </a:lnTo>
                  <a:lnTo>
                    <a:pt x="10800" y="52010"/>
                  </a:lnTo>
                  <a:lnTo>
                    <a:pt x="10740" y="52191"/>
                  </a:lnTo>
                  <a:lnTo>
                    <a:pt x="10740" y="52432"/>
                  </a:lnTo>
                  <a:lnTo>
                    <a:pt x="10740" y="52673"/>
                  </a:lnTo>
                  <a:lnTo>
                    <a:pt x="10800" y="52854"/>
                  </a:lnTo>
                  <a:lnTo>
                    <a:pt x="10921" y="53096"/>
                  </a:lnTo>
                  <a:lnTo>
                    <a:pt x="11042" y="53277"/>
                  </a:lnTo>
                  <a:lnTo>
                    <a:pt x="11223" y="53397"/>
                  </a:lnTo>
                  <a:lnTo>
                    <a:pt x="11464" y="53518"/>
                  </a:lnTo>
                  <a:lnTo>
                    <a:pt x="11645" y="53578"/>
                  </a:lnTo>
                  <a:lnTo>
                    <a:pt x="12128" y="53578"/>
                  </a:lnTo>
                  <a:lnTo>
                    <a:pt x="12309" y="53518"/>
                  </a:lnTo>
                  <a:lnTo>
                    <a:pt x="12550" y="53397"/>
                  </a:lnTo>
                  <a:lnTo>
                    <a:pt x="12731" y="53277"/>
                  </a:lnTo>
                  <a:lnTo>
                    <a:pt x="12852" y="53096"/>
                  </a:lnTo>
                  <a:lnTo>
                    <a:pt x="12973" y="52854"/>
                  </a:lnTo>
                  <a:lnTo>
                    <a:pt x="13033" y="52673"/>
                  </a:lnTo>
                  <a:lnTo>
                    <a:pt x="13033" y="52432"/>
                  </a:lnTo>
                  <a:lnTo>
                    <a:pt x="13033" y="52191"/>
                  </a:lnTo>
                  <a:lnTo>
                    <a:pt x="12973" y="52010"/>
                  </a:lnTo>
                  <a:lnTo>
                    <a:pt x="12852" y="51768"/>
                  </a:lnTo>
                  <a:lnTo>
                    <a:pt x="12731" y="51587"/>
                  </a:lnTo>
                  <a:lnTo>
                    <a:pt x="12550" y="51467"/>
                  </a:lnTo>
                  <a:lnTo>
                    <a:pt x="12309" y="51346"/>
                  </a:lnTo>
                  <a:lnTo>
                    <a:pt x="12128" y="51286"/>
                  </a:lnTo>
                  <a:close/>
                  <a:moveTo>
                    <a:pt x="17437" y="51286"/>
                  </a:moveTo>
                  <a:lnTo>
                    <a:pt x="17256" y="51346"/>
                  </a:lnTo>
                  <a:lnTo>
                    <a:pt x="17015" y="51467"/>
                  </a:lnTo>
                  <a:lnTo>
                    <a:pt x="16834" y="51587"/>
                  </a:lnTo>
                  <a:lnTo>
                    <a:pt x="16713" y="51768"/>
                  </a:lnTo>
                  <a:lnTo>
                    <a:pt x="16593" y="52010"/>
                  </a:lnTo>
                  <a:lnTo>
                    <a:pt x="16532" y="52191"/>
                  </a:lnTo>
                  <a:lnTo>
                    <a:pt x="16532" y="52432"/>
                  </a:lnTo>
                  <a:lnTo>
                    <a:pt x="16532" y="52673"/>
                  </a:lnTo>
                  <a:lnTo>
                    <a:pt x="16593" y="52854"/>
                  </a:lnTo>
                  <a:lnTo>
                    <a:pt x="16713" y="53096"/>
                  </a:lnTo>
                  <a:lnTo>
                    <a:pt x="16834" y="53277"/>
                  </a:lnTo>
                  <a:lnTo>
                    <a:pt x="17015" y="53397"/>
                  </a:lnTo>
                  <a:lnTo>
                    <a:pt x="17256" y="53518"/>
                  </a:lnTo>
                  <a:lnTo>
                    <a:pt x="17437" y="53578"/>
                  </a:lnTo>
                  <a:lnTo>
                    <a:pt x="17920" y="53578"/>
                  </a:lnTo>
                  <a:lnTo>
                    <a:pt x="18101" y="53518"/>
                  </a:lnTo>
                  <a:lnTo>
                    <a:pt x="18342" y="53397"/>
                  </a:lnTo>
                  <a:lnTo>
                    <a:pt x="18523" y="53277"/>
                  </a:lnTo>
                  <a:lnTo>
                    <a:pt x="18644" y="53096"/>
                  </a:lnTo>
                  <a:lnTo>
                    <a:pt x="18765" y="52854"/>
                  </a:lnTo>
                  <a:lnTo>
                    <a:pt x="18825" y="52673"/>
                  </a:lnTo>
                  <a:lnTo>
                    <a:pt x="18825" y="52432"/>
                  </a:lnTo>
                  <a:lnTo>
                    <a:pt x="18825" y="52191"/>
                  </a:lnTo>
                  <a:lnTo>
                    <a:pt x="18765" y="52010"/>
                  </a:lnTo>
                  <a:lnTo>
                    <a:pt x="18644" y="51768"/>
                  </a:lnTo>
                  <a:lnTo>
                    <a:pt x="18523" y="51587"/>
                  </a:lnTo>
                  <a:lnTo>
                    <a:pt x="18342" y="51467"/>
                  </a:lnTo>
                  <a:lnTo>
                    <a:pt x="18101" y="51346"/>
                  </a:lnTo>
                  <a:lnTo>
                    <a:pt x="17920" y="51286"/>
                  </a:lnTo>
                  <a:close/>
                  <a:moveTo>
                    <a:pt x="23230" y="51286"/>
                  </a:moveTo>
                  <a:lnTo>
                    <a:pt x="23049" y="51346"/>
                  </a:lnTo>
                  <a:lnTo>
                    <a:pt x="22807" y="51467"/>
                  </a:lnTo>
                  <a:lnTo>
                    <a:pt x="22626" y="51587"/>
                  </a:lnTo>
                  <a:lnTo>
                    <a:pt x="22506" y="51768"/>
                  </a:lnTo>
                  <a:lnTo>
                    <a:pt x="22385" y="52010"/>
                  </a:lnTo>
                  <a:lnTo>
                    <a:pt x="22325" y="52191"/>
                  </a:lnTo>
                  <a:lnTo>
                    <a:pt x="22325" y="52432"/>
                  </a:lnTo>
                  <a:lnTo>
                    <a:pt x="22325" y="52673"/>
                  </a:lnTo>
                  <a:lnTo>
                    <a:pt x="22385" y="52854"/>
                  </a:lnTo>
                  <a:lnTo>
                    <a:pt x="22506" y="53096"/>
                  </a:lnTo>
                  <a:lnTo>
                    <a:pt x="22626" y="53277"/>
                  </a:lnTo>
                  <a:lnTo>
                    <a:pt x="22807" y="53397"/>
                  </a:lnTo>
                  <a:lnTo>
                    <a:pt x="23049" y="53518"/>
                  </a:lnTo>
                  <a:lnTo>
                    <a:pt x="23230" y="53578"/>
                  </a:lnTo>
                  <a:lnTo>
                    <a:pt x="23712" y="53578"/>
                  </a:lnTo>
                  <a:lnTo>
                    <a:pt x="23893" y="53518"/>
                  </a:lnTo>
                  <a:lnTo>
                    <a:pt x="24135" y="53397"/>
                  </a:lnTo>
                  <a:lnTo>
                    <a:pt x="24316" y="53277"/>
                  </a:lnTo>
                  <a:lnTo>
                    <a:pt x="24436" y="53096"/>
                  </a:lnTo>
                  <a:lnTo>
                    <a:pt x="24557" y="52854"/>
                  </a:lnTo>
                  <a:lnTo>
                    <a:pt x="24617" y="52673"/>
                  </a:lnTo>
                  <a:lnTo>
                    <a:pt x="24617" y="52432"/>
                  </a:lnTo>
                  <a:lnTo>
                    <a:pt x="24617" y="52191"/>
                  </a:lnTo>
                  <a:lnTo>
                    <a:pt x="24557" y="52010"/>
                  </a:lnTo>
                  <a:lnTo>
                    <a:pt x="24436" y="51768"/>
                  </a:lnTo>
                  <a:lnTo>
                    <a:pt x="24316" y="51587"/>
                  </a:lnTo>
                  <a:lnTo>
                    <a:pt x="24135" y="51467"/>
                  </a:lnTo>
                  <a:lnTo>
                    <a:pt x="23893" y="51346"/>
                  </a:lnTo>
                  <a:lnTo>
                    <a:pt x="23712" y="51286"/>
                  </a:lnTo>
                  <a:close/>
                  <a:moveTo>
                    <a:pt x="29022" y="51286"/>
                  </a:moveTo>
                  <a:lnTo>
                    <a:pt x="28841" y="51346"/>
                  </a:lnTo>
                  <a:lnTo>
                    <a:pt x="28599" y="51467"/>
                  </a:lnTo>
                  <a:lnTo>
                    <a:pt x="28418" y="51587"/>
                  </a:lnTo>
                  <a:lnTo>
                    <a:pt x="28298" y="51768"/>
                  </a:lnTo>
                  <a:lnTo>
                    <a:pt x="28177" y="52010"/>
                  </a:lnTo>
                  <a:lnTo>
                    <a:pt x="28117" y="52191"/>
                  </a:lnTo>
                  <a:lnTo>
                    <a:pt x="28117" y="52432"/>
                  </a:lnTo>
                  <a:lnTo>
                    <a:pt x="28117" y="52673"/>
                  </a:lnTo>
                  <a:lnTo>
                    <a:pt x="28177" y="52854"/>
                  </a:lnTo>
                  <a:lnTo>
                    <a:pt x="28298" y="53096"/>
                  </a:lnTo>
                  <a:lnTo>
                    <a:pt x="28418" y="53277"/>
                  </a:lnTo>
                  <a:lnTo>
                    <a:pt x="28599" y="53397"/>
                  </a:lnTo>
                  <a:lnTo>
                    <a:pt x="28841" y="53518"/>
                  </a:lnTo>
                  <a:lnTo>
                    <a:pt x="29022" y="53578"/>
                  </a:lnTo>
                  <a:lnTo>
                    <a:pt x="29505" y="53578"/>
                  </a:lnTo>
                  <a:lnTo>
                    <a:pt x="29686" y="53518"/>
                  </a:lnTo>
                  <a:lnTo>
                    <a:pt x="29927" y="53397"/>
                  </a:lnTo>
                  <a:lnTo>
                    <a:pt x="30108" y="53277"/>
                  </a:lnTo>
                  <a:lnTo>
                    <a:pt x="30229" y="53096"/>
                  </a:lnTo>
                  <a:lnTo>
                    <a:pt x="30349" y="52854"/>
                  </a:lnTo>
                  <a:lnTo>
                    <a:pt x="30410" y="52673"/>
                  </a:lnTo>
                  <a:lnTo>
                    <a:pt x="30410" y="52432"/>
                  </a:lnTo>
                  <a:lnTo>
                    <a:pt x="30410" y="52191"/>
                  </a:lnTo>
                  <a:lnTo>
                    <a:pt x="30349" y="52010"/>
                  </a:lnTo>
                  <a:lnTo>
                    <a:pt x="30229" y="51768"/>
                  </a:lnTo>
                  <a:lnTo>
                    <a:pt x="30108" y="51587"/>
                  </a:lnTo>
                  <a:lnTo>
                    <a:pt x="29927" y="51467"/>
                  </a:lnTo>
                  <a:lnTo>
                    <a:pt x="29686" y="51346"/>
                  </a:lnTo>
                  <a:lnTo>
                    <a:pt x="29505" y="51286"/>
                  </a:lnTo>
                  <a:close/>
                  <a:moveTo>
                    <a:pt x="34814" y="51286"/>
                  </a:moveTo>
                  <a:lnTo>
                    <a:pt x="34633" y="51346"/>
                  </a:lnTo>
                  <a:lnTo>
                    <a:pt x="34392" y="51467"/>
                  </a:lnTo>
                  <a:lnTo>
                    <a:pt x="34211" y="51587"/>
                  </a:lnTo>
                  <a:lnTo>
                    <a:pt x="34090" y="51768"/>
                  </a:lnTo>
                  <a:lnTo>
                    <a:pt x="33969" y="52010"/>
                  </a:lnTo>
                  <a:lnTo>
                    <a:pt x="33909" y="52191"/>
                  </a:lnTo>
                  <a:lnTo>
                    <a:pt x="33909" y="52432"/>
                  </a:lnTo>
                  <a:lnTo>
                    <a:pt x="33909" y="52673"/>
                  </a:lnTo>
                  <a:lnTo>
                    <a:pt x="33969" y="52854"/>
                  </a:lnTo>
                  <a:lnTo>
                    <a:pt x="34090" y="53096"/>
                  </a:lnTo>
                  <a:lnTo>
                    <a:pt x="34211" y="53277"/>
                  </a:lnTo>
                  <a:lnTo>
                    <a:pt x="34392" y="53397"/>
                  </a:lnTo>
                  <a:lnTo>
                    <a:pt x="34633" y="53518"/>
                  </a:lnTo>
                  <a:lnTo>
                    <a:pt x="34814" y="53578"/>
                  </a:lnTo>
                  <a:lnTo>
                    <a:pt x="35297" y="53578"/>
                  </a:lnTo>
                  <a:lnTo>
                    <a:pt x="35478" y="53518"/>
                  </a:lnTo>
                  <a:lnTo>
                    <a:pt x="35719" y="53397"/>
                  </a:lnTo>
                  <a:lnTo>
                    <a:pt x="35900" y="53277"/>
                  </a:lnTo>
                  <a:lnTo>
                    <a:pt x="36021" y="53096"/>
                  </a:lnTo>
                  <a:lnTo>
                    <a:pt x="36141" y="52854"/>
                  </a:lnTo>
                  <a:lnTo>
                    <a:pt x="36202" y="52673"/>
                  </a:lnTo>
                  <a:lnTo>
                    <a:pt x="36202" y="52432"/>
                  </a:lnTo>
                  <a:lnTo>
                    <a:pt x="36202" y="52191"/>
                  </a:lnTo>
                  <a:lnTo>
                    <a:pt x="36141" y="52010"/>
                  </a:lnTo>
                  <a:lnTo>
                    <a:pt x="36021" y="51768"/>
                  </a:lnTo>
                  <a:lnTo>
                    <a:pt x="35900" y="51587"/>
                  </a:lnTo>
                  <a:lnTo>
                    <a:pt x="35719" y="51467"/>
                  </a:lnTo>
                  <a:lnTo>
                    <a:pt x="35478" y="51346"/>
                  </a:lnTo>
                  <a:lnTo>
                    <a:pt x="35297" y="51286"/>
                  </a:lnTo>
                  <a:close/>
                  <a:moveTo>
                    <a:pt x="40606" y="51286"/>
                  </a:moveTo>
                  <a:lnTo>
                    <a:pt x="40425" y="51346"/>
                  </a:lnTo>
                  <a:lnTo>
                    <a:pt x="40184" y="51467"/>
                  </a:lnTo>
                  <a:lnTo>
                    <a:pt x="40003" y="51587"/>
                  </a:lnTo>
                  <a:lnTo>
                    <a:pt x="39882" y="51768"/>
                  </a:lnTo>
                  <a:lnTo>
                    <a:pt x="39762" y="52010"/>
                  </a:lnTo>
                  <a:lnTo>
                    <a:pt x="39701" y="52191"/>
                  </a:lnTo>
                  <a:lnTo>
                    <a:pt x="39701" y="52432"/>
                  </a:lnTo>
                  <a:lnTo>
                    <a:pt x="39701" y="52673"/>
                  </a:lnTo>
                  <a:lnTo>
                    <a:pt x="39762" y="52854"/>
                  </a:lnTo>
                  <a:lnTo>
                    <a:pt x="39882" y="53096"/>
                  </a:lnTo>
                  <a:lnTo>
                    <a:pt x="40003" y="53277"/>
                  </a:lnTo>
                  <a:lnTo>
                    <a:pt x="40184" y="53397"/>
                  </a:lnTo>
                  <a:lnTo>
                    <a:pt x="40425" y="53518"/>
                  </a:lnTo>
                  <a:lnTo>
                    <a:pt x="40606" y="53578"/>
                  </a:lnTo>
                  <a:lnTo>
                    <a:pt x="41089" y="53578"/>
                  </a:lnTo>
                  <a:lnTo>
                    <a:pt x="41270" y="53518"/>
                  </a:lnTo>
                  <a:lnTo>
                    <a:pt x="41511" y="53397"/>
                  </a:lnTo>
                  <a:lnTo>
                    <a:pt x="41692" y="53277"/>
                  </a:lnTo>
                  <a:lnTo>
                    <a:pt x="41813" y="53096"/>
                  </a:lnTo>
                  <a:lnTo>
                    <a:pt x="41934" y="52854"/>
                  </a:lnTo>
                  <a:lnTo>
                    <a:pt x="41994" y="52673"/>
                  </a:lnTo>
                  <a:lnTo>
                    <a:pt x="41994" y="52432"/>
                  </a:lnTo>
                  <a:lnTo>
                    <a:pt x="41994" y="52191"/>
                  </a:lnTo>
                  <a:lnTo>
                    <a:pt x="41934" y="52010"/>
                  </a:lnTo>
                  <a:lnTo>
                    <a:pt x="41813" y="51768"/>
                  </a:lnTo>
                  <a:lnTo>
                    <a:pt x="41692" y="51587"/>
                  </a:lnTo>
                  <a:lnTo>
                    <a:pt x="41511" y="51467"/>
                  </a:lnTo>
                  <a:lnTo>
                    <a:pt x="41270" y="51346"/>
                  </a:lnTo>
                  <a:lnTo>
                    <a:pt x="41089" y="51286"/>
                  </a:lnTo>
                  <a:close/>
                  <a:moveTo>
                    <a:pt x="46399" y="51286"/>
                  </a:moveTo>
                  <a:lnTo>
                    <a:pt x="46218" y="51346"/>
                  </a:lnTo>
                  <a:lnTo>
                    <a:pt x="45976" y="51467"/>
                  </a:lnTo>
                  <a:lnTo>
                    <a:pt x="45795" y="51587"/>
                  </a:lnTo>
                  <a:lnTo>
                    <a:pt x="45674" y="51768"/>
                  </a:lnTo>
                  <a:lnTo>
                    <a:pt x="45554" y="52010"/>
                  </a:lnTo>
                  <a:lnTo>
                    <a:pt x="45493" y="52191"/>
                  </a:lnTo>
                  <a:lnTo>
                    <a:pt x="45493" y="52432"/>
                  </a:lnTo>
                  <a:lnTo>
                    <a:pt x="45493" y="52673"/>
                  </a:lnTo>
                  <a:lnTo>
                    <a:pt x="45554" y="52854"/>
                  </a:lnTo>
                  <a:lnTo>
                    <a:pt x="45674" y="53096"/>
                  </a:lnTo>
                  <a:lnTo>
                    <a:pt x="45795" y="53277"/>
                  </a:lnTo>
                  <a:lnTo>
                    <a:pt x="45976" y="53397"/>
                  </a:lnTo>
                  <a:lnTo>
                    <a:pt x="46218" y="53518"/>
                  </a:lnTo>
                  <a:lnTo>
                    <a:pt x="46399" y="53578"/>
                  </a:lnTo>
                  <a:lnTo>
                    <a:pt x="46881" y="53578"/>
                  </a:lnTo>
                  <a:lnTo>
                    <a:pt x="47062" y="53518"/>
                  </a:lnTo>
                  <a:lnTo>
                    <a:pt x="47304" y="53397"/>
                  </a:lnTo>
                  <a:lnTo>
                    <a:pt x="47485" y="53277"/>
                  </a:lnTo>
                  <a:lnTo>
                    <a:pt x="47605" y="53096"/>
                  </a:lnTo>
                  <a:lnTo>
                    <a:pt x="47726" y="52854"/>
                  </a:lnTo>
                  <a:lnTo>
                    <a:pt x="47786" y="52673"/>
                  </a:lnTo>
                  <a:lnTo>
                    <a:pt x="47786" y="52432"/>
                  </a:lnTo>
                  <a:lnTo>
                    <a:pt x="47786" y="52191"/>
                  </a:lnTo>
                  <a:lnTo>
                    <a:pt x="47726" y="52010"/>
                  </a:lnTo>
                  <a:lnTo>
                    <a:pt x="47605" y="51768"/>
                  </a:lnTo>
                  <a:lnTo>
                    <a:pt x="47485" y="51587"/>
                  </a:lnTo>
                  <a:lnTo>
                    <a:pt x="47304" y="51467"/>
                  </a:lnTo>
                  <a:lnTo>
                    <a:pt x="47062" y="51346"/>
                  </a:lnTo>
                  <a:lnTo>
                    <a:pt x="46881" y="51286"/>
                  </a:lnTo>
                  <a:close/>
                  <a:moveTo>
                    <a:pt x="52191" y="51286"/>
                  </a:moveTo>
                  <a:lnTo>
                    <a:pt x="52010" y="51346"/>
                  </a:lnTo>
                  <a:lnTo>
                    <a:pt x="51768" y="51467"/>
                  </a:lnTo>
                  <a:lnTo>
                    <a:pt x="51587" y="51587"/>
                  </a:lnTo>
                  <a:lnTo>
                    <a:pt x="51467" y="51768"/>
                  </a:lnTo>
                  <a:lnTo>
                    <a:pt x="51346" y="52010"/>
                  </a:lnTo>
                  <a:lnTo>
                    <a:pt x="51286" y="52191"/>
                  </a:lnTo>
                  <a:lnTo>
                    <a:pt x="51286" y="52432"/>
                  </a:lnTo>
                  <a:lnTo>
                    <a:pt x="51286" y="52673"/>
                  </a:lnTo>
                  <a:lnTo>
                    <a:pt x="51346" y="52854"/>
                  </a:lnTo>
                  <a:lnTo>
                    <a:pt x="51467" y="53096"/>
                  </a:lnTo>
                  <a:lnTo>
                    <a:pt x="51587" y="53277"/>
                  </a:lnTo>
                  <a:lnTo>
                    <a:pt x="51768" y="53397"/>
                  </a:lnTo>
                  <a:lnTo>
                    <a:pt x="52010" y="53518"/>
                  </a:lnTo>
                  <a:lnTo>
                    <a:pt x="52191" y="53578"/>
                  </a:lnTo>
                  <a:lnTo>
                    <a:pt x="52673" y="53578"/>
                  </a:lnTo>
                  <a:lnTo>
                    <a:pt x="52854" y="53518"/>
                  </a:lnTo>
                  <a:lnTo>
                    <a:pt x="53096" y="53397"/>
                  </a:lnTo>
                  <a:lnTo>
                    <a:pt x="53277" y="53277"/>
                  </a:lnTo>
                  <a:lnTo>
                    <a:pt x="53397" y="53096"/>
                  </a:lnTo>
                  <a:lnTo>
                    <a:pt x="53518" y="52854"/>
                  </a:lnTo>
                  <a:lnTo>
                    <a:pt x="53578" y="52673"/>
                  </a:lnTo>
                  <a:lnTo>
                    <a:pt x="53578" y="52432"/>
                  </a:lnTo>
                  <a:lnTo>
                    <a:pt x="53578" y="52191"/>
                  </a:lnTo>
                  <a:lnTo>
                    <a:pt x="53518" y="52010"/>
                  </a:lnTo>
                  <a:lnTo>
                    <a:pt x="53397" y="51768"/>
                  </a:lnTo>
                  <a:lnTo>
                    <a:pt x="53277" y="51587"/>
                  </a:lnTo>
                  <a:lnTo>
                    <a:pt x="53096" y="51467"/>
                  </a:lnTo>
                  <a:lnTo>
                    <a:pt x="52854" y="51346"/>
                  </a:lnTo>
                  <a:lnTo>
                    <a:pt x="52673" y="51286"/>
                  </a:lnTo>
                  <a:close/>
                  <a:moveTo>
                    <a:pt x="57983" y="51286"/>
                  </a:moveTo>
                  <a:lnTo>
                    <a:pt x="57802" y="51346"/>
                  </a:lnTo>
                  <a:lnTo>
                    <a:pt x="57561" y="51467"/>
                  </a:lnTo>
                  <a:lnTo>
                    <a:pt x="57380" y="51587"/>
                  </a:lnTo>
                  <a:lnTo>
                    <a:pt x="57259" y="51768"/>
                  </a:lnTo>
                  <a:lnTo>
                    <a:pt x="57138" y="52010"/>
                  </a:lnTo>
                  <a:lnTo>
                    <a:pt x="57078" y="52191"/>
                  </a:lnTo>
                  <a:lnTo>
                    <a:pt x="57078" y="52432"/>
                  </a:lnTo>
                  <a:lnTo>
                    <a:pt x="57078" y="52673"/>
                  </a:lnTo>
                  <a:lnTo>
                    <a:pt x="57138" y="52854"/>
                  </a:lnTo>
                  <a:lnTo>
                    <a:pt x="57259" y="53096"/>
                  </a:lnTo>
                  <a:lnTo>
                    <a:pt x="57380" y="53277"/>
                  </a:lnTo>
                  <a:lnTo>
                    <a:pt x="57561" y="53397"/>
                  </a:lnTo>
                  <a:lnTo>
                    <a:pt x="57802" y="53518"/>
                  </a:lnTo>
                  <a:lnTo>
                    <a:pt x="57983" y="53578"/>
                  </a:lnTo>
                  <a:lnTo>
                    <a:pt x="58466" y="53578"/>
                  </a:lnTo>
                  <a:lnTo>
                    <a:pt x="58647" y="53518"/>
                  </a:lnTo>
                  <a:lnTo>
                    <a:pt x="58888" y="53397"/>
                  </a:lnTo>
                  <a:lnTo>
                    <a:pt x="59069" y="53277"/>
                  </a:lnTo>
                  <a:lnTo>
                    <a:pt x="59190" y="53096"/>
                  </a:lnTo>
                  <a:lnTo>
                    <a:pt x="59310" y="52854"/>
                  </a:lnTo>
                  <a:lnTo>
                    <a:pt x="59371" y="52673"/>
                  </a:lnTo>
                  <a:lnTo>
                    <a:pt x="59371" y="52432"/>
                  </a:lnTo>
                  <a:lnTo>
                    <a:pt x="59371" y="52191"/>
                  </a:lnTo>
                  <a:lnTo>
                    <a:pt x="59310" y="52010"/>
                  </a:lnTo>
                  <a:lnTo>
                    <a:pt x="59190" y="51768"/>
                  </a:lnTo>
                  <a:lnTo>
                    <a:pt x="59069" y="51587"/>
                  </a:lnTo>
                  <a:lnTo>
                    <a:pt x="58888" y="51467"/>
                  </a:lnTo>
                  <a:lnTo>
                    <a:pt x="58647" y="51346"/>
                  </a:lnTo>
                  <a:lnTo>
                    <a:pt x="58466" y="51286"/>
                  </a:lnTo>
                  <a:close/>
                  <a:moveTo>
                    <a:pt x="63775" y="51286"/>
                  </a:moveTo>
                  <a:lnTo>
                    <a:pt x="63594" y="51346"/>
                  </a:lnTo>
                  <a:lnTo>
                    <a:pt x="63353" y="51467"/>
                  </a:lnTo>
                  <a:lnTo>
                    <a:pt x="63172" y="51587"/>
                  </a:lnTo>
                  <a:lnTo>
                    <a:pt x="63051" y="51768"/>
                  </a:lnTo>
                  <a:lnTo>
                    <a:pt x="62931" y="52010"/>
                  </a:lnTo>
                  <a:lnTo>
                    <a:pt x="62870" y="52191"/>
                  </a:lnTo>
                  <a:lnTo>
                    <a:pt x="62870" y="52432"/>
                  </a:lnTo>
                  <a:lnTo>
                    <a:pt x="62870" y="52673"/>
                  </a:lnTo>
                  <a:lnTo>
                    <a:pt x="62931" y="52854"/>
                  </a:lnTo>
                  <a:lnTo>
                    <a:pt x="63051" y="53096"/>
                  </a:lnTo>
                  <a:lnTo>
                    <a:pt x="63172" y="53277"/>
                  </a:lnTo>
                  <a:lnTo>
                    <a:pt x="63353" y="53397"/>
                  </a:lnTo>
                  <a:lnTo>
                    <a:pt x="63594" y="53518"/>
                  </a:lnTo>
                  <a:lnTo>
                    <a:pt x="63775" y="53578"/>
                  </a:lnTo>
                  <a:lnTo>
                    <a:pt x="64258" y="53578"/>
                  </a:lnTo>
                  <a:lnTo>
                    <a:pt x="64439" y="53518"/>
                  </a:lnTo>
                  <a:lnTo>
                    <a:pt x="64680" y="53397"/>
                  </a:lnTo>
                  <a:lnTo>
                    <a:pt x="64861" y="53277"/>
                  </a:lnTo>
                  <a:lnTo>
                    <a:pt x="64982" y="53096"/>
                  </a:lnTo>
                  <a:lnTo>
                    <a:pt x="65103" y="52854"/>
                  </a:lnTo>
                  <a:lnTo>
                    <a:pt x="65163" y="52673"/>
                  </a:lnTo>
                  <a:lnTo>
                    <a:pt x="65163" y="52432"/>
                  </a:lnTo>
                  <a:lnTo>
                    <a:pt x="65163" y="52191"/>
                  </a:lnTo>
                  <a:lnTo>
                    <a:pt x="65103" y="52010"/>
                  </a:lnTo>
                  <a:lnTo>
                    <a:pt x="64982" y="51768"/>
                  </a:lnTo>
                  <a:lnTo>
                    <a:pt x="64861" y="51587"/>
                  </a:lnTo>
                  <a:lnTo>
                    <a:pt x="64680" y="51467"/>
                  </a:lnTo>
                  <a:lnTo>
                    <a:pt x="64439" y="51346"/>
                  </a:lnTo>
                  <a:lnTo>
                    <a:pt x="64258" y="51286"/>
                  </a:lnTo>
                  <a:close/>
                  <a:moveTo>
                    <a:pt x="69567" y="51286"/>
                  </a:moveTo>
                  <a:lnTo>
                    <a:pt x="69386" y="51346"/>
                  </a:lnTo>
                  <a:lnTo>
                    <a:pt x="69145" y="51467"/>
                  </a:lnTo>
                  <a:lnTo>
                    <a:pt x="68964" y="51587"/>
                  </a:lnTo>
                  <a:lnTo>
                    <a:pt x="68843" y="51768"/>
                  </a:lnTo>
                  <a:lnTo>
                    <a:pt x="68723" y="52010"/>
                  </a:lnTo>
                  <a:lnTo>
                    <a:pt x="68662" y="52191"/>
                  </a:lnTo>
                  <a:lnTo>
                    <a:pt x="68662" y="52432"/>
                  </a:lnTo>
                  <a:lnTo>
                    <a:pt x="68662" y="52673"/>
                  </a:lnTo>
                  <a:lnTo>
                    <a:pt x="68723" y="52854"/>
                  </a:lnTo>
                  <a:lnTo>
                    <a:pt x="68843" y="53096"/>
                  </a:lnTo>
                  <a:lnTo>
                    <a:pt x="68964" y="53277"/>
                  </a:lnTo>
                  <a:lnTo>
                    <a:pt x="69145" y="53397"/>
                  </a:lnTo>
                  <a:lnTo>
                    <a:pt x="69386" y="53518"/>
                  </a:lnTo>
                  <a:lnTo>
                    <a:pt x="69567" y="53578"/>
                  </a:lnTo>
                  <a:lnTo>
                    <a:pt x="70050" y="53578"/>
                  </a:lnTo>
                  <a:lnTo>
                    <a:pt x="70231" y="53518"/>
                  </a:lnTo>
                  <a:lnTo>
                    <a:pt x="70472" y="53397"/>
                  </a:lnTo>
                  <a:lnTo>
                    <a:pt x="70653" y="53277"/>
                  </a:lnTo>
                  <a:lnTo>
                    <a:pt x="70774" y="53096"/>
                  </a:lnTo>
                  <a:lnTo>
                    <a:pt x="70895" y="52854"/>
                  </a:lnTo>
                  <a:lnTo>
                    <a:pt x="70955" y="52673"/>
                  </a:lnTo>
                  <a:lnTo>
                    <a:pt x="70955" y="52432"/>
                  </a:lnTo>
                  <a:lnTo>
                    <a:pt x="70955" y="52191"/>
                  </a:lnTo>
                  <a:lnTo>
                    <a:pt x="70895" y="52010"/>
                  </a:lnTo>
                  <a:lnTo>
                    <a:pt x="70774" y="51768"/>
                  </a:lnTo>
                  <a:lnTo>
                    <a:pt x="70653" y="51587"/>
                  </a:lnTo>
                  <a:lnTo>
                    <a:pt x="70472" y="51467"/>
                  </a:lnTo>
                  <a:lnTo>
                    <a:pt x="70231" y="51346"/>
                  </a:lnTo>
                  <a:lnTo>
                    <a:pt x="70050" y="51286"/>
                  </a:lnTo>
                  <a:close/>
                  <a:moveTo>
                    <a:pt x="3620" y="54242"/>
                  </a:moveTo>
                  <a:lnTo>
                    <a:pt x="4284" y="55630"/>
                  </a:lnTo>
                  <a:lnTo>
                    <a:pt x="4345" y="55328"/>
                  </a:lnTo>
                  <a:lnTo>
                    <a:pt x="4284" y="54966"/>
                  </a:lnTo>
                  <a:lnTo>
                    <a:pt x="4164" y="54664"/>
                  </a:lnTo>
                  <a:lnTo>
                    <a:pt x="3922" y="54423"/>
                  </a:lnTo>
                  <a:lnTo>
                    <a:pt x="3620" y="54242"/>
                  </a:lnTo>
                  <a:close/>
                  <a:moveTo>
                    <a:pt x="72283" y="54242"/>
                  </a:moveTo>
                  <a:lnTo>
                    <a:pt x="71981" y="54423"/>
                  </a:lnTo>
                  <a:lnTo>
                    <a:pt x="71740" y="54664"/>
                  </a:lnTo>
                  <a:lnTo>
                    <a:pt x="71619" y="54966"/>
                  </a:lnTo>
                  <a:lnTo>
                    <a:pt x="71559" y="55328"/>
                  </a:lnTo>
                  <a:lnTo>
                    <a:pt x="71619" y="55630"/>
                  </a:lnTo>
                  <a:lnTo>
                    <a:pt x="72283" y="54242"/>
                  </a:lnTo>
                  <a:close/>
                  <a:moveTo>
                    <a:pt x="8749" y="54182"/>
                  </a:moveTo>
                  <a:lnTo>
                    <a:pt x="8568" y="54242"/>
                  </a:lnTo>
                  <a:lnTo>
                    <a:pt x="8327" y="54363"/>
                  </a:lnTo>
                  <a:lnTo>
                    <a:pt x="8146" y="54483"/>
                  </a:lnTo>
                  <a:lnTo>
                    <a:pt x="8025" y="54664"/>
                  </a:lnTo>
                  <a:lnTo>
                    <a:pt x="7904" y="54906"/>
                  </a:lnTo>
                  <a:lnTo>
                    <a:pt x="7844" y="55087"/>
                  </a:lnTo>
                  <a:lnTo>
                    <a:pt x="7844" y="55328"/>
                  </a:lnTo>
                  <a:lnTo>
                    <a:pt x="7844" y="55569"/>
                  </a:lnTo>
                  <a:lnTo>
                    <a:pt x="7904" y="55750"/>
                  </a:lnTo>
                  <a:lnTo>
                    <a:pt x="8025" y="55992"/>
                  </a:lnTo>
                  <a:lnTo>
                    <a:pt x="8146" y="56173"/>
                  </a:lnTo>
                  <a:lnTo>
                    <a:pt x="8327" y="56293"/>
                  </a:lnTo>
                  <a:lnTo>
                    <a:pt x="8568" y="56414"/>
                  </a:lnTo>
                  <a:lnTo>
                    <a:pt x="8749" y="56474"/>
                  </a:lnTo>
                  <a:lnTo>
                    <a:pt x="9232" y="56474"/>
                  </a:lnTo>
                  <a:lnTo>
                    <a:pt x="9413" y="56414"/>
                  </a:lnTo>
                  <a:lnTo>
                    <a:pt x="9654" y="56293"/>
                  </a:lnTo>
                  <a:lnTo>
                    <a:pt x="9835" y="56173"/>
                  </a:lnTo>
                  <a:lnTo>
                    <a:pt x="9956" y="55992"/>
                  </a:lnTo>
                  <a:lnTo>
                    <a:pt x="10076" y="55750"/>
                  </a:lnTo>
                  <a:lnTo>
                    <a:pt x="10137" y="55569"/>
                  </a:lnTo>
                  <a:lnTo>
                    <a:pt x="10137" y="55328"/>
                  </a:lnTo>
                  <a:lnTo>
                    <a:pt x="10137" y="55087"/>
                  </a:lnTo>
                  <a:lnTo>
                    <a:pt x="10076" y="54906"/>
                  </a:lnTo>
                  <a:lnTo>
                    <a:pt x="9956" y="54664"/>
                  </a:lnTo>
                  <a:lnTo>
                    <a:pt x="9835" y="54483"/>
                  </a:lnTo>
                  <a:lnTo>
                    <a:pt x="9654" y="54363"/>
                  </a:lnTo>
                  <a:lnTo>
                    <a:pt x="9413" y="54242"/>
                  </a:lnTo>
                  <a:lnTo>
                    <a:pt x="9232" y="54182"/>
                  </a:lnTo>
                  <a:close/>
                  <a:moveTo>
                    <a:pt x="14541" y="54182"/>
                  </a:moveTo>
                  <a:lnTo>
                    <a:pt x="14360" y="54242"/>
                  </a:lnTo>
                  <a:lnTo>
                    <a:pt x="14119" y="54363"/>
                  </a:lnTo>
                  <a:lnTo>
                    <a:pt x="13938" y="54483"/>
                  </a:lnTo>
                  <a:lnTo>
                    <a:pt x="13817" y="54664"/>
                  </a:lnTo>
                  <a:lnTo>
                    <a:pt x="13697" y="54906"/>
                  </a:lnTo>
                  <a:lnTo>
                    <a:pt x="13636" y="55087"/>
                  </a:lnTo>
                  <a:lnTo>
                    <a:pt x="13636" y="55328"/>
                  </a:lnTo>
                  <a:lnTo>
                    <a:pt x="13636" y="55569"/>
                  </a:lnTo>
                  <a:lnTo>
                    <a:pt x="13697" y="55750"/>
                  </a:lnTo>
                  <a:lnTo>
                    <a:pt x="13817" y="55992"/>
                  </a:lnTo>
                  <a:lnTo>
                    <a:pt x="13938" y="56173"/>
                  </a:lnTo>
                  <a:lnTo>
                    <a:pt x="14119" y="56293"/>
                  </a:lnTo>
                  <a:lnTo>
                    <a:pt x="14360" y="56414"/>
                  </a:lnTo>
                  <a:lnTo>
                    <a:pt x="14541" y="56474"/>
                  </a:lnTo>
                  <a:lnTo>
                    <a:pt x="15024" y="56474"/>
                  </a:lnTo>
                  <a:lnTo>
                    <a:pt x="15205" y="56414"/>
                  </a:lnTo>
                  <a:lnTo>
                    <a:pt x="15446" y="56293"/>
                  </a:lnTo>
                  <a:lnTo>
                    <a:pt x="15627" y="56173"/>
                  </a:lnTo>
                  <a:lnTo>
                    <a:pt x="15748" y="55992"/>
                  </a:lnTo>
                  <a:lnTo>
                    <a:pt x="15869" y="55750"/>
                  </a:lnTo>
                  <a:lnTo>
                    <a:pt x="15929" y="55569"/>
                  </a:lnTo>
                  <a:lnTo>
                    <a:pt x="15929" y="55328"/>
                  </a:lnTo>
                  <a:lnTo>
                    <a:pt x="15929" y="55087"/>
                  </a:lnTo>
                  <a:lnTo>
                    <a:pt x="15869" y="54906"/>
                  </a:lnTo>
                  <a:lnTo>
                    <a:pt x="15748" y="54664"/>
                  </a:lnTo>
                  <a:lnTo>
                    <a:pt x="15627" y="54483"/>
                  </a:lnTo>
                  <a:lnTo>
                    <a:pt x="15446" y="54363"/>
                  </a:lnTo>
                  <a:lnTo>
                    <a:pt x="15205" y="54242"/>
                  </a:lnTo>
                  <a:lnTo>
                    <a:pt x="15024" y="54182"/>
                  </a:lnTo>
                  <a:close/>
                  <a:moveTo>
                    <a:pt x="20333" y="54182"/>
                  </a:moveTo>
                  <a:lnTo>
                    <a:pt x="20152" y="54242"/>
                  </a:lnTo>
                  <a:lnTo>
                    <a:pt x="19911" y="54363"/>
                  </a:lnTo>
                  <a:lnTo>
                    <a:pt x="19730" y="54483"/>
                  </a:lnTo>
                  <a:lnTo>
                    <a:pt x="19609" y="54664"/>
                  </a:lnTo>
                  <a:lnTo>
                    <a:pt x="19489" y="54906"/>
                  </a:lnTo>
                  <a:lnTo>
                    <a:pt x="19428" y="55087"/>
                  </a:lnTo>
                  <a:lnTo>
                    <a:pt x="19428" y="55328"/>
                  </a:lnTo>
                  <a:lnTo>
                    <a:pt x="19428" y="55569"/>
                  </a:lnTo>
                  <a:lnTo>
                    <a:pt x="19489" y="55750"/>
                  </a:lnTo>
                  <a:lnTo>
                    <a:pt x="19609" y="55992"/>
                  </a:lnTo>
                  <a:lnTo>
                    <a:pt x="19730" y="56173"/>
                  </a:lnTo>
                  <a:lnTo>
                    <a:pt x="19911" y="56293"/>
                  </a:lnTo>
                  <a:lnTo>
                    <a:pt x="20152" y="56414"/>
                  </a:lnTo>
                  <a:lnTo>
                    <a:pt x="20333" y="56474"/>
                  </a:lnTo>
                  <a:lnTo>
                    <a:pt x="20816" y="56474"/>
                  </a:lnTo>
                  <a:lnTo>
                    <a:pt x="20997" y="56414"/>
                  </a:lnTo>
                  <a:lnTo>
                    <a:pt x="21239" y="56293"/>
                  </a:lnTo>
                  <a:lnTo>
                    <a:pt x="21420" y="56173"/>
                  </a:lnTo>
                  <a:lnTo>
                    <a:pt x="21540" y="55992"/>
                  </a:lnTo>
                  <a:lnTo>
                    <a:pt x="21661" y="55750"/>
                  </a:lnTo>
                  <a:lnTo>
                    <a:pt x="21721" y="55569"/>
                  </a:lnTo>
                  <a:lnTo>
                    <a:pt x="21721" y="55328"/>
                  </a:lnTo>
                  <a:lnTo>
                    <a:pt x="21721" y="55087"/>
                  </a:lnTo>
                  <a:lnTo>
                    <a:pt x="21661" y="54906"/>
                  </a:lnTo>
                  <a:lnTo>
                    <a:pt x="21540" y="54664"/>
                  </a:lnTo>
                  <a:lnTo>
                    <a:pt x="21420" y="54483"/>
                  </a:lnTo>
                  <a:lnTo>
                    <a:pt x="21239" y="54363"/>
                  </a:lnTo>
                  <a:lnTo>
                    <a:pt x="20997" y="54242"/>
                  </a:lnTo>
                  <a:lnTo>
                    <a:pt x="20816" y="54182"/>
                  </a:lnTo>
                  <a:close/>
                  <a:moveTo>
                    <a:pt x="26126" y="54182"/>
                  </a:moveTo>
                  <a:lnTo>
                    <a:pt x="25945" y="54242"/>
                  </a:lnTo>
                  <a:lnTo>
                    <a:pt x="25703" y="54363"/>
                  </a:lnTo>
                  <a:lnTo>
                    <a:pt x="25522" y="54483"/>
                  </a:lnTo>
                  <a:lnTo>
                    <a:pt x="25402" y="54664"/>
                  </a:lnTo>
                  <a:lnTo>
                    <a:pt x="25281" y="54906"/>
                  </a:lnTo>
                  <a:lnTo>
                    <a:pt x="25221" y="55087"/>
                  </a:lnTo>
                  <a:lnTo>
                    <a:pt x="25221" y="55328"/>
                  </a:lnTo>
                  <a:lnTo>
                    <a:pt x="25221" y="55569"/>
                  </a:lnTo>
                  <a:lnTo>
                    <a:pt x="25281" y="55750"/>
                  </a:lnTo>
                  <a:lnTo>
                    <a:pt x="25402" y="55992"/>
                  </a:lnTo>
                  <a:lnTo>
                    <a:pt x="25522" y="56173"/>
                  </a:lnTo>
                  <a:lnTo>
                    <a:pt x="25703" y="56293"/>
                  </a:lnTo>
                  <a:lnTo>
                    <a:pt x="25945" y="56414"/>
                  </a:lnTo>
                  <a:lnTo>
                    <a:pt x="26126" y="56474"/>
                  </a:lnTo>
                  <a:lnTo>
                    <a:pt x="26608" y="56474"/>
                  </a:lnTo>
                  <a:lnTo>
                    <a:pt x="26789" y="56414"/>
                  </a:lnTo>
                  <a:lnTo>
                    <a:pt x="27031" y="56293"/>
                  </a:lnTo>
                  <a:lnTo>
                    <a:pt x="27212" y="56173"/>
                  </a:lnTo>
                  <a:lnTo>
                    <a:pt x="27332" y="55992"/>
                  </a:lnTo>
                  <a:lnTo>
                    <a:pt x="27453" y="55750"/>
                  </a:lnTo>
                  <a:lnTo>
                    <a:pt x="27513" y="55569"/>
                  </a:lnTo>
                  <a:lnTo>
                    <a:pt x="27513" y="55328"/>
                  </a:lnTo>
                  <a:lnTo>
                    <a:pt x="27513" y="55087"/>
                  </a:lnTo>
                  <a:lnTo>
                    <a:pt x="27453" y="54906"/>
                  </a:lnTo>
                  <a:lnTo>
                    <a:pt x="27332" y="54664"/>
                  </a:lnTo>
                  <a:lnTo>
                    <a:pt x="27212" y="54483"/>
                  </a:lnTo>
                  <a:lnTo>
                    <a:pt x="27031" y="54363"/>
                  </a:lnTo>
                  <a:lnTo>
                    <a:pt x="26789" y="54242"/>
                  </a:lnTo>
                  <a:lnTo>
                    <a:pt x="26608" y="54182"/>
                  </a:lnTo>
                  <a:close/>
                  <a:moveTo>
                    <a:pt x="31918" y="54182"/>
                  </a:moveTo>
                  <a:lnTo>
                    <a:pt x="31737" y="54242"/>
                  </a:lnTo>
                  <a:lnTo>
                    <a:pt x="31496" y="54363"/>
                  </a:lnTo>
                  <a:lnTo>
                    <a:pt x="31315" y="54483"/>
                  </a:lnTo>
                  <a:lnTo>
                    <a:pt x="31194" y="54664"/>
                  </a:lnTo>
                  <a:lnTo>
                    <a:pt x="31073" y="54906"/>
                  </a:lnTo>
                  <a:lnTo>
                    <a:pt x="31013" y="55087"/>
                  </a:lnTo>
                  <a:lnTo>
                    <a:pt x="31013" y="55328"/>
                  </a:lnTo>
                  <a:lnTo>
                    <a:pt x="31013" y="55569"/>
                  </a:lnTo>
                  <a:lnTo>
                    <a:pt x="31073" y="55750"/>
                  </a:lnTo>
                  <a:lnTo>
                    <a:pt x="31194" y="55992"/>
                  </a:lnTo>
                  <a:lnTo>
                    <a:pt x="31315" y="56173"/>
                  </a:lnTo>
                  <a:lnTo>
                    <a:pt x="31496" y="56293"/>
                  </a:lnTo>
                  <a:lnTo>
                    <a:pt x="31737" y="56414"/>
                  </a:lnTo>
                  <a:lnTo>
                    <a:pt x="31918" y="56474"/>
                  </a:lnTo>
                  <a:lnTo>
                    <a:pt x="32401" y="56474"/>
                  </a:lnTo>
                  <a:lnTo>
                    <a:pt x="32582" y="56414"/>
                  </a:lnTo>
                  <a:lnTo>
                    <a:pt x="32823" y="56293"/>
                  </a:lnTo>
                  <a:lnTo>
                    <a:pt x="33004" y="56173"/>
                  </a:lnTo>
                  <a:lnTo>
                    <a:pt x="33125" y="55992"/>
                  </a:lnTo>
                  <a:lnTo>
                    <a:pt x="33245" y="55750"/>
                  </a:lnTo>
                  <a:lnTo>
                    <a:pt x="33306" y="55569"/>
                  </a:lnTo>
                  <a:lnTo>
                    <a:pt x="33306" y="55328"/>
                  </a:lnTo>
                  <a:lnTo>
                    <a:pt x="33306" y="55087"/>
                  </a:lnTo>
                  <a:lnTo>
                    <a:pt x="33245" y="54906"/>
                  </a:lnTo>
                  <a:lnTo>
                    <a:pt x="33125" y="54664"/>
                  </a:lnTo>
                  <a:lnTo>
                    <a:pt x="33004" y="54483"/>
                  </a:lnTo>
                  <a:lnTo>
                    <a:pt x="32823" y="54363"/>
                  </a:lnTo>
                  <a:lnTo>
                    <a:pt x="32582" y="54242"/>
                  </a:lnTo>
                  <a:lnTo>
                    <a:pt x="32401" y="54182"/>
                  </a:lnTo>
                  <a:close/>
                  <a:moveTo>
                    <a:pt x="37710" y="54182"/>
                  </a:moveTo>
                  <a:lnTo>
                    <a:pt x="37529" y="54242"/>
                  </a:lnTo>
                  <a:lnTo>
                    <a:pt x="37288" y="54363"/>
                  </a:lnTo>
                  <a:lnTo>
                    <a:pt x="37107" y="54483"/>
                  </a:lnTo>
                  <a:lnTo>
                    <a:pt x="36986" y="54664"/>
                  </a:lnTo>
                  <a:lnTo>
                    <a:pt x="36865" y="54906"/>
                  </a:lnTo>
                  <a:lnTo>
                    <a:pt x="36805" y="55087"/>
                  </a:lnTo>
                  <a:lnTo>
                    <a:pt x="36805" y="55328"/>
                  </a:lnTo>
                  <a:lnTo>
                    <a:pt x="36805" y="55569"/>
                  </a:lnTo>
                  <a:lnTo>
                    <a:pt x="36865" y="55750"/>
                  </a:lnTo>
                  <a:lnTo>
                    <a:pt x="36986" y="55992"/>
                  </a:lnTo>
                  <a:lnTo>
                    <a:pt x="37107" y="56173"/>
                  </a:lnTo>
                  <a:lnTo>
                    <a:pt x="37288" y="56293"/>
                  </a:lnTo>
                  <a:lnTo>
                    <a:pt x="37529" y="56414"/>
                  </a:lnTo>
                  <a:lnTo>
                    <a:pt x="37710" y="56474"/>
                  </a:lnTo>
                  <a:lnTo>
                    <a:pt x="38193" y="56474"/>
                  </a:lnTo>
                  <a:lnTo>
                    <a:pt x="38374" y="56414"/>
                  </a:lnTo>
                  <a:lnTo>
                    <a:pt x="38615" y="56293"/>
                  </a:lnTo>
                  <a:lnTo>
                    <a:pt x="38796" y="56173"/>
                  </a:lnTo>
                  <a:lnTo>
                    <a:pt x="38917" y="55992"/>
                  </a:lnTo>
                  <a:lnTo>
                    <a:pt x="39038" y="55750"/>
                  </a:lnTo>
                  <a:lnTo>
                    <a:pt x="39098" y="55569"/>
                  </a:lnTo>
                  <a:lnTo>
                    <a:pt x="39098" y="55328"/>
                  </a:lnTo>
                  <a:lnTo>
                    <a:pt x="39098" y="55087"/>
                  </a:lnTo>
                  <a:lnTo>
                    <a:pt x="39038" y="54906"/>
                  </a:lnTo>
                  <a:lnTo>
                    <a:pt x="38917" y="54664"/>
                  </a:lnTo>
                  <a:lnTo>
                    <a:pt x="38796" y="54483"/>
                  </a:lnTo>
                  <a:lnTo>
                    <a:pt x="38615" y="54363"/>
                  </a:lnTo>
                  <a:lnTo>
                    <a:pt x="38374" y="54242"/>
                  </a:lnTo>
                  <a:lnTo>
                    <a:pt x="38193" y="54182"/>
                  </a:lnTo>
                  <a:close/>
                  <a:moveTo>
                    <a:pt x="43502" y="54182"/>
                  </a:moveTo>
                  <a:lnTo>
                    <a:pt x="43321" y="54242"/>
                  </a:lnTo>
                  <a:lnTo>
                    <a:pt x="43080" y="54363"/>
                  </a:lnTo>
                  <a:lnTo>
                    <a:pt x="42899" y="54483"/>
                  </a:lnTo>
                  <a:lnTo>
                    <a:pt x="42778" y="54664"/>
                  </a:lnTo>
                  <a:lnTo>
                    <a:pt x="42658" y="54906"/>
                  </a:lnTo>
                  <a:lnTo>
                    <a:pt x="42597" y="55087"/>
                  </a:lnTo>
                  <a:lnTo>
                    <a:pt x="42597" y="55328"/>
                  </a:lnTo>
                  <a:lnTo>
                    <a:pt x="42597" y="55569"/>
                  </a:lnTo>
                  <a:lnTo>
                    <a:pt x="42658" y="55750"/>
                  </a:lnTo>
                  <a:lnTo>
                    <a:pt x="42778" y="55992"/>
                  </a:lnTo>
                  <a:lnTo>
                    <a:pt x="42899" y="56173"/>
                  </a:lnTo>
                  <a:lnTo>
                    <a:pt x="43080" y="56293"/>
                  </a:lnTo>
                  <a:lnTo>
                    <a:pt x="43321" y="56414"/>
                  </a:lnTo>
                  <a:lnTo>
                    <a:pt x="43502" y="56474"/>
                  </a:lnTo>
                  <a:lnTo>
                    <a:pt x="43985" y="56474"/>
                  </a:lnTo>
                  <a:lnTo>
                    <a:pt x="44166" y="56414"/>
                  </a:lnTo>
                  <a:lnTo>
                    <a:pt x="44407" y="56293"/>
                  </a:lnTo>
                  <a:lnTo>
                    <a:pt x="44588" y="56173"/>
                  </a:lnTo>
                  <a:lnTo>
                    <a:pt x="44709" y="55992"/>
                  </a:lnTo>
                  <a:lnTo>
                    <a:pt x="44830" y="55750"/>
                  </a:lnTo>
                  <a:lnTo>
                    <a:pt x="44890" y="55569"/>
                  </a:lnTo>
                  <a:lnTo>
                    <a:pt x="44890" y="55328"/>
                  </a:lnTo>
                  <a:lnTo>
                    <a:pt x="44890" y="55087"/>
                  </a:lnTo>
                  <a:lnTo>
                    <a:pt x="44830" y="54906"/>
                  </a:lnTo>
                  <a:lnTo>
                    <a:pt x="44709" y="54664"/>
                  </a:lnTo>
                  <a:lnTo>
                    <a:pt x="44588" y="54483"/>
                  </a:lnTo>
                  <a:lnTo>
                    <a:pt x="44407" y="54363"/>
                  </a:lnTo>
                  <a:lnTo>
                    <a:pt x="44166" y="54242"/>
                  </a:lnTo>
                  <a:lnTo>
                    <a:pt x="43985" y="54182"/>
                  </a:lnTo>
                  <a:close/>
                  <a:moveTo>
                    <a:pt x="49295" y="54182"/>
                  </a:moveTo>
                  <a:lnTo>
                    <a:pt x="49114" y="54242"/>
                  </a:lnTo>
                  <a:lnTo>
                    <a:pt x="48872" y="54363"/>
                  </a:lnTo>
                  <a:lnTo>
                    <a:pt x="48691" y="54483"/>
                  </a:lnTo>
                  <a:lnTo>
                    <a:pt x="48571" y="54664"/>
                  </a:lnTo>
                  <a:lnTo>
                    <a:pt x="48450" y="54906"/>
                  </a:lnTo>
                  <a:lnTo>
                    <a:pt x="48390" y="55087"/>
                  </a:lnTo>
                  <a:lnTo>
                    <a:pt x="48390" y="55328"/>
                  </a:lnTo>
                  <a:lnTo>
                    <a:pt x="48390" y="55569"/>
                  </a:lnTo>
                  <a:lnTo>
                    <a:pt x="48450" y="55750"/>
                  </a:lnTo>
                  <a:lnTo>
                    <a:pt x="48571" y="55992"/>
                  </a:lnTo>
                  <a:lnTo>
                    <a:pt x="48691" y="56173"/>
                  </a:lnTo>
                  <a:lnTo>
                    <a:pt x="48872" y="56293"/>
                  </a:lnTo>
                  <a:lnTo>
                    <a:pt x="49114" y="56414"/>
                  </a:lnTo>
                  <a:lnTo>
                    <a:pt x="49295" y="56474"/>
                  </a:lnTo>
                  <a:lnTo>
                    <a:pt x="49777" y="56474"/>
                  </a:lnTo>
                  <a:lnTo>
                    <a:pt x="49958" y="56414"/>
                  </a:lnTo>
                  <a:lnTo>
                    <a:pt x="50200" y="56293"/>
                  </a:lnTo>
                  <a:lnTo>
                    <a:pt x="50381" y="56173"/>
                  </a:lnTo>
                  <a:lnTo>
                    <a:pt x="50501" y="55992"/>
                  </a:lnTo>
                  <a:lnTo>
                    <a:pt x="50622" y="55750"/>
                  </a:lnTo>
                  <a:lnTo>
                    <a:pt x="50682" y="55569"/>
                  </a:lnTo>
                  <a:lnTo>
                    <a:pt x="50682" y="55328"/>
                  </a:lnTo>
                  <a:lnTo>
                    <a:pt x="50682" y="55087"/>
                  </a:lnTo>
                  <a:lnTo>
                    <a:pt x="50622" y="54906"/>
                  </a:lnTo>
                  <a:lnTo>
                    <a:pt x="50501" y="54664"/>
                  </a:lnTo>
                  <a:lnTo>
                    <a:pt x="50381" y="54483"/>
                  </a:lnTo>
                  <a:lnTo>
                    <a:pt x="50200" y="54363"/>
                  </a:lnTo>
                  <a:lnTo>
                    <a:pt x="49958" y="54242"/>
                  </a:lnTo>
                  <a:lnTo>
                    <a:pt x="49777" y="54182"/>
                  </a:lnTo>
                  <a:close/>
                  <a:moveTo>
                    <a:pt x="55087" y="54182"/>
                  </a:moveTo>
                  <a:lnTo>
                    <a:pt x="54906" y="54242"/>
                  </a:lnTo>
                  <a:lnTo>
                    <a:pt x="54665" y="54363"/>
                  </a:lnTo>
                  <a:lnTo>
                    <a:pt x="54483" y="54483"/>
                  </a:lnTo>
                  <a:lnTo>
                    <a:pt x="54363" y="54664"/>
                  </a:lnTo>
                  <a:lnTo>
                    <a:pt x="54242" y="54906"/>
                  </a:lnTo>
                  <a:lnTo>
                    <a:pt x="54182" y="55087"/>
                  </a:lnTo>
                  <a:lnTo>
                    <a:pt x="54182" y="55328"/>
                  </a:lnTo>
                  <a:lnTo>
                    <a:pt x="54182" y="55569"/>
                  </a:lnTo>
                  <a:lnTo>
                    <a:pt x="54242" y="55750"/>
                  </a:lnTo>
                  <a:lnTo>
                    <a:pt x="54363" y="55992"/>
                  </a:lnTo>
                  <a:lnTo>
                    <a:pt x="54483" y="56173"/>
                  </a:lnTo>
                  <a:lnTo>
                    <a:pt x="54665" y="56293"/>
                  </a:lnTo>
                  <a:lnTo>
                    <a:pt x="54906" y="56414"/>
                  </a:lnTo>
                  <a:lnTo>
                    <a:pt x="55087" y="56474"/>
                  </a:lnTo>
                  <a:lnTo>
                    <a:pt x="55570" y="56474"/>
                  </a:lnTo>
                  <a:lnTo>
                    <a:pt x="55751" y="56414"/>
                  </a:lnTo>
                  <a:lnTo>
                    <a:pt x="55992" y="56293"/>
                  </a:lnTo>
                  <a:lnTo>
                    <a:pt x="56173" y="56173"/>
                  </a:lnTo>
                  <a:lnTo>
                    <a:pt x="56294" y="55992"/>
                  </a:lnTo>
                  <a:lnTo>
                    <a:pt x="56414" y="55750"/>
                  </a:lnTo>
                  <a:lnTo>
                    <a:pt x="56475" y="55569"/>
                  </a:lnTo>
                  <a:lnTo>
                    <a:pt x="56475" y="55328"/>
                  </a:lnTo>
                  <a:lnTo>
                    <a:pt x="56475" y="55087"/>
                  </a:lnTo>
                  <a:lnTo>
                    <a:pt x="56414" y="54906"/>
                  </a:lnTo>
                  <a:lnTo>
                    <a:pt x="56294" y="54664"/>
                  </a:lnTo>
                  <a:lnTo>
                    <a:pt x="56173" y="54483"/>
                  </a:lnTo>
                  <a:lnTo>
                    <a:pt x="55992" y="54363"/>
                  </a:lnTo>
                  <a:lnTo>
                    <a:pt x="55751" y="54242"/>
                  </a:lnTo>
                  <a:lnTo>
                    <a:pt x="55570" y="54182"/>
                  </a:lnTo>
                  <a:close/>
                  <a:moveTo>
                    <a:pt x="60879" y="54182"/>
                  </a:moveTo>
                  <a:lnTo>
                    <a:pt x="60698" y="54242"/>
                  </a:lnTo>
                  <a:lnTo>
                    <a:pt x="60457" y="54363"/>
                  </a:lnTo>
                  <a:lnTo>
                    <a:pt x="60276" y="54483"/>
                  </a:lnTo>
                  <a:lnTo>
                    <a:pt x="60155" y="54664"/>
                  </a:lnTo>
                  <a:lnTo>
                    <a:pt x="60034" y="54906"/>
                  </a:lnTo>
                  <a:lnTo>
                    <a:pt x="59974" y="55087"/>
                  </a:lnTo>
                  <a:lnTo>
                    <a:pt x="59974" y="55328"/>
                  </a:lnTo>
                  <a:lnTo>
                    <a:pt x="59974" y="55569"/>
                  </a:lnTo>
                  <a:lnTo>
                    <a:pt x="60034" y="55750"/>
                  </a:lnTo>
                  <a:lnTo>
                    <a:pt x="60155" y="55992"/>
                  </a:lnTo>
                  <a:lnTo>
                    <a:pt x="60276" y="56173"/>
                  </a:lnTo>
                  <a:lnTo>
                    <a:pt x="60457" y="56293"/>
                  </a:lnTo>
                  <a:lnTo>
                    <a:pt x="60698" y="56414"/>
                  </a:lnTo>
                  <a:lnTo>
                    <a:pt x="60879" y="56474"/>
                  </a:lnTo>
                  <a:lnTo>
                    <a:pt x="61362" y="56474"/>
                  </a:lnTo>
                  <a:lnTo>
                    <a:pt x="61543" y="56414"/>
                  </a:lnTo>
                  <a:lnTo>
                    <a:pt x="61784" y="56293"/>
                  </a:lnTo>
                  <a:lnTo>
                    <a:pt x="61965" y="56173"/>
                  </a:lnTo>
                  <a:lnTo>
                    <a:pt x="62086" y="55992"/>
                  </a:lnTo>
                  <a:lnTo>
                    <a:pt x="62206" y="55750"/>
                  </a:lnTo>
                  <a:lnTo>
                    <a:pt x="62267" y="55569"/>
                  </a:lnTo>
                  <a:lnTo>
                    <a:pt x="62267" y="55328"/>
                  </a:lnTo>
                  <a:lnTo>
                    <a:pt x="62267" y="55087"/>
                  </a:lnTo>
                  <a:lnTo>
                    <a:pt x="62206" y="54906"/>
                  </a:lnTo>
                  <a:lnTo>
                    <a:pt x="62086" y="54664"/>
                  </a:lnTo>
                  <a:lnTo>
                    <a:pt x="61965" y="54483"/>
                  </a:lnTo>
                  <a:lnTo>
                    <a:pt x="61784" y="54363"/>
                  </a:lnTo>
                  <a:lnTo>
                    <a:pt x="61543" y="54242"/>
                  </a:lnTo>
                  <a:lnTo>
                    <a:pt x="61362" y="54182"/>
                  </a:lnTo>
                  <a:close/>
                  <a:moveTo>
                    <a:pt x="66671" y="54182"/>
                  </a:moveTo>
                  <a:lnTo>
                    <a:pt x="66490" y="54242"/>
                  </a:lnTo>
                  <a:lnTo>
                    <a:pt x="66249" y="54363"/>
                  </a:lnTo>
                  <a:lnTo>
                    <a:pt x="66068" y="54483"/>
                  </a:lnTo>
                  <a:lnTo>
                    <a:pt x="65947" y="54664"/>
                  </a:lnTo>
                  <a:lnTo>
                    <a:pt x="65827" y="54906"/>
                  </a:lnTo>
                  <a:lnTo>
                    <a:pt x="65766" y="55087"/>
                  </a:lnTo>
                  <a:lnTo>
                    <a:pt x="65766" y="55328"/>
                  </a:lnTo>
                  <a:lnTo>
                    <a:pt x="65766" y="55569"/>
                  </a:lnTo>
                  <a:lnTo>
                    <a:pt x="65827" y="55750"/>
                  </a:lnTo>
                  <a:lnTo>
                    <a:pt x="65947" y="55992"/>
                  </a:lnTo>
                  <a:lnTo>
                    <a:pt x="66068" y="56173"/>
                  </a:lnTo>
                  <a:lnTo>
                    <a:pt x="66249" y="56293"/>
                  </a:lnTo>
                  <a:lnTo>
                    <a:pt x="66490" y="56414"/>
                  </a:lnTo>
                  <a:lnTo>
                    <a:pt x="66671" y="56474"/>
                  </a:lnTo>
                  <a:lnTo>
                    <a:pt x="67154" y="56474"/>
                  </a:lnTo>
                  <a:lnTo>
                    <a:pt x="67335" y="56414"/>
                  </a:lnTo>
                  <a:lnTo>
                    <a:pt x="67576" y="56293"/>
                  </a:lnTo>
                  <a:lnTo>
                    <a:pt x="67757" y="56173"/>
                  </a:lnTo>
                  <a:lnTo>
                    <a:pt x="67878" y="55992"/>
                  </a:lnTo>
                  <a:lnTo>
                    <a:pt x="67999" y="55750"/>
                  </a:lnTo>
                  <a:lnTo>
                    <a:pt x="68059" y="55569"/>
                  </a:lnTo>
                  <a:lnTo>
                    <a:pt x="68059" y="55328"/>
                  </a:lnTo>
                  <a:lnTo>
                    <a:pt x="68059" y="55087"/>
                  </a:lnTo>
                  <a:lnTo>
                    <a:pt x="67999" y="54906"/>
                  </a:lnTo>
                  <a:lnTo>
                    <a:pt x="67878" y="54664"/>
                  </a:lnTo>
                  <a:lnTo>
                    <a:pt x="67757" y="54483"/>
                  </a:lnTo>
                  <a:lnTo>
                    <a:pt x="67576" y="54363"/>
                  </a:lnTo>
                  <a:lnTo>
                    <a:pt x="67335" y="54242"/>
                  </a:lnTo>
                  <a:lnTo>
                    <a:pt x="67154" y="54182"/>
                  </a:lnTo>
                  <a:close/>
                  <a:moveTo>
                    <a:pt x="5853" y="57078"/>
                  </a:moveTo>
                  <a:lnTo>
                    <a:pt x="5672" y="57138"/>
                  </a:lnTo>
                  <a:lnTo>
                    <a:pt x="5431" y="57259"/>
                  </a:lnTo>
                  <a:lnTo>
                    <a:pt x="5310" y="57379"/>
                  </a:lnTo>
                  <a:lnTo>
                    <a:pt x="6517" y="59310"/>
                  </a:lnTo>
                  <a:lnTo>
                    <a:pt x="6818" y="59129"/>
                  </a:lnTo>
                  <a:lnTo>
                    <a:pt x="7060" y="58888"/>
                  </a:lnTo>
                  <a:lnTo>
                    <a:pt x="7180" y="58586"/>
                  </a:lnTo>
                  <a:lnTo>
                    <a:pt x="7241" y="58224"/>
                  </a:lnTo>
                  <a:lnTo>
                    <a:pt x="7241" y="57983"/>
                  </a:lnTo>
                  <a:lnTo>
                    <a:pt x="7180" y="57802"/>
                  </a:lnTo>
                  <a:lnTo>
                    <a:pt x="7060" y="57560"/>
                  </a:lnTo>
                  <a:lnTo>
                    <a:pt x="6939" y="57379"/>
                  </a:lnTo>
                  <a:lnTo>
                    <a:pt x="6758" y="57259"/>
                  </a:lnTo>
                  <a:lnTo>
                    <a:pt x="6517" y="57138"/>
                  </a:lnTo>
                  <a:lnTo>
                    <a:pt x="6336" y="57078"/>
                  </a:lnTo>
                  <a:close/>
                  <a:moveTo>
                    <a:pt x="69567" y="57078"/>
                  </a:moveTo>
                  <a:lnTo>
                    <a:pt x="69386" y="57138"/>
                  </a:lnTo>
                  <a:lnTo>
                    <a:pt x="69145" y="57259"/>
                  </a:lnTo>
                  <a:lnTo>
                    <a:pt x="68964" y="57379"/>
                  </a:lnTo>
                  <a:lnTo>
                    <a:pt x="68843" y="57560"/>
                  </a:lnTo>
                  <a:lnTo>
                    <a:pt x="68723" y="57802"/>
                  </a:lnTo>
                  <a:lnTo>
                    <a:pt x="68662" y="57983"/>
                  </a:lnTo>
                  <a:lnTo>
                    <a:pt x="68662" y="58224"/>
                  </a:lnTo>
                  <a:lnTo>
                    <a:pt x="68723" y="58586"/>
                  </a:lnTo>
                  <a:lnTo>
                    <a:pt x="68843" y="58888"/>
                  </a:lnTo>
                  <a:lnTo>
                    <a:pt x="69085" y="59129"/>
                  </a:lnTo>
                  <a:lnTo>
                    <a:pt x="69386" y="59310"/>
                  </a:lnTo>
                  <a:lnTo>
                    <a:pt x="70593" y="57379"/>
                  </a:lnTo>
                  <a:lnTo>
                    <a:pt x="70472" y="57259"/>
                  </a:lnTo>
                  <a:lnTo>
                    <a:pt x="70231" y="57138"/>
                  </a:lnTo>
                  <a:lnTo>
                    <a:pt x="70050" y="57078"/>
                  </a:lnTo>
                  <a:close/>
                  <a:moveTo>
                    <a:pt x="11645" y="57078"/>
                  </a:moveTo>
                  <a:lnTo>
                    <a:pt x="11464" y="57138"/>
                  </a:lnTo>
                  <a:lnTo>
                    <a:pt x="11223" y="57259"/>
                  </a:lnTo>
                  <a:lnTo>
                    <a:pt x="11042" y="57379"/>
                  </a:lnTo>
                  <a:lnTo>
                    <a:pt x="10921" y="57560"/>
                  </a:lnTo>
                  <a:lnTo>
                    <a:pt x="10800" y="57802"/>
                  </a:lnTo>
                  <a:lnTo>
                    <a:pt x="10740" y="57983"/>
                  </a:lnTo>
                  <a:lnTo>
                    <a:pt x="10740" y="58224"/>
                  </a:lnTo>
                  <a:lnTo>
                    <a:pt x="10740" y="58466"/>
                  </a:lnTo>
                  <a:lnTo>
                    <a:pt x="10800" y="58647"/>
                  </a:lnTo>
                  <a:lnTo>
                    <a:pt x="10921" y="58888"/>
                  </a:lnTo>
                  <a:lnTo>
                    <a:pt x="11042" y="59069"/>
                  </a:lnTo>
                  <a:lnTo>
                    <a:pt x="11223" y="59190"/>
                  </a:lnTo>
                  <a:lnTo>
                    <a:pt x="11464" y="59310"/>
                  </a:lnTo>
                  <a:lnTo>
                    <a:pt x="11645" y="59371"/>
                  </a:lnTo>
                  <a:lnTo>
                    <a:pt x="12128" y="59371"/>
                  </a:lnTo>
                  <a:lnTo>
                    <a:pt x="12309" y="59310"/>
                  </a:lnTo>
                  <a:lnTo>
                    <a:pt x="12550" y="59190"/>
                  </a:lnTo>
                  <a:lnTo>
                    <a:pt x="12731" y="59069"/>
                  </a:lnTo>
                  <a:lnTo>
                    <a:pt x="12852" y="58888"/>
                  </a:lnTo>
                  <a:lnTo>
                    <a:pt x="12973" y="58647"/>
                  </a:lnTo>
                  <a:lnTo>
                    <a:pt x="13033" y="58466"/>
                  </a:lnTo>
                  <a:lnTo>
                    <a:pt x="13033" y="58224"/>
                  </a:lnTo>
                  <a:lnTo>
                    <a:pt x="13033" y="57983"/>
                  </a:lnTo>
                  <a:lnTo>
                    <a:pt x="12973" y="57802"/>
                  </a:lnTo>
                  <a:lnTo>
                    <a:pt x="12852" y="57560"/>
                  </a:lnTo>
                  <a:lnTo>
                    <a:pt x="12731" y="57379"/>
                  </a:lnTo>
                  <a:lnTo>
                    <a:pt x="12550" y="57259"/>
                  </a:lnTo>
                  <a:lnTo>
                    <a:pt x="12309" y="57138"/>
                  </a:lnTo>
                  <a:lnTo>
                    <a:pt x="12128" y="57078"/>
                  </a:lnTo>
                  <a:close/>
                  <a:moveTo>
                    <a:pt x="17437" y="57078"/>
                  </a:moveTo>
                  <a:lnTo>
                    <a:pt x="17256" y="57138"/>
                  </a:lnTo>
                  <a:lnTo>
                    <a:pt x="17015" y="57259"/>
                  </a:lnTo>
                  <a:lnTo>
                    <a:pt x="16834" y="57379"/>
                  </a:lnTo>
                  <a:lnTo>
                    <a:pt x="16713" y="57560"/>
                  </a:lnTo>
                  <a:lnTo>
                    <a:pt x="16593" y="57802"/>
                  </a:lnTo>
                  <a:lnTo>
                    <a:pt x="16532" y="57983"/>
                  </a:lnTo>
                  <a:lnTo>
                    <a:pt x="16532" y="58224"/>
                  </a:lnTo>
                  <a:lnTo>
                    <a:pt x="16532" y="58466"/>
                  </a:lnTo>
                  <a:lnTo>
                    <a:pt x="16593" y="58647"/>
                  </a:lnTo>
                  <a:lnTo>
                    <a:pt x="16713" y="58888"/>
                  </a:lnTo>
                  <a:lnTo>
                    <a:pt x="16834" y="59069"/>
                  </a:lnTo>
                  <a:lnTo>
                    <a:pt x="17015" y="59190"/>
                  </a:lnTo>
                  <a:lnTo>
                    <a:pt x="17256" y="59310"/>
                  </a:lnTo>
                  <a:lnTo>
                    <a:pt x="17437" y="59371"/>
                  </a:lnTo>
                  <a:lnTo>
                    <a:pt x="17920" y="59371"/>
                  </a:lnTo>
                  <a:lnTo>
                    <a:pt x="18101" y="59310"/>
                  </a:lnTo>
                  <a:lnTo>
                    <a:pt x="18342" y="59190"/>
                  </a:lnTo>
                  <a:lnTo>
                    <a:pt x="18523" y="59069"/>
                  </a:lnTo>
                  <a:lnTo>
                    <a:pt x="18644" y="58888"/>
                  </a:lnTo>
                  <a:lnTo>
                    <a:pt x="18765" y="58647"/>
                  </a:lnTo>
                  <a:lnTo>
                    <a:pt x="18825" y="58466"/>
                  </a:lnTo>
                  <a:lnTo>
                    <a:pt x="18825" y="58224"/>
                  </a:lnTo>
                  <a:lnTo>
                    <a:pt x="18825" y="57983"/>
                  </a:lnTo>
                  <a:lnTo>
                    <a:pt x="18765" y="57802"/>
                  </a:lnTo>
                  <a:lnTo>
                    <a:pt x="18644" y="57560"/>
                  </a:lnTo>
                  <a:lnTo>
                    <a:pt x="18523" y="57379"/>
                  </a:lnTo>
                  <a:lnTo>
                    <a:pt x="18342" y="57259"/>
                  </a:lnTo>
                  <a:lnTo>
                    <a:pt x="18101" y="57138"/>
                  </a:lnTo>
                  <a:lnTo>
                    <a:pt x="17920" y="57078"/>
                  </a:lnTo>
                  <a:close/>
                  <a:moveTo>
                    <a:pt x="23230" y="57078"/>
                  </a:moveTo>
                  <a:lnTo>
                    <a:pt x="23049" y="57138"/>
                  </a:lnTo>
                  <a:lnTo>
                    <a:pt x="22807" y="57259"/>
                  </a:lnTo>
                  <a:lnTo>
                    <a:pt x="22626" y="57379"/>
                  </a:lnTo>
                  <a:lnTo>
                    <a:pt x="22506" y="57560"/>
                  </a:lnTo>
                  <a:lnTo>
                    <a:pt x="22385" y="57802"/>
                  </a:lnTo>
                  <a:lnTo>
                    <a:pt x="22325" y="57983"/>
                  </a:lnTo>
                  <a:lnTo>
                    <a:pt x="22325" y="58224"/>
                  </a:lnTo>
                  <a:lnTo>
                    <a:pt x="22325" y="58466"/>
                  </a:lnTo>
                  <a:lnTo>
                    <a:pt x="22385" y="58647"/>
                  </a:lnTo>
                  <a:lnTo>
                    <a:pt x="22506" y="58888"/>
                  </a:lnTo>
                  <a:lnTo>
                    <a:pt x="22626" y="59069"/>
                  </a:lnTo>
                  <a:lnTo>
                    <a:pt x="22807" y="59190"/>
                  </a:lnTo>
                  <a:lnTo>
                    <a:pt x="23049" y="59310"/>
                  </a:lnTo>
                  <a:lnTo>
                    <a:pt x="23230" y="59371"/>
                  </a:lnTo>
                  <a:lnTo>
                    <a:pt x="23712" y="59371"/>
                  </a:lnTo>
                  <a:lnTo>
                    <a:pt x="23893" y="59310"/>
                  </a:lnTo>
                  <a:lnTo>
                    <a:pt x="24135" y="59190"/>
                  </a:lnTo>
                  <a:lnTo>
                    <a:pt x="24316" y="59069"/>
                  </a:lnTo>
                  <a:lnTo>
                    <a:pt x="24436" y="58888"/>
                  </a:lnTo>
                  <a:lnTo>
                    <a:pt x="24557" y="58647"/>
                  </a:lnTo>
                  <a:lnTo>
                    <a:pt x="24617" y="58466"/>
                  </a:lnTo>
                  <a:lnTo>
                    <a:pt x="24617" y="58224"/>
                  </a:lnTo>
                  <a:lnTo>
                    <a:pt x="24617" y="57983"/>
                  </a:lnTo>
                  <a:lnTo>
                    <a:pt x="24557" y="57802"/>
                  </a:lnTo>
                  <a:lnTo>
                    <a:pt x="24436" y="57560"/>
                  </a:lnTo>
                  <a:lnTo>
                    <a:pt x="24316" y="57379"/>
                  </a:lnTo>
                  <a:lnTo>
                    <a:pt x="24135" y="57259"/>
                  </a:lnTo>
                  <a:lnTo>
                    <a:pt x="23893" y="57138"/>
                  </a:lnTo>
                  <a:lnTo>
                    <a:pt x="23712" y="57078"/>
                  </a:lnTo>
                  <a:close/>
                  <a:moveTo>
                    <a:pt x="29022" y="57078"/>
                  </a:moveTo>
                  <a:lnTo>
                    <a:pt x="28841" y="57138"/>
                  </a:lnTo>
                  <a:lnTo>
                    <a:pt x="28599" y="57259"/>
                  </a:lnTo>
                  <a:lnTo>
                    <a:pt x="28418" y="57379"/>
                  </a:lnTo>
                  <a:lnTo>
                    <a:pt x="28298" y="57560"/>
                  </a:lnTo>
                  <a:lnTo>
                    <a:pt x="28177" y="57802"/>
                  </a:lnTo>
                  <a:lnTo>
                    <a:pt x="28117" y="57983"/>
                  </a:lnTo>
                  <a:lnTo>
                    <a:pt x="28117" y="58224"/>
                  </a:lnTo>
                  <a:lnTo>
                    <a:pt x="28117" y="58466"/>
                  </a:lnTo>
                  <a:lnTo>
                    <a:pt x="28177" y="58647"/>
                  </a:lnTo>
                  <a:lnTo>
                    <a:pt x="28298" y="58888"/>
                  </a:lnTo>
                  <a:lnTo>
                    <a:pt x="28418" y="59069"/>
                  </a:lnTo>
                  <a:lnTo>
                    <a:pt x="28599" y="59190"/>
                  </a:lnTo>
                  <a:lnTo>
                    <a:pt x="28841" y="59310"/>
                  </a:lnTo>
                  <a:lnTo>
                    <a:pt x="29022" y="59371"/>
                  </a:lnTo>
                  <a:lnTo>
                    <a:pt x="29505" y="59371"/>
                  </a:lnTo>
                  <a:lnTo>
                    <a:pt x="29686" y="59310"/>
                  </a:lnTo>
                  <a:lnTo>
                    <a:pt x="29927" y="59190"/>
                  </a:lnTo>
                  <a:lnTo>
                    <a:pt x="30108" y="59069"/>
                  </a:lnTo>
                  <a:lnTo>
                    <a:pt x="30229" y="58888"/>
                  </a:lnTo>
                  <a:lnTo>
                    <a:pt x="30349" y="58647"/>
                  </a:lnTo>
                  <a:lnTo>
                    <a:pt x="30410" y="58466"/>
                  </a:lnTo>
                  <a:lnTo>
                    <a:pt x="30410" y="58224"/>
                  </a:lnTo>
                  <a:lnTo>
                    <a:pt x="30410" y="57983"/>
                  </a:lnTo>
                  <a:lnTo>
                    <a:pt x="30349" y="57802"/>
                  </a:lnTo>
                  <a:lnTo>
                    <a:pt x="30229" y="57560"/>
                  </a:lnTo>
                  <a:lnTo>
                    <a:pt x="30108" y="57379"/>
                  </a:lnTo>
                  <a:lnTo>
                    <a:pt x="29927" y="57259"/>
                  </a:lnTo>
                  <a:lnTo>
                    <a:pt x="29686" y="57138"/>
                  </a:lnTo>
                  <a:lnTo>
                    <a:pt x="29505" y="57078"/>
                  </a:lnTo>
                  <a:close/>
                  <a:moveTo>
                    <a:pt x="34814" y="57078"/>
                  </a:moveTo>
                  <a:lnTo>
                    <a:pt x="34633" y="57138"/>
                  </a:lnTo>
                  <a:lnTo>
                    <a:pt x="34392" y="57259"/>
                  </a:lnTo>
                  <a:lnTo>
                    <a:pt x="34211" y="57379"/>
                  </a:lnTo>
                  <a:lnTo>
                    <a:pt x="34090" y="57560"/>
                  </a:lnTo>
                  <a:lnTo>
                    <a:pt x="33969" y="57802"/>
                  </a:lnTo>
                  <a:lnTo>
                    <a:pt x="33909" y="57983"/>
                  </a:lnTo>
                  <a:lnTo>
                    <a:pt x="33909" y="58224"/>
                  </a:lnTo>
                  <a:lnTo>
                    <a:pt x="33909" y="58466"/>
                  </a:lnTo>
                  <a:lnTo>
                    <a:pt x="33969" y="58647"/>
                  </a:lnTo>
                  <a:lnTo>
                    <a:pt x="34090" y="58888"/>
                  </a:lnTo>
                  <a:lnTo>
                    <a:pt x="34211" y="59069"/>
                  </a:lnTo>
                  <a:lnTo>
                    <a:pt x="34392" y="59190"/>
                  </a:lnTo>
                  <a:lnTo>
                    <a:pt x="34633" y="59310"/>
                  </a:lnTo>
                  <a:lnTo>
                    <a:pt x="34814" y="59371"/>
                  </a:lnTo>
                  <a:lnTo>
                    <a:pt x="35297" y="59371"/>
                  </a:lnTo>
                  <a:lnTo>
                    <a:pt x="35478" y="59310"/>
                  </a:lnTo>
                  <a:lnTo>
                    <a:pt x="35719" y="59190"/>
                  </a:lnTo>
                  <a:lnTo>
                    <a:pt x="35900" y="59069"/>
                  </a:lnTo>
                  <a:lnTo>
                    <a:pt x="36021" y="58888"/>
                  </a:lnTo>
                  <a:lnTo>
                    <a:pt x="36141" y="58647"/>
                  </a:lnTo>
                  <a:lnTo>
                    <a:pt x="36202" y="58466"/>
                  </a:lnTo>
                  <a:lnTo>
                    <a:pt x="36202" y="58224"/>
                  </a:lnTo>
                  <a:lnTo>
                    <a:pt x="36202" y="57983"/>
                  </a:lnTo>
                  <a:lnTo>
                    <a:pt x="36141" y="57802"/>
                  </a:lnTo>
                  <a:lnTo>
                    <a:pt x="36021" y="57560"/>
                  </a:lnTo>
                  <a:lnTo>
                    <a:pt x="35900" y="57379"/>
                  </a:lnTo>
                  <a:lnTo>
                    <a:pt x="35719" y="57259"/>
                  </a:lnTo>
                  <a:lnTo>
                    <a:pt x="35478" y="57138"/>
                  </a:lnTo>
                  <a:lnTo>
                    <a:pt x="35297" y="57078"/>
                  </a:lnTo>
                  <a:close/>
                  <a:moveTo>
                    <a:pt x="40606" y="57078"/>
                  </a:moveTo>
                  <a:lnTo>
                    <a:pt x="40425" y="57138"/>
                  </a:lnTo>
                  <a:lnTo>
                    <a:pt x="40184" y="57259"/>
                  </a:lnTo>
                  <a:lnTo>
                    <a:pt x="40003" y="57379"/>
                  </a:lnTo>
                  <a:lnTo>
                    <a:pt x="39882" y="57560"/>
                  </a:lnTo>
                  <a:lnTo>
                    <a:pt x="39762" y="57802"/>
                  </a:lnTo>
                  <a:lnTo>
                    <a:pt x="39701" y="57983"/>
                  </a:lnTo>
                  <a:lnTo>
                    <a:pt x="39701" y="58224"/>
                  </a:lnTo>
                  <a:lnTo>
                    <a:pt x="39701" y="58466"/>
                  </a:lnTo>
                  <a:lnTo>
                    <a:pt x="39762" y="58647"/>
                  </a:lnTo>
                  <a:lnTo>
                    <a:pt x="39882" y="58888"/>
                  </a:lnTo>
                  <a:lnTo>
                    <a:pt x="40003" y="59069"/>
                  </a:lnTo>
                  <a:lnTo>
                    <a:pt x="40184" y="59190"/>
                  </a:lnTo>
                  <a:lnTo>
                    <a:pt x="40425" y="59310"/>
                  </a:lnTo>
                  <a:lnTo>
                    <a:pt x="40606" y="59371"/>
                  </a:lnTo>
                  <a:lnTo>
                    <a:pt x="41089" y="59371"/>
                  </a:lnTo>
                  <a:lnTo>
                    <a:pt x="41270" y="59310"/>
                  </a:lnTo>
                  <a:lnTo>
                    <a:pt x="41511" y="59190"/>
                  </a:lnTo>
                  <a:lnTo>
                    <a:pt x="41692" y="59069"/>
                  </a:lnTo>
                  <a:lnTo>
                    <a:pt x="41813" y="58888"/>
                  </a:lnTo>
                  <a:lnTo>
                    <a:pt x="41934" y="58647"/>
                  </a:lnTo>
                  <a:lnTo>
                    <a:pt x="41994" y="58466"/>
                  </a:lnTo>
                  <a:lnTo>
                    <a:pt x="41994" y="58224"/>
                  </a:lnTo>
                  <a:lnTo>
                    <a:pt x="41994" y="57983"/>
                  </a:lnTo>
                  <a:lnTo>
                    <a:pt x="41934" y="57802"/>
                  </a:lnTo>
                  <a:lnTo>
                    <a:pt x="41813" y="57560"/>
                  </a:lnTo>
                  <a:lnTo>
                    <a:pt x="41692" y="57379"/>
                  </a:lnTo>
                  <a:lnTo>
                    <a:pt x="41511" y="57259"/>
                  </a:lnTo>
                  <a:lnTo>
                    <a:pt x="41270" y="57138"/>
                  </a:lnTo>
                  <a:lnTo>
                    <a:pt x="41089" y="57078"/>
                  </a:lnTo>
                  <a:close/>
                  <a:moveTo>
                    <a:pt x="46399" y="57078"/>
                  </a:moveTo>
                  <a:lnTo>
                    <a:pt x="46218" y="57138"/>
                  </a:lnTo>
                  <a:lnTo>
                    <a:pt x="45976" y="57259"/>
                  </a:lnTo>
                  <a:lnTo>
                    <a:pt x="45795" y="57379"/>
                  </a:lnTo>
                  <a:lnTo>
                    <a:pt x="45674" y="57560"/>
                  </a:lnTo>
                  <a:lnTo>
                    <a:pt x="45554" y="57802"/>
                  </a:lnTo>
                  <a:lnTo>
                    <a:pt x="45493" y="57983"/>
                  </a:lnTo>
                  <a:lnTo>
                    <a:pt x="45493" y="58224"/>
                  </a:lnTo>
                  <a:lnTo>
                    <a:pt x="45493" y="58466"/>
                  </a:lnTo>
                  <a:lnTo>
                    <a:pt x="45554" y="58647"/>
                  </a:lnTo>
                  <a:lnTo>
                    <a:pt x="45674" y="58888"/>
                  </a:lnTo>
                  <a:lnTo>
                    <a:pt x="45795" y="59069"/>
                  </a:lnTo>
                  <a:lnTo>
                    <a:pt x="45976" y="59190"/>
                  </a:lnTo>
                  <a:lnTo>
                    <a:pt x="46218" y="59310"/>
                  </a:lnTo>
                  <a:lnTo>
                    <a:pt x="46399" y="59371"/>
                  </a:lnTo>
                  <a:lnTo>
                    <a:pt x="46881" y="59371"/>
                  </a:lnTo>
                  <a:lnTo>
                    <a:pt x="47062" y="59310"/>
                  </a:lnTo>
                  <a:lnTo>
                    <a:pt x="47304" y="59190"/>
                  </a:lnTo>
                  <a:lnTo>
                    <a:pt x="47485" y="59069"/>
                  </a:lnTo>
                  <a:lnTo>
                    <a:pt x="47605" y="58888"/>
                  </a:lnTo>
                  <a:lnTo>
                    <a:pt x="47726" y="58647"/>
                  </a:lnTo>
                  <a:lnTo>
                    <a:pt x="47786" y="58466"/>
                  </a:lnTo>
                  <a:lnTo>
                    <a:pt x="47786" y="58224"/>
                  </a:lnTo>
                  <a:lnTo>
                    <a:pt x="47786" y="57983"/>
                  </a:lnTo>
                  <a:lnTo>
                    <a:pt x="47726" y="57802"/>
                  </a:lnTo>
                  <a:lnTo>
                    <a:pt x="47605" y="57560"/>
                  </a:lnTo>
                  <a:lnTo>
                    <a:pt x="47485" y="57379"/>
                  </a:lnTo>
                  <a:lnTo>
                    <a:pt x="47304" y="57259"/>
                  </a:lnTo>
                  <a:lnTo>
                    <a:pt x="47062" y="57138"/>
                  </a:lnTo>
                  <a:lnTo>
                    <a:pt x="46881" y="57078"/>
                  </a:lnTo>
                  <a:close/>
                  <a:moveTo>
                    <a:pt x="52191" y="57078"/>
                  </a:moveTo>
                  <a:lnTo>
                    <a:pt x="52010" y="57138"/>
                  </a:lnTo>
                  <a:lnTo>
                    <a:pt x="51768" y="57259"/>
                  </a:lnTo>
                  <a:lnTo>
                    <a:pt x="51587" y="57379"/>
                  </a:lnTo>
                  <a:lnTo>
                    <a:pt x="51467" y="57560"/>
                  </a:lnTo>
                  <a:lnTo>
                    <a:pt x="51346" y="57802"/>
                  </a:lnTo>
                  <a:lnTo>
                    <a:pt x="51286" y="57983"/>
                  </a:lnTo>
                  <a:lnTo>
                    <a:pt x="51286" y="58224"/>
                  </a:lnTo>
                  <a:lnTo>
                    <a:pt x="51286" y="58466"/>
                  </a:lnTo>
                  <a:lnTo>
                    <a:pt x="51346" y="58647"/>
                  </a:lnTo>
                  <a:lnTo>
                    <a:pt x="51467" y="58888"/>
                  </a:lnTo>
                  <a:lnTo>
                    <a:pt x="51587" y="59069"/>
                  </a:lnTo>
                  <a:lnTo>
                    <a:pt x="51768" y="59190"/>
                  </a:lnTo>
                  <a:lnTo>
                    <a:pt x="52010" y="59310"/>
                  </a:lnTo>
                  <a:lnTo>
                    <a:pt x="52191" y="59371"/>
                  </a:lnTo>
                  <a:lnTo>
                    <a:pt x="52673" y="59371"/>
                  </a:lnTo>
                  <a:lnTo>
                    <a:pt x="52854" y="59310"/>
                  </a:lnTo>
                  <a:lnTo>
                    <a:pt x="53096" y="59190"/>
                  </a:lnTo>
                  <a:lnTo>
                    <a:pt x="53277" y="59069"/>
                  </a:lnTo>
                  <a:lnTo>
                    <a:pt x="53397" y="58888"/>
                  </a:lnTo>
                  <a:lnTo>
                    <a:pt x="53518" y="58647"/>
                  </a:lnTo>
                  <a:lnTo>
                    <a:pt x="53578" y="58466"/>
                  </a:lnTo>
                  <a:lnTo>
                    <a:pt x="53578" y="58224"/>
                  </a:lnTo>
                  <a:lnTo>
                    <a:pt x="53578" y="57983"/>
                  </a:lnTo>
                  <a:lnTo>
                    <a:pt x="53518" y="57802"/>
                  </a:lnTo>
                  <a:lnTo>
                    <a:pt x="53397" y="57560"/>
                  </a:lnTo>
                  <a:lnTo>
                    <a:pt x="53277" y="57379"/>
                  </a:lnTo>
                  <a:lnTo>
                    <a:pt x="53096" y="57259"/>
                  </a:lnTo>
                  <a:lnTo>
                    <a:pt x="52854" y="57138"/>
                  </a:lnTo>
                  <a:lnTo>
                    <a:pt x="52673" y="57078"/>
                  </a:lnTo>
                  <a:close/>
                  <a:moveTo>
                    <a:pt x="57983" y="57078"/>
                  </a:moveTo>
                  <a:lnTo>
                    <a:pt x="57802" y="57138"/>
                  </a:lnTo>
                  <a:lnTo>
                    <a:pt x="57561" y="57259"/>
                  </a:lnTo>
                  <a:lnTo>
                    <a:pt x="57380" y="57379"/>
                  </a:lnTo>
                  <a:lnTo>
                    <a:pt x="57259" y="57560"/>
                  </a:lnTo>
                  <a:lnTo>
                    <a:pt x="57138" y="57802"/>
                  </a:lnTo>
                  <a:lnTo>
                    <a:pt x="57078" y="57983"/>
                  </a:lnTo>
                  <a:lnTo>
                    <a:pt x="57078" y="58224"/>
                  </a:lnTo>
                  <a:lnTo>
                    <a:pt x="57078" y="58466"/>
                  </a:lnTo>
                  <a:lnTo>
                    <a:pt x="57138" y="58647"/>
                  </a:lnTo>
                  <a:lnTo>
                    <a:pt x="57259" y="58888"/>
                  </a:lnTo>
                  <a:lnTo>
                    <a:pt x="57380" y="59069"/>
                  </a:lnTo>
                  <a:lnTo>
                    <a:pt x="57561" y="59190"/>
                  </a:lnTo>
                  <a:lnTo>
                    <a:pt x="57802" y="59310"/>
                  </a:lnTo>
                  <a:lnTo>
                    <a:pt x="57983" y="59371"/>
                  </a:lnTo>
                  <a:lnTo>
                    <a:pt x="58466" y="59371"/>
                  </a:lnTo>
                  <a:lnTo>
                    <a:pt x="58647" y="59310"/>
                  </a:lnTo>
                  <a:lnTo>
                    <a:pt x="58888" y="59190"/>
                  </a:lnTo>
                  <a:lnTo>
                    <a:pt x="59069" y="59069"/>
                  </a:lnTo>
                  <a:lnTo>
                    <a:pt x="59190" y="58888"/>
                  </a:lnTo>
                  <a:lnTo>
                    <a:pt x="59310" y="58647"/>
                  </a:lnTo>
                  <a:lnTo>
                    <a:pt x="59371" y="58466"/>
                  </a:lnTo>
                  <a:lnTo>
                    <a:pt x="59371" y="58224"/>
                  </a:lnTo>
                  <a:lnTo>
                    <a:pt x="59371" y="57983"/>
                  </a:lnTo>
                  <a:lnTo>
                    <a:pt x="59310" y="57802"/>
                  </a:lnTo>
                  <a:lnTo>
                    <a:pt x="59190" y="57560"/>
                  </a:lnTo>
                  <a:lnTo>
                    <a:pt x="59069" y="57379"/>
                  </a:lnTo>
                  <a:lnTo>
                    <a:pt x="58888" y="57259"/>
                  </a:lnTo>
                  <a:lnTo>
                    <a:pt x="58647" y="57138"/>
                  </a:lnTo>
                  <a:lnTo>
                    <a:pt x="58466" y="57078"/>
                  </a:lnTo>
                  <a:close/>
                  <a:moveTo>
                    <a:pt x="63775" y="57078"/>
                  </a:moveTo>
                  <a:lnTo>
                    <a:pt x="63594" y="57138"/>
                  </a:lnTo>
                  <a:lnTo>
                    <a:pt x="63353" y="57259"/>
                  </a:lnTo>
                  <a:lnTo>
                    <a:pt x="63172" y="57379"/>
                  </a:lnTo>
                  <a:lnTo>
                    <a:pt x="63051" y="57560"/>
                  </a:lnTo>
                  <a:lnTo>
                    <a:pt x="62931" y="57802"/>
                  </a:lnTo>
                  <a:lnTo>
                    <a:pt x="62870" y="57983"/>
                  </a:lnTo>
                  <a:lnTo>
                    <a:pt x="62870" y="58224"/>
                  </a:lnTo>
                  <a:lnTo>
                    <a:pt x="62870" y="58466"/>
                  </a:lnTo>
                  <a:lnTo>
                    <a:pt x="62931" y="58647"/>
                  </a:lnTo>
                  <a:lnTo>
                    <a:pt x="63051" y="58888"/>
                  </a:lnTo>
                  <a:lnTo>
                    <a:pt x="63172" y="59069"/>
                  </a:lnTo>
                  <a:lnTo>
                    <a:pt x="63353" y="59190"/>
                  </a:lnTo>
                  <a:lnTo>
                    <a:pt x="63594" y="59310"/>
                  </a:lnTo>
                  <a:lnTo>
                    <a:pt x="63775" y="59371"/>
                  </a:lnTo>
                  <a:lnTo>
                    <a:pt x="64258" y="59371"/>
                  </a:lnTo>
                  <a:lnTo>
                    <a:pt x="64439" y="59310"/>
                  </a:lnTo>
                  <a:lnTo>
                    <a:pt x="64680" y="59190"/>
                  </a:lnTo>
                  <a:lnTo>
                    <a:pt x="64861" y="59069"/>
                  </a:lnTo>
                  <a:lnTo>
                    <a:pt x="64982" y="58888"/>
                  </a:lnTo>
                  <a:lnTo>
                    <a:pt x="65103" y="58647"/>
                  </a:lnTo>
                  <a:lnTo>
                    <a:pt x="65163" y="58466"/>
                  </a:lnTo>
                  <a:lnTo>
                    <a:pt x="65163" y="58224"/>
                  </a:lnTo>
                  <a:lnTo>
                    <a:pt x="65163" y="57983"/>
                  </a:lnTo>
                  <a:lnTo>
                    <a:pt x="65103" y="57802"/>
                  </a:lnTo>
                  <a:lnTo>
                    <a:pt x="64982" y="57560"/>
                  </a:lnTo>
                  <a:lnTo>
                    <a:pt x="64861" y="57379"/>
                  </a:lnTo>
                  <a:lnTo>
                    <a:pt x="64680" y="57259"/>
                  </a:lnTo>
                  <a:lnTo>
                    <a:pt x="64439" y="57138"/>
                  </a:lnTo>
                  <a:lnTo>
                    <a:pt x="64258" y="57078"/>
                  </a:lnTo>
                  <a:close/>
                  <a:moveTo>
                    <a:pt x="8689" y="59974"/>
                  </a:moveTo>
                  <a:lnTo>
                    <a:pt x="8447" y="60095"/>
                  </a:lnTo>
                  <a:lnTo>
                    <a:pt x="8206" y="60276"/>
                  </a:lnTo>
                  <a:lnTo>
                    <a:pt x="8025" y="60457"/>
                  </a:lnTo>
                  <a:lnTo>
                    <a:pt x="7904" y="60758"/>
                  </a:lnTo>
                  <a:lnTo>
                    <a:pt x="7844" y="61120"/>
                  </a:lnTo>
                  <a:lnTo>
                    <a:pt x="8689" y="62267"/>
                  </a:lnTo>
                  <a:lnTo>
                    <a:pt x="9232" y="62267"/>
                  </a:lnTo>
                  <a:lnTo>
                    <a:pt x="9413" y="62206"/>
                  </a:lnTo>
                  <a:lnTo>
                    <a:pt x="9654" y="62086"/>
                  </a:lnTo>
                  <a:lnTo>
                    <a:pt x="9835" y="61965"/>
                  </a:lnTo>
                  <a:lnTo>
                    <a:pt x="9956" y="61784"/>
                  </a:lnTo>
                  <a:lnTo>
                    <a:pt x="10076" y="61543"/>
                  </a:lnTo>
                  <a:lnTo>
                    <a:pt x="10137" y="61362"/>
                  </a:lnTo>
                  <a:lnTo>
                    <a:pt x="10137" y="61120"/>
                  </a:lnTo>
                  <a:lnTo>
                    <a:pt x="10076" y="60758"/>
                  </a:lnTo>
                  <a:lnTo>
                    <a:pt x="9956" y="60457"/>
                  </a:lnTo>
                  <a:lnTo>
                    <a:pt x="9775" y="60276"/>
                  </a:lnTo>
                  <a:lnTo>
                    <a:pt x="9533" y="60095"/>
                  </a:lnTo>
                  <a:lnTo>
                    <a:pt x="9292" y="59974"/>
                  </a:lnTo>
                  <a:close/>
                  <a:moveTo>
                    <a:pt x="14481" y="59974"/>
                  </a:moveTo>
                  <a:lnTo>
                    <a:pt x="14240" y="60095"/>
                  </a:lnTo>
                  <a:lnTo>
                    <a:pt x="13998" y="60276"/>
                  </a:lnTo>
                  <a:lnTo>
                    <a:pt x="13817" y="60457"/>
                  </a:lnTo>
                  <a:lnTo>
                    <a:pt x="13697" y="60758"/>
                  </a:lnTo>
                  <a:lnTo>
                    <a:pt x="13636" y="61120"/>
                  </a:lnTo>
                  <a:lnTo>
                    <a:pt x="13636" y="61362"/>
                  </a:lnTo>
                  <a:lnTo>
                    <a:pt x="13697" y="61543"/>
                  </a:lnTo>
                  <a:lnTo>
                    <a:pt x="13817" y="61784"/>
                  </a:lnTo>
                  <a:lnTo>
                    <a:pt x="13938" y="61965"/>
                  </a:lnTo>
                  <a:lnTo>
                    <a:pt x="14119" y="62086"/>
                  </a:lnTo>
                  <a:lnTo>
                    <a:pt x="14360" y="62206"/>
                  </a:lnTo>
                  <a:lnTo>
                    <a:pt x="14541" y="62267"/>
                  </a:lnTo>
                  <a:lnTo>
                    <a:pt x="15024" y="62267"/>
                  </a:lnTo>
                  <a:lnTo>
                    <a:pt x="15205" y="62206"/>
                  </a:lnTo>
                  <a:lnTo>
                    <a:pt x="15446" y="62086"/>
                  </a:lnTo>
                  <a:lnTo>
                    <a:pt x="15627" y="61965"/>
                  </a:lnTo>
                  <a:lnTo>
                    <a:pt x="15748" y="61784"/>
                  </a:lnTo>
                  <a:lnTo>
                    <a:pt x="15869" y="61543"/>
                  </a:lnTo>
                  <a:lnTo>
                    <a:pt x="15929" y="61362"/>
                  </a:lnTo>
                  <a:lnTo>
                    <a:pt x="15929" y="61120"/>
                  </a:lnTo>
                  <a:lnTo>
                    <a:pt x="15869" y="60758"/>
                  </a:lnTo>
                  <a:lnTo>
                    <a:pt x="15748" y="60457"/>
                  </a:lnTo>
                  <a:lnTo>
                    <a:pt x="15567" y="60276"/>
                  </a:lnTo>
                  <a:lnTo>
                    <a:pt x="15326" y="60095"/>
                  </a:lnTo>
                  <a:lnTo>
                    <a:pt x="15084" y="59974"/>
                  </a:lnTo>
                  <a:close/>
                  <a:moveTo>
                    <a:pt x="20273" y="59974"/>
                  </a:moveTo>
                  <a:lnTo>
                    <a:pt x="20032" y="60095"/>
                  </a:lnTo>
                  <a:lnTo>
                    <a:pt x="19790" y="60276"/>
                  </a:lnTo>
                  <a:lnTo>
                    <a:pt x="19609" y="60457"/>
                  </a:lnTo>
                  <a:lnTo>
                    <a:pt x="19489" y="60758"/>
                  </a:lnTo>
                  <a:lnTo>
                    <a:pt x="19428" y="61120"/>
                  </a:lnTo>
                  <a:lnTo>
                    <a:pt x="19428" y="61362"/>
                  </a:lnTo>
                  <a:lnTo>
                    <a:pt x="19489" y="61543"/>
                  </a:lnTo>
                  <a:lnTo>
                    <a:pt x="19609" y="61784"/>
                  </a:lnTo>
                  <a:lnTo>
                    <a:pt x="19730" y="61965"/>
                  </a:lnTo>
                  <a:lnTo>
                    <a:pt x="19911" y="62086"/>
                  </a:lnTo>
                  <a:lnTo>
                    <a:pt x="20152" y="62206"/>
                  </a:lnTo>
                  <a:lnTo>
                    <a:pt x="20333" y="62267"/>
                  </a:lnTo>
                  <a:lnTo>
                    <a:pt x="20816" y="62267"/>
                  </a:lnTo>
                  <a:lnTo>
                    <a:pt x="20997" y="62206"/>
                  </a:lnTo>
                  <a:lnTo>
                    <a:pt x="21239" y="62086"/>
                  </a:lnTo>
                  <a:lnTo>
                    <a:pt x="21420" y="61965"/>
                  </a:lnTo>
                  <a:lnTo>
                    <a:pt x="21540" y="61784"/>
                  </a:lnTo>
                  <a:lnTo>
                    <a:pt x="21661" y="61543"/>
                  </a:lnTo>
                  <a:lnTo>
                    <a:pt x="21721" y="61362"/>
                  </a:lnTo>
                  <a:lnTo>
                    <a:pt x="21721" y="61120"/>
                  </a:lnTo>
                  <a:lnTo>
                    <a:pt x="21661" y="60758"/>
                  </a:lnTo>
                  <a:lnTo>
                    <a:pt x="21540" y="60457"/>
                  </a:lnTo>
                  <a:lnTo>
                    <a:pt x="21359" y="60276"/>
                  </a:lnTo>
                  <a:lnTo>
                    <a:pt x="21118" y="60095"/>
                  </a:lnTo>
                  <a:lnTo>
                    <a:pt x="20876" y="59974"/>
                  </a:lnTo>
                  <a:close/>
                  <a:moveTo>
                    <a:pt x="26065" y="59974"/>
                  </a:moveTo>
                  <a:lnTo>
                    <a:pt x="25824" y="60095"/>
                  </a:lnTo>
                  <a:lnTo>
                    <a:pt x="25583" y="60276"/>
                  </a:lnTo>
                  <a:lnTo>
                    <a:pt x="25402" y="60457"/>
                  </a:lnTo>
                  <a:lnTo>
                    <a:pt x="25281" y="60758"/>
                  </a:lnTo>
                  <a:lnTo>
                    <a:pt x="25221" y="61120"/>
                  </a:lnTo>
                  <a:lnTo>
                    <a:pt x="25221" y="61362"/>
                  </a:lnTo>
                  <a:lnTo>
                    <a:pt x="25281" y="61543"/>
                  </a:lnTo>
                  <a:lnTo>
                    <a:pt x="25402" y="61784"/>
                  </a:lnTo>
                  <a:lnTo>
                    <a:pt x="25522" y="61965"/>
                  </a:lnTo>
                  <a:lnTo>
                    <a:pt x="25703" y="62086"/>
                  </a:lnTo>
                  <a:lnTo>
                    <a:pt x="25945" y="62206"/>
                  </a:lnTo>
                  <a:lnTo>
                    <a:pt x="26126" y="62267"/>
                  </a:lnTo>
                  <a:lnTo>
                    <a:pt x="26608" y="62267"/>
                  </a:lnTo>
                  <a:lnTo>
                    <a:pt x="26789" y="62206"/>
                  </a:lnTo>
                  <a:lnTo>
                    <a:pt x="27031" y="62086"/>
                  </a:lnTo>
                  <a:lnTo>
                    <a:pt x="27212" y="61965"/>
                  </a:lnTo>
                  <a:lnTo>
                    <a:pt x="27332" y="61784"/>
                  </a:lnTo>
                  <a:lnTo>
                    <a:pt x="27453" y="61543"/>
                  </a:lnTo>
                  <a:lnTo>
                    <a:pt x="27513" y="61362"/>
                  </a:lnTo>
                  <a:lnTo>
                    <a:pt x="27513" y="61120"/>
                  </a:lnTo>
                  <a:lnTo>
                    <a:pt x="27453" y="60758"/>
                  </a:lnTo>
                  <a:lnTo>
                    <a:pt x="27332" y="60457"/>
                  </a:lnTo>
                  <a:lnTo>
                    <a:pt x="27151" y="60276"/>
                  </a:lnTo>
                  <a:lnTo>
                    <a:pt x="26910" y="60095"/>
                  </a:lnTo>
                  <a:lnTo>
                    <a:pt x="26669" y="59974"/>
                  </a:lnTo>
                  <a:close/>
                  <a:moveTo>
                    <a:pt x="31858" y="59974"/>
                  </a:moveTo>
                  <a:lnTo>
                    <a:pt x="31616" y="60095"/>
                  </a:lnTo>
                  <a:lnTo>
                    <a:pt x="31375" y="60276"/>
                  </a:lnTo>
                  <a:lnTo>
                    <a:pt x="31194" y="60457"/>
                  </a:lnTo>
                  <a:lnTo>
                    <a:pt x="31073" y="60758"/>
                  </a:lnTo>
                  <a:lnTo>
                    <a:pt x="31013" y="61120"/>
                  </a:lnTo>
                  <a:lnTo>
                    <a:pt x="31013" y="61362"/>
                  </a:lnTo>
                  <a:lnTo>
                    <a:pt x="31073" y="61543"/>
                  </a:lnTo>
                  <a:lnTo>
                    <a:pt x="31194" y="61784"/>
                  </a:lnTo>
                  <a:lnTo>
                    <a:pt x="31315" y="61965"/>
                  </a:lnTo>
                  <a:lnTo>
                    <a:pt x="31496" y="62086"/>
                  </a:lnTo>
                  <a:lnTo>
                    <a:pt x="31737" y="62206"/>
                  </a:lnTo>
                  <a:lnTo>
                    <a:pt x="31918" y="62267"/>
                  </a:lnTo>
                  <a:lnTo>
                    <a:pt x="32401" y="62267"/>
                  </a:lnTo>
                  <a:lnTo>
                    <a:pt x="32582" y="62206"/>
                  </a:lnTo>
                  <a:lnTo>
                    <a:pt x="32823" y="62086"/>
                  </a:lnTo>
                  <a:lnTo>
                    <a:pt x="33004" y="61965"/>
                  </a:lnTo>
                  <a:lnTo>
                    <a:pt x="33125" y="61784"/>
                  </a:lnTo>
                  <a:lnTo>
                    <a:pt x="33245" y="61543"/>
                  </a:lnTo>
                  <a:lnTo>
                    <a:pt x="33306" y="61362"/>
                  </a:lnTo>
                  <a:lnTo>
                    <a:pt x="33306" y="61120"/>
                  </a:lnTo>
                  <a:lnTo>
                    <a:pt x="33245" y="60758"/>
                  </a:lnTo>
                  <a:lnTo>
                    <a:pt x="33125" y="60457"/>
                  </a:lnTo>
                  <a:lnTo>
                    <a:pt x="32944" y="60276"/>
                  </a:lnTo>
                  <a:lnTo>
                    <a:pt x="32702" y="60095"/>
                  </a:lnTo>
                  <a:lnTo>
                    <a:pt x="32461" y="59974"/>
                  </a:lnTo>
                  <a:close/>
                  <a:moveTo>
                    <a:pt x="37650" y="59974"/>
                  </a:moveTo>
                  <a:lnTo>
                    <a:pt x="37408" y="60095"/>
                  </a:lnTo>
                  <a:lnTo>
                    <a:pt x="37167" y="60276"/>
                  </a:lnTo>
                  <a:lnTo>
                    <a:pt x="36986" y="60457"/>
                  </a:lnTo>
                  <a:lnTo>
                    <a:pt x="36865" y="60758"/>
                  </a:lnTo>
                  <a:lnTo>
                    <a:pt x="36805" y="61120"/>
                  </a:lnTo>
                  <a:lnTo>
                    <a:pt x="36805" y="61362"/>
                  </a:lnTo>
                  <a:lnTo>
                    <a:pt x="36865" y="61543"/>
                  </a:lnTo>
                  <a:lnTo>
                    <a:pt x="36986" y="61784"/>
                  </a:lnTo>
                  <a:lnTo>
                    <a:pt x="37107" y="61965"/>
                  </a:lnTo>
                  <a:lnTo>
                    <a:pt x="37288" y="62086"/>
                  </a:lnTo>
                  <a:lnTo>
                    <a:pt x="37529" y="62206"/>
                  </a:lnTo>
                  <a:lnTo>
                    <a:pt x="37710" y="62267"/>
                  </a:lnTo>
                  <a:lnTo>
                    <a:pt x="38193" y="62267"/>
                  </a:lnTo>
                  <a:lnTo>
                    <a:pt x="38374" y="62206"/>
                  </a:lnTo>
                  <a:lnTo>
                    <a:pt x="38615" y="62086"/>
                  </a:lnTo>
                  <a:lnTo>
                    <a:pt x="38796" y="61965"/>
                  </a:lnTo>
                  <a:lnTo>
                    <a:pt x="38917" y="61784"/>
                  </a:lnTo>
                  <a:lnTo>
                    <a:pt x="39038" y="61543"/>
                  </a:lnTo>
                  <a:lnTo>
                    <a:pt x="39098" y="61362"/>
                  </a:lnTo>
                  <a:lnTo>
                    <a:pt x="39098" y="61120"/>
                  </a:lnTo>
                  <a:lnTo>
                    <a:pt x="39038" y="60758"/>
                  </a:lnTo>
                  <a:lnTo>
                    <a:pt x="38917" y="60457"/>
                  </a:lnTo>
                  <a:lnTo>
                    <a:pt x="38736" y="60276"/>
                  </a:lnTo>
                  <a:lnTo>
                    <a:pt x="38495" y="60095"/>
                  </a:lnTo>
                  <a:lnTo>
                    <a:pt x="38253" y="59974"/>
                  </a:lnTo>
                  <a:close/>
                  <a:moveTo>
                    <a:pt x="43442" y="59974"/>
                  </a:moveTo>
                  <a:lnTo>
                    <a:pt x="43201" y="60095"/>
                  </a:lnTo>
                  <a:lnTo>
                    <a:pt x="42959" y="60276"/>
                  </a:lnTo>
                  <a:lnTo>
                    <a:pt x="42778" y="60457"/>
                  </a:lnTo>
                  <a:lnTo>
                    <a:pt x="42658" y="60758"/>
                  </a:lnTo>
                  <a:lnTo>
                    <a:pt x="42597" y="61120"/>
                  </a:lnTo>
                  <a:lnTo>
                    <a:pt x="42597" y="61362"/>
                  </a:lnTo>
                  <a:lnTo>
                    <a:pt x="42658" y="61543"/>
                  </a:lnTo>
                  <a:lnTo>
                    <a:pt x="42778" y="61784"/>
                  </a:lnTo>
                  <a:lnTo>
                    <a:pt x="42899" y="61965"/>
                  </a:lnTo>
                  <a:lnTo>
                    <a:pt x="43080" y="62086"/>
                  </a:lnTo>
                  <a:lnTo>
                    <a:pt x="43321" y="62206"/>
                  </a:lnTo>
                  <a:lnTo>
                    <a:pt x="43502" y="62267"/>
                  </a:lnTo>
                  <a:lnTo>
                    <a:pt x="43985" y="62267"/>
                  </a:lnTo>
                  <a:lnTo>
                    <a:pt x="44166" y="62206"/>
                  </a:lnTo>
                  <a:lnTo>
                    <a:pt x="44407" y="62086"/>
                  </a:lnTo>
                  <a:lnTo>
                    <a:pt x="44588" y="61965"/>
                  </a:lnTo>
                  <a:lnTo>
                    <a:pt x="44709" y="61784"/>
                  </a:lnTo>
                  <a:lnTo>
                    <a:pt x="44830" y="61543"/>
                  </a:lnTo>
                  <a:lnTo>
                    <a:pt x="44890" y="61362"/>
                  </a:lnTo>
                  <a:lnTo>
                    <a:pt x="44890" y="61120"/>
                  </a:lnTo>
                  <a:lnTo>
                    <a:pt x="44830" y="60758"/>
                  </a:lnTo>
                  <a:lnTo>
                    <a:pt x="44709" y="60457"/>
                  </a:lnTo>
                  <a:lnTo>
                    <a:pt x="44528" y="60276"/>
                  </a:lnTo>
                  <a:lnTo>
                    <a:pt x="44287" y="60095"/>
                  </a:lnTo>
                  <a:lnTo>
                    <a:pt x="44045" y="59974"/>
                  </a:lnTo>
                  <a:close/>
                  <a:moveTo>
                    <a:pt x="49234" y="59974"/>
                  </a:moveTo>
                  <a:lnTo>
                    <a:pt x="48993" y="60095"/>
                  </a:lnTo>
                  <a:lnTo>
                    <a:pt x="48752" y="60276"/>
                  </a:lnTo>
                  <a:lnTo>
                    <a:pt x="48571" y="60457"/>
                  </a:lnTo>
                  <a:lnTo>
                    <a:pt x="48450" y="60758"/>
                  </a:lnTo>
                  <a:lnTo>
                    <a:pt x="48390" y="61120"/>
                  </a:lnTo>
                  <a:lnTo>
                    <a:pt x="48390" y="61362"/>
                  </a:lnTo>
                  <a:lnTo>
                    <a:pt x="48450" y="61543"/>
                  </a:lnTo>
                  <a:lnTo>
                    <a:pt x="48571" y="61784"/>
                  </a:lnTo>
                  <a:lnTo>
                    <a:pt x="48691" y="61965"/>
                  </a:lnTo>
                  <a:lnTo>
                    <a:pt x="48872" y="62086"/>
                  </a:lnTo>
                  <a:lnTo>
                    <a:pt x="49114" y="62206"/>
                  </a:lnTo>
                  <a:lnTo>
                    <a:pt x="49295" y="62267"/>
                  </a:lnTo>
                  <a:lnTo>
                    <a:pt x="49777" y="62267"/>
                  </a:lnTo>
                  <a:lnTo>
                    <a:pt x="49958" y="62206"/>
                  </a:lnTo>
                  <a:lnTo>
                    <a:pt x="50200" y="62086"/>
                  </a:lnTo>
                  <a:lnTo>
                    <a:pt x="50381" y="61965"/>
                  </a:lnTo>
                  <a:lnTo>
                    <a:pt x="50501" y="61784"/>
                  </a:lnTo>
                  <a:lnTo>
                    <a:pt x="50622" y="61543"/>
                  </a:lnTo>
                  <a:lnTo>
                    <a:pt x="50682" y="61362"/>
                  </a:lnTo>
                  <a:lnTo>
                    <a:pt x="50682" y="61120"/>
                  </a:lnTo>
                  <a:lnTo>
                    <a:pt x="50622" y="60758"/>
                  </a:lnTo>
                  <a:lnTo>
                    <a:pt x="50501" y="60457"/>
                  </a:lnTo>
                  <a:lnTo>
                    <a:pt x="50320" y="60276"/>
                  </a:lnTo>
                  <a:lnTo>
                    <a:pt x="50079" y="60095"/>
                  </a:lnTo>
                  <a:lnTo>
                    <a:pt x="49838" y="59974"/>
                  </a:lnTo>
                  <a:close/>
                  <a:moveTo>
                    <a:pt x="55027" y="59974"/>
                  </a:moveTo>
                  <a:lnTo>
                    <a:pt x="54785" y="60095"/>
                  </a:lnTo>
                  <a:lnTo>
                    <a:pt x="54544" y="60276"/>
                  </a:lnTo>
                  <a:lnTo>
                    <a:pt x="54363" y="60457"/>
                  </a:lnTo>
                  <a:lnTo>
                    <a:pt x="54242" y="60758"/>
                  </a:lnTo>
                  <a:lnTo>
                    <a:pt x="54182" y="61120"/>
                  </a:lnTo>
                  <a:lnTo>
                    <a:pt x="54182" y="61362"/>
                  </a:lnTo>
                  <a:lnTo>
                    <a:pt x="54242" y="61543"/>
                  </a:lnTo>
                  <a:lnTo>
                    <a:pt x="54363" y="61784"/>
                  </a:lnTo>
                  <a:lnTo>
                    <a:pt x="54483" y="61965"/>
                  </a:lnTo>
                  <a:lnTo>
                    <a:pt x="54665" y="62086"/>
                  </a:lnTo>
                  <a:lnTo>
                    <a:pt x="54906" y="62206"/>
                  </a:lnTo>
                  <a:lnTo>
                    <a:pt x="55087" y="62267"/>
                  </a:lnTo>
                  <a:lnTo>
                    <a:pt x="55570" y="62267"/>
                  </a:lnTo>
                  <a:lnTo>
                    <a:pt x="55751" y="62206"/>
                  </a:lnTo>
                  <a:lnTo>
                    <a:pt x="55992" y="62086"/>
                  </a:lnTo>
                  <a:lnTo>
                    <a:pt x="56173" y="61965"/>
                  </a:lnTo>
                  <a:lnTo>
                    <a:pt x="56294" y="61784"/>
                  </a:lnTo>
                  <a:lnTo>
                    <a:pt x="56414" y="61543"/>
                  </a:lnTo>
                  <a:lnTo>
                    <a:pt x="56475" y="61362"/>
                  </a:lnTo>
                  <a:lnTo>
                    <a:pt x="56475" y="61120"/>
                  </a:lnTo>
                  <a:lnTo>
                    <a:pt x="56414" y="60758"/>
                  </a:lnTo>
                  <a:lnTo>
                    <a:pt x="56294" y="60457"/>
                  </a:lnTo>
                  <a:lnTo>
                    <a:pt x="56113" y="60276"/>
                  </a:lnTo>
                  <a:lnTo>
                    <a:pt x="55871" y="60095"/>
                  </a:lnTo>
                  <a:lnTo>
                    <a:pt x="55630" y="59974"/>
                  </a:lnTo>
                  <a:close/>
                  <a:moveTo>
                    <a:pt x="60819" y="59974"/>
                  </a:moveTo>
                  <a:lnTo>
                    <a:pt x="60577" y="60095"/>
                  </a:lnTo>
                  <a:lnTo>
                    <a:pt x="60336" y="60276"/>
                  </a:lnTo>
                  <a:lnTo>
                    <a:pt x="60155" y="60457"/>
                  </a:lnTo>
                  <a:lnTo>
                    <a:pt x="60034" y="60758"/>
                  </a:lnTo>
                  <a:lnTo>
                    <a:pt x="59974" y="61120"/>
                  </a:lnTo>
                  <a:lnTo>
                    <a:pt x="59974" y="61362"/>
                  </a:lnTo>
                  <a:lnTo>
                    <a:pt x="60034" y="61543"/>
                  </a:lnTo>
                  <a:lnTo>
                    <a:pt x="60155" y="61784"/>
                  </a:lnTo>
                  <a:lnTo>
                    <a:pt x="60276" y="61965"/>
                  </a:lnTo>
                  <a:lnTo>
                    <a:pt x="60457" y="62086"/>
                  </a:lnTo>
                  <a:lnTo>
                    <a:pt x="60698" y="62206"/>
                  </a:lnTo>
                  <a:lnTo>
                    <a:pt x="60879" y="62267"/>
                  </a:lnTo>
                  <a:lnTo>
                    <a:pt x="61362" y="62267"/>
                  </a:lnTo>
                  <a:lnTo>
                    <a:pt x="61543" y="62206"/>
                  </a:lnTo>
                  <a:lnTo>
                    <a:pt x="61784" y="62086"/>
                  </a:lnTo>
                  <a:lnTo>
                    <a:pt x="61965" y="61965"/>
                  </a:lnTo>
                  <a:lnTo>
                    <a:pt x="62086" y="61784"/>
                  </a:lnTo>
                  <a:lnTo>
                    <a:pt x="62206" y="61543"/>
                  </a:lnTo>
                  <a:lnTo>
                    <a:pt x="62267" y="61362"/>
                  </a:lnTo>
                  <a:lnTo>
                    <a:pt x="62267" y="61120"/>
                  </a:lnTo>
                  <a:lnTo>
                    <a:pt x="62206" y="60758"/>
                  </a:lnTo>
                  <a:lnTo>
                    <a:pt x="62086" y="60457"/>
                  </a:lnTo>
                  <a:lnTo>
                    <a:pt x="61905" y="60276"/>
                  </a:lnTo>
                  <a:lnTo>
                    <a:pt x="61663" y="60095"/>
                  </a:lnTo>
                  <a:lnTo>
                    <a:pt x="61422" y="59974"/>
                  </a:lnTo>
                  <a:close/>
                  <a:moveTo>
                    <a:pt x="66611" y="59974"/>
                  </a:moveTo>
                  <a:lnTo>
                    <a:pt x="66370" y="60095"/>
                  </a:lnTo>
                  <a:lnTo>
                    <a:pt x="66128" y="60276"/>
                  </a:lnTo>
                  <a:lnTo>
                    <a:pt x="65947" y="60457"/>
                  </a:lnTo>
                  <a:lnTo>
                    <a:pt x="65827" y="60758"/>
                  </a:lnTo>
                  <a:lnTo>
                    <a:pt x="65766" y="61120"/>
                  </a:lnTo>
                  <a:lnTo>
                    <a:pt x="65766" y="61362"/>
                  </a:lnTo>
                  <a:lnTo>
                    <a:pt x="65827" y="61543"/>
                  </a:lnTo>
                  <a:lnTo>
                    <a:pt x="65947" y="61784"/>
                  </a:lnTo>
                  <a:lnTo>
                    <a:pt x="66068" y="61965"/>
                  </a:lnTo>
                  <a:lnTo>
                    <a:pt x="66249" y="62086"/>
                  </a:lnTo>
                  <a:lnTo>
                    <a:pt x="66490" y="62206"/>
                  </a:lnTo>
                  <a:lnTo>
                    <a:pt x="66671" y="62267"/>
                  </a:lnTo>
                  <a:lnTo>
                    <a:pt x="67214" y="62267"/>
                  </a:lnTo>
                  <a:lnTo>
                    <a:pt x="68059" y="61120"/>
                  </a:lnTo>
                  <a:lnTo>
                    <a:pt x="67999" y="60758"/>
                  </a:lnTo>
                  <a:lnTo>
                    <a:pt x="67878" y="60457"/>
                  </a:lnTo>
                  <a:lnTo>
                    <a:pt x="67697" y="60276"/>
                  </a:lnTo>
                  <a:lnTo>
                    <a:pt x="67456" y="60095"/>
                  </a:lnTo>
                  <a:lnTo>
                    <a:pt x="67214" y="59974"/>
                  </a:lnTo>
                  <a:close/>
                  <a:moveTo>
                    <a:pt x="11645" y="62870"/>
                  </a:moveTo>
                  <a:lnTo>
                    <a:pt x="11464" y="62930"/>
                  </a:lnTo>
                  <a:lnTo>
                    <a:pt x="11223" y="63051"/>
                  </a:lnTo>
                  <a:lnTo>
                    <a:pt x="11042" y="63172"/>
                  </a:lnTo>
                  <a:lnTo>
                    <a:pt x="10921" y="63353"/>
                  </a:lnTo>
                  <a:lnTo>
                    <a:pt x="10800" y="63594"/>
                  </a:lnTo>
                  <a:lnTo>
                    <a:pt x="10740" y="63775"/>
                  </a:lnTo>
                  <a:lnTo>
                    <a:pt x="10740" y="64016"/>
                  </a:lnTo>
                  <a:lnTo>
                    <a:pt x="10740" y="64197"/>
                  </a:lnTo>
                  <a:lnTo>
                    <a:pt x="10800" y="64439"/>
                  </a:lnTo>
                  <a:lnTo>
                    <a:pt x="10981" y="64740"/>
                  </a:lnTo>
                  <a:lnTo>
                    <a:pt x="11162" y="64921"/>
                  </a:lnTo>
                  <a:lnTo>
                    <a:pt x="11464" y="65102"/>
                  </a:lnTo>
                  <a:lnTo>
                    <a:pt x="11705" y="65163"/>
                  </a:lnTo>
                  <a:lnTo>
                    <a:pt x="12128" y="65163"/>
                  </a:lnTo>
                  <a:lnTo>
                    <a:pt x="12309" y="65102"/>
                  </a:lnTo>
                  <a:lnTo>
                    <a:pt x="12550" y="64982"/>
                  </a:lnTo>
                  <a:lnTo>
                    <a:pt x="12731" y="64861"/>
                  </a:lnTo>
                  <a:lnTo>
                    <a:pt x="12852" y="64680"/>
                  </a:lnTo>
                  <a:lnTo>
                    <a:pt x="12973" y="64439"/>
                  </a:lnTo>
                  <a:lnTo>
                    <a:pt x="13033" y="64258"/>
                  </a:lnTo>
                  <a:lnTo>
                    <a:pt x="13033" y="64016"/>
                  </a:lnTo>
                  <a:lnTo>
                    <a:pt x="13033" y="63775"/>
                  </a:lnTo>
                  <a:lnTo>
                    <a:pt x="12973" y="63594"/>
                  </a:lnTo>
                  <a:lnTo>
                    <a:pt x="12852" y="63353"/>
                  </a:lnTo>
                  <a:lnTo>
                    <a:pt x="12731" y="63172"/>
                  </a:lnTo>
                  <a:lnTo>
                    <a:pt x="12550" y="63051"/>
                  </a:lnTo>
                  <a:lnTo>
                    <a:pt x="12309" y="62930"/>
                  </a:lnTo>
                  <a:lnTo>
                    <a:pt x="12128" y="62870"/>
                  </a:lnTo>
                  <a:close/>
                  <a:moveTo>
                    <a:pt x="17437" y="62870"/>
                  </a:moveTo>
                  <a:lnTo>
                    <a:pt x="17256" y="62930"/>
                  </a:lnTo>
                  <a:lnTo>
                    <a:pt x="17015" y="63051"/>
                  </a:lnTo>
                  <a:lnTo>
                    <a:pt x="16834" y="63172"/>
                  </a:lnTo>
                  <a:lnTo>
                    <a:pt x="16713" y="63353"/>
                  </a:lnTo>
                  <a:lnTo>
                    <a:pt x="16593" y="63594"/>
                  </a:lnTo>
                  <a:lnTo>
                    <a:pt x="16532" y="63775"/>
                  </a:lnTo>
                  <a:lnTo>
                    <a:pt x="16532" y="64016"/>
                  </a:lnTo>
                  <a:lnTo>
                    <a:pt x="16532" y="64258"/>
                  </a:lnTo>
                  <a:lnTo>
                    <a:pt x="16593" y="64439"/>
                  </a:lnTo>
                  <a:lnTo>
                    <a:pt x="16713" y="64680"/>
                  </a:lnTo>
                  <a:lnTo>
                    <a:pt x="16834" y="64861"/>
                  </a:lnTo>
                  <a:lnTo>
                    <a:pt x="17015" y="64982"/>
                  </a:lnTo>
                  <a:lnTo>
                    <a:pt x="17256" y="65102"/>
                  </a:lnTo>
                  <a:lnTo>
                    <a:pt x="17437" y="65163"/>
                  </a:lnTo>
                  <a:lnTo>
                    <a:pt x="17920" y="65163"/>
                  </a:lnTo>
                  <a:lnTo>
                    <a:pt x="18101" y="65102"/>
                  </a:lnTo>
                  <a:lnTo>
                    <a:pt x="18342" y="64982"/>
                  </a:lnTo>
                  <a:lnTo>
                    <a:pt x="18523" y="64861"/>
                  </a:lnTo>
                  <a:lnTo>
                    <a:pt x="18644" y="64680"/>
                  </a:lnTo>
                  <a:lnTo>
                    <a:pt x="18765" y="64439"/>
                  </a:lnTo>
                  <a:lnTo>
                    <a:pt x="18825" y="64258"/>
                  </a:lnTo>
                  <a:lnTo>
                    <a:pt x="18825" y="64016"/>
                  </a:lnTo>
                  <a:lnTo>
                    <a:pt x="18825" y="63775"/>
                  </a:lnTo>
                  <a:lnTo>
                    <a:pt x="18765" y="63594"/>
                  </a:lnTo>
                  <a:lnTo>
                    <a:pt x="18644" y="63353"/>
                  </a:lnTo>
                  <a:lnTo>
                    <a:pt x="18523" y="63172"/>
                  </a:lnTo>
                  <a:lnTo>
                    <a:pt x="18342" y="63051"/>
                  </a:lnTo>
                  <a:lnTo>
                    <a:pt x="18101" y="62930"/>
                  </a:lnTo>
                  <a:lnTo>
                    <a:pt x="17920" y="62870"/>
                  </a:lnTo>
                  <a:close/>
                  <a:moveTo>
                    <a:pt x="23230" y="62870"/>
                  </a:moveTo>
                  <a:lnTo>
                    <a:pt x="23049" y="62930"/>
                  </a:lnTo>
                  <a:lnTo>
                    <a:pt x="22807" y="63051"/>
                  </a:lnTo>
                  <a:lnTo>
                    <a:pt x="22626" y="63172"/>
                  </a:lnTo>
                  <a:lnTo>
                    <a:pt x="22506" y="63353"/>
                  </a:lnTo>
                  <a:lnTo>
                    <a:pt x="22385" y="63594"/>
                  </a:lnTo>
                  <a:lnTo>
                    <a:pt x="22325" y="63775"/>
                  </a:lnTo>
                  <a:lnTo>
                    <a:pt x="22325" y="64016"/>
                  </a:lnTo>
                  <a:lnTo>
                    <a:pt x="22325" y="64258"/>
                  </a:lnTo>
                  <a:lnTo>
                    <a:pt x="22385" y="64439"/>
                  </a:lnTo>
                  <a:lnTo>
                    <a:pt x="22506" y="64680"/>
                  </a:lnTo>
                  <a:lnTo>
                    <a:pt x="22626" y="64861"/>
                  </a:lnTo>
                  <a:lnTo>
                    <a:pt x="22807" y="64982"/>
                  </a:lnTo>
                  <a:lnTo>
                    <a:pt x="23049" y="65102"/>
                  </a:lnTo>
                  <a:lnTo>
                    <a:pt x="23230" y="65163"/>
                  </a:lnTo>
                  <a:lnTo>
                    <a:pt x="23712" y="65163"/>
                  </a:lnTo>
                  <a:lnTo>
                    <a:pt x="23893" y="65102"/>
                  </a:lnTo>
                  <a:lnTo>
                    <a:pt x="24135" y="64982"/>
                  </a:lnTo>
                  <a:lnTo>
                    <a:pt x="24316" y="64861"/>
                  </a:lnTo>
                  <a:lnTo>
                    <a:pt x="24436" y="64680"/>
                  </a:lnTo>
                  <a:lnTo>
                    <a:pt x="24557" y="64439"/>
                  </a:lnTo>
                  <a:lnTo>
                    <a:pt x="24617" y="64258"/>
                  </a:lnTo>
                  <a:lnTo>
                    <a:pt x="24617" y="64016"/>
                  </a:lnTo>
                  <a:lnTo>
                    <a:pt x="24617" y="63775"/>
                  </a:lnTo>
                  <a:lnTo>
                    <a:pt x="24557" y="63594"/>
                  </a:lnTo>
                  <a:lnTo>
                    <a:pt x="24436" y="63353"/>
                  </a:lnTo>
                  <a:lnTo>
                    <a:pt x="24316" y="63172"/>
                  </a:lnTo>
                  <a:lnTo>
                    <a:pt x="24135" y="63051"/>
                  </a:lnTo>
                  <a:lnTo>
                    <a:pt x="23893" y="62930"/>
                  </a:lnTo>
                  <a:lnTo>
                    <a:pt x="23712" y="62870"/>
                  </a:lnTo>
                  <a:close/>
                  <a:moveTo>
                    <a:pt x="29022" y="62870"/>
                  </a:moveTo>
                  <a:lnTo>
                    <a:pt x="28841" y="62930"/>
                  </a:lnTo>
                  <a:lnTo>
                    <a:pt x="28599" y="63051"/>
                  </a:lnTo>
                  <a:lnTo>
                    <a:pt x="28418" y="63172"/>
                  </a:lnTo>
                  <a:lnTo>
                    <a:pt x="28298" y="63353"/>
                  </a:lnTo>
                  <a:lnTo>
                    <a:pt x="28177" y="63594"/>
                  </a:lnTo>
                  <a:lnTo>
                    <a:pt x="28117" y="63775"/>
                  </a:lnTo>
                  <a:lnTo>
                    <a:pt x="28117" y="64016"/>
                  </a:lnTo>
                  <a:lnTo>
                    <a:pt x="28117" y="64258"/>
                  </a:lnTo>
                  <a:lnTo>
                    <a:pt x="28177" y="64439"/>
                  </a:lnTo>
                  <a:lnTo>
                    <a:pt x="28298" y="64680"/>
                  </a:lnTo>
                  <a:lnTo>
                    <a:pt x="28418" y="64861"/>
                  </a:lnTo>
                  <a:lnTo>
                    <a:pt x="28599" y="64982"/>
                  </a:lnTo>
                  <a:lnTo>
                    <a:pt x="28841" y="65102"/>
                  </a:lnTo>
                  <a:lnTo>
                    <a:pt x="29022" y="65163"/>
                  </a:lnTo>
                  <a:lnTo>
                    <a:pt x="29505" y="65163"/>
                  </a:lnTo>
                  <a:lnTo>
                    <a:pt x="29686" y="65102"/>
                  </a:lnTo>
                  <a:lnTo>
                    <a:pt x="29927" y="64982"/>
                  </a:lnTo>
                  <a:lnTo>
                    <a:pt x="30108" y="64861"/>
                  </a:lnTo>
                  <a:lnTo>
                    <a:pt x="30229" y="64680"/>
                  </a:lnTo>
                  <a:lnTo>
                    <a:pt x="30349" y="64439"/>
                  </a:lnTo>
                  <a:lnTo>
                    <a:pt x="30410" y="64258"/>
                  </a:lnTo>
                  <a:lnTo>
                    <a:pt x="30410" y="64016"/>
                  </a:lnTo>
                  <a:lnTo>
                    <a:pt x="30410" y="63775"/>
                  </a:lnTo>
                  <a:lnTo>
                    <a:pt x="30349" y="63594"/>
                  </a:lnTo>
                  <a:lnTo>
                    <a:pt x="30229" y="63353"/>
                  </a:lnTo>
                  <a:lnTo>
                    <a:pt x="30108" y="63172"/>
                  </a:lnTo>
                  <a:lnTo>
                    <a:pt x="29927" y="63051"/>
                  </a:lnTo>
                  <a:lnTo>
                    <a:pt x="29686" y="62930"/>
                  </a:lnTo>
                  <a:lnTo>
                    <a:pt x="29505" y="62870"/>
                  </a:lnTo>
                  <a:close/>
                  <a:moveTo>
                    <a:pt x="34814" y="62870"/>
                  </a:moveTo>
                  <a:lnTo>
                    <a:pt x="34633" y="62930"/>
                  </a:lnTo>
                  <a:lnTo>
                    <a:pt x="34392" y="63051"/>
                  </a:lnTo>
                  <a:lnTo>
                    <a:pt x="34211" y="63172"/>
                  </a:lnTo>
                  <a:lnTo>
                    <a:pt x="34090" y="63353"/>
                  </a:lnTo>
                  <a:lnTo>
                    <a:pt x="33969" y="63594"/>
                  </a:lnTo>
                  <a:lnTo>
                    <a:pt x="33909" y="63775"/>
                  </a:lnTo>
                  <a:lnTo>
                    <a:pt x="33909" y="64016"/>
                  </a:lnTo>
                  <a:lnTo>
                    <a:pt x="33909" y="64258"/>
                  </a:lnTo>
                  <a:lnTo>
                    <a:pt x="33969" y="64439"/>
                  </a:lnTo>
                  <a:lnTo>
                    <a:pt x="34090" y="64680"/>
                  </a:lnTo>
                  <a:lnTo>
                    <a:pt x="34211" y="64861"/>
                  </a:lnTo>
                  <a:lnTo>
                    <a:pt x="34392" y="64982"/>
                  </a:lnTo>
                  <a:lnTo>
                    <a:pt x="34633" y="65102"/>
                  </a:lnTo>
                  <a:lnTo>
                    <a:pt x="34814" y="65163"/>
                  </a:lnTo>
                  <a:lnTo>
                    <a:pt x="35297" y="65163"/>
                  </a:lnTo>
                  <a:lnTo>
                    <a:pt x="35478" y="65102"/>
                  </a:lnTo>
                  <a:lnTo>
                    <a:pt x="35719" y="64982"/>
                  </a:lnTo>
                  <a:lnTo>
                    <a:pt x="35900" y="64861"/>
                  </a:lnTo>
                  <a:lnTo>
                    <a:pt x="36021" y="64680"/>
                  </a:lnTo>
                  <a:lnTo>
                    <a:pt x="36141" y="64439"/>
                  </a:lnTo>
                  <a:lnTo>
                    <a:pt x="36202" y="64258"/>
                  </a:lnTo>
                  <a:lnTo>
                    <a:pt x="36202" y="64016"/>
                  </a:lnTo>
                  <a:lnTo>
                    <a:pt x="36202" y="63775"/>
                  </a:lnTo>
                  <a:lnTo>
                    <a:pt x="36141" y="63594"/>
                  </a:lnTo>
                  <a:lnTo>
                    <a:pt x="36021" y="63353"/>
                  </a:lnTo>
                  <a:lnTo>
                    <a:pt x="35900" y="63172"/>
                  </a:lnTo>
                  <a:lnTo>
                    <a:pt x="35719" y="63051"/>
                  </a:lnTo>
                  <a:lnTo>
                    <a:pt x="35478" y="62930"/>
                  </a:lnTo>
                  <a:lnTo>
                    <a:pt x="35297" y="62870"/>
                  </a:lnTo>
                  <a:close/>
                  <a:moveTo>
                    <a:pt x="40606" y="62870"/>
                  </a:moveTo>
                  <a:lnTo>
                    <a:pt x="40425" y="62930"/>
                  </a:lnTo>
                  <a:lnTo>
                    <a:pt x="40184" y="63051"/>
                  </a:lnTo>
                  <a:lnTo>
                    <a:pt x="40003" y="63172"/>
                  </a:lnTo>
                  <a:lnTo>
                    <a:pt x="39882" y="63353"/>
                  </a:lnTo>
                  <a:lnTo>
                    <a:pt x="39762" y="63594"/>
                  </a:lnTo>
                  <a:lnTo>
                    <a:pt x="39701" y="63775"/>
                  </a:lnTo>
                  <a:lnTo>
                    <a:pt x="39701" y="64016"/>
                  </a:lnTo>
                  <a:lnTo>
                    <a:pt x="39701" y="64258"/>
                  </a:lnTo>
                  <a:lnTo>
                    <a:pt x="39762" y="64439"/>
                  </a:lnTo>
                  <a:lnTo>
                    <a:pt x="39882" y="64680"/>
                  </a:lnTo>
                  <a:lnTo>
                    <a:pt x="40003" y="64861"/>
                  </a:lnTo>
                  <a:lnTo>
                    <a:pt x="40184" y="64982"/>
                  </a:lnTo>
                  <a:lnTo>
                    <a:pt x="40425" y="65102"/>
                  </a:lnTo>
                  <a:lnTo>
                    <a:pt x="40606" y="65163"/>
                  </a:lnTo>
                  <a:lnTo>
                    <a:pt x="41089" y="65163"/>
                  </a:lnTo>
                  <a:lnTo>
                    <a:pt x="41270" y="65102"/>
                  </a:lnTo>
                  <a:lnTo>
                    <a:pt x="41511" y="64982"/>
                  </a:lnTo>
                  <a:lnTo>
                    <a:pt x="41692" y="64861"/>
                  </a:lnTo>
                  <a:lnTo>
                    <a:pt x="41813" y="64680"/>
                  </a:lnTo>
                  <a:lnTo>
                    <a:pt x="41934" y="64439"/>
                  </a:lnTo>
                  <a:lnTo>
                    <a:pt x="41994" y="64258"/>
                  </a:lnTo>
                  <a:lnTo>
                    <a:pt x="41994" y="64016"/>
                  </a:lnTo>
                  <a:lnTo>
                    <a:pt x="41994" y="63775"/>
                  </a:lnTo>
                  <a:lnTo>
                    <a:pt x="41934" y="63594"/>
                  </a:lnTo>
                  <a:lnTo>
                    <a:pt x="41813" y="63353"/>
                  </a:lnTo>
                  <a:lnTo>
                    <a:pt x="41692" y="63172"/>
                  </a:lnTo>
                  <a:lnTo>
                    <a:pt x="41511" y="63051"/>
                  </a:lnTo>
                  <a:lnTo>
                    <a:pt x="41270" y="62930"/>
                  </a:lnTo>
                  <a:lnTo>
                    <a:pt x="41089" y="62870"/>
                  </a:lnTo>
                  <a:close/>
                  <a:moveTo>
                    <a:pt x="46399" y="62870"/>
                  </a:moveTo>
                  <a:lnTo>
                    <a:pt x="46218" y="62930"/>
                  </a:lnTo>
                  <a:lnTo>
                    <a:pt x="45976" y="63051"/>
                  </a:lnTo>
                  <a:lnTo>
                    <a:pt x="45795" y="63172"/>
                  </a:lnTo>
                  <a:lnTo>
                    <a:pt x="45674" y="63353"/>
                  </a:lnTo>
                  <a:lnTo>
                    <a:pt x="45554" y="63594"/>
                  </a:lnTo>
                  <a:lnTo>
                    <a:pt x="45493" y="63775"/>
                  </a:lnTo>
                  <a:lnTo>
                    <a:pt x="45493" y="64016"/>
                  </a:lnTo>
                  <a:lnTo>
                    <a:pt x="45493" y="64258"/>
                  </a:lnTo>
                  <a:lnTo>
                    <a:pt x="45554" y="64439"/>
                  </a:lnTo>
                  <a:lnTo>
                    <a:pt x="45674" y="64680"/>
                  </a:lnTo>
                  <a:lnTo>
                    <a:pt x="45795" y="64861"/>
                  </a:lnTo>
                  <a:lnTo>
                    <a:pt x="45976" y="64982"/>
                  </a:lnTo>
                  <a:lnTo>
                    <a:pt x="46218" y="65102"/>
                  </a:lnTo>
                  <a:lnTo>
                    <a:pt x="46399" y="65163"/>
                  </a:lnTo>
                  <a:lnTo>
                    <a:pt x="46881" y="65163"/>
                  </a:lnTo>
                  <a:lnTo>
                    <a:pt x="47062" y="65102"/>
                  </a:lnTo>
                  <a:lnTo>
                    <a:pt x="47304" y="64982"/>
                  </a:lnTo>
                  <a:lnTo>
                    <a:pt x="47485" y="64861"/>
                  </a:lnTo>
                  <a:lnTo>
                    <a:pt x="47605" y="64680"/>
                  </a:lnTo>
                  <a:lnTo>
                    <a:pt x="47726" y="64439"/>
                  </a:lnTo>
                  <a:lnTo>
                    <a:pt x="47786" y="64258"/>
                  </a:lnTo>
                  <a:lnTo>
                    <a:pt x="47786" y="64016"/>
                  </a:lnTo>
                  <a:lnTo>
                    <a:pt x="47786" y="63775"/>
                  </a:lnTo>
                  <a:lnTo>
                    <a:pt x="47726" y="63594"/>
                  </a:lnTo>
                  <a:lnTo>
                    <a:pt x="47605" y="63353"/>
                  </a:lnTo>
                  <a:lnTo>
                    <a:pt x="47485" y="63172"/>
                  </a:lnTo>
                  <a:lnTo>
                    <a:pt x="47304" y="63051"/>
                  </a:lnTo>
                  <a:lnTo>
                    <a:pt x="47062" y="62930"/>
                  </a:lnTo>
                  <a:lnTo>
                    <a:pt x="46881" y="62870"/>
                  </a:lnTo>
                  <a:close/>
                  <a:moveTo>
                    <a:pt x="52191" y="62870"/>
                  </a:moveTo>
                  <a:lnTo>
                    <a:pt x="52010" y="62930"/>
                  </a:lnTo>
                  <a:lnTo>
                    <a:pt x="51768" y="63051"/>
                  </a:lnTo>
                  <a:lnTo>
                    <a:pt x="51587" y="63172"/>
                  </a:lnTo>
                  <a:lnTo>
                    <a:pt x="51467" y="63353"/>
                  </a:lnTo>
                  <a:lnTo>
                    <a:pt x="51346" y="63594"/>
                  </a:lnTo>
                  <a:lnTo>
                    <a:pt x="51286" y="63775"/>
                  </a:lnTo>
                  <a:lnTo>
                    <a:pt x="51286" y="64016"/>
                  </a:lnTo>
                  <a:lnTo>
                    <a:pt x="51286" y="64258"/>
                  </a:lnTo>
                  <a:lnTo>
                    <a:pt x="51346" y="64439"/>
                  </a:lnTo>
                  <a:lnTo>
                    <a:pt x="51467" y="64680"/>
                  </a:lnTo>
                  <a:lnTo>
                    <a:pt x="51587" y="64861"/>
                  </a:lnTo>
                  <a:lnTo>
                    <a:pt x="51768" y="64982"/>
                  </a:lnTo>
                  <a:lnTo>
                    <a:pt x="52010" y="65102"/>
                  </a:lnTo>
                  <a:lnTo>
                    <a:pt x="52191" y="65163"/>
                  </a:lnTo>
                  <a:lnTo>
                    <a:pt x="52673" y="65163"/>
                  </a:lnTo>
                  <a:lnTo>
                    <a:pt x="52854" y="65102"/>
                  </a:lnTo>
                  <a:lnTo>
                    <a:pt x="53096" y="64982"/>
                  </a:lnTo>
                  <a:lnTo>
                    <a:pt x="53277" y="64861"/>
                  </a:lnTo>
                  <a:lnTo>
                    <a:pt x="53397" y="64680"/>
                  </a:lnTo>
                  <a:lnTo>
                    <a:pt x="53518" y="64439"/>
                  </a:lnTo>
                  <a:lnTo>
                    <a:pt x="53578" y="64258"/>
                  </a:lnTo>
                  <a:lnTo>
                    <a:pt x="53578" y="64016"/>
                  </a:lnTo>
                  <a:lnTo>
                    <a:pt x="53578" y="63775"/>
                  </a:lnTo>
                  <a:lnTo>
                    <a:pt x="53518" y="63594"/>
                  </a:lnTo>
                  <a:lnTo>
                    <a:pt x="53397" y="63353"/>
                  </a:lnTo>
                  <a:lnTo>
                    <a:pt x="53277" y="63172"/>
                  </a:lnTo>
                  <a:lnTo>
                    <a:pt x="53096" y="63051"/>
                  </a:lnTo>
                  <a:lnTo>
                    <a:pt x="52854" y="62930"/>
                  </a:lnTo>
                  <a:lnTo>
                    <a:pt x="52673" y="62870"/>
                  </a:lnTo>
                  <a:close/>
                  <a:moveTo>
                    <a:pt x="57983" y="62870"/>
                  </a:moveTo>
                  <a:lnTo>
                    <a:pt x="57802" y="62930"/>
                  </a:lnTo>
                  <a:lnTo>
                    <a:pt x="57561" y="63051"/>
                  </a:lnTo>
                  <a:lnTo>
                    <a:pt x="57380" y="63172"/>
                  </a:lnTo>
                  <a:lnTo>
                    <a:pt x="57259" y="63353"/>
                  </a:lnTo>
                  <a:lnTo>
                    <a:pt x="57138" y="63594"/>
                  </a:lnTo>
                  <a:lnTo>
                    <a:pt x="57078" y="63775"/>
                  </a:lnTo>
                  <a:lnTo>
                    <a:pt x="57078" y="64016"/>
                  </a:lnTo>
                  <a:lnTo>
                    <a:pt x="57078" y="64258"/>
                  </a:lnTo>
                  <a:lnTo>
                    <a:pt x="57138" y="64439"/>
                  </a:lnTo>
                  <a:lnTo>
                    <a:pt x="57259" y="64680"/>
                  </a:lnTo>
                  <a:lnTo>
                    <a:pt x="57380" y="64861"/>
                  </a:lnTo>
                  <a:lnTo>
                    <a:pt x="57561" y="64982"/>
                  </a:lnTo>
                  <a:lnTo>
                    <a:pt x="57802" y="65102"/>
                  </a:lnTo>
                  <a:lnTo>
                    <a:pt x="57983" y="65163"/>
                  </a:lnTo>
                  <a:lnTo>
                    <a:pt x="58466" y="65163"/>
                  </a:lnTo>
                  <a:lnTo>
                    <a:pt x="58647" y="65102"/>
                  </a:lnTo>
                  <a:lnTo>
                    <a:pt x="58888" y="64982"/>
                  </a:lnTo>
                  <a:lnTo>
                    <a:pt x="59069" y="64861"/>
                  </a:lnTo>
                  <a:lnTo>
                    <a:pt x="59190" y="64680"/>
                  </a:lnTo>
                  <a:lnTo>
                    <a:pt x="59310" y="64439"/>
                  </a:lnTo>
                  <a:lnTo>
                    <a:pt x="59371" y="64258"/>
                  </a:lnTo>
                  <a:lnTo>
                    <a:pt x="59371" y="64016"/>
                  </a:lnTo>
                  <a:lnTo>
                    <a:pt x="59371" y="63775"/>
                  </a:lnTo>
                  <a:lnTo>
                    <a:pt x="59310" y="63594"/>
                  </a:lnTo>
                  <a:lnTo>
                    <a:pt x="59190" y="63353"/>
                  </a:lnTo>
                  <a:lnTo>
                    <a:pt x="59069" y="63172"/>
                  </a:lnTo>
                  <a:lnTo>
                    <a:pt x="58888" y="63051"/>
                  </a:lnTo>
                  <a:lnTo>
                    <a:pt x="58647" y="62930"/>
                  </a:lnTo>
                  <a:lnTo>
                    <a:pt x="58466" y="62870"/>
                  </a:lnTo>
                  <a:close/>
                  <a:moveTo>
                    <a:pt x="63775" y="62870"/>
                  </a:moveTo>
                  <a:lnTo>
                    <a:pt x="63594" y="62930"/>
                  </a:lnTo>
                  <a:lnTo>
                    <a:pt x="63353" y="63051"/>
                  </a:lnTo>
                  <a:lnTo>
                    <a:pt x="63172" y="63172"/>
                  </a:lnTo>
                  <a:lnTo>
                    <a:pt x="63051" y="63353"/>
                  </a:lnTo>
                  <a:lnTo>
                    <a:pt x="62931" y="63594"/>
                  </a:lnTo>
                  <a:lnTo>
                    <a:pt x="62870" y="63775"/>
                  </a:lnTo>
                  <a:lnTo>
                    <a:pt x="62870" y="64016"/>
                  </a:lnTo>
                  <a:lnTo>
                    <a:pt x="62870" y="64258"/>
                  </a:lnTo>
                  <a:lnTo>
                    <a:pt x="62931" y="64439"/>
                  </a:lnTo>
                  <a:lnTo>
                    <a:pt x="63051" y="64680"/>
                  </a:lnTo>
                  <a:lnTo>
                    <a:pt x="63172" y="64861"/>
                  </a:lnTo>
                  <a:lnTo>
                    <a:pt x="63353" y="64982"/>
                  </a:lnTo>
                  <a:lnTo>
                    <a:pt x="63594" y="65102"/>
                  </a:lnTo>
                  <a:lnTo>
                    <a:pt x="63775" y="65163"/>
                  </a:lnTo>
                  <a:lnTo>
                    <a:pt x="64198" y="65163"/>
                  </a:lnTo>
                  <a:lnTo>
                    <a:pt x="64439" y="65102"/>
                  </a:lnTo>
                  <a:lnTo>
                    <a:pt x="64741" y="64921"/>
                  </a:lnTo>
                  <a:lnTo>
                    <a:pt x="64922" y="64740"/>
                  </a:lnTo>
                  <a:lnTo>
                    <a:pt x="65103" y="64439"/>
                  </a:lnTo>
                  <a:lnTo>
                    <a:pt x="65163" y="64197"/>
                  </a:lnTo>
                  <a:lnTo>
                    <a:pt x="65163" y="64016"/>
                  </a:lnTo>
                  <a:lnTo>
                    <a:pt x="65163" y="63775"/>
                  </a:lnTo>
                  <a:lnTo>
                    <a:pt x="65103" y="63594"/>
                  </a:lnTo>
                  <a:lnTo>
                    <a:pt x="64982" y="63353"/>
                  </a:lnTo>
                  <a:lnTo>
                    <a:pt x="64861" y="63172"/>
                  </a:lnTo>
                  <a:lnTo>
                    <a:pt x="64680" y="63051"/>
                  </a:lnTo>
                  <a:lnTo>
                    <a:pt x="64439" y="62930"/>
                  </a:lnTo>
                  <a:lnTo>
                    <a:pt x="64258" y="62870"/>
                  </a:lnTo>
                  <a:close/>
                  <a:moveTo>
                    <a:pt x="14541" y="65766"/>
                  </a:moveTo>
                  <a:lnTo>
                    <a:pt x="14360" y="65826"/>
                  </a:lnTo>
                  <a:lnTo>
                    <a:pt x="14119" y="65947"/>
                  </a:lnTo>
                  <a:lnTo>
                    <a:pt x="13938" y="66068"/>
                  </a:lnTo>
                  <a:lnTo>
                    <a:pt x="13817" y="66249"/>
                  </a:lnTo>
                  <a:lnTo>
                    <a:pt x="13697" y="66490"/>
                  </a:lnTo>
                  <a:lnTo>
                    <a:pt x="13636" y="66671"/>
                  </a:lnTo>
                  <a:lnTo>
                    <a:pt x="13636" y="66912"/>
                  </a:lnTo>
                  <a:lnTo>
                    <a:pt x="13636" y="67214"/>
                  </a:lnTo>
                  <a:lnTo>
                    <a:pt x="14783" y="68059"/>
                  </a:lnTo>
                  <a:lnTo>
                    <a:pt x="15024" y="68059"/>
                  </a:lnTo>
                  <a:lnTo>
                    <a:pt x="15205" y="67999"/>
                  </a:lnTo>
                  <a:lnTo>
                    <a:pt x="15446" y="67878"/>
                  </a:lnTo>
                  <a:lnTo>
                    <a:pt x="15627" y="67757"/>
                  </a:lnTo>
                  <a:lnTo>
                    <a:pt x="15748" y="67576"/>
                  </a:lnTo>
                  <a:lnTo>
                    <a:pt x="15869" y="67335"/>
                  </a:lnTo>
                  <a:lnTo>
                    <a:pt x="15929" y="67154"/>
                  </a:lnTo>
                  <a:lnTo>
                    <a:pt x="15929" y="66912"/>
                  </a:lnTo>
                  <a:lnTo>
                    <a:pt x="15929" y="66671"/>
                  </a:lnTo>
                  <a:lnTo>
                    <a:pt x="15869" y="66490"/>
                  </a:lnTo>
                  <a:lnTo>
                    <a:pt x="15748" y="66249"/>
                  </a:lnTo>
                  <a:lnTo>
                    <a:pt x="15627" y="66068"/>
                  </a:lnTo>
                  <a:lnTo>
                    <a:pt x="15446" y="65947"/>
                  </a:lnTo>
                  <a:lnTo>
                    <a:pt x="15205" y="65826"/>
                  </a:lnTo>
                  <a:lnTo>
                    <a:pt x="15024" y="65766"/>
                  </a:lnTo>
                  <a:close/>
                  <a:moveTo>
                    <a:pt x="20333" y="65766"/>
                  </a:moveTo>
                  <a:lnTo>
                    <a:pt x="20152" y="65826"/>
                  </a:lnTo>
                  <a:lnTo>
                    <a:pt x="19911" y="65947"/>
                  </a:lnTo>
                  <a:lnTo>
                    <a:pt x="19730" y="66068"/>
                  </a:lnTo>
                  <a:lnTo>
                    <a:pt x="19609" y="66249"/>
                  </a:lnTo>
                  <a:lnTo>
                    <a:pt x="19489" y="66490"/>
                  </a:lnTo>
                  <a:lnTo>
                    <a:pt x="19428" y="66671"/>
                  </a:lnTo>
                  <a:lnTo>
                    <a:pt x="19428" y="66912"/>
                  </a:lnTo>
                  <a:lnTo>
                    <a:pt x="19428" y="67154"/>
                  </a:lnTo>
                  <a:lnTo>
                    <a:pt x="19489" y="67335"/>
                  </a:lnTo>
                  <a:lnTo>
                    <a:pt x="19609" y="67576"/>
                  </a:lnTo>
                  <a:lnTo>
                    <a:pt x="19730" y="67757"/>
                  </a:lnTo>
                  <a:lnTo>
                    <a:pt x="19911" y="67878"/>
                  </a:lnTo>
                  <a:lnTo>
                    <a:pt x="20152" y="67999"/>
                  </a:lnTo>
                  <a:lnTo>
                    <a:pt x="20333" y="68059"/>
                  </a:lnTo>
                  <a:lnTo>
                    <a:pt x="20816" y="68059"/>
                  </a:lnTo>
                  <a:lnTo>
                    <a:pt x="20997" y="67999"/>
                  </a:lnTo>
                  <a:lnTo>
                    <a:pt x="21239" y="67878"/>
                  </a:lnTo>
                  <a:lnTo>
                    <a:pt x="21420" y="67757"/>
                  </a:lnTo>
                  <a:lnTo>
                    <a:pt x="21540" y="67576"/>
                  </a:lnTo>
                  <a:lnTo>
                    <a:pt x="21661" y="67335"/>
                  </a:lnTo>
                  <a:lnTo>
                    <a:pt x="21721" y="67154"/>
                  </a:lnTo>
                  <a:lnTo>
                    <a:pt x="21721" y="66912"/>
                  </a:lnTo>
                  <a:lnTo>
                    <a:pt x="21721" y="66671"/>
                  </a:lnTo>
                  <a:lnTo>
                    <a:pt x="21661" y="66490"/>
                  </a:lnTo>
                  <a:lnTo>
                    <a:pt x="21540" y="66249"/>
                  </a:lnTo>
                  <a:lnTo>
                    <a:pt x="21420" y="66068"/>
                  </a:lnTo>
                  <a:lnTo>
                    <a:pt x="21239" y="65947"/>
                  </a:lnTo>
                  <a:lnTo>
                    <a:pt x="20997" y="65826"/>
                  </a:lnTo>
                  <a:lnTo>
                    <a:pt x="20816" y="65766"/>
                  </a:lnTo>
                  <a:close/>
                  <a:moveTo>
                    <a:pt x="26126" y="65766"/>
                  </a:moveTo>
                  <a:lnTo>
                    <a:pt x="25945" y="65826"/>
                  </a:lnTo>
                  <a:lnTo>
                    <a:pt x="25703" y="65947"/>
                  </a:lnTo>
                  <a:lnTo>
                    <a:pt x="25522" y="66068"/>
                  </a:lnTo>
                  <a:lnTo>
                    <a:pt x="25402" y="66249"/>
                  </a:lnTo>
                  <a:lnTo>
                    <a:pt x="25281" y="66490"/>
                  </a:lnTo>
                  <a:lnTo>
                    <a:pt x="25221" y="66671"/>
                  </a:lnTo>
                  <a:lnTo>
                    <a:pt x="25221" y="66912"/>
                  </a:lnTo>
                  <a:lnTo>
                    <a:pt x="25221" y="67154"/>
                  </a:lnTo>
                  <a:lnTo>
                    <a:pt x="25281" y="67335"/>
                  </a:lnTo>
                  <a:lnTo>
                    <a:pt x="25402" y="67576"/>
                  </a:lnTo>
                  <a:lnTo>
                    <a:pt x="25522" y="67757"/>
                  </a:lnTo>
                  <a:lnTo>
                    <a:pt x="25703" y="67878"/>
                  </a:lnTo>
                  <a:lnTo>
                    <a:pt x="25945" y="67999"/>
                  </a:lnTo>
                  <a:lnTo>
                    <a:pt x="26126" y="68059"/>
                  </a:lnTo>
                  <a:lnTo>
                    <a:pt x="26608" y="68059"/>
                  </a:lnTo>
                  <a:lnTo>
                    <a:pt x="26789" y="67999"/>
                  </a:lnTo>
                  <a:lnTo>
                    <a:pt x="27031" y="67878"/>
                  </a:lnTo>
                  <a:lnTo>
                    <a:pt x="27212" y="67757"/>
                  </a:lnTo>
                  <a:lnTo>
                    <a:pt x="27332" y="67576"/>
                  </a:lnTo>
                  <a:lnTo>
                    <a:pt x="27453" y="67335"/>
                  </a:lnTo>
                  <a:lnTo>
                    <a:pt x="27513" y="67154"/>
                  </a:lnTo>
                  <a:lnTo>
                    <a:pt x="27513" y="66912"/>
                  </a:lnTo>
                  <a:lnTo>
                    <a:pt x="27513" y="66671"/>
                  </a:lnTo>
                  <a:lnTo>
                    <a:pt x="27453" y="66490"/>
                  </a:lnTo>
                  <a:lnTo>
                    <a:pt x="27332" y="66249"/>
                  </a:lnTo>
                  <a:lnTo>
                    <a:pt x="27212" y="66068"/>
                  </a:lnTo>
                  <a:lnTo>
                    <a:pt x="27031" y="65947"/>
                  </a:lnTo>
                  <a:lnTo>
                    <a:pt x="26789" y="65826"/>
                  </a:lnTo>
                  <a:lnTo>
                    <a:pt x="26608" y="65766"/>
                  </a:lnTo>
                  <a:close/>
                  <a:moveTo>
                    <a:pt x="31918" y="65766"/>
                  </a:moveTo>
                  <a:lnTo>
                    <a:pt x="31737" y="65826"/>
                  </a:lnTo>
                  <a:lnTo>
                    <a:pt x="31496" y="65947"/>
                  </a:lnTo>
                  <a:lnTo>
                    <a:pt x="31315" y="66068"/>
                  </a:lnTo>
                  <a:lnTo>
                    <a:pt x="31194" y="66249"/>
                  </a:lnTo>
                  <a:lnTo>
                    <a:pt x="31073" y="66490"/>
                  </a:lnTo>
                  <a:lnTo>
                    <a:pt x="31013" y="66671"/>
                  </a:lnTo>
                  <a:lnTo>
                    <a:pt x="31013" y="66912"/>
                  </a:lnTo>
                  <a:lnTo>
                    <a:pt x="31013" y="67154"/>
                  </a:lnTo>
                  <a:lnTo>
                    <a:pt x="31073" y="67335"/>
                  </a:lnTo>
                  <a:lnTo>
                    <a:pt x="31194" y="67576"/>
                  </a:lnTo>
                  <a:lnTo>
                    <a:pt x="31315" y="67757"/>
                  </a:lnTo>
                  <a:lnTo>
                    <a:pt x="31496" y="67878"/>
                  </a:lnTo>
                  <a:lnTo>
                    <a:pt x="31737" y="67999"/>
                  </a:lnTo>
                  <a:lnTo>
                    <a:pt x="31918" y="68059"/>
                  </a:lnTo>
                  <a:lnTo>
                    <a:pt x="32401" y="68059"/>
                  </a:lnTo>
                  <a:lnTo>
                    <a:pt x="32582" y="67999"/>
                  </a:lnTo>
                  <a:lnTo>
                    <a:pt x="32823" y="67878"/>
                  </a:lnTo>
                  <a:lnTo>
                    <a:pt x="33004" y="67757"/>
                  </a:lnTo>
                  <a:lnTo>
                    <a:pt x="33125" y="67576"/>
                  </a:lnTo>
                  <a:lnTo>
                    <a:pt x="33245" y="67335"/>
                  </a:lnTo>
                  <a:lnTo>
                    <a:pt x="33306" y="67154"/>
                  </a:lnTo>
                  <a:lnTo>
                    <a:pt x="33306" y="66912"/>
                  </a:lnTo>
                  <a:lnTo>
                    <a:pt x="33306" y="66671"/>
                  </a:lnTo>
                  <a:lnTo>
                    <a:pt x="33245" y="66490"/>
                  </a:lnTo>
                  <a:lnTo>
                    <a:pt x="33125" y="66249"/>
                  </a:lnTo>
                  <a:lnTo>
                    <a:pt x="33004" y="66068"/>
                  </a:lnTo>
                  <a:lnTo>
                    <a:pt x="32823" y="65947"/>
                  </a:lnTo>
                  <a:lnTo>
                    <a:pt x="32582" y="65826"/>
                  </a:lnTo>
                  <a:lnTo>
                    <a:pt x="32401" y="65766"/>
                  </a:lnTo>
                  <a:close/>
                  <a:moveTo>
                    <a:pt x="37710" y="65766"/>
                  </a:moveTo>
                  <a:lnTo>
                    <a:pt x="37529" y="65826"/>
                  </a:lnTo>
                  <a:lnTo>
                    <a:pt x="37288" y="65947"/>
                  </a:lnTo>
                  <a:lnTo>
                    <a:pt x="37107" y="66068"/>
                  </a:lnTo>
                  <a:lnTo>
                    <a:pt x="36986" y="66249"/>
                  </a:lnTo>
                  <a:lnTo>
                    <a:pt x="36865" y="66490"/>
                  </a:lnTo>
                  <a:lnTo>
                    <a:pt x="36805" y="66671"/>
                  </a:lnTo>
                  <a:lnTo>
                    <a:pt x="36805" y="66912"/>
                  </a:lnTo>
                  <a:lnTo>
                    <a:pt x="36805" y="67154"/>
                  </a:lnTo>
                  <a:lnTo>
                    <a:pt x="36865" y="67335"/>
                  </a:lnTo>
                  <a:lnTo>
                    <a:pt x="36986" y="67576"/>
                  </a:lnTo>
                  <a:lnTo>
                    <a:pt x="37107" y="67757"/>
                  </a:lnTo>
                  <a:lnTo>
                    <a:pt x="37288" y="67878"/>
                  </a:lnTo>
                  <a:lnTo>
                    <a:pt x="37529" y="67999"/>
                  </a:lnTo>
                  <a:lnTo>
                    <a:pt x="37710" y="68059"/>
                  </a:lnTo>
                  <a:lnTo>
                    <a:pt x="38193" y="68059"/>
                  </a:lnTo>
                  <a:lnTo>
                    <a:pt x="38374" y="67999"/>
                  </a:lnTo>
                  <a:lnTo>
                    <a:pt x="38615" y="67878"/>
                  </a:lnTo>
                  <a:lnTo>
                    <a:pt x="38796" y="67757"/>
                  </a:lnTo>
                  <a:lnTo>
                    <a:pt x="38917" y="67576"/>
                  </a:lnTo>
                  <a:lnTo>
                    <a:pt x="39038" y="67335"/>
                  </a:lnTo>
                  <a:lnTo>
                    <a:pt x="39098" y="67154"/>
                  </a:lnTo>
                  <a:lnTo>
                    <a:pt x="39098" y="66912"/>
                  </a:lnTo>
                  <a:lnTo>
                    <a:pt x="39098" y="66671"/>
                  </a:lnTo>
                  <a:lnTo>
                    <a:pt x="39038" y="66490"/>
                  </a:lnTo>
                  <a:lnTo>
                    <a:pt x="38917" y="66249"/>
                  </a:lnTo>
                  <a:lnTo>
                    <a:pt x="38796" y="66068"/>
                  </a:lnTo>
                  <a:lnTo>
                    <a:pt x="38615" y="65947"/>
                  </a:lnTo>
                  <a:lnTo>
                    <a:pt x="38374" y="65826"/>
                  </a:lnTo>
                  <a:lnTo>
                    <a:pt x="38193" y="65766"/>
                  </a:lnTo>
                  <a:close/>
                  <a:moveTo>
                    <a:pt x="43502" y="65766"/>
                  </a:moveTo>
                  <a:lnTo>
                    <a:pt x="43321" y="65826"/>
                  </a:lnTo>
                  <a:lnTo>
                    <a:pt x="43080" y="65947"/>
                  </a:lnTo>
                  <a:lnTo>
                    <a:pt x="42899" y="66068"/>
                  </a:lnTo>
                  <a:lnTo>
                    <a:pt x="42778" y="66249"/>
                  </a:lnTo>
                  <a:lnTo>
                    <a:pt x="42658" y="66490"/>
                  </a:lnTo>
                  <a:lnTo>
                    <a:pt x="42597" y="66671"/>
                  </a:lnTo>
                  <a:lnTo>
                    <a:pt x="42597" y="66912"/>
                  </a:lnTo>
                  <a:lnTo>
                    <a:pt x="42597" y="67154"/>
                  </a:lnTo>
                  <a:lnTo>
                    <a:pt x="42658" y="67335"/>
                  </a:lnTo>
                  <a:lnTo>
                    <a:pt x="42778" y="67576"/>
                  </a:lnTo>
                  <a:lnTo>
                    <a:pt x="42899" y="67757"/>
                  </a:lnTo>
                  <a:lnTo>
                    <a:pt x="43080" y="67878"/>
                  </a:lnTo>
                  <a:lnTo>
                    <a:pt x="43321" y="67999"/>
                  </a:lnTo>
                  <a:lnTo>
                    <a:pt x="43502" y="68059"/>
                  </a:lnTo>
                  <a:lnTo>
                    <a:pt x="43985" y="68059"/>
                  </a:lnTo>
                  <a:lnTo>
                    <a:pt x="44166" y="67999"/>
                  </a:lnTo>
                  <a:lnTo>
                    <a:pt x="44407" y="67878"/>
                  </a:lnTo>
                  <a:lnTo>
                    <a:pt x="44588" y="67757"/>
                  </a:lnTo>
                  <a:lnTo>
                    <a:pt x="44709" y="67576"/>
                  </a:lnTo>
                  <a:lnTo>
                    <a:pt x="44830" y="67335"/>
                  </a:lnTo>
                  <a:lnTo>
                    <a:pt x="44890" y="67154"/>
                  </a:lnTo>
                  <a:lnTo>
                    <a:pt x="44890" y="66912"/>
                  </a:lnTo>
                  <a:lnTo>
                    <a:pt x="44890" y="66671"/>
                  </a:lnTo>
                  <a:lnTo>
                    <a:pt x="44830" y="66490"/>
                  </a:lnTo>
                  <a:lnTo>
                    <a:pt x="44709" y="66249"/>
                  </a:lnTo>
                  <a:lnTo>
                    <a:pt x="44588" y="66068"/>
                  </a:lnTo>
                  <a:lnTo>
                    <a:pt x="44407" y="65947"/>
                  </a:lnTo>
                  <a:lnTo>
                    <a:pt x="44166" y="65826"/>
                  </a:lnTo>
                  <a:lnTo>
                    <a:pt x="43985" y="65766"/>
                  </a:lnTo>
                  <a:close/>
                  <a:moveTo>
                    <a:pt x="49295" y="65766"/>
                  </a:moveTo>
                  <a:lnTo>
                    <a:pt x="49114" y="65826"/>
                  </a:lnTo>
                  <a:lnTo>
                    <a:pt x="48872" y="65947"/>
                  </a:lnTo>
                  <a:lnTo>
                    <a:pt x="48691" y="66068"/>
                  </a:lnTo>
                  <a:lnTo>
                    <a:pt x="48571" y="66249"/>
                  </a:lnTo>
                  <a:lnTo>
                    <a:pt x="48450" y="66490"/>
                  </a:lnTo>
                  <a:lnTo>
                    <a:pt x="48390" y="66671"/>
                  </a:lnTo>
                  <a:lnTo>
                    <a:pt x="48390" y="66912"/>
                  </a:lnTo>
                  <a:lnTo>
                    <a:pt x="48390" y="67154"/>
                  </a:lnTo>
                  <a:lnTo>
                    <a:pt x="48450" y="67335"/>
                  </a:lnTo>
                  <a:lnTo>
                    <a:pt x="48571" y="67576"/>
                  </a:lnTo>
                  <a:lnTo>
                    <a:pt x="48691" y="67757"/>
                  </a:lnTo>
                  <a:lnTo>
                    <a:pt x="48872" y="67878"/>
                  </a:lnTo>
                  <a:lnTo>
                    <a:pt x="49114" y="67999"/>
                  </a:lnTo>
                  <a:lnTo>
                    <a:pt x="49295" y="68059"/>
                  </a:lnTo>
                  <a:lnTo>
                    <a:pt x="49777" y="68059"/>
                  </a:lnTo>
                  <a:lnTo>
                    <a:pt x="49958" y="67999"/>
                  </a:lnTo>
                  <a:lnTo>
                    <a:pt x="50200" y="67878"/>
                  </a:lnTo>
                  <a:lnTo>
                    <a:pt x="50381" y="67757"/>
                  </a:lnTo>
                  <a:lnTo>
                    <a:pt x="50501" y="67576"/>
                  </a:lnTo>
                  <a:lnTo>
                    <a:pt x="50622" y="67335"/>
                  </a:lnTo>
                  <a:lnTo>
                    <a:pt x="50682" y="67154"/>
                  </a:lnTo>
                  <a:lnTo>
                    <a:pt x="50682" y="66912"/>
                  </a:lnTo>
                  <a:lnTo>
                    <a:pt x="50682" y="66671"/>
                  </a:lnTo>
                  <a:lnTo>
                    <a:pt x="50622" y="66490"/>
                  </a:lnTo>
                  <a:lnTo>
                    <a:pt x="50501" y="66249"/>
                  </a:lnTo>
                  <a:lnTo>
                    <a:pt x="50381" y="66068"/>
                  </a:lnTo>
                  <a:lnTo>
                    <a:pt x="50200" y="65947"/>
                  </a:lnTo>
                  <a:lnTo>
                    <a:pt x="49958" y="65826"/>
                  </a:lnTo>
                  <a:lnTo>
                    <a:pt x="49777" y="65766"/>
                  </a:lnTo>
                  <a:close/>
                  <a:moveTo>
                    <a:pt x="55087" y="65766"/>
                  </a:moveTo>
                  <a:lnTo>
                    <a:pt x="54906" y="65826"/>
                  </a:lnTo>
                  <a:lnTo>
                    <a:pt x="54665" y="65947"/>
                  </a:lnTo>
                  <a:lnTo>
                    <a:pt x="54483" y="66068"/>
                  </a:lnTo>
                  <a:lnTo>
                    <a:pt x="54363" y="66249"/>
                  </a:lnTo>
                  <a:lnTo>
                    <a:pt x="54242" y="66490"/>
                  </a:lnTo>
                  <a:lnTo>
                    <a:pt x="54182" y="66671"/>
                  </a:lnTo>
                  <a:lnTo>
                    <a:pt x="54182" y="66912"/>
                  </a:lnTo>
                  <a:lnTo>
                    <a:pt x="54182" y="67154"/>
                  </a:lnTo>
                  <a:lnTo>
                    <a:pt x="54242" y="67335"/>
                  </a:lnTo>
                  <a:lnTo>
                    <a:pt x="54363" y="67576"/>
                  </a:lnTo>
                  <a:lnTo>
                    <a:pt x="54483" y="67757"/>
                  </a:lnTo>
                  <a:lnTo>
                    <a:pt x="54665" y="67878"/>
                  </a:lnTo>
                  <a:lnTo>
                    <a:pt x="54906" y="67999"/>
                  </a:lnTo>
                  <a:lnTo>
                    <a:pt x="55087" y="68059"/>
                  </a:lnTo>
                  <a:lnTo>
                    <a:pt x="55570" y="68059"/>
                  </a:lnTo>
                  <a:lnTo>
                    <a:pt x="55751" y="67999"/>
                  </a:lnTo>
                  <a:lnTo>
                    <a:pt x="55992" y="67878"/>
                  </a:lnTo>
                  <a:lnTo>
                    <a:pt x="56173" y="67757"/>
                  </a:lnTo>
                  <a:lnTo>
                    <a:pt x="56294" y="67576"/>
                  </a:lnTo>
                  <a:lnTo>
                    <a:pt x="56414" y="67335"/>
                  </a:lnTo>
                  <a:lnTo>
                    <a:pt x="56475" y="67154"/>
                  </a:lnTo>
                  <a:lnTo>
                    <a:pt x="56475" y="66912"/>
                  </a:lnTo>
                  <a:lnTo>
                    <a:pt x="56475" y="66671"/>
                  </a:lnTo>
                  <a:lnTo>
                    <a:pt x="56414" y="66490"/>
                  </a:lnTo>
                  <a:lnTo>
                    <a:pt x="56294" y="66249"/>
                  </a:lnTo>
                  <a:lnTo>
                    <a:pt x="56173" y="66068"/>
                  </a:lnTo>
                  <a:lnTo>
                    <a:pt x="55992" y="65947"/>
                  </a:lnTo>
                  <a:lnTo>
                    <a:pt x="55751" y="65826"/>
                  </a:lnTo>
                  <a:lnTo>
                    <a:pt x="55570" y="65766"/>
                  </a:lnTo>
                  <a:close/>
                  <a:moveTo>
                    <a:pt x="60879" y="65766"/>
                  </a:moveTo>
                  <a:lnTo>
                    <a:pt x="60698" y="65826"/>
                  </a:lnTo>
                  <a:lnTo>
                    <a:pt x="60457" y="65947"/>
                  </a:lnTo>
                  <a:lnTo>
                    <a:pt x="60276" y="66068"/>
                  </a:lnTo>
                  <a:lnTo>
                    <a:pt x="60155" y="66249"/>
                  </a:lnTo>
                  <a:lnTo>
                    <a:pt x="60034" y="66490"/>
                  </a:lnTo>
                  <a:lnTo>
                    <a:pt x="59974" y="66671"/>
                  </a:lnTo>
                  <a:lnTo>
                    <a:pt x="59974" y="66912"/>
                  </a:lnTo>
                  <a:lnTo>
                    <a:pt x="59974" y="67154"/>
                  </a:lnTo>
                  <a:lnTo>
                    <a:pt x="60034" y="67335"/>
                  </a:lnTo>
                  <a:lnTo>
                    <a:pt x="60155" y="67576"/>
                  </a:lnTo>
                  <a:lnTo>
                    <a:pt x="60276" y="67757"/>
                  </a:lnTo>
                  <a:lnTo>
                    <a:pt x="60457" y="67878"/>
                  </a:lnTo>
                  <a:lnTo>
                    <a:pt x="60698" y="67999"/>
                  </a:lnTo>
                  <a:lnTo>
                    <a:pt x="60879" y="68059"/>
                  </a:lnTo>
                  <a:lnTo>
                    <a:pt x="61120" y="68059"/>
                  </a:lnTo>
                  <a:lnTo>
                    <a:pt x="62267" y="67214"/>
                  </a:lnTo>
                  <a:lnTo>
                    <a:pt x="62267" y="66912"/>
                  </a:lnTo>
                  <a:lnTo>
                    <a:pt x="62267" y="66671"/>
                  </a:lnTo>
                  <a:lnTo>
                    <a:pt x="62206" y="66490"/>
                  </a:lnTo>
                  <a:lnTo>
                    <a:pt x="62086" y="66249"/>
                  </a:lnTo>
                  <a:lnTo>
                    <a:pt x="61965" y="66068"/>
                  </a:lnTo>
                  <a:lnTo>
                    <a:pt x="61784" y="65947"/>
                  </a:lnTo>
                  <a:lnTo>
                    <a:pt x="61543" y="65826"/>
                  </a:lnTo>
                  <a:lnTo>
                    <a:pt x="61362" y="65766"/>
                  </a:lnTo>
                  <a:close/>
                  <a:moveTo>
                    <a:pt x="17679" y="68662"/>
                  </a:moveTo>
                  <a:lnTo>
                    <a:pt x="17317" y="68723"/>
                  </a:lnTo>
                  <a:lnTo>
                    <a:pt x="17015" y="68843"/>
                  </a:lnTo>
                  <a:lnTo>
                    <a:pt x="16774" y="69085"/>
                  </a:lnTo>
                  <a:lnTo>
                    <a:pt x="16593" y="69386"/>
                  </a:lnTo>
                  <a:lnTo>
                    <a:pt x="18523" y="70593"/>
                  </a:lnTo>
                  <a:lnTo>
                    <a:pt x="18644" y="70472"/>
                  </a:lnTo>
                  <a:lnTo>
                    <a:pt x="18765" y="70231"/>
                  </a:lnTo>
                  <a:lnTo>
                    <a:pt x="18825" y="70050"/>
                  </a:lnTo>
                  <a:lnTo>
                    <a:pt x="18825" y="69809"/>
                  </a:lnTo>
                  <a:lnTo>
                    <a:pt x="18825" y="69567"/>
                  </a:lnTo>
                  <a:lnTo>
                    <a:pt x="18765" y="69386"/>
                  </a:lnTo>
                  <a:lnTo>
                    <a:pt x="18644" y="69145"/>
                  </a:lnTo>
                  <a:lnTo>
                    <a:pt x="18523" y="68964"/>
                  </a:lnTo>
                  <a:lnTo>
                    <a:pt x="18342" y="68843"/>
                  </a:lnTo>
                  <a:lnTo>
                    <a:pt x="18101" y="68723"/>
                  </a:lnTo>
                  <a:lnTo>
                    <a:pt x="17920" y="68662"/>
                  </a:lnTo>
                  <a:close/>
                  <a:moveTo>
                    <a:pt x="57983" y="68662"/>
                  </a:moveTo>
                  <a:lnTo>
                    <a:pt x="57802" y="68723"/>
                  </a:lnTo>
                  <a:lnTo>
                    <a:pt x="57561" y="68843"/>
                  </a:lnTo>
                  <a:lnTo>
                    <a:pt x="57380" y="68964"/>
                  </a:lnTo>
                  <a:lnTo>
                    <a:pt x="57259" y="69145"/>
                  </a:lnTo>
                  <a:lnTo>
                    <a:pt x="57138" y="69386"/>
                  </a:lnTo>
                  <a:lnTo>
                    <a:pt x="57078" y="69567"/>
                  </a:lnTo>
                  <a:lnTo>
                    <a:pt x="57078" y="69809"/>
                  </a:lnTo>
                  <a:lnTo>
                    <a:pt x="57078" y="70050"/>
                  </a:lnTo>
                  <a:lnTo>
                    <a:pt x="57138" y="70231"/>
                  </a:lnTo>
                  <a:lnTo>
                    <a:pt x="57259" y="70472"/>
                  </a:lnTo>
                  <a:lnTo>
                    <a:pt x="57380" y="70593"/>
                  </a:lnTo>
                  <a:lnTo>
                    <a:pt x="59310" y="69386"/>
                  </a:lnTo>
                  <a:lnTo>
                    <a:pt x="59129" y="69085"/>
                  </a:lnTo>
                  <a:lnTo>
                    <a:pt x="58888" y="68843"/>
                  </a:lnTo>
                  <a:lnTo>
                    <a:pt x="58586" y="68723"/>
                  </a:lnTo>
                  <a:lnTo>
                    <a:pt x="58224" y="68662"/>
                  </a:lnTo>
                  <a:close/>
                  <a:moveTo>
                    <a:pt x="23230" y="68662"/>
                  </a:moveTo>
                  <a:lnTo>
                    <a:pt x="23049" y="68723"/>
                  </a:lnTo>
                  <a:lnTo>
                    <a:pt x="22807" y="68843"/>
                  </a:lnTo>
                  <a:lnTo>
                    <a:pt x="22626" y="68964"/>
                  </a:lnTo>
                  <a:lnTo>
                    <a:pt x="22506" y="69145"/>
                  </a:lnTo>
                  <a:lnTo>
                    <a:pt x="22385" y="69386"/>
                  </a:lnTo>
                  <a:lnTo>
                    <a:pt x="22325" y="69567"/>
                  </a:lnTo>
                  <a:lnTo>
                    <a:pt x="22325" y="69809"/>
                  </a:lnTo>
                  <a:lnTo>
                    <a:pt x="22325" y="70050"/>
                  </a:lnTo>
                  <a:lnTo>
                    <a:pt x="22385" y="70231"/>
                  </a:lnTo>
                  <a:lnTo>
                    <a:pt x="22506" y="70472"/>
                  </a:lnTo>
                  <a:lnTo>
                    <a:pt x="22626" y="70653"/>
                  </a:lnTo>
                  <a:lnTo>
                    <a:pt x="22807" y="70774"/>
                  </a:lnTo>
                  <a:lnTo>
                    <a:pt x="23049" y="70895"/>
                  </a:lnTo>
                  <a:lnTo>
                    <a:pt x="23230" y="70955"/>
                  </a:lnTo>
                  <a:lnTo>
                    <a:pt x="23712" y="70955"/>
                  </a:lnTo>
                  <a:lnTo>
                    <a:pt x="23893" y="70895"/>
                  </a:lnTo>
                  <a:lnTo>
                    <a:pt x="24135" y="70774"/>
                  </a:lnTo>
                  <a:lnTo>
                    <a:pt x="24316" y="70653"/>
                  </a:lnTo>
                  <a:lnTo>
                    <a:pt x="24436" y="70472"/>
                  </a:lnTo>
                  <a:lnTo>
                    <a:pt x="24557" y="70231"/>
                  </a:lnTo>
                  <a:lnTo>
                    <a:pt x="24617" y="70050"/>
                  </a:lnTo>
                  <a:lnTo>
                    <a:pt x="24617" y="69809"/>
                  </a:lnTo>
                  <a:lnTo>
                    <a:pt x="24617" y="69567"/>
                  </a:lnTo>
                  <a:lnTo>
                    <a:pt x="24557" y="69386"/>
                  </a:lnTo>
                  <a:lnTo>
                    <a:pt x="24436" y="69145"/>
                  </a:lnTo>
                  <a:lnTo>
                    <a:pt x="24316" y="68964"/>
                  </a:lnTo>
                  <a:lnTo>
                    <a:pt x="24135" y="68843"/>
                  </a:lnTo>
                  <a:lnTo>
                    <a:pt x="23893" y="68723"/>
                  </a:lnTo>
                  <a:lnTo>
                    <a:pt x="23712" y="68662"/>
                  </a:lnTo>
                  <a:close/>
                  <a:moveTo>
                    <a:pt x="29022" y="68662"/>
                  </a:moveTo>
                  <a:lnTo>
                    <a:pt x="28841" y="68723"/>
                  </a:lnTo>
                  <a:lnTo>
                    <a:pt x="28599" y="68843"/>
                  </a:lnTo>
                  <a:lnTo>
                    <a:pt x="28418" y="68964"/>
                  </a:lnTo>
                  <a:lnTo>
                    <a:pt x="28298" y="69145"/>
                  </a:lnTo>
                  <a:lnTo>
                    <a:pt x="28177" y="69386"/>
                  </a:lnTo>
                  <a:lnTo>
                    <a:pt x="28117" y="69567"/>
                  </a:lnTo>
                  <a:lnTo>
                    <a:pt x="28117" y="69809"/>
                  </a:lnTo>
                  <a:lnTo>
                    <a:pt x="28117" y="70050"/>
                  </a:lnTo>
                  <a:lnTo>
                    <a:pt x="28177" y="70231"/>
                  </a:lnTo>
                  <a:lnTo>
                    <a:pt x="28298" y="70472"/>
                  </a:lnTo>
                  <a:lnTo>
                    <a:pt x="28418" y="70653"/>
                  </a:lnTo>
                  <a:lnTo>
                    <a:pt x="28599" y="70774"/>
                  </a:lnTo>
                  <a:lnTo>
                    <a:pt x="28841" y="70895"/>
                  </a:lnTo>
                  <a:lnTo>
                    <a:pt x="29022" y="70955"/>
                  </a:lnTo>
                  <a:lnTo>
                    <a:pt x="29505" y="70955"/>
                  </a:lnTo>
                  <a:lnTo>
                    <a:pt x="29686" y="70895"/>
                  </a:lnTo>
                  <a:lnTo>
                    <a:pt x="29927" y="70774"/>
                  </a:lnTo>
                  <a:lnTo>
                    <a:pt x="30108" y="70653"/>
                  </a:lnTo>
                  <a:lnTo>
                    <a:pt x="30229" y="70472"/>
                  </a:lnTo>
                  <a:lnTo>
                    <a:pt x="30349" y="70231"/>
                  </a:lnTo>
                  <a:lnTo>
                    <a:pt x="30410" y="70050"/>
                  </a:lnTo>
                  <a:lnTo>
                    <a:pt x="30410" y="69809"/>
                  </a:lnTo>
                  <a:lnTo>
                    <a:pt x="30410" y="69567"/>
                  </a:lnTo>
                  <a:lnTo>
                    <a:pt x="30349" y="69386"/>
                  </a:lnTo>
                  <a:lnTo>
                    <a:pt x="30229" y="69145"/>
                  </a:lnTo>
                  <a:lnTo>
                    <a:pt x="30108" y="68964"/>
                  </a:lnTo>
                  <a:lnTo>
                    <a:pt x="29927" y="68843"/>
                  </a:lnTo>
                  <a:lnTo>
                    <a:pt x="29686" y="68723"/>
                  </a:lnTo>
                  <a:lnTo>
                    <a:pt x="29505" y="68662"/>
                  </a:lnTo>
                  <a:close/>
                  <a:moveTo>
                    <a:pt x="34814" y="68662"/>
                  </a:moveTo>
                  <a:lnTo>
                    <a:pt x="34633" y="68723"/>
                  </a:lnTo>
                  <a:lnTo>
                    <a:pt x="34392" y="68843"/>
                  </a:lnTo>
                  <a:lnTo>
                    <a:pt x="34211" y="68964"/>
                  </a:lnTo>
                  <a:lnTo>
                    <a:pt x="34090" y="69145"/>
                  </a:lnTo>
                  <a:lnTo>
                    <a:pt x="33969" y="69386"/>
                  </a:lnTo>
                  <a:lnTo>
                    <a:pt x="33909" y="69567"/>
                  </a:lnTo>
                  <a:lnTo>
                    <a:pt x="33909" y="69809"/>
                  </a:lnTo>
                  <a:lnTo>
                    <a:pt x="33909" y="70050"/>
                  </a:lnTo>
                  <a:lnTo>
                    <a:pt x="33969" y="70231"/>
                  </a:lnTo>
                  <a:lnTo>
                    <a:pt x="34090" y="70472"/>
                  </a:lnTo>
                  <a:lnTo>
                    <a:pt x="34211" y="70653"/>
                  </a:lnTo>
                  <a:lnTo>
                    <a:pt x="34392" y="70774"/>
                  </a:lnTo>
                  <a:lnTo>
                    <a:pt x="34633" y="70895"/>
                  </a:lnTo>
                  <a:lnTo>
                    <a:pt x="34814" y="70955"/>
                  </a:lnTo>
                  <a:lnTo>
                    <a:pt x="35297" y="70955"/>
                  </a:lnTo>
                  <a:lnTo>
                    <a:pt x="35478" y="70895"/>
                  </a:lnTo>
                  <a:lnTo>
                    <a:pt x="35719" y="70774"/>
                  </a:lnTo>
                  <a:lnTo>
                    <a:pt x="35900" y="70653"/>
                  </a:lnTo>
                  <a:lnTo>
                    <a:pt x="36021" y="70472"/>
                  </a:lnTo>
                  <a:lnTo>
                    <a:pt x="36141" y="70231"/>
                  </a:lnTo>
                  <a:lnTo>
                    <a:pt x="36202" y="70050"/>
                  </a:lnTo>
                  <a:lnTo>
                    <a:pt x="36202" y="69809"/>
                  </a:lnTo>
                  <a:lnTo>
                    <a:pt x="36202" y="69567"/>
                  </a:lnTo>
                  <a:lnTo>
                    <a:pt x="36141" y="69386"/>
                  </a:lnTo>
                  <a:lnTo>
                    <a:pt x="36021" y="69145"/>
                  </a:lnTo>
                  <a:lnTo>
                    <a:pt x="35900" y="68964"/>
                  </a:lnTo>
                  <a:lnTo>
                    <a:pt x="35719" y="68843"/>
                  </a:lnTo>
                  <a:lnTo>
                    <a:pt x="35478" y="68723"/>
                  </a:lnTo>
                  <a:lnTo>
                    <a:pt x="35297" y="68662"/>
                  </a:lnTo>
                  <a:close/>
                  <a:moveTo>
                    <a:pt x="40606" y="68662"/>
                  </a:moveTo>
                  <a:lnTo>
                    <a:pt x="40425" y="68723"/>
                  </a:lnTo>
                  <a:lnTo>
                    <a:pt x="40184" y="68843"/>
                  </a:lnTo>
                  <a:lnTo>
                    <a:pt x="40003" y="68964"/>
                  </a:lnTo>
                  <a:lnTo>
                    <a:pt x="39882" y="69145"/>
                  </a:lnTo>
                  <a:lnTo>
                    <a:pt x="39762" y="69386"/>
                  </a:lnTo>
                  <a:lnTo>
                    <a:pt x="39701" y="69567"/>
                  </a:lnTo>
                  <a:lnTo>
                    <a:pt x="39701" y="69809"/>
                  </a:lnTo>
                  <a:lnTo>
                    <a:pt x="39701" y="70050"/>
                  </a:lnTo>
                  <a:lnTo>
                    <a:pt x="39762" y="70231"/>
                  </a:lnTo>
                  <a:lnTo>
                    <a:pt x="39882" y="70472"/>
                  </a:lnTo>
                  <a:lnTo>
                    <a:pt x="40003" y="70653"/>
                  </a:lnTo>
                  <a:lnTo>
                    <a:pt x="40184" y="70774"/>
                  </a:lnTo>
                  <a:lnTo>
                    <a:pt x="40425" y="70895"/>
                  </a:lnTo>
                  <a:lnTo>
                    <a:pt x="40606" y="70955"/>
                  </a:lnTo>
                  <a:lnTo>
                    <a:pt x="41089" y="70955"/>
                  </a:lnTo>
                  <a:lnTo>
                    <a:pt x="41270" y="70895"/>
                  </a:lnTo>
                  <a:lnTo>
                    <a:pt x="41511" y="70774"/>
                  </a:lnTo>
                  <a:lnTo>
                    <a:pt x="41692" y="70653"/>
                  </a:lnTo>
                  <a:lnTo>
                    <a:pt x="41813" y="70472"/>
                  </a:lnTo>
                  <a:lnTo>
                    <a:pt x="41934" y="70231"/>
                  </a:lnTo>
                  <a:lnTo>
                    <a:pt x="41994" y="70050"/>
                  </a:lnTo>
                  <a:lnTo>
                    <a:pt x="41994" y="69809"/>
                  </a:lnTo>
                  <a:lnTo>
                    <a:pt x="41994" y="69567"/>
                  </a:lnTo>
                  <a:lnTo>
                    <a:pt x="41934" y="69386"/>
                  </a:lnTo>
                  <a:lnTo>
                    <a:pt x="41813" y="69145"/>
                  </a:lnTo>
                  <a:lnTo>
                    <a:pt x="41692" y="68964"/>
                  </a:lnTo>
                  <a:lnTo>
                    <a:pt x="41511" y="68843"/>
                  </a:lnTo>
                  <a:lnTo>
                    <a:pt x="41270" y="68723"/>
                  </a:lnTo>
                  <a:lnTo>
                    <a:pt x="41089" y="68662"/>
                  </a:lnTo>
                  <a:close/>
                  <a:moveTo>
                    <a:pt x="46399" y="68662"/>
                  </a:moveTo>
                  <a:lnTo>
                    <a:pt x="46218" y="68723"/>
                  </a:lnTo>
                  <a:lnTo>
                    <a:pt x="45976" y="68843"/>
                  </a:lnTo>
                  <a:lnTo>
                    <a:pt x="45795" y="68964"/>
                  </a:lnTo>
                  <a:lnTo>
                    <a:pt x="45674" y="69145"/>
                  </a:lnTo>
                  <a:lnTo>
                    <a:pt x="45554" y="69386"/>
                  </a:lnTo>
                  <a:lnTo>
                    <a:pt x="45493" y="69567"/>
                  </a:lnTo>
                  <a:lnTo>
                    <a:pt x="45493" y="69809"/>
                  </a:lnTo>
                  <a:lnTo>
                    <a:pt x="45493" y="70050"/>
                  </a:lnTo>
                  <a:lnTo>
                    <a:pt x="45554" y="70231"/>
                  </a:lnTo>
                  <a:lnTo>
                    <a:pt x="45674" y="70472"/>
                  </a:lnTo>
                  <a:lnTo>
                    <a:pt x="45795" y="70653"/>
                  </a:lnTo>
                  <a:lnTo>
                    <a:pt x="45976" y="70774"/>
                  </a:lnTo>
                  <a:lnTo>
                    <a:pt x="46218" y="70895"/>
                  </a:lnTo>
                  <a:lnTo>
                    <a:pt x="46399" y="70955"/>
                  </a:lnTo>
                  <a:lnTo>
                    <a:pt x="46881" y="70955"/>
                  </a:lnTo>
                  <a:lnTo>
                    <a:pt x="47062" y="70895"/>
                  </a:lnTo>
                  <a:lnTo>
                    <a:pt x="47304" y="70774"/>
                  </a:lnTo>
                  <a:lnTo>
                    <a:pt x="47485" y="70653"/>
                  </a:lnTo>
                  <a:lnTo>
                    <a:pt x="47605" y="70472"/>
                  </a:lnTo>
                  <a:lnTo>
                    <a:pt x="47726" y="70231"/>
                  </a:lnTo>
                  <a:lnTo>
                    <a:pt x="47786" y="70050"/>
                  </a:lnTo>
                  <a:lnTo>
                    <a:pt x="47786" y="69809"/>
                  </a:lnTo>
                  <a:lnTo>
                    <a:pt x="47786" y="69567"/>
                  </a:lnTo>
                  <a:lnTo>
                    <a:pt x="47726" y="69386"/>
                  </a:lnTo>
                  <a:lnTo>
                    <a:pt x="47605" y="69145"/>
                  </a:lnTo>
                  <a:lnTo>
                    <a:pt x="47485" y="68964"/>
                  </a:lnTo>
                  <a:lnTo>
                    <a:pt x="47304" y="68843"/>
                  </a:lnTo>
                  <a:lnTo>
                    <a:pt x="47062" y="68723"/>
                  </a:lnTo>
                  <a:lnTo>
                    <a:pt x="46881" y="68662"/>
                  </a:lnTo>
                  <a:close/>
                  <a:moveTo>
                    <a:pt x="52191" y="68662"/>
                  </a:moveTo>
                  <a:lnTo>
                    <a:pt x="52010" y="68723"/>
                  </a:lnTo>
                  <a:lnTo>
                    <a:pt x="51768" y="68843"/>
                  </a:lnTo>
                  <a:lnTo>
                    <a:pt x="51587" y="68964"/>
                  </a:lnTo>
                  <a:lnTo>
                    <a:pt x="51467" y="69145"/>
                  </a:lnTo>
                  <a:lnTo>
                    <a:pt x="51346" y="69386"/>
                  </a:lnTo>
                  <a:lnTo>
                    <a:pt x="51286" y="69567"/>
                  </a:lnTo>
                  <a:lnTo>
                    <a:pt x="51286" y="69809"/>
                  </a:lnTo>
                  <a:lnTo>
                    <a:pt x="51286" y="70050"/>
                  </a:lnTo>
                  <a:lnTo>
                    <a:pt x="51346" y="70231"/>
                  </a:lnTo>
                  <a:lnTo>
                    <a:pt x="51467" y="70472"/>
                  </a:lnTo>
                  <a:lnTo>
                    <a:pt x="51587" y="70653"/>
                  </a:lnTo>
                  <a:lnTo>
                    <a:pt x="51768" y="70774"/>
                  </a:lnTo>
                  <a:lnTo>
                    <a:pt x="52010" y="70895"/>
                  </a:lnTo>
                  <a:lnTo>
                    <a:pt x="52191" y="70955"/>
                  </a:lnTo>
                  <a:lnTo>
                    <a:pt x="52673" y="70955"/>
                  </a:lnTo>
                  <a:lnTo>
                    <a:pt x="52854" y="70895"/>
                  </a:lnTo>
                  <a:lnTo>
                    <a:pt x="53096" y="70774"/>
                  </a:lnTo>
                  <a:lnTo>
                    <a:pt x="53277" y="70653"/>
                  </a:lnTo>
                  <a:lnTo>
                    <a:pt x="53397" y="70472"/>
                  </a:lnTo>
                  <a:lnTo>
                    <a:pt x="53518" y="70231"/>
                  </a:lnTo>
                  <a:lnTo>
                    <a:pt x="53578" y="70050"/>
                  </a:lnTo>
                  <a:lnTo>
                    <a:pt x="53578" y="69809"/>
                  </a:lnTo>
                  <a:lnTo>
                    <a:pt x="53578" y="69567"/>
                  </a:lnTo>
                  <a:lnTo>
                    <a:pt x="53518" y="69386"/>
                  </a:lnTo>
                  <a:lnTo>
                    <a:pt x="53397" y="69145"/>
                  </a:lnTo>
                  <a:lnTo>
                    <a:pt x="53277" y="68964"/>
                  </a:lnTo>
                  <a:lnTo>
                    <a:pt x="53096" y="68843"/>
                  </a:lnTo>
                  <a:lnTo>
                    <a:pt x="52854" y="68723"/>
                  </a:lnTo>
                  <a:lnTo>
                    <a:pt x="52673" y="68662"/>
                  </a:lnTo>
                  <a:close/>
                  <a:moveTo>
                    <a:pt x="20575" y="71558"/>
                  </a:moveTo>
                  <a:lnTo>
                    <a:pt x="20273" y="71619"/>
                  </a:lnTo>
                  <a:lnTo>
                    <a:pt x="21661" y="72282"/>
                  </a:lnTo>
                  <a:lnTo>
                    <a:pt x="21540" y="72041"/>
                  </a:lnTo>
                  <a:lnTo>
                    <a:pt x="21359" y="71860"/>
                  </a:lnTo>
                  <a:lnTo>
                    <a:pt x="21118" y="71679"/>
                  </a:lnTo>
                  <a:lnTo>
                    <a:pt x="20876" y="71558"/>
                  </a:lnTo>
                  <a:close/>
                  <a:moveTo>
                    <a:pt x="55027" y="71558"/>
                  </a:moveTo>
                  <a:lnTo>
                    <a:pt x="54785" y="71679"/>
                  </a:lnTo>
                  <a:lnTo>
                    <a:pt x="54544" y="71860"/>
                  </a:lnTo>
                  <a:lnTo>
                    <a:pt x="54363" y="72041"/>
                  </a:lnTo>
                  <a:lnTo>
                    <a:pt x="54242" y="72282"/>
                  </a:lnTo>
                  <a:lnTo>
                    <a:pt x="55630" y="71619"/>
                  </a:lnTo>
                  <a:lnTo>
                    <a:pt x="55328" y="71558"/>
                  </a:lnTo>
                  <a:close/>
                  <a:moveTo>
                    <a:pt x="26065" y="71558"/>
                  </a:moveTo>
                  <a:lnTo>
                    <a:pt x="25824" y="71679"/>
                  </a:lnTo>
                  <a:lnTo>
                    <a:pt x="25583" y="71860"/>
                  </a:lnTo>
                  <a:lnTo>
                    <a:pt x="25402" y="72041"/>
                  </a:lnTo>
                  <a:lnTo>
                    <a:pt x="25281" y="72343"/>
                  </a:lnTo>
                  <a:lnTo>
                    <a:pt x="25221" y="72705"/>
                  </a:lnTo>
                  <a:lnTo>
                    <a:pt x="25221" y="72946"/>
                  </a:lnTo>
                  <a:lnTo>
                    <a:pt x="25281" y="73127"/>
                  </a:lnTo>
                  <a:lnTo>
                    <a:pt x="25402" y="73368"/>
                  </a:lnTo>
                  <a:lnTo>
                    <a:pt x="25522" y="73549"/>
                  </a:lnTo>
                  <a:lnTo>
                    <a:pt x="25703" y="73670"/>
                  </a:lnTo>
                  <a:lnTo>
                    <a:pt x="25945" y="73791"/>
                  </a:lnTo>
                  <a:lnTo>
                    <a:pt x="26126" y="73851"/>
                  </a:lnTo>
                  <a:lnTo>
                    <a:pt x="26608" y="73851"/>
                  </a:lnTo>
                  <a:lnTo>
                    <a:pt x="26789" y="73791"/>
                  </a:lnTo>
                  <a:lnTo>
                    <a:pt x="27031" y="73670"/>
                  </a:lnTo>
                  <a:lnTo>
                    <a:pt x="27212" y="73549"/>
                  </a:lnTo>
                  <a:lnTo>
                    <a:pt x="27332" y="73368"/>
                  </a:lnTo>
                  <a:lnTo>
                    <a:pt x="27453" y="73127"/>
                  </a:lnTo>
                  <a:lnTo>
                    <a:pt x="27513" y="72946"/>
                  </a:lnTo>
                  <a:lnTo>
                    <a:pt x="27513" y="72705"/>
                  </a:lnTo>
                  <a:lnTo>
                    <a:pt x="27453" y="72343"/>
                  </a:lnTo>
                  <a:lnTo>
                    <a:pt x="27332" y="72041"/>
                  </a:lnTo>
                  <a:lnTo>
                    <a:pt x="27151" y="71860"/>
                  </a:lnTo>
                  <a:lnTo>
                    <a:pt x="26910" y="71679"/>
                  </a:lnTo>
                  <a:lnTo>
                    <a:pt x="26669" y="71558"/>
                  </a:lnTo>
                  <a:close/>
                  <a:moveTo>
                    <a:pt x="31858" y="71558"/>
                  </a:moveTo>
                  <a:lnTo>
                    <a:pt x="31616" y="71679"/>
                  </a:lnTo>
                  <a:lnTo>
                    <a:pt x="31375" y="71860"/>
                  </a:lnTo>
                  <a:lnTo>
                    <a:pt x="31194" y="72041"/>
                  </a:lnTo>
                  <a:lnTo>
                    <a:pt x="31073" y="72343"/>
                  </a:lnTo>
                  <a:lnTo>
                    <a:pt x="31013" y="72705"/>
                  </a:lnTo>
                  <a:lnTo>
                    <a:pt x="31013" y="72946"/>
                  </a:lnTo>
                  <a:lnTo>
                    <a:pt x="31073" y="73127"/>
                  </a:lnTo>
                  <a:lnTo>
                    <a:pt x="31194" y="73368"/>
                  </a:lnTo>
                  <a:lnTo>
                    <a:pt x="31315" y="73549"/>
                  </a:lnTo>
                  <a:lnTo>
                    <a:pt x="31496" y="73670"/>
                  </a:lnTo>
                  <a:lnTo>
                    <a:pt x="31737" y="73791"/>
                  </a:lnTo>
                  <a:lnTo>
                    <a:pt x="31918" y="73851"/>
                  </a:lnTo>
                  <a:lnTo>
                    <a:pt x="32401" y="73851"/>
                  </a:lnTo>
                  <a:lnTo>
                    <a:pt x="32582" y="73791"/>
                  </a:lnTo>
                  <a:lnTo>
                    <a:pt x="32823" y="73670"/>
                  </a:lnTo>
                  <a:lnTo>
                    <a:pt x="33004" y="73549"/>
                  </a:lnTo>
                  <a:lnTo>
                    <a:pt x="33125" y="73368"/>
                  </a:lnTo>
                  <a:lnTo>
                    <a:pt x="33245" y="73127"/>
                  </a:lnTo>
                  <a:lnTo>
                    <a:pt x="33306" y="72946"/>
                  </a:lnTo>
                  <a:lnTo>
                    <a:pt x="33306" y="72705"/>
                  </a:lnTo>
                  <a:lnTo>
                    <a:pt x="33245" y="72343"/>
                  </a:lnTo>
                  <a:lnTo>
                    <a:pt x="33125" y="72041"/>
                  </a:lnTo>
                  <a:lnTo>
                    <a:pt x="32944" y="71860"/>
                  </a:lnTo>
                  <a:lnTo>
                    <a:pt x="32702" y="71679"/>
                  </a:lnTo>
                  <a:lnTo>
                    <a:pt x="32461" y="71558"/>
                  </a:lnTo>
                  <a:close/>
                  <a:moveTo>
                    <a:pt x="37650" y="71558"/>
                  </a:moveTo>
                  <a:lnTo>
                    <a:pt x="37408" y="71679"/>
                  </a:lnTo>
                  <a:lnTo>
                    <a:pt x="37167" y="71860"/>
                  </a:lnTo>
                  <a:lnTo>
                    <a:pt x="36986" y="72041"/>
                  </a:lnTo>
                  <a:lnTo>
                    <a:pt x="36865" y="72343"/>
                  </a:lnTo>
                  <a:lnTo>
                    <a:pt x="36805" y="72705"/>
                  </a:lnTo>
                  <a:lnTo>
                    <a:pt x="36805" y="72946"/>
                  </a:lnTo>
                  <a:lnTo>
                    <a:pt x="36865" y="73127"/>
                  </a:lnTo>
                  <a:lnTo>
                    <a:pt x="36986" y="73368"/>
                  </a:lnTo>
                  <a:lnTo>
                    <a:pt x="37107" y="73549"/>
                  </a:lnTo>
                  <a:lnTo>
                    <a:pt x="37288" y="73670"/>
                  </a:lnTo>
                  <a:lnTo>
                    <a:pt x="37529" y="73791"/>
                  </a:lnTo>
                  <a:lnTo>
                    <a:pt x="37710" y="73851"/>
                  </a:lnTo>
                  <a:lnTo>
                    <a:pt x="38193" y="73851"/>
                  </a:lnTo>
                  <a:lnTo>
                    <a:pt x="38374" y="73791"/>
                  </a:lnTo>
                  <a:lnTo>
                    <a:pt x="38615" y="73670"/>
                  </a:lnTo>
                  <a:lnTo>
                    <a:pt x="38796" y="73549"/>
                  </a:lnTo>
                  <a:lnTo>
                    <a:pt x="38917" y="73368"/>
                  </a:lnTo>
                  <a:lnTo>
                    <a:pt x="39038" y="73127"/>
                  </a:lnTo>
                  <a:lnTo>
                    <a:pt x="39098" y="72946"/>
                  </a:lnTo>
                  <a:lnTo>
                    <a:pt x="39098" y="72705"/>
                  </a:lnTo>
                  <a:lnTo>
                    <a:pt x="39038" y="72343"/>
                  </a:lnTo>
                  <a:lnTo>
                    <a:pt x="38917" y="72041"/>
                  </a:lnTo>
                  <a:lnTo>
                    <a:pt x="38736" y="71860"/>
                  </a:lnTo>
                  <a:lnTo>
                    <a:pt x="38495" y="71679"/>
                  </a:lnTo>
                  <a:lnTo>
                    <a:pt x="38253" y="71558"/>
                  </a:lnTo>
                  <a:close/>
                  <a:moveTo>
                    <a:pt x="43442" y="71558"/>
                  </a:moveTo>
                  <a:lnTo>
                    <a:pt x="43201" y="71679"/>
                  </a:lnTo>
                  <a:lnTo>
                    <a:pt x="42959" y="71860"/>
                  </a:lnTo>
                  <a:lnTo>
                    <a:pt x="42778" y="72041"/>
                  </a:lnTo>
                  <a:lnTo>
                    <a:pt x="42658" y="72343"/>
                  </a:lnTo>
                  <a:lnTo>
                    <a:pt x="42597" y="72705"/>
                  </a:lnTo>
                  <a:lnTo>
                    <a:pt x="42597" y="72946"/>
                  </a:lnTo>
                  <a:lnTo>
                    <a:pt x="42658" y="73127"/>
                  </a:lnTo>
                  <a:lnTo>
                    <a:pt x="42778" y="73368"/>
                  </a:lnTo>
                  <a:lnTo>
                    <a:pt x="42899" y="73549"/>
                  </a:lnTo>
                  <a:lnTo>
                    <a:pt x="43080" y="73670"/>
                  </a:lnTo>
                  <a:lnTo>
                    <a:pt x="43321" y="73791"/>
                  </a:lnTo>
                  <a:lnTo>
                    <a:pt x="43502" y="73851"/>
                  </a:lnTo>
                  <a:lnTo>
                    <a:pt x="43985" y="73851"/>
                  </a:lnTo>
                  <a:lnTo>
                    <a:pt x="44166" y="73791"/>
                  </a:lnTo>
                  <a:lnTo>
                    <a:pt x="44407" y="73670"/>
                  </a:lnTo>
                  <a:lnTo>
                    <a:pt x="44588" y="73549"/>
                  </a:lnTo>
                  <a:lnTo>
                    <a:pt x="44709" y="73368"/>
                  </a:lnTo>
                  <a:lnTo>
                    <a:pt x="44830" y="73127"/>
                  </a:lnTo>
                  <a:lnTo>
                    <a:pt x="44890" y="72946"/>
                  </a:lnTo>
                  <a:lnTo>
                    <a:pt x="44890" y="72705"/>
                  </a:lnTo>
                  <a:lnTo>
                    <a:pt x="44830" y="72343"/>
                  </a:lnTo>
                  <a:lnTo>
                    <a:pt x="44709" y="72041"/>
                  </a:lnTo>
                  <a:lnTo>
                    <a:pt x="44528" y="71860"/>
                  </a:lnTo>
                  <a:lnTo>
                    <a:pt x="44287" y="71679"/>
                  </a:lnTo>
                  <a:lnTo>
                    <a:pt x="44045" y="71558"/>
                  </a:lnTo>
                  <a:close/>
                  <a:moveTo>
                    <a:pt x="49234" y="71558"/>
                  </a:moveTo>
                  <a:lnTo>
                    <a:pt x="48993" y="71679"/>
                  </a:lnTo>
                  <a:lnTo>
                    <a:pt x="48752" y="71860"/>
                  </a:lnTo>
                  <a:lnTo>
                    <a:pt x="48571" y="72041"/>
                  </a:lnTo>
                  <a:lnTo>
                    <a:pt x="48450" y="72343"/>
                  </a:lnTo>
                  <a:lnTo>
                    <a:pt x="48390" y="72705"/>
                  </a:lnTo>
                  <a:lnTo>
                    <a:pt x="48390" y="72946"/>
                  </a:lnTo>
                  <a:lnTo>
                    <a:pt x="48450" y="73127"/>
                  </a:lnTo>
                  <a:lnTo>
                    <a:pt x="48571" y="73368"/>
                  </a:lnTo>
                  <a:lnTo>
                    <a:pt x="48691" y="73549"/>
                  </a:lnTo>
                  <a:lnTo>
                    <a:pt x="48872" y="73670"/>
                  </a:lnTo>
                  <a:lnTo>
                    <a:pt x="49114" y="73791"/>
                  </a:lnTo>
                  <a:lnTo>
                    <a:pt x="49295" y="73851"/>
                  </a:lnTo>
                  <a:lnTo>
                    <a:pt x="49777" y="73851"/>
                  </a:lnTo>
                  <a:lnTo>
                    <a:pt x="49958" y="73791"/>
                  </a:lnTo>
                  <a:lnTo>
                    <a:pt x="50200" y="73670"/>
                  </a:lnTo>
                  <a:lnTo>
                    <a:pt x="50381" y="73549"/>
                  </a:lnTo>
                  <a:lnTo>
                    <a:pt x="50501" y="73368"/>
                  </a:lnTo>
                  <a:lnTo>
                    <a:pt x="50622" y="73127"/>
                  </a:lnTo>
                  <a:lnTo>
                    <a:pt x="50682" y="72946"/>
                  </a:lnTo>
                  <a:lnTo>
                    <a:pt x="50682" y="72705"/>
                  </a:lnTo>
                  <a:lnTo>
                    <a:pt x="50622" y="72343"/>
                  </a:lnTo>
                  <a:lnTo>
                    <a:pt x="50501" y="72041"/>
                  </a:lnTo>
                  <a:lnTo>
                    <a:pt x="50320" y="71860"/>
                  </a:lnTo>
                  <a:lnTo>
                    <a:pt x="50079" y="71679"/>
                  </a:lnTo>
                  <a:lnTo>
                    <a:pt x="49838" y="71558"/>
                  </a:lnTo>
                  <a:close/>
                  <a:moveTo>
                    <a:pt x="29022" y="74454"/>
                  </a:moveTo>
                  <a:lnTo>
                    <a:pt x="28841" y="74515"/>
                  </a:lnTo>
                  <a:lnTo>
                    <a:pt x="28660" y="74635"/>
                  </a:lnTo>
                  <a:lnTo>
                    <a:pt x="28479" y="74756"/>
                  </a:lnTo>
                  <a:lnTo>
                    <a:pt x="30349" y="75178"/>
                  </a:lnTo>
                  <a:lnTo>
                    <a:pt x="30349" y="75178"/>
                  </a:lnTo>
                  <a:lnTo>
                    <a:pt x="30168" y="74877"/>
                  </a:lnTo>
                  <a:lnTo>
                    <a:pt x="29927" y="74635"/>
                  </a:lnTo>
                  <a:lnTo>
                    <a:pt x="29625" y="74515"/>
                  </a:lnTo>
                  <a:lnTo>
                    <a:pt x="29263" y="74454"/>
                  </a:lnTo>
                  <a:close/>
                  <a:moveTo>
                    <a:pt x="46640" y="74454"/>
                  </a:moveTo>
                  <a:lnTo>
                    <a:pt x="46278" y="74515"/>
                  </a:lnTo>
                  <a:lnTo>
                    <a:pt x="45976" y="74635"/>
                  </a:lnTo>
                  <a:lnTo>
                    <a:pt x="45735" y="74877"/>
                  </a:lnTo>
                  <a:lnTo>
                    <a:pt x="45554" y="75178"/>
                  </a:lnTo>
                  <a:lnTo>
                    <a:pt x="45554" y="75178"/>
                  </a:lnTo>
                  <a:lnTo>
                    <a:pt x="47424" y="74756"/>
                  </a:lnTo>
                  <a:lnTo>
                    <a:pt x="47243" y="74635"/>
                  </a:lnTo>
                  <a:lnTo>
                    <a:pt x="47062" y="74515"/>
                  </a:lnTo>
                  <a:lnTo>
                    <a:pt x="46881" y="74454"/>
                  </a:lnTo>
                  <a:close/>
                  <a:moveTo>
                    <a:pt x="34814" y="74454"/>
                  </a:moveTo>
                  <a:lnTo>
                    <a:pt x="34633" y="74515"/>
                  </a:lnTo>
                  <a:lnTo>
                    <a:pt x="34392" y="74635"/>
                  </a:lnTo>
                  <a:lnTo>
                    <a:pt x="34211" y="74756"/>
                  </a:lnTo>
                  <a:lnTo>
                    <a:pt x="34090" y="74937"/>
                  </a:lnTo>
                  <a:lnTo>
                    <a:pt x="33969" y="75178"/>
                  </a:lnTo>
                  <a:lnTo>
                    <a:pt x="33909" y="75359"/>
                  </a:lnTo>
                  <a:lnTo>
                    <a:pt x="33909" y="75601"/>
                  </a:lnTo>
                  <a:lnTo>
                    <a:pt x="33909" y="75721"/>
                  </a:lnTo>
                  <a:lnTo>
                    <a:pt x="36141" y="75903"/>
                  </a:lnTo>
                  <a:lnTo>
                    <a:pt x="36202" y="75601"/>
                  </a:lnTo>
                  <a:lnTo>
                    <a:pt x="36202" y="75359"/>
                  </a:lnTo>
                  <a:lnTo>
                    <a:pt x="36141" y="75178"/>
                  </a:lnTo>
                  <a:lnTo>
                    <a:pt x="36021" y="74937"/>
                  </a:lnTo>
                  <a:lnTo>
                    <a:pt x="35900" y="74756"/>
                  </a:lnTo>
                  <a:lnTo>
                    <a:pt x="35719" y="74635"/>
                  </a:lnTo>
                  <a:lnTo>
                    <a:pt x="35478" y="74515"/>
                  </a:lnTo>
                  <a:lnTo>
                    <a:pt x="35297" y="74454"/>
                  </a:lnTo>
                  <a:close/>
                  <a:moveTo>
                    <a:pt x="40606" y="74454"/>
                  </a:moveTo>
                  <a:lnTo>
                    <a:pt x="40425" y="74515"/>
                  </a:lnTo>
                  <a:lnTo>
                    <a:pt x="40184" y="74635"/>
                  </a:lnTo>
                  <a:lnTo>
                    <a:pt x="40003" y="74756"/>
                  </a:lnTo>
                  <a:lnTo>
                    <a:pt x="39882" y="74937"/>
                  </a:lnTo>
                  <a:lnTo>
                    <a:pt x="39762" y="75178"/>
                  </a:lnTo>
                  <a:lnTo>
                    <a:pt x="39701" y="75359"/>
                  </a:lnTo>
                  <a:lnTo>
                    <a:pt x="39701" y="75601"/>
                  </a:lnTo>
                  <a:lnTo>
                    <a:pt x="39762" y="75903"/>
                  </a:lnTo>
                  <a:lnTo>
                    <a:pt x="41994" y="75721"/>
                  </a:lnTo>
                  <a:lnTo>
                    <a:pt x="41994" y="75601"/>
                  </a:lnTo>
                  <a:lnTo>
                    <a:pt x="41994" y="75359"/>
                  </a:lnTo>
                  <a:lnTo>
                    <a:pt x="41934" y="75178"/>
                  </a:lnTo>
                  <a:lnTo>
                    <a:pt x="41813" y="74937"/>
                  </a:lnTo>
                  <a:lnTo>
                    <a:pt x="41692" y="74756"/>
                  </a:lnTo>
                  <a:lnTo>
                    <a:pt x="41511" y="74635"/>
                  </a:lnTo>
                  <a:lnTo>
                    <a:pt x="41270" y="74515"/>
                  </a:lnTo>
                  <a:lnTo>
                    <a:pt x="41089" y="74454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6" name="Google Shape;206;p9"/>
            <p:cNvSpPr/>
            <p:nvPr/>
          </p:nvSpPr>
          <p:spPr>
            <a:xfrm>
              <a:off x="133504" y="-85397"/>
              <a:ext cx="231300" cy="231300"/>
            </a:xfrm>
            <a:prstGeom prst="ellipse">
              <a:avLst/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7" name="Google Shape;207;p9"/>
            <p:cNvSpPr/>
            <p:nvPr/>
          </p:nvSpPr>
          <p:spPr>
            <a:xfrm rot="10800000">
              <a:off x="343825" y="4290619"/>
              <a:ext cx="333300" cy="288300"/>
            </a:xfrm>
            <a:prstGeom prst="triangle">
              <a:avLst>
                <a:gd name="adj" fmla="val 50000"/>
              </a:avLst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8" name="Google Shape;208;p9"/>
            <p:cNvSpPr/>
            <p:nvPr/>
          </p:nvSpPr>
          <p:spPr>
            <a:xfrm rot="10800000">
              <a:off x="7891383" y="4473451"/>
              <a:ext cx="421500" cy="3651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rgbClr val="FF99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09" name="Google Shape;209;p9"/>
            <p:cNvSpPr/>
            <p:nvPr/>
          </p:nvSpPr>
          <p:spPr>
            <a:xfrm>
              <a:off x="7800077" y="94976"/>
              <a:ext cx="307200" cy="265800"/>
            </a:xfrm>
            <a:prstGeom prst="triangle">
              <a:avLst>
                <a:gd name="adj" fmla="val 50000"/>
              </a:avLst>
            </a:pr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0" name="Google Shape;210;p9"/>
            <p:cNvSpPr/>
            <p:nvPr/>
          </p:nvSpPr>
          <p:spPr>
            <a:xfrm>
              <a:off x="8578651" y="3939150"/>
              <a:ext cx="421500" cy="421500"/>
            </a:xfrm>
            <a:prstGeom prst="donut">
              <a:avLst>
                <a:gd name="adj" fmla="val 19671"/>
              </a:avLst>
            </a:prstGeom>
            <a:solidFill>
              <a:srgbClr val="C20E9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1" name="Google Shape;211;p9"/>
            <p:cNvSpPr/>
            <p:nvPr/>
          </p:nvSpPr>
          <p:spPr>
            <a:xfrm>
              <a:off x="888873" y="4577655"/>
              <a:ext cx="456600" cy="456600"/>
            </a:xfrm>
            <a:prstGeom prst="ellipse">
              <a:avLst/>
            </a:prstGeom>
            <a:noFill/>
            <a:ln w="9525" cap="flat" cmpd="sng">
              <a:solidFill>
                <a:srgbClr val="6D9EEB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2" name="Google Shape;212;p9"/>
            <p:cNvSpPr/>
            <p:nvPr/>
          </p:nvSpPr>
          <p:spPr>
            <a:xfrm rot="10800000">
              <a:off x="47429" y="4473462"/>
              <a:ext cx="621103" cy="475235"/>
            </a:xfrm>
            <a:custGeom>
              <a:avLst/>
              <a:gdLst/>
              <a:ahLst/>
              <a:cxnLst/>
              <a:rect l="l" t="t" r="r" b="b"/>
              <a:pathLst>
                <a:path w="88634" h="67818" extrusionOk="0">
                  <a:moveTo>
                    <a:pt x="0" y="0"/>
                  </a:moveTo>
                  <a:lnTo>
                    <a:pt x="4284" y="6637"/>
                  </a:lnTo>
                  <a:lnTo>
                    <a:pt x="4284" y="0"/>
                  </a:lnTo>
                  <a:close/>
                  <a:moveTo>
                    <a:pt x="84289" y="0"/>
                  </a:moveTo>
                  <a:lnTo>
                    <a:pt x="84289" y="6637"/>
                  </a:lnTo>
                  <a:lnTo>
                    <a:pt x="88633" y="0"/>
                  </a:lnTo>
                  <a:close/>
                  <a:moveTo>
                    <a:pt x="7844" y="0"/>
                  </a:moveTo>
                  <a:lnTo>
                    <a:pt x="7844" y="12007"/>
                  </a:lnTo>
                  <a:lnTo>
                    <a:pt x="12791" y="19609"/>
                  </a:lnTo>
                  <a:lnTo>
                    <a:pt x="12791" y="0"/>
                  </a:lnTo>
                  <a:close/>
                  <a:moveTo>
                    <a:pt x="75842" y="0"/>
                  </a:moveTo>
                  <a:lnTo>
                    <a:pt x="75842" y="19609"/>
                  </a:lnTo>
                  <a:lnTo>
                    <a:pt x="80790" y="12007"/>
                  </a:lnTo>
                  <a:lnTo>
                    <a:pt x="80790" y="0"/>
                  </a:lnTo>
                  <a:close/>
                  <a:moveTo>
                    <a:pt x="16351" y="0"/>
                  </a:moveTo>
                  <a:lnTo>
                    <a:pt x="16351" y="25039"/>
                  </a:lnTo>
                  <a:lnTo>
                    <a:pt x="21299" y="32581"/>
                  </a:lnTo>
                  <a:lnTo>
                    <a:pt x="21299" y="0"/>
                  </a:lnTo>
                  <a:close/>
                  <a:moveTo>
                    <a:pt x="67335" y="0"/>
                  </a:moveTo>
                  <a:lnTo>
                    <a:pt x="67335" y="32581"/>
                  </a:lnTo>
                  <a:lnTo>
                    <a:pt x="72282" y="25039"/>
                  </a:lnTo>
                  <a:lnTo>
                    <a:pt x="72282" y="0"/>
                  </a:lnTo>
                  <a:close/>
                  <a:moveTo>
                    <a:pt x="24859" y="0"/>
                  </a:moveTo>
                  <a:lnTo>
                    <a:pt x="24859" y="38012"/>
                  </a:lnTo>
                  <a:lnTo>
                    <a:pt x="29806" y="45614"/>
                  </a:lnTo>
                  <a:lnTo>
                    <a:pt x="29806" y="0"/>
                  </a:lnTo>
                  <a:close/>
                  <a:moveTo>
                    <a:pt x="58828" y="0"/>
                  </a:moveTo>
                  <a:lnTo>
                    <a:pt x="58828" y="45614"/>
                  </a:lnTo>
                  <a:lnTo>
                    <a:pt x="63775" y="38012"/>
                  </a:lnTo>
                  <a:lnTo>
                    <a:pt x="63775" y="0"/>
                  </a:lnTo>
                  <a:close/>
                  <a:moveTo>
                    <a:pt x="33306" y="0"/>
                  </a:moveTo>
                  <a:lnTo>
                    <a:pt x="33306" y="51044"/>
                  </a:lnTo>
                  <a:lnTo>
                    <a:pt x="38313" y="58586"/>
                  </a:lnTo>
                  <a:lnTo>
                    <a:pt x="38313" y="0"/>
                  </a:lnTo>
                  <a:close/>
                  <a:moveTo>
                    <a:pt x="50320" y="0"/>
                  </a:moveTo>
                  <a:lnTo>
                    <a:pt x="50320" y="58586"/>
                  </a:lnTo>
                  <a:lnTo>
                    <a:pt x="55268" y="51044"/>
                  </a:lnTo>
                  <a:lnTo>
                    <a:pt x="55268" y="0"/>
                  </a:lnTo>
                  <a:close/>
                  <a:moveTo>
                    <a:pt x="41813" y="0"/>
                  </a:moveTo>
                  <a:lnTo>
                    <a:pt x="41813" y="64016"/>
                  </a:lnTo>
                  <a:lnTo>
                    <a:pt x="44287" y="67817"/>
                  </a:lnTo>
                  <a:lnTo>
                    <a:pt x="46760" y="64016"/>
                  </a:lnTo>
                  <a:lnTo>
                    <a:pt x="4676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3" name="Google Shape;213;p9"/>
            <p:cNvSpPr/>
            <p:nvPr/>
          </p:nvSpPr>
          <p:spPr>
            <a:xfrm rot="7294922">
              <a:off x="8507862" y="1506795"/>
              <a:ext cx="486330" cy="462608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4" name="Google Shape;214;p9"/>
            <p:cNvSpPr/>
            <p:nvPr/>
          </p:nvSpPr>
          <p:spPr>
            <a:xfrm rot="1902">
              <a:off x="-76804" y="1095525"/>
              <a:ext cx="542100" cy="5154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28575" cap="flat" cmpd="sng">
              <a:solidFill>
                <a:srgbClr val="C20E9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5" name="Google Shape;215;p9"/>
            <p:cNvSpPr/>
            <p:nvPr/>
          </p:nvSpPr>
          <p:spPr>
            <a:xfrm>
              <a:off x="8217614" y="4442536"/>
              <a:ext cx="885029" cy="885029"/>
            </a:xfrm>
            <a:custGeom>
              <a:avLst/>
              <a:gdLst/>
              <a:ahLst/>
              <a:cxnLst/>
              <a:rect l="l" t="t" r="r" b="b"/>
              <a:pathLst>
                <a:path w="75903" h="75903" extrusionOk="0">
                  <a:moveTo>
                    <a:pt x="30349" y="724"/>
                  </a:moveTo>
                  <a:lnTo>
                    <a:pt x="28479" y="1147"/>
                  </a:lnTo>
                  <a:lnTo>
                    <a:pt x="28599" y="1267"/>
                  </a:lnTo>
                  <a:lnTo>
                    <a:pt x="28841" y="1388"/>
                  </a:lnTo>
                  <a:lnTo>
                    <a:pt x="29022" y="1448"/>
                  </a:lnTo>
                  <a:lnTo>
                    <a:pt x="29263" y="1448"/>
                  </a:lnTo>
                  <a:lnTo>
                    <a:pt x="29625" y="1388"/>
                  </a:lnTo>
                  <a:lnTo>
                    <a:pt x="29927" y="1267"/>
                  </a:lnTo>
                  <a:lnTo>
                    <a:pt x="30168" y="1026"/>
                  </a:lnTo>
                  <a:lnTo>
                    <a:pt x="30349" y="724"/>
                  </a:lnTo>
                  <a:close/>
                  <a:moveTo>
                    <a:pt x="36141" y="0"/>
                  </a:moveTo>
                  <a:lnTo>
                    <a:pt x="33909" y="181"/>
                  </a:lnTo>
                  <a:lnTo>
                    <a:pt x="33909" y="302"/>
                  </a:lnTo>
                  <a:lnTo>
                    <a:pt x="33909" y="543"/>
                  </a:lnTo>
                  <a:lnTo>
                    <a:pt x="33969" y="724"/>
                  </a:lnTo>
                  <a:lnTo>
                    <a:pt x="34090" y="966"/>
                  </a:lnTo>
                  <a:lnTo>
                    <a:pt x="34211" y="1147"/>
                  </a:lnTo>
                  <a:lnTo>
                    <a:pt x="34392" y="1267"/>
                  </a:lnTo>
                  <a:lnTo>
                    <a:pt x="34633" y="1388"/>
                  </a:lnTo>
                  <a:lnTo>
                    <a:pt x="34814" y="1448"/>
                  </a:lnTo>
                  <a:lnTo>
                    <a:pt x="35297" y="1448"/>
                  </a:lnTo>
                  <a:lnTo>
                    <a:pt x="35478" y="1388"/>
                  </a:lnTo>
                  <a:lnTo>
                    <a:pt x="35719" y="1267"/>
                  </a:lnTo>
                  <a:lnTo>
                    <a:pt x="35900" y="1147"/>
                  </a:lnTo>
                  <a:lnTo>
                    <a:pt x="36021" y="966"/>
                  </a:lnTo>
                  <a:lnTo>
                    <a:pt x="36141" y="724"/>
                  </a:lnTo>
                  <a:lnTo>
                    <a:pt x="36202" y="543"/>
                  </a:lnTo>
                  <a:lnTo>
                    <a:pt x="36202" y="302"/>
                  </a:lnTo>
                  <a:lnTo>
                    <a:pt x="36141" y="0"/>
                  </a:lnTo>
                  <a:close/>
                  <a:moveTo>
                    <a:pt x="39762" y="0"/>
                  </a:moveTo>
                  <a:lnTo>
                    <a:pt x="39701" y="302"/>
                  </a:lnTo>
                  <a:lnTo>
                    <a:pt x="39701" y="543"/>
                  </a:lnTo>
                  <a:lnTo>
                    <a:pt x="39762" y="724"/>
                  </a:lnTo>
                  <a:lnTo>
                    <a:pt x="39882" y="966"/>
                  </a:lnTo>
                  <a:lnTo>
                    <a:pt x="40003" y="1147"/>
                  </a:lnTo>
                  <a:lnTo>
                    <a:pt x="40184" y="1267"/>
                  </a:lnTo>
                  <a:lnTo>
                    <a:pt x="40425" y="1388"/>
                  </a:lnTo>
                  <a:lnTo>
                    <a:pt x="40606" y="1448"/>
                  </a:lnTo>
                  <a:lnTo>
                    <a:pt x="41089" y="1448"/>
                  </a:lnTo>
                  <a:lnTo>
                    <a:pt x="41270" y="1388"/>
                  </a:lnTo>
                  <a:lnTo>
                    <a:pt x="41511" y="1267"/>
                  </a:lnTo>
                  <a:lnTo>
                    <a:pt x="41692" y="1147"/>
                  </a:lnTo>
                  <a:lnTo>
                    <a:pt x="41813" y="966"/>
                  </a:lnTo>
                  <a:lnTo>
                    <a:pt x="41934" y="724"/>
                  </a:lnTo>
                  <a:lnTo>
                    <a:pt x="41994" y="543"/>
                  </a:lnTo>
                  <a:lnTo>
                    <a:pt x="41994" y="302"/>
                  </a:lnTo>
                  <a:lnTo>
                    <a:pt x="41994" y="181"/>
                  </a:lnTo>
                  <a:lnTo>
                    <a:pt x="39762" y="0"/>
                  </a:lnTo>
                  <a:close/>
                  <a:moveTo>
                    <a:pt x="45554" y="724"/>
                  </a:moveTo>
                  <a:lnTo>
                    <a:pt x="45735" y="1026"/>
                  </a:lnTo>
                  <a:lnTo>
                    <a:pt x="45976" y="1267"/>
                  </a:lnTo>
                  <a:lnTo>
                    <a:pt x="46278" y="1388"/>
                  </a:lnTo>
                  <a:lnTo>
                    <a:pt x="46640" y="1448"/>
                  </a:lnTo>
                  <a:lnTo>
                    <a:pt x="46881" y="1448"/>
                  </a:lnTo>
                  <a:lnTo>
                    <a:pt x="47062" y="1388"/>
                  </a:lnTo>
                  <a:lnTo>
                    <a:pt x="47243" y="1267"/>
                  </a:lnTo>
                  <a:lnTo>
                    <a:pt x="47424" y="1147"/>
                  </a:lnTo>
                  <a:lnTo>
                    <a:pt x="45554" y="724"/>
                  </a:lnTo>
                  <a:close/>
                  <a:moveTo>
                    <a:pt x="21661" y="3620"/>
                  </a:moveTo>
                  <a:lnTo>
                    <a:pt x="20273" y="4284"/>
                  </a:lnTo>
                  <a:lnTo>
                    <a:pt x="20575" y="4344"/>
                  </a:lnTo>
                  <a:lnTo>
                    <a:pt x="20937" y="4284"/>
                  </a:lnTo>
                  <a:lnTo>
                    <a:pt x="21239" y="4163"/>
                  </a:lnTo>
                  <a:lnTo>
                    <a:pt x="21480" y="3922"/>
                  </a:lnTo>
                  <a:lnTo>
                    <a:pt x="21661" y="3620"/>
                  </a:lnTo>
                  <a:close/>
                  <a:moveTo>
                    <a:pt x="26065" y="2052"/>
                  </a:moveTo>
                  <a:lnTo>
                    <a:pt x="25824" y="2172"/>
                  </a:lnTo>
                  <a:lnTo>
                    <a:pt x="25583" y="2353"/>
                  </a:lnTo>
                  <a:lnTo>
                    <a:pt x="25402" y="2534"/>
                  </a:lnTo>
                  <a:lnTo>
                    <a:pt x="25281" y="2836"/>
                  </a:lnTo>
                  <a:lnTo>
                    <a:pt x="25221" y="3198"/>
                  </a:lnTo>
                  <a:lnTo>
                    <a:pt x="25221" y="3439"/>
                  </a:lnTo>
                  <a:lnTo>
                    <a:pt x="25281" y="3620"/>
                  </a:lnTo>
                  <a:lnTo>
                    <a:pt x="25402" y="3862"/>
                  </a:lnTo>
                  <a:lnTo>
                    <a:pt x="25522" y="4043"/>
                  </a:lnTo>
                  <a:lnTo>
                    <a:pt x="25703" y="4163"/>
                  </a:lnTo>
                  <a:lnTo>
                    <a:pt x="25945" y="4284"/>
                  </a:lnTo>
                  <a:lnTo>
                    <a:pt x="26126" y="4344"/>
                  </a:lnTo>
                  <a:lnTo>
                    <a:pt x="26608" y="4344"/>
                  </a:lnTo>
                  <a:lnTo>
                    <a:pt x="26789" y="4284"/>
                  </a:lnTo>
                  <a:lnTo>
                    <a:pt x="27031" y="4163"/>
                  </a:lnTo>
                  <a:lnTo>
                    <a:pt x="27212" y="4043"/>
                  </a:lnTo>
                  <a:lnTo>
                    <a:pt x="27332" y="3862"/>
                  </a:lnTo>
                  <a:lnTo>
                    <a:pt x="27453" y="3620"/>
                  </a:lnTo>
                  <a:lnTo>
                    <a:pt x="27513" y="3439"/>
                  </a:lnTo>
                  <a:lnTo>
                    <a:pt x="27513" y="3198"/>
                  </a:lnTo>
                  <a:lnTo>
                    <a:pt x="27453" y="2836"/>
                  </a:lnTo>
                  <a:lnTo>
                    <a:pt x="27332" y="2534"/>
                  </a:lnTo>
                  <a:lnTo>
                    <a:pt x="27151" y="2353"/>
                  </a:lnTo>
                  <a:lnTo>
                    <a:pt x="26910" y="2172"/>
                  </a:lnTo>
                  <a:lnTo>
                    <a:pt x="26669" y="2052"/>
                  </a:lnTo>
                  <a:close/>
                  <a:moveTo>
                    <a:pt x="31858" y="2052"/>
                  </a:moveTo>
                  <a:lnTo>
                    <a:pt x="31616" y="2172"/>
                  </a:lnTo>
                  <a:lnTo>
                    <a:pt x="31375" y="2353"/>
                  </a:lnTo>
                  <a:lnTo>
                    <a:pt x="31194" y="2534"/>
                  </a:lnTo>
                  <a:lnTo>
                    <a:pt x="31073" y="2836"/>
                  </a:lnTo>
                  <a:lnTo>
                    <a:pt x="31013" y="3198"/>
                  </a:lnTo>
                  <a:lnTo>
                    <a:pt x="31013" y="3439"/>
                  </a:lnTo>
                  <a:lnTo>
                    <a:pt x="31073" y="3620"/>
                  </a:lnTo>
                  <a:lnTo>
                    <a:pt x="31194" y="3862"/>
                  </a:lnTo>
                  <a:lnTo>
                    <a:pt x="31315" y="4043"/>
                  </a:lnTo>
                  <a:lnTo>
                    <a:pt x="31496" y="4163"/>
                  </a:lnTo>
                  <a:lnTo>
                    <a:pt x="31737" y="4284"/>
                  </a:lnTo>
                  <a:lnTo>
                    <a:pt x="31918" y="4344"/>
                  </a:lnTo>
                  <a:lnTo>
                    <a:pt x="32401" y="4344"/>
                  </a:lnTo>
                  <a:lnTo>
                    <a:pt x="32582" y="4284"/>
                  </a:lnTo>
                  <a:lnTo>
                    <a:pt x="32823" y="4163"/>
                  </a:lnTo>
                  <a:lnTo>
                    <a:pt x="33004" y="4043"/>
                  </a:lnTo>
                  <a:lnTo>
                    <a:pt x="33125" y="3862"/>
                  </a:lnTo>
                  <a:lnTo>
                    <a:pt x="33245" y="3620"/>
                  </a:lnTo>
                  <a:lnTo>
                    <a:pt x="33306" y="3439"/>
                  </a:lnTo>
                  <a:lnTo>
                    <a:pt x="33306" y="3198"/>
                  </a:lnTo>
                  <a:lnTo>
                    <a:pt x="33245" y="2836"/>
                  </a:lnTo>
                  <a:lnTo>
                    <a:pt x="33125" y="2534"/>
                  </a:lnTo>
                  <a:lnTo>
                    <a:pt x="32944" y="2353"/>
                  </a:lnTo>
                  <a:lnTo>
                    <a:pt x="32702" y="2172"/>
                  </a:lnTo>
                  <a:lnTo>
                    <a:pt x="32461" y="2052"/>
                  </a:lnTo>
                  <a:close/>
                  <a:moveTo>
                    <a:pt x="37650" y="2052"/>
                  </a:moveTo>
                  <a:lnTo>
                    <a:pt x="37408" y="2172"/>
                  </a:lnTo>
                  <a:lnTo>
                    <a:pt x="37167" y="2353"/>
                  </a:lnTo>
                  <a:lnTo>
                    <a:pt x="36986" y="2534"/>
                  </a:lnTo>
                  <a:lnTo>
                    <a:pt x="36865" y="2836"/>
                  </a:lnTo>
                  <a:lnTo>
                    <a:pt x="36805" y="3198"/>
                  </a:lnTo>
                  <a:lnTo>
                    <a:pt x="36805" y="3439"/>
                  </a:lnTo>
                  <a:lnTo>
                    <a:pt x="36865" y="3620"/>
                  </a:lnTo>
                  <a:lnTo>
                    <a:pt x="36986" y="3862"/>
                  </a:lnTo>
                  <a:lnTo>
                    <a:pt x="37107" y="4043"/>
                  </a:lnTo>
                  <a:lnTo>
                    <a:pt x="37288" y="4163"/>
                  </a:lnTo>
                  <a:lnTo>
                    <a:pt x="37529" y="4284"/>
                  </a:lnTo>
                  <a:lnTo>
                    <a:pt x="37710" y="4344"/>
                  </a:lnTo>
                  <a:lnTo>
                    <a:pt x="38193" y="4344"/>
                  </a:lnTo>
                  <a:lnTo>
                    <a:pt x="38374" y="4284"/>
                  </a:lnTo>
                  <a:lnTo>
                    <a:pt x="38615" y="4163"/>
                  </a:lnTo>
                  <a:lnTo>
                    <a:pt x="38796" y="4043"/>
                  </a:lnTo>
                  <a:lnTo>
                    <a:pt x="38917" y="3862"/>
                  </a:lnTo>
                  <a:lnTo>
                    <a:pt x="39038" y="3620"/>
                  </a:lnTo>
                  <a:lnTo>
                    <a:pt x="39098" y="3439"/>
                  </a:lnTo>
                  <a:lnTo>
                    <a:pt x="39098" y="3198"/>
                  </a:lnTo>
                  <a:lnTo>
                    <a:pt x="39038" y="2836"/>
                  </a:lnTo>
                  <a:lnTo>
                    <a:pt x="38917" y="2534"/>
                  </a:lnTo>
                  <a:lnTo>
                    <a:pt x="38736" y="2353"/>
                  </a:lnTo>
                  <a:lnTo>
                    <a:pt x="38495" y="2172"/>
                  </a:lnTo>
                  <a:lnTo>
                    <a:pt x="38253" y="2052"/>
                  </a:lnTo>
                  <a:close/>
                  <a:moveTo>
                    <a:pt x="43442" y="2052"/>
                  </a:moveTo>
                  <a:lnTo>
                    <a:pt x="43201" y="2172"/>
                  </a:lnTo>
                  <a:lnTo>
                    <a:pt x="42959" y="2353"/>
                  </a:lnTo>
                  <a:lnTo>
                    <a:pt x="42778" y="2534"/>
                  </a:lnTo>
                  <a:lnTo>
                    <a:pt x="42658" y="2836"/>
                  </a:lnTo>
                  <a:lnTo>
                    <a:pt x="42597" y="3198"/>
                  </a:lnTo>
                  <a:lnTo>
                    <a:pt x="42597" y="3439"/>
                  </a:lnTo>
                  <a:lnTo>
                    <a:pt x="42658" y="3620"/>
                  </a:lnTo>
                  <a:lnTo>
                    <a:pt x="42778" y="3862"/>
                  </a:lnTo>
                  <a:lnTo>
                    <a:pt x="42899" y="4043"/>
                  </a:lnTo>
                  <a:lnTo>
                    <a:pt x="43080" y="4163"/>
                  </a:lnTo>
                  <a:lnTo>
                    <a:pt x="43321" y="4284"/>
                  </a:lnTo>
                  <a:lnTo>
                    <a:pt x="43502" y="4344"/>
                  </a:lnTo>
                  <a:lnTo>
                    <a:pt x="43985" y="4344"/>
                  </a:lnTo>
                  <a:lnTo>
                    <a:pt x="44166" y="4284"/>
                  </a:lnTo>
                  <a:lnTo>
                    <a:pt x="44407" y="4163"/>
                  </a:lnTo>
                  <a:lnTo>
                    <a:pt x="44588" y="4043"/>
                  </a:lnTo>
                  <a:lnTo>
                    <a:pt x="44709" y="3862"/>
                  </a:lnTo>
                  <a:lnTo>
                    <a:pt x="44830" y="3620"/>
                  </a:lnTo>
                  <a:lnTo>
                    <a:pt x="44890" y="3439"/>
                  </a:lnTo>
                  <a:lnTo>
                    <a:pt x="44890" y="3198"/>
                  </a:lnTo>
                  <a:lnTo>
                    <a:pt x="44830" y="2836"/>
                  </a:lnTo>
                  <a:lnTo>
                    <a:pt x="44709" y="2534"/>
                  </a:lnTo>
                  <a:lnTo>
                    <a:pt x="44528" y="2353"/>
                  </a:lnTo>
                  <a:lnTo>
                    <a:pt x="44287" y="2172"/>
                  </a:lnTo>
                  <a:lnTo>
                    <a:pt x="44045" y="2052"/>
                  </a:lnTo>
                  <a:close/>
                  <a:moveTo>
                    <a:pt x="49234" y="2052"/>
                  </a:moveTo>
                  <a:lnTo>
                    <a:pt x="48993" y="2172"/>
                  </a:lnTo>
                  <a:lnTo>
                    <a:pt x="48752" y="2353"/>
                  </a:lnTo>
                  <a:lnTo>
                    <a:pt x="48571" y="2534"/>
                  </a:lnTo>
                  <a:lnTo>
                    <a:pt x="48450" y="2836"/>
                  </a:lnTo>
                  <a:lnTo>
                    <a:pt x="48390" y="3198"/>
                  </a:lnTo>
                  <a:lnTo>
                    <a:pt x="48390" y="3439"/>
                  </a:lnTo>
                  <a:lnTo>
                    <a:pt x="48450" y="3620"/>
                  </a:lnTo>
                  <a:lnTo>
                    <a:pt x="48571" y="3862"/>
                  </a:lnTo>
                  <a:lnTo>
                    <a:pt x="48691" y="4043"/>
                  </a:lnTo>
                  <a:lnTo>
                    <a:pt x="48872" y="4163"/>
                  </a:lnTo>
                  <a:lnTo>
                    <a:pt x="49114" y="4284"/>
                  </a:lnTo>
                  <a:lnTo>
                    <a:pt x="49295" y="4344"/>
                  </a:lnTo>
                  <a:lnTo>
                    <a:pt x="49777" y="4344"/>
                  </a:lnTo>
                  <a:lnTo>
                    <a:pt x="49958" y="4284"/>
                  </a:lnTo>
                  <a:lnTo>
                    <a:pt x="50200" y="4163"/>
                  </a:lnTo>
                  <a:lnTo>
                    <a:pt x="50381" y="4043"/>
                  </a:lnTo>
                  <a:lnTo>
                    <a:pt x="50501" y="3862"/>
                  </a:lnTo>
                  <a:lnTo>
                    <a:pt x="50622" y="3620"/>
                  </a:lnTo>
                  <a:lnTo>
                    <a:pt x="50682" y="3439"/>
                  </a:lnTo>
                  <a:lnTo>
                    <a:pt x="50682" y="3198"/>
                  </a:lnTo>
                  <a:lnTo>
                    <a:pt x="50622" y="2836"/>
                  </a:lnTo>
                  <a:lnTo>
                    <a:pt x="50501" y="2534"/>
                  </a:lnTo>
                  <a:lnTo>
                    <a:pt x="50320" y="2353"/>
                  </a:lnTo>
                  <a:lnTo>
                    <a:pt x="50079" y="2172"/>
                  </a:lnTo>
                  <a:lnTo>
                    <a:pt x="49838" y="2052"/>
                  </a:lnTo>
                  <a:close/>
                  <a:moveTo>
                    <a:pt x="54242" y="3620"/>
                  </a:moveTo>
                  <a:lnTo>
                    <a:pt x="54423" y="3922"/>
                  </a:lnTo>
                  <a:lnTo>
                    <a:pt x="54665" y="4163"/>
                  </a:lnTo>
                  <a:lnTo>
                    <a:pt x="54966" y="4284"/>
                  </a:lnTo>
                  <a:lnTo>
                    <a:pt x="55328" y="4344"/>
                  </a:lnTo>
                  <a:lnTo>
                    <a:pt x="55630" y="4284"/>
                  </a:lnTo>
                  <a:lnTo>
                    <a:pt x="54242" y="3620"/>
                  </a:lnTo>
                  <a:close/>
                  <a:moveTo>
                    <a:pt x="18523" y="5310"/>
                  </a:moveTo>
                  <a:lnTo>
                    <a:pt x="16593" y="6517"/>
                  </a:lnTo>
                  <a:lnTo>
                    <a:pt x="16774" y="6818"/>
                  </a:lnTo>
                  <a:lnTo>
                    <a:pt x="17015" y="7060"/>
                  </a:lnTo>
                  <a:lnTo>
                    <a:pt x="17317" y="7180"/>
                  </a:lnTo>
                  <a:lnTo>
                    <a:pt x="17679" y="7241"/>
                  </a:lnTo>
                  <a:lnTo>
                    <a:pt x="17920" y="7241"/>
                  </a:lnTo>
                  <a:lnTo>
                    <a:pt x="18101" y="7180"/>
                  </a:lnTo>
                  <a:lnTo>
                    <a:pt x="18342" y="7060"/>
                  </a:lnTo>
                  <a:lnTo>
                    <a:pt x="18523" y="6939"/>
                  </a:lnTo>
                  <a:lnTo>
                    <a:pt x="18644" y="6758"/>
                  </a:lnTo>
                  <a:lnTo>
                    <a:pt x="18765" y="6517"/>
                  </a:lnTo>
                  <a:lnTo>
                    <a:pt x="18825" y="6336"/>
                  </a:lnTo>
                  <a:lnTo>
                    <a:pt x="18825" y="6094"/>
                  </a:lnTo>
                  <a:lnTo>
                    <a:pt x="18825" y="5853"/>
                  </a:lnTo>
                  <a:lnTo>
                    <a:pt x="18765" y="5672"/>
                  </a:lnTo>
                  <a:lnTo>
                    <a:pt x="18644" y="5430"/>
                  </a:lnTo>
                  <a:lnTo>
                    <a:pt x="18523" y="5310"/>
                  </a:lnTo>
                  <a:close/>
                  <a:moveTo>
                    <a:pt x="23230" y="4948"/>
                  </a:moveTo>
                  <a:lnTo>
                    <a:pt x="23049" y="5008"/>
                  </a:lnTo>
                  <a:lnTo>
                    <a:pt x="22807" y="5129"/>
                  </a:lnTo>
                  <a:lnTo>
                    <a:pt x="22626" y="5249"/>
                  </a:lnTo>
                  <a:lnTo>
                    <a:pt x="22506" y="5430"/>
                  </a:lnTo>
                  <a:lnTo>
                    <a:pt x="22385" y="5672"/>
                  </a:lnTo>
                  <a:lnTo>
                    <a:pt x="22325" y="5853"/>
                  </a:lnTo>
                  <a:lnTo>
                    <a:pt x="22325" y="6094"/>
                  </a:lnTo>
                  <a:lnTo>
                    <a:pt x="22325" y="6336"/>
                  </a:lnTo>
                  <a:lnTo>
                    <a:pt x="22385" y="6517"/>
                  </a:lnTo>
                  <a:lnTo>
                    <a:pt x="22506" y="6758"/>
                  </a:lnTo>
                  <a:lnTo>
                    <a:pt x="22626" y="6939"/>
                  </a:lnTo>
                  <a:lnTo>
                    <a:pt x="22807" y="7060"/>
                  </a:lnTo>
                  <a:lnTo>
                    <a:pt x="23049" y="7180"/>
                  </a:lnTo>
                  <a:lnTo>
                    <a:pt x="23230" y="7241"/>
                  </a:lnTo>
                  <a:lnTo>
                    <a:pt x="23712" y="7241"/>
                  </a:lnTo>
                  <a:lnTo>
                    <a:pt x="23893" y="7180"/>
                  </a:lnTo>
                  <a:lnTo>
                    <a:pt x="24135" y="7060"/>
                  </a:lnTo>
                  <a:lnTo>
                    <a:pt x="24316" y="6939"/>
                  </a:lnTo>
                  <a:lnTo>
                    <a:pt x="24436" y="6758"/>
                  </a:lnTo>
                  <a:lnTo>
                    <a:pt x="24557" y="6517"/>
                  </a:lnTo>
                  <a:lnTo>
                    <a:pt x="24617" y="6336"/>
                  </a:lnTo>
                  <a:lnTo>
                    <a:pt x="24617" y="6094"/>
                  </a:lnTo>
                  <a:lnTo>
                    <a:pt x="24617" y="5853"/>
                  </a:lnTo>
                  <a:lnTo>
                    <a:pt x="24557" y="5672"/>
                  </a:lnTo>
                  <a:lnTo>
                    <a:pt x="24436" y="5430"/>
                  </a:lnTo>
                  <a:lnTo>
                    <a:pt x="24316" y="5249"/>
                  </a:lnTo>
                  <a:lnTo>
                    <a:pt x="24135" y="5129"/>
                  </a:lnTo>
                  <a:lnTo>
                    <a:pt x="23893" y="5008"/>
                  </a:lnTo>
                  <a:lnTo>
                    <a:pt x="23712" y="4948"/>
                  </a:lnTo>
                  <a:close/>
                  <a:moveTo>
                    <a:pt x="29022" y="4948"/>
                  </a:moveTo>
                  <a:lnTo>
                    <a:pt x="28841" y="5008"/>
                  </a:lnTo>
                  <a:lnTo>
                    <a:pt x="28599" y="5129"/>
                  </a:lnTo>
                  <a:lnTo>
                    <a:pt x="28418" y="5249"/>
                  </a:lnTo>
                  <a:lnTo>
                    <a:pt x="28298" y="5430"/>
                  </a:lnTo>
                  <a:lnTo>
                    <a:pt x="28177" y="5672"/>
                  </a:lnTo>
                  <a:lnTo>
                    <a:pt x="28117" y="5853"/>
                  </a:lnTo>
                  <a:lnTo>
                    <a:pt x="28117" y="6094"/>
                  </a:lnTo>
                  <a:lnTo>
                    <a:pt x="28117" y="6336"/>
                  </a:lnTo>
                  <a:lnTo>
                    <a:pt x="28177" y="6517"/>
                  </a:lnTo>
                  <a:lnTo>
                    <a:pt x="28298" y="6758"/>
                  </a:lnTo>
                  <a:lnTo>
                    <a:pt x="28418" y="6939"/>
                  </a:lnTo>
                  <a:lnTo>
                    <a:pt x="28599" y="7060"/>
                  </a:lnTo>
                  <a:lnTo>
                    <a:pt x="28841" y="7180"/>
                  </a:lnTo>
                  <a:lnTo>
                    <a:pt x="29022" y="7241"/>
                  </a:lnTo>
                  <a:lnTo>
                    <a:pt x="29505" y="7241"/>
                  </a:lnTo>
                  <a:lnTo>
                    <a:pt x="29686" y="7180"/>
                  </a:lnTo>
                  <a:lnTo>
                    <a:pt x="29927" y="7060"/>
                  </a:lnTo>
                  <a:lnTo>
                    <a:pt x="30108" y="6939"/>
                  </a:lnTo>
                  <a:lnTo>
                    <a:pt x="30229" y="6758"/>
                  </a:lnTo>
                  <a:lnTo>
                    <a:pt x="30349" y="6517"/>
                  </a:lnTo>
                  <a:lnTo>
                    <a:pt x="30410" y="6336"/>
                  </a:lnTo>
                  <a:lnTo>
                    <a:pt x="30410" y="6094"/>
                  </a:lnTo>
                  <a:lnTo>
                    <a:pt x="30410" y="5853"/>
                  </a:lnTo>
                  <a:lnTo>
                    <a:pt x="30349" y="5672"/>
                  </a:lnTo>
                  <a:lnTo>
                    <a:pt x="30229" y="5430"/>
                  </a:lnTo>
                  <a:lnTo>
                    <a:pt x="30108" y="5249"/>
                  </a:lnTo>
                  <a:lnTo>
                    <a:pt x="29927" y="5129"/>
                  </a:lnTo>
                  <a:lnTo>
                    <a:pt x="29686" y="5008"/>
                  </a:lnTo>
                  <a:lnTo>
                    <a:pt x="29505" y="4948"/>
                  </a:lnTo>
                  <a:close/>
                  <a:moveTo>
                    <a:pt x="34814" y="4948"/>
                  </a:moveTo>
                  <a:lnTo>
                    <a:pt x="34633" y="5008"/>
                  </a:lnTo>
                  <a:lnTo>
                    <a:pt x="34392" y="5129"/>
                  </a:lnTo>
                  <a:lnTo>
                    <a:pt x="34211" y="5249"/>
                  </a:lnTo>
                  <a:lnTo>
                    <a:pt x="34090" y="5430"/>
                  </a:lnTo>
                  <a:lnTo>
                    <a:pt x="33969" y="5672"/>
                  </a:lnTo>
                  <a:lnTo>
                    <a:pt x="33909" y="5853"/>
                  </a:lnTo>
                  <a:lnTo>
                    <a:pt x="33909" y="6094"/>
                  </a:lnTo>
                  <a:lnTo>
                    <a:pt x="33909" y="6336"/>
                  </a:lnTo>
                  <a:lnTo>
                    <a:pt x="33969" y="6517"/>
                  </a:lnTo>
                  <a:lnTo>
                    <a:pt x="34090" y="6758"/>
                  </a:lnTo>
                  <a:lnTo>
                    <a:pt x="34211" y="6939"/>
                  </a:lnTo>
                  <a:lnTo>
                    <a:pt x="34392" y="7060"/>
                  </a:lnTo>
                  <a:lnTo>
                    <a:pt x="34633" y="7180"/>
                  </a:lnTo>
                  <a:lnTo>
                    <a:pt x="34814" y="7241"/>
                  </a:lnTo>
                  <a:lnTo>
                    <a:pt x="35297" y="7241"/>
                  </a:lnTo>
                  <a:lnTo>
                    <a:pt x="35478" y="7180"/>
                  </a:lnTo>
                  <a:lnTo>
                    <a:pt x="35719" y="7060"/>
                  </a:lnTo>
                  <a:lnTo>
                    <a:pt x="35900" y="6939"/>
                  </a:lnTo>
                  <a:lnTo>
                    <a:pt x="36021" y="6758"/>
                  </a:lnTo>
                  <a:lnTo>
                    <a:pt x="36141" y="6517"/>
                  </a:lnTo>
                  <a:lnTo>
                    <a:pt x="36202" y="6336"/>
                  </a:lnTo>
                  <a:lnTo>
                    <a:pt x="36202" y="6094"/>
                  </a:lnTo>
                  <a:lnTo>
                    <a:pt x="36202" y="5853"/>
                  </a:lnTo>
                  <a:lnTo>
                    <a:pt x="36141" y="5672"/>
                  </a:lnTo>
                  <a:lnTo>
                    <a:pt x="36021" y="5430"/>
                  </a:lnTo>
                  <a:lnTo>
                    <a:pt x="35900" y="5249"/>
                  </a:lnTo>
                  <a:lnTo>
                    <a:pt x="35719" y="5129"/>
                  </a:lnTo>
                  <a:lnTo>
                    <a:pt x="35478" y="5008"/>
                  </a:lnTo>
                  <a:lnTo>
                    <a:pt x="35297" y="4948"/>
                  </a:lnTo>
                  <a:close/>
                  <a:moveTo>
                    <a:pt x="40606" y="4948"/>
                  </a:moveTo>
                  <a:lnTo>
                    <a:pt x="40425" y="5008"/>
                  </a:lnTo>
                  <a:lnTo>
                    <a:pt x="40184" y="5129"/>
                  </a:lnTo>
                  <a:lnTo>
                    <a:pt x="40003" y="5249"/>
                  </a:lnTo>
                  <a:lnTo>
                    <a:pt x="39882" y="5430"/>
                  </a:lnTo>
                  <a:lnTo>
                    <a:pt x="39762" y="5672"/>
                  </a:lnTo>
                  <a:lnTo>
                    <a:pt x="39701" y="5853"/>
                  </a:lnTo>
                  <a:lnTo>
                    <a:pt x="39701" y="6094"/>
                  </a:lnTo>
                  <a:lnTo>
                    <a:pt x="39701" y="6336"/>
                  </a:lnTo>
                  <a:lnTo>
                    <a:pt x="39762" y="6517"/>
                  </a:lnTo>
                  <a:lnTo>
                    <a:pt x="39882" y="6758"/>
                  </a:lnTo>
                  <a:lnTo>
                    <a:pt x="40003" y="6939"/>
                  </a:lnTo>
                  <a:lnTo>
                    <a:pt x="40184" y="7060"/>
                  </a:lnTo>
                  <a:lnTo>
                    <a:pt x="40425" y="7180"/>
                  </a:lnTo>
                  <a:lnTo>
                    <a:pt x="40606" y="7241"/>
                  </a:lnTo>
                  <a:lnTo>
                    <a:pt x="41089" y="7241"/>
                  </a:lnTo>
                  <a:lnTo>
                    <a:pt x="41270" y="7180"/>
                  </a:lnTo>
                  <a:lnTo>
                    <a:pt x="41511" y="7060"/>
                  </a:lnTo>
                  <a:lnTo>
                    <a:pt x="41692" y="6939"/>
                  </a:lnTo>
                  <a:lnTo>
                    <a:pt x="41813" y="6758"/>
                  </a:lnTo>
                  <a:lnTo>
                    <a:pt x="41934" y="6517"/>
                  </a:lnTo>
                  <a:lnTo>
                    <a:pt x="41994" y="6336"/>
                  </a:lnTo>
                  <a:lnTo>
                    <a:pt x="41994" y="6094"/>
                  </a:lnTo>
                  <a:lnTo>
                    <a:pt x="41994" y="5853"/>
                  </a:lnTo>
                  <a:lnTo>
                    <a:pt x="41934" y="5672"/>
                  </a:lnTo>
                  <a:lnTo>
                    <a:pt x="41813" y="5430"/>
                  </a:lnTo>
                  <a:lnTo>
                    <a:pt x="41692" y="5249"/>
                  </a:lnTo>
                  <a:lnTo>
                    <a:pt x="41511" y="5129"/>
                  </a:lnTo>
                  <a:lnTo>
                    <a:pt x="41270" y="5008"/>
                  </a:lnTo>
                  <a:lnTo>
                    <a:pt x="41089" y="4948"/>
                  </a:lnTo>
                  <a:close/>
                  <a:moveTo>
                    <a:pt x="46399" y="4948"/>
                  </a:moveTo>
                  <a:lnTo>
                    <a:pt x="46218" y="5008"/>
                  </a:lnTo>
                  <a:lnTo>
                    <a:pt x="45976" y="5129"/>
                  </a:lnTo>
                  <a:lnTo>
                    <a:pt x="45795" y="5249"/>
                  </a:lnTo>
                  <a:lnTo>
                    <a:pt x="45674" y="5430"/>
                  </a:lnTo>
                  <a:lnTo>
                    <a:pt x="45554" y="5672"/>
                  </a:lnTo>
                  <a:lnTo>
                    <a:pt x="45493" y="5853"/>
                  </a:lnTo>
                  <a:lnTo>
                    <a:pt x="45493" y="6094"/>
                  </a:lnTo>
                  <a:lnTo>
                    <a:pt x="45493" y="6336"/>
                  </a:lnTo>
                  <a:lnTo>
                    <a:pt x="45554" y="6517"/>
                  </a:lnTo>
                  <a:lnTo>
                    <a:pt x="45674" y="6758"/>
                  </a:lnTo>
                  <a:lnTo>
                    <a:pt x="45795" y="6939"/>
                  </a:lnTo>
                  <a:lnTo>
                    <a:pt x="45976" y="7060"/>
                  </a:lnTo>
                  <a:lnTo>
                    <a:pt x="46218" y="7180"/>
                  </a:lnTo>
                  <a:lnTo>
                    <a:pt x="46399" y="7241"/>
                  </a:lnTo>
                  <a:lnTo>
                    <a:pt x="46881" y="7241"/>
                  </a:lnTo>
                  <a:lnTo>
                    <a:pt x="47062" y="7180"/>
                  </a:lnTo>
                  <a:lnTo>
                    <a:pt x="47304" y="7060"/>
                  </a:lnTo>
                  <a:lnTo>
                    <a:pt x="47485" y="6939"/>
                  </a:lnTo>
                  <a:lnTo>
                    <a:pt x="47605" y="6758"/>
                  </a:lnTo>
                  <a:lnTo>
                    <a:pt x="47726" y="6517"/>
                  </a:lnTo>
                  <a:lnTo>
                    <a:pt x="47786" y="6336"/>
                  </a:lnTo>
                  <a:lnTo>
                    <a:pt x="47786" y="6094"/>
                  </a:lnTo>
                  <a:lnTo>
                    <a:pt x="47786" y="5853"/>
                  </a:lnTo>
                  <a:lnTo>
                    <a:pt x="47726" y="5672"/>
                  </a:lnTo>
                  <a:lnTo>
                    <a:pt x="47605" y="5430"/>
                  </a:lnTo>
                  <a:lnTo>
                    <a:pt x="47485" y="5249"/>
                  </a:lnTo>
                  <a:lnTo>
                    <a:pt x="47304" y="5129"/>
                  </a:lnTo>
                  <a:lnTo>
                    <a:pt x="47062" y="5008"/>
                  </a:lnTo>
                  <a:lnTo>
                    <a:pt x="46881" y="4948"/>
                  </a:lnTo>
                  <a:close/>
                  <a:moveTo>
                    <a:pt x="52191" y="4948"/>
                  </a:moveTo>
                  <a:lnTo>
                    <a:pt x="52010" y="5008"/>
                  </a:lnTo>
                  <a:lnTo>
                    <a:pt x="51768" y="5129"/>
                  </a:lnTo>
                  <a:lnTo>
                    <a:pt x="51587" y="5249"/>
                  </a:lnTo>
                  <a:lnTo>
                    <a:pt x="51467" y="5430"/>
                  </a:lnTo>
                  <a:lnTo>
                    <a:pt x="51346" y="5672"/>
                  </a:lnTo>
                  <a:lnTo>
                    <a:pt x="51286" y="5853"/>
                  </a:lnTo>
                  <a:lnTo>
                    <a:pt x="51286" y="6094"/>
                  </a:lnTo>
                  <a:lnTo>
                    <a:pt x="51286" y="6336"/>
                  </a:lnTo>
                  <a:lnTo>
                    <a:pt x="51346" y="6517"/>
                  </a:lnTo>
                  <a:lnTo>
                    <a:pt x="51467" y="6758"/>
                  </a:lnTo>
                  <a:lnTo>
                    <a:pt x="51587" y="6939"/>
                  </a:lnTo>
                  <a:lnTo>
                    <a:pt x="51768" y="7060"/>
                  </a:lnTo>
                  <a:lnTo>
                    <a:pt x="52010" y="7180"/>
                  </a:lnTo>
                  <a:lnTo>
                    <a:pt x="52191" y="7241"/>
                  </a:lnTo>
                  <a:lnTo>
                    <a:pt x="52673" y="7241"/>
                  </a:lnTo>
                  <a:lnTo>
                    <a:pt x="52854" y="7180"/>
                  </a:lnTo>
                  <a:lnTo>
                    <a:pt x="53096" y="7060"/>
                  </a:lnTo>
                  <a:lnTo>
                    <a:pt x="53277" y="6939"/>
                  </a:lnTo>
                  <a:lnTo>
                    <a:pt x="53397" y="6758"/>
                  </a:lnTo>
                  <a:lnTo>
                    <a:pt x="53518" y="6517"/>
                  </a:lnTo>
                  <a:lnTo>
                    <a:pt x="53578" y="6336"/>
                  </a:lnTo>
                  <a:lnTo>
                    <a:pt x="53578" y="6094"/>
                  </a:lnTo>
                  <a:lnTo>
                    <a:pt x="53578" y="5853"/>
                  </a:lnTo>
                  <a:lnTo>
                    <a:pt x="53518" y="5672"/>
                  </a:lnTo>
                  <a:lnTo>
                    <a:pt x="53397" y="5430"/>
                  </a:lnTo>
                  <a:lnTo>
                    <a:pt x="53277" y="5249"/>
                  </a:lnTo>
                  <a:lnTo>
                    <a:pt x="53096" y="5129"/>
                  </a:lnTo>
                  <a:lnTo>
                    <a:pt x="52854" y="5008"/>
                  </a:lnTo>
                  <a:lnTo>
                    <a:pt x="52673" y="4948"/>
                  </a:lnTo>
                  <a:close/>
                  <a:moveTo>
                    <a:pt x="57380" y="5310"/>
                  </a:moveTo>
                  <a:lnTo>
                    <a:pt x="57259" y="5430"/>
                  </a:lnTo>
                  <a:lnTo>
                    <a:pt x="57138" y="5672"/>
                  </a:lnTo>
                  <a:lnTo>
                    <a:pt x="57078" y="5853"/>
                  </a:lnTo>
                  <a:lnTo>
                    <a:pt x="57078" y="6094"/>
                  </a:lnTo>
                  <a:lnTo>
                    <a:pt x="57078" y="6336"/>
                  </a:lnTo>
                  <a:lnTo>
                    <a:pt x="57138" y="6517"/>
                  </a:lnTo>
                  <a:lnTo>
                    <a:pt x="57259" y="6758"/>
                  </a:lnTo>
                  <a:lnTo>
                    <a:pt x="57380" y="6939"/>
                  </a:lnTo>
                  <a:lnTo>
                    <a:pt x="57561" y="7060"/>
                  </a:lnTo>
                  <a:lnTo>
                    <a:pt x="57802" y="7180"/>
                  </a:lnTo>
                  <a:lnTo>
                    <a:pt x="57983" y="7241"/>
                  </a:lnTo>
                  <a:lnTo>
                    <a:pt x="58224" y="7241"/>
                  </a:lnTo>
                  <a:lnTo>
                    <a:pt x="58586" y="7180"/>
                  </a:lnTo>
                  <a:lnTo>
                    <a:pt x="58888" y="7060"/>
                  </a:lnTo>
                  <a:lnTo>
                    <a:pt x="59129" y="6818"/>
                  </a:lnTo>
                  <a:lnTo>
                    <a:pt x="59310" y="6517"/>
                  </a:lnTo>
                  <a:lnTo>
                    <a:pt x="57380" y="5310"/>
                  </a:lnTo>
                  <a:close/>
                  <a:moveTo>
                    <a:pt x="14783" y="7844"/>
                  </a:moveTo>
                  <a:lnTo>
                    <a:pt x="13636" y="8689"/>
                  </a:lnTo>
                  <a:lnTo>
                    <a:pt x="13636" y="8990"/>
                  </a:lnTo>
                  <a:lnTo>
                    <a:pt x="13636" y="9232"/>
                  </a:lnTo>
                  <a:lnTo>
                    <a:pt x="13697" y="9413"/>
                  </a:lnTo>
                  <a:lnTo>
                    <a:pt x="13817" y="9654"/>
                  </a:lnTo>
                  <a:lnTo>
                    <a:pt x="13938" y="9835"/>
                  </a:lnTo>
                  <a:lnTo>
                    <a:pt x="14119" y="9956"/>
                  </a:lnTo>
                  <a:lnTo>
                    <a:pt x="14360" y="10076"/>
                  </a:lnTo>
                  <a:lnTo>
                    <a:pt x="14541" y="10137"/>
                  </a:lnTo>
                  <a:lnTo>
                    <a:pt x="15024" y="10137"/>
                  </a:lnTo>
                  <a:lnTo>
                    <a:pt x="15205" y="10076"/>
                  </a:lnTo>
                  <a:lnTo>
                    <a:pt x="15446" y="9956"/>
                  </a:lnTo>
                  <a:lnTo>
                    <a:pt x="15627" y="9835"/>
                  </a:lnTo>
                  <a:lnTo>
                    <a:pt x="15748" y="9654"/>
                  </a:lnTo>
                  <a:lnTo>
                    <a:pt x="15869" y="9413"/>
                  </a:lnTo>
                  <a:lnTo>
                    <a:pt x="15929" y="9232"/>
                  </a:lnTo>
                  <a:lnTo>
                    <a:pt x="15929" y="8990"/>
                  </a:lnTo>
                  <a:lnTo>
                    <a:pt x="15929" y="8749"/>
                  </a:lnTo>
                  <a:lnTo>
                    <a:pt x="15869" y="8568"/>
                  </a:lnTo>
                  <a:lnTo>
                    <a:pt x="15748" y="8327"/>
                  </a:lnTo>
                  <a:lnTo>
                    <a:pt x="15627" y="8146"/>
                  </a:lnTo>
                  <a:lnTo>
                    <a:pt x="15446" y="8025"/>
                  </a:lnTo>
                  <a:lnTo>
                    <a:pt x="15205" y="7904"/>
                  </a:lnTo>
                  <a:lnTo>
                    <a:pt x="15024" y="7844"/>
                  </a:lnTo>
                  <a:close/>
                  <a:moveTo>
                    <a:pt x="20333" y="7844"/>
                  </a:moveTo>
                  <a:lnTo>
                    <a:pt x="20152" y="7904"/>
                  </a:lnTo>
                  <a:lnTo>
                    <a:pt x="19911" y="8025"/>
                  </a:lnTo>
                  <a:lnTo>
                    <a:pt x="19730" y="8146"/>
                  </a:lnTo>
                  <a:lnTo>
                    <a:pt x="19609" y="8327"/>
                  </a:lnTo>
                  <a:lnTo>
                    <a:pt x="19489" y="8568"/>
                  </a:lnTo>
                  <a:lnTo>
                    <a:pt x="19428" y="8749"/>
                  </a:lnTo>
                  <a:lnTo>
                    <a:pt x="19428" y="8990"/>
                  </a:lnTo>
                  <a:lnTo>
                    <a:pt x="19428" y="9232"/>
                  </a:lnTo>
                  <a:lnTo>
                    <a:pt x="19489" y="9413"/>
                  </a:lnTo>
                  <a:lnTo>
                    <a:pt x="19609" y="9654"/>
                  </a:lnTo>
                  <a:lnTo>
                    <a:pt x="19730" y="9835"/>
                  </a:lnTo>
                  <a:lnTo>
                    <a:pt x="19911" y="9956"/>
                  </a:lnTo>
                  <a:lnTo>
                    <a:pt x="20152" y="10076"/>
                  </a:lnTo>
                  <a:lnTo>
                    <a:pt x="20333" y="10137"/>
                  </a:lnTo>
                  <a:lnTo>
                    <a:pt x="20816" y="10137"/>
                  </a:lnTo>
                  <a:lnTo>
                    <a:pt x="20997" y="10076"/>
                  </a:lnTo>
                  <a:lnTo>
                    <a:pt x="21239" y="9956"/>
                  </a:lnTo>
                  <a:lnTo>
                    <a:pt x="21420" y="9835"/>
                  </a:lnTo>
                  <a:lnTo>
                    <a:pt x="21540" y="9654"/>
                  </a:lnTo>
                  <a:lnTo>
                    <a:pt x="21661" y="9413"/>
                  </a:lnTo>
                  <a:lnTo>
                    <a:pt x="21721" y="9232"/>
                  </a:lnTo>
                  <a:lnTo>
                    <a:pt x="21721" y="8990"/>
                  </a:lnTo>
                  <a:lnTo>
                    <a:pt x="21721" y="8749"/>
                  </a:lnTo>
                  <a:lnTo>
                    <a:pt x="21661" y="8568"/>
                  </a:lnTo>
                  <a:lnTo>
                    <a:pt x="21540" y="8327"/>
                  </a:lnTo>
                  <a:lnTo>
                    <a:pt x="21420" y="8146"/>
                  </a:lnTo>
                  <a:lnTo>
                    <a:pt x="21239" y="8025"/>
                  </a:lnTo>
                  <a:lnTo>
                    <a:pt x="20997" y="7904"/>
                  </a:lnTo>
                  <a:lnTo>
                    <a:pt x="20816" y="7844"/>
                  </a:lnTo>
                  <a:close/>
                  <a:moveTo>
                    <a:pt x="26126" y="7844"/>
                  </a:moveTo>
                  <a:lnTo>
                    <a:pt x="25945" y="7904"/>
                  </a:lnTo>
                  <a:lnTo>
                    <a:pt x="25703" y="8025"/>
                  </a:lnTo>
                  <a:lnTo>
                    <a:pt x="25522" y="8146"/>
                  </a:lnTo>
                  <a:lnTo>
                    <a:pt x="25402" y="8327"/>
                  </a:lnTo>
                  <a:lnTo>
                    <a:pt x="25281" y="8568"/>
                  </a:lnTo>
                  <a:lnTo>
                    <a:pt x="25221" y="8749"/>
                  </a:lnTo>
                  <a:lnTo>
                    <a:pt x="25221" y="8990"/>
                  </a:lnTo>
                  <a:lnTo>
                    <a:pt x="25221" y="9232"/>
                  </a:lnTo>
                  <a:lnTo>
                    <a:pt x="25281" y="9413"/>
                  </a:lnTo>
                  <a:lnTo>
                    <a:pt x="25402" y="9654"/>
                  </a:lnTo>
                  <a:lnTo>
                    <a:pt x="25522" y="9835"/>
                  </a:lnTo>
                  <a:lnTo>
                    <a:pt x="25703" y="9956"/>
                  </a:lnTo>
                  <a:lnTo>
                    <a:pt x="25945" y="10076"/>
                  </a:lnTo>
                  <a:lnTo>
                    <a:pt x="26126" y="10137"/>
                  </a:lnTo>
                  <a:lnTo>
                    <a:pt x="26608" y="10137"/>
                  </a:lnTo>
                  <a:lnTo>
                    <a:pt x="26789" y="10076"/>
                  </a:lnTo>
                  <a:lnTo>
                    <a:pt x="27031" y="9956"/>
                  </a:lnTo>
                  <a:lnTo>
                    <a:pt x="27212" y="9835"/>
                  </a:lnTo>
                  <a:lnTo>
                    <a:pt x="27332" y="9654"/>
                  </a:lnTo>
                  <a:lnTo>
                    <a:pt x="27453" y="9413"/>
                  </a:lnTo>
                  <a:lnTo>
                    <a:pt x="27513" y="9232"/>
                  </a:lnTo>
                  <a:lnTo>
                    <a:pt x="27513" y="8990"/>
                  </a:lnTo>
                  <a:lnTo>
                    <a:pt x="27513" y="8749"/>
                  </a:lnTo>
                  <a:lnTo>
                    <a:pt x="27453" y="8568"/>
                  </a:lnTo>
                  <a:lnTo>
                    <a:pt x="27332" y="8327"/>
                  </a:lnTo>
                  <a:lnTo>
                    <a:pt x="27212" y="8146"/>
                  </a:lnTo>
                  <a:lnTo>
                    <a:pt x="27031" y="8025"/>
                  </a:lnTo>
                  <a:lnTo>
                    <a:pt x="26789" y="7904"/>
                  </a:lnTo>
                  <a:lnTo>
                    <a:pt x="26608" y="7844"/>
                  </a:lnTo>
                  <a:close/>
                  <a:moveTo>
                    <a:pt x="31918" y="7844"/>
                  </a:moveTo>
                  <a:lnTo>
                    <a:pt x="31737" y="7904"/>
                  </a:lnTo>
                  <a:lnTo>
                    <a:pt x="31496" y="8025"/>
                  </a:lnTo>
                  <a:lnTo>
                    <a:pt x="31315" y="8146"/>
                  </a:lnTo>
                  <a:lnTo>
                    <a:pt x="31194" y="8327"/>
                  </a:lnTo>
                  <a:lnTo>
                    <a:pt x="31073" y="8568"/>
                  </a:lnTo>
                  <a:lnTo>
                    <a:pt x="31013" y="8749"/>
                  </a:lnTo>
                  <a:lnTo>
                    <a:pt x="31013" y="8990"/>
                  </a:lnTo>
                  <a:lnTo>
                    <a:pt x="31013" y="9232"/>
                  </a:lnTo>
                  <a:lnTo>
                    <a:pt x="31073" y="9413"/>
                  </a:lnTo>
                  <a:lnTo>
                    <a:pt x="31194" y="9654"/>
                  </a:lnTo>
                  <a:lnTo>
                    <a:pt x="31315" y="9835"/>
                  </a:lnTo>
                  <a:lnTo>
                    <a:pt x="31496" y="9956"/>
                  </a:lnTo>
                  <a:lnTo>
                    <a:pt x="31737" y="10076"/>
                  </a:lnTo>
                  <a:lnTo>
                    <a:pt x="31918" y="10137"/>
                  </a:lnTo>
                  <a:lnTo>
                    <a:pt x="32401" y="10137"/>
                  </a:lnTo>
                  <a:lnTo>
                    <a:pt x="32582" y="10076"/>
                  </a:lnTo>
                  <a:lnTo>
                    <a:pt x="32823" y="9956"/>
                  </a:lnTo>
                  <a:lnTo>
                    <a:pt x="33004" y="9835"/>
                  </a:lnTo>
                  <a:lnTo>
                    <a:pt x="33125" y="9654"/>
                  </a:lnTo>
                  <a:lnTo>
                    <a:pt x="33245" y="9413"/>
                  </a:lnTo>
                  <a:lnTo>
                    <a:pt x="33306" y="9232"/>
                  </a:lnTo>
                  <a:lnTo>
                    <a:pt x="33306" y="8990"/>
                  </a:lnTo>
                  <a:lnTo>
                    <a:pt x="33306" y="8749"/>
                  </a:lnTo>
                  <a:lnTo>
                    <a:pt x="33245" y="8568"/>
                  </a:lnTo>
                  <a:lnTo>
                    <a:pt x="33125" y="8327"/>
                  </a:lnTo>
                  <a:lnTo>
                    <a:pt x="33004" y="8146"/>
                  </a:lnTo>
                  <a:lnTo>
                    <a:pt x="32823" y="8025"/>
                  </a:lnTo>
                  <a:lnTo>
                    <a:pt x="32582" y="7904"/>
                  </a:lnTo>
                  <a:lnTo>
                    <a:pt x="32401" y="7844"/>
                  </a:lnTo>
                  <a:close/>
                  <a:moveTo>
                    <a:pt x="37710" y="7844"/>
                  </a:moveTo>
                  <a:lnTo>
                    <a:pt x="37529" y="7904"/>
                  </a:lnTo>
                  <a:lnTo>
                    <a:pt x="37288" y="8025"/>
                  </a:lnTo>
                  <a:lnTo>
                    <a:pt x="37107" y="8146"/>
                  </a:lnTo>
                  <a:lnTo>
                    <a:pt x="36986" y="8327"/>
                  </a:lnTo>
                  <a:lnTo>
                    <a:pt x="36865" y="8568"/>
                  </a:lnTo>
                  <a:lnTo>
                    <a:pt x="36805" y="8749"/>
                  </a:lnTo>
                  <a:lnTo>
                    <a:pt x="36805" y="8990"/>
                  </a:lnTo>
                  <a:lnTo>
                    <a:pt x="36805" y="9232"/>
                  </a:lnTo>
                  <a:lnTo>
                    <a:pt x="36865" y="9413"/>
                  </a:lnTo>
                  <a:lnTo>
                    <a:pt x="36986" y="9654"/>
                  </a:lnTo>
                  <a:lnTo>
                    <a:pt x="37107" y="9835"/>
                  </a:lnTo>
                  <a:lnTo>
                    <a:pt x="37288" y="9956"/>
                  </a:lnTo>
                  <a:lnTo>
                    <a:pt x="37529" y="10076"/>
                  </a:lnTo>
                  <a:lnTo>
                    <a:pt x="37710" y="10137"/>
                  </a:lnTo>
                  <a:lnTo>
                    <a:pt x="38193" y="10137"/>
                  </a:lnTo>
                  <a:lnTo>
                    <a:pt x="38374" y="10076"/>
                  </a:lnTo>
                  <a:lnTo>
                    <a:pt x="38615" y="9956"/>
                  </a:lnTo>
                  <a:lnTo>
                    <a:pt x="38796" y="9835"/>
                  </a:lnTo>
                  <a:lnTo>
                    <a:pt x="38917" y="9654"/>
                  </a:lnTo>
                  <a:lnTo>
                    <a:pt x="39038" y="9413"/>
                  </a:lnTo>
                  <a:lnTo>
                    <a:pt x="39098" y="9232"/>
                  </a:lnTo>
                  <a:lnTo>
                    <a:pt x="39098" y="8990"/>
                  </a:lnTo>
                  <a:lnTo>
                    <a:pt x="39098" y="8749"/>
                  </a:lnTo>
                  <a:lnTo>
                    <a:pt x="39038" y="8568"/>
                  </a:lnTo>
                  <a:lnTo>
                    <a:pt x="38917" y="8327"/>
                  </a:lnTo>
                  <a:lnTo>
                    <a:pt x="38796" y="8146"/>
                  </a:lnTo>
                  <a:lnTo>
                    <a:pt x="38615" y="8025"/>
                  </a:lnTo>
                  <a:lnTo>
                    <a:pt x="38374" y="7904"/>
                  </a:lnTo>
                  <a:lnTo>
                    <a:pt x="38193" y="7844"/>
                  </a:lnTo>
                  <a:close/>
                  <a:moveTo>
                    <a:pt x="43502" y="7844"/>
                  </a:moveTo>
                  <a:lnTo>
                    <a:pt x="43321" y="7904"/>
                  </a:lnTo>
                  <a:lnTo>
                    <a:pt x="43080" y="8025"/>
                  </a:lnTo>
                  <a:lnTo>
                    <a:pt x="42899" y="8146"/>
                  </a:lnTo>
                  <a:lnTo>
                    <a:pt x="42778" y="8327"/>
                  </a:lnTo>
                  <a:lnTo>
                    <a:pt x="42658" y="8568"/>
                  </a:lnTo>
                  <a:lnTo>
                    <a:pt x="42597" y="8749"/>
                  </a:lnTo>
                  <a:lnTo>
                    <a:pt x="42597" y="8990"/>
                  </a:lnTo>
                  <a:lnTo>
                    <a:pt x="42597" y="9232"/>
                  </a:lnTo>
                  <a:lnTo>
                    <a:pt x="42658" y="9413"/>
                  </a:lnTo>
                  <a:lnTo>
                    <a:pt x="42778" y="9654"/>
                  </a:lnTo>
                  <a:lnTo>
                    <a:pt x="42899" y="9835"/>
                  </a:lnTo>
                  <a:lnTo>
                    <a:pt x="43080" y="9956"/>
                  </a:lnTo>
                  <a:lnTo>
                    <a:pt x="43321" y="10076"/>
                  </a:lnTo>
                  <a:lnTo>
                    <a:pt x="43502" y="10137"/>
                  </a:lnTo>
                  <a:lnTo>
                    <a:pt x="43985" y="10137"/>
                  </a:lnTo>
                  <a:lnTo>
                    <a:pt x="44166" y="10076"/>
                  </a:lnTo>
                  <a:lnTo>
                    <a:pt x="44407" y="9956"/>
                  </a:lnTo>
                  <a:lnTo>
                    <a:pt x="44588" y="9835"/>
                  </a:lnTo>
                  <a:lnTo>
                    <a:pt x="44709" y="9654"/>
                  </a:lnTo>
                  <a:lnTo>
                    <a:pt x="44830" y="9413"/>
                  </a:lnTo>
                  <a:lnTo>
                    <a:pt x="44890" y="9232"/>
                  </a:lnTo>
                  <a:lnTo>
                    <a:pt x="44890" y="8990"/>
                  </a:lnTo>
                  <a:lnTo>
                    <a:pt x="44890" y="8749"/>
                  </a:lnTo>
                  <a:lnTo>
                    <a:pt x="44830" y="8568"/>
                  </a:lnTo>
                  <a:lnTo>
                    <a:pt x="44709" y="8327"/>
                  </a:lnTo>
                  <a:lnTo>
                    <a:pt x="44588" y="8146"/>
                  </a:lnTo>
                  <a:lnTo>
                    <a:pt x="44407" y="8025"/>
                  </a:lnTo>
                  <a:lnTo>
                    <a:pt x="44166" y="7904"/>
                  </a:lnTo>
                  <a:lnTo>
                    <a:pt x="43985" y="7844"/>
                  </a:lnTo>
                  <a:close/>
                  <a:moveTo>
                    <a:pt x="49295" y="7844"/>
                  </a:moveTo>
                  <a:lnTo>
                    <a:pt x="49114" y="7904"/>
                  </a:lnTo>
                  <a:lnTo>
                    <a:pt x="48872" y="8025"/>
                  </a:lnTo>
                  <a:lnTo>
                    <a:pt x="48691" y="8146"/>
                  </a:lnTo>
                  <a:lnTo>
                    <a:pt x="48571" y="8327"/>
                  </a:lnTo>
                  <a:lnTo>
                    <a:pt x="48450" y="8568"/>
                  </a:lnTo>
                  <a:lnTo>
                    <a:pt x="48390" y="8749"/>
                  </a:lnTo>
                  <a:lnTo>
                    <a:pt x="48390" y="8990"/>
                  </a:lnTo>
                  <a:lnTo>
                    <a:pt x="48390" y="9232"/>
                  </a:lnTo>
                  <a:lnTo>
                    <a:pt x="48450" y="9413"/>
                  </a:lnTo>
                  <a:lnTo>
                    <a:pt x="48571" y="9654"/>
                  </a:lnTo>
                  <a:lnTo>
                    <a:pt x="48691" y="9835"/>
                  </a:lnTo>
                  <a:lnTo>
                    <a:pt x="48872" y="9956"/>
                  </a:lnTo>
                  <a:lnTo>
                    <a:pt x="49114" y="10076"/>
                  </a:lnTo>
                  <a:lnTo>
                    <a:pt x="49295" y="10137"/>
                  </a:lnTo>
                  <a:lnTo>
                    <a:pt x="49777" y="10137"/>
                  </a:lnTo>
                  <a:lnTo>
                    <a:pt x="49958" y="10076"/>
                  </a:lnTo>
                  <a:lnTo>
                    <a:pt x="50200" y="9956"/>
                  </a:lnTo>
                  <a:lnTo>
                    <a:pt x="50381" y="9835"/>
                  </a:lnTo>
                  <a:lnTo>
                    <a:pt x="50501" y="9654"/>
                  </a:lnTo>
                  <a:lnTo>
                    <a:pt x="50622" y="9413"/>
                  </a:lnTo>
                  <a:lnTo>
                    <a:pt x="50682" y="9232"/>
                  </a:lnTo>
                  <a:lnTo>
                    <a:pt x="50682" y="8990"/>
                  </a:lnTo>
                  <a:lnTo>
                    <a:pt x="50682" y="8749"/>
                  </a:lnTo>
                  <a:lnTo>
                    <a:pt x="50622" y="8568"/>
                  </a:lnTo>
                  <a:lnTo>
                    <a:pt x="50501" y="8327"/>
                  </a:lnTo>
                  <a:lnTo>
                    <a:pt x="50381" y="8146"/>
                  </a:lnTo>
                  <a:lnTo>
                    <a:pt x="50200" y="8025"/>
                  </a:lnTo>
                  <a:lnTo>
                    <a:pt x="49958" y="7904"/>
                  </a:lnTo>
                  <a:lnTo>
                    <a:pt x="49777" y="7844"/>
                  </a:lnTo>
                  <a:close/>
                  <a:moveTo>
                    <a:pt x="55087" y="7844"/>
                  </a:moveTo>
                  <a:lnTo>
                    <a:pt x="54906" y="7904"/>
                  </a:lnTo>
                  <a:lnTo>
                    <a:pt x="54665" y="8025"/>
                  </a:lnTo>
                  <a:lnTo>
                    <a:pt x="54483" y="8146"/>
                  </a:lnTo>
                  <a:lnTo>
                    <a:pt x="54363" y="8327"/>
                  </a:lnTo>
                  <a:lnTo>
                    <a:pt x="54242" y="8568"/>
                  </a:lnTo>
                  <a:lnTo>
                    <a:pt x="54182" y="8749"/>
                  </a:lnTo>
                  <a:lnTo>
                    <a:pt x="54182" y="8990"/>
                  </a:lnTo>
                  <a:lnTo>
                    <a:pt x="54182" y="9232"/>
                  </a:lnTo>
                  <a:lnTo>
                    <a:pt x="54242" y="9413"/>
                  </a:lnTo>
                  <a:lnTo>
                    <a:pt x="54363" y="9654"/>
                  </a:lnTo>
                  <a:lnTo>
                    <a:pt x="54483" y="9835"/>
                  </a:lnTo>
                  <a:lnTo>
                    <a:pt x="54665" y="9956"/>
                  </a:lnTo>
                  <a:lnTo>
                    <a:pt x="54906" y="10076"/>
                  </a:lnTo>
                  <a:lnTo>
                    <a:pt x="55087" y="10137"/>
                  </a:lnTo>
                  <a:lnTo>
                    <a:pt x="55570" y="10137"/>
                  </a:lnTo>
                  <a:lnTo>
                    <a:pt x="55751" y="10076"/>
                  </a:lnTo>
                  <a:lnTo>
                    <a:pt x="55992" y="9956"/>
                  </a:lnTo>
                  <a:lnTo>
                    <a:pt x="56173" y="9835"/>
                  </a:lnTo>
                  <a:lnTo>
                    <a:pt x="56294" y="9654"/>
                  </a:lnTo>
                  <a:lnTo>
                    <a:pt x="56414" y="9413"/>
                  </a:lnTo>
                  <a:lnTo>
                    <a:pt x="56475" y="9232"/>
                  </a:lnTo>
                  <a:lnTo>
                    <a:pt x="56475" y="8990"/>
                  </a:lnTo>
                  <a:lnTo>
                    <a:pt x="56475" y="8749"/>
                  </a:lnTo>
                  <a:lnTo>
                    <a:pt x="56414" y="8568"/>
                  </a:lnTo>
                  <a:lnTo>
                    <a:pt x="56294" y="8327"/>
                  </a:lnTo>
                  <a:lnTo>
                    <a:pt x="56173" y="8146"/>
                  </a:lnTo>
                  <a:lnTo>
                    <a:pt x="55992" y="8025"/>
                  </a:lnTo>
                  <a:lnTo>
                    <a:pt x="55751" y="7904"/>
                  </a:lnTo>
                  <a:lnTo>
                    <a:pt x="55570" y="7844"/>
                  </a:lnTo>
                  <a:close/>
                  <a:moveTo>
                    <a:pt x="60879" y="7844"/>
                  </a:moveTo>
                  <a:lnTo>
                    <a:pt x="60698" y="7904"/>
                  </a:lnTo>
                  <a:lnTo>
                    <a:pt x="60457" y="8025"/>
                  </a:lnTo>
                  <a:lnTo>
                    <a:pt x="60276" y="8146"/>
                  </a:lnTo>
                  <a:lnTo>
                    <a:pt x="60155" y="8327"/>
                  </a:lnTo>
                  <a:lnTo>
                    <a:pt x="60034" y="8568"/>
                  </a:lnTo>
                  <a:lnTo>
                    <a:pt x="59974" y="8749"/>
                  </a:lnTo>
                  <a:lnTo>
                    <a:pt x="59974" y="8990"/>
                  </a:lnTo>
                  <a:lnTo>
                    <a:pt x="59974" y="9232"/>
                  </a:lnTo>
                  <a:lnTo>
                    <a:pt x="60034" y="9413"/>
                  </a:lnTo>
                  <a:lnTo>
                    <a:pt x="60155" y="9654"/>
                  </a:lnTo>
                  <a:lnTo>
                    <a:pt x="60276" y="9835"/>
                  </a:lnTo>
                  <a:lnTo>
                    <a:pt x="60457" y="9956"/>
                  </a:lnTo>
                  <a:lnTo>
                    <a:pt x="60698" y="10076"/>
                  </a:lnTo>
                  <a:lnTo>
                    <a:pt x="60879" y="10137"/>
                  </a:lnTo>
                  <a:lnTo>
                    <a:pt x="61362" y="10137"/>
                  </a:lnTo>
                  <a:lnTo>
                    <a:pt x="61543" y="10076"/>
                  </a:lnTo>
                  <a:lnTo>
                    <a:pt x="61784" y="9956"/>
                  </a:lnTo>
                  <a:lnTo>
                    <a:pt x="61965" y="9835"/>
                  </a:lnTo>
                  <a:lnTo>
                    <a:pt x="62086" y="9654"/>
                  </a:lnTo>
                  <a:lnTo>
                    <a:pt x="62206" y="9413"/>
                  </a:lnTo>
                  <a:lnTo>
                    <a:pt x="62267" y="9232"/>
                  </a:lnTo>
                  <a:lnTo>
                    <a:pt x="62267" y="8990"/>
                  </a:lnTo>
                  <a:lnTo>
                    <a:pt x="62267" y="8689"/>
                  </a:lnTo>
                  <a:lnTo>
                    <a:pt x="61120" y="7844"/>
                  </a:lnTo>
                  <a:close/>
                  <a:moveTo>
                    <a:pt x="11705" y="10740"/>
                  </a:moveTo>
                  <a:lnTo>
                    <a:pt x="11464" y="10800"/>
                  </a:lnTo>
                  <a:lnTo>
                    <a:pt x="11162" y="10981"/>
                  </a:lnTo>
                  <a:lnTo>
                    <a:pt x="10981" y="11162"/>
                  </a:lnTo>
                  <a:lnTo>
                    <a:pt x="10800" y="11464"/>
                  </a:lnTo>
                  <a:lnTo>
                    <a:pt x="10740" y="11705"/>
                  </a:lnTo>
                  <a:lnTo>
                    <a:pt x="10740" y="11886"/>
                  </a:lnTo>
                  <a:lnTo>
                    <a:pt x="10740" y="12128"/>
                  </a:lnTo>
                  <a:lnTo>
                    <a:pt x="10800" y="12309"/>
                  </a:lnTo>
                  <a:lnTo>
                    <a:pt x="10921" y="12550"/>
                  </a:lnTo>
                  <a:lnTo>
                    <a:pt x="11042" y="12731"/>
                  </a:lnTo>
                  <a:lnTo>
                    <a:pt x="11223" y="12852"/>
                  </a:lnTo>
                  <a:lnTo>
                    <a:pt x="11464" y="12972"/>
                  </a:lnTo>
                  <a:lnTo>
                    <a:pt x="11645" y="13033"/>
                  </a:lnTo>
                  <a:lnTo>
                    <a:pt x="12128" y="13033"/>
                  </a:lnTo>
                  <a:lnTo>
                    <a:pt x="12309" y="12972"/>
                  </a:lnTo>
                  <a:lnTo>
                    <a:pt x="12550" y="12852"/>
                  </a:lnTo>
                  <a:lnTo>
                    <a:pt x="12731" y="12731"/>
                  </a:lnTo>
                  <a:lnTo>
                    <a:pt x="12852" y="12550"/>
                  </a:lnTo>
                  <a:lnTo>
                    <a:pt x="12973" y="12309"/>
                  </a:lnTo>
                  <a:lnTo>
                    <a:pt x="13033" y="12128"/>
                  </a:lnTo>
                  <a:lnTo>
                    <a:pt x="13033" y="11886"/>
                  </a:lnTo>
                  <a:lnTo>
                    <a:pt x="13033" y="11645"/>
                  </a:lnTo>
                  <a:lnTo>
                    <a:pt x="12973" y="11464"/>
                  </a:lnTo>
                  <a:lnTo>
                    <a:pt x="12852" y="11223"/>
                  </a:lnTo>
                  <a:lnTo>
                    <a:pt x="12731" y="11042"/>
                  </a:lnTo>
                  <a:lnTo>
                    <a:pt x="12550" y="10921"/>
                  </a:lnTo>
                  <a:lnTo>
                    <a:pt x="12309" y="10800"/>
                  </a:lnTo>
                  <a:lnTo>
                    <a:pt x="12128" y="10740"/>
                  </a:lnTo>
                  <a:close/>
                  <a:moveTo>
                    <a:pt x="17437" y="10740"/>
                  </a:moveTo>
                  <a:lnTo>
                    <a:pt x="17256" y="10800"/>
                  </a:lnTo>
                  <a:lnTo>
                    <a:pt x="17015" y="10921"/>
                  </a:lnTo>
                  <a:lnTo>
                    <a:pt x="16834" y="11042"/>
                  </a:lnTo>
                  <a:lnTo>
                    <a:pt x="16713" y="11223"/>
                  </a:lnTo>
                  <a:lnTo>
                    <a:pt x="16593" y="11464"/>
                  </a:lnTo>
                  <a:lnTo>
                    <a:pt x="16532" y="11645"/>
                  </a:lnTo>
                  <a:lnTo>
                    <a:pt x="16532" y="11886"/>
                  </a:lnTo>
                  <a:lnTo>
                    <a:pt x="16532" y="12128"/>
                  </a:lnTo>
                  <a:lnTo>
                    <a:pt x="16593" y="12309"/>
                  </a:lnTo>
                  <a:lnTo>
                    <a:pt x="16713" y="12550"/>
                  </a:lnTo>
                  <a:lnTo>
                    <a:pt x="16834" y="12731"/>
                  </a:lnTo>
                  <a:lnTo>
                    <a:pt x="17015" y="12852"/>
                  </a:lnTo>
                  <a:lnTo>
                    <a:pt x="17256" y="12972"/>
                  </a:lnTo>
                  <a:lnTo>
                    <a:pt x="17437" y="13033"/>
                  </a:lnTo>
                  <a:lnTo>
                    <a:pt x="17920" y="13033"/>
                  </a:lnTo>
                  <a:lnTo>
                    <a:pt x="18101" y="12972"/>
                  </a:lnTo>
                  <a:lnTo>
                    <a:pt x="18342" y="12852"/>
                  </a:lnTo>
                  <a:lnTo>
                    <a:pt x="18523" y="12731"/>
                  </a:lnTo>
                  <a:lnTo>
                    <a:pt x="18644" y="12550"/>
                  </a:lnTo>
                  <a:lnTo>
                    <a:pt x="18765" y="12309"/>
                  </a:lnTo>
                  <a:lnTo>
                    <a:pt x="18825" y="12128"/>
                  </a:lnTo>
                  <a:lnTo>
                    <a:pt x="18825" y="11886"/>
                  </a:lnTo>
                  <a:lnTo>
                    <a:pt x="18825" y="11645"/>
                  </a:lnTo>
                  <a:lnTo>
                    <a:pt x="18765" y="11464"/>
                  </a:lnTo>
                  <a:lnTo>
                    <a:pt x="18644" y="11223"/>
                  </a:lnTo>
                  <a:lnTo>
                    <a:pt x="18523" y="11042"/>
                  </a:lnTo>
                  <a:lnTo>
                    <a:pt x="18342" y="10921"/>
                  </a:lnTo>
                  <a:lnTo>
                    <a:pt x="18101" y="10800"/>
                  </a:lnTo>
                  <a:lnTo>
                    <a:pt x="17920" y="10740"/>
                  </a:lnTo>
                  <a:close/>
                  <a:moveTo>
                    <a:pt x="23230" y="10740"/>
                  </a:moveTo>
                  <a:lnTo>
                    <a:pt x="23049" y="10800"/>
                  </a:lnTo>
                  <a:lnTo>
                    <a:pt x="22807" y="10921"/>
                  </a:lnTo>
                  <a:lnTo>
                    <a:pt x="22626" y="11042"/>
                  </a:lnTo>
                  <a:lnTo>
                    <a:pt x="22506" y="11223"/>
                  </a:lnTo>
                  <a:lnTo>
                    <a:pt x="22385" y="11464"/>
                  </a:lnTo>
                  <a:lnTo>
                    <a:pt x="22325" y="11645"/>
                  </a:lnTo>
                  <a:lnTo>
                    <a:pt x="22325" y="11886"/>
                  </a:lnTo>
                  <a:lnTo>
                    <a:pt x="22325" y="12128"/>
                  </a:lnTo>
                  <a:lnTo>
                    <a:pt x="22385" y="12309"/>
                  </a:lnTo>
                  <a:lnTo>
                    <a:pt x="22506" y="12550"/>
                  </a:lnTo>
                  <a:lnTo>
                    <a:pt x="22626" y="12731"/>
                  </a:lnTo>
                  <a:lnTo>
                    <a:pt x="22807" y="12852"/>
                  </a:lnTo>
                  <a:lnTo>
                    <a:pt x="23049" y="12972"/>
                  </a:lnTo>
                  <a:lnTo>
                    <a:pt x="23230" y="13033"/>
                  </a:lnTo>
                  <a:lnTo>
                    <a:pt x="23712" y="13033"/>
                  </a:lnTo>
                  <a:lnTo>
                    <a:pt x="23893" y="12972"/>
                  </a:lnTo>
                  <a:lnTo>
                    <a:pt x="24135" y="12852"/>
                  </a:lnTo>
                  <a:lnTo>
                    <a:pt x="24316" y="12731"/>
                  </a:lnTo>
                  <a:lnTo>
                    <a:pt x="24436" y="12550"/>
                  </a:lnTo>
                  <a:lnTo>
                    <a:pt x="24557" y="12309"/>
                  </a:lnTo>
                  <a:lnTo>
                    <a:pt x="24617" y="12128"/>
                  </a:lnTo>
                  <a:lnTo>
                    <a:pt x="24617" y="11886"/>
                  </a:lnTo>
                  <a:lnTo>
                    <a:pt x="24617" y="11645"/>
                  </a:lnTo>
                  <a:lnTo>
                    <a:pt x="24557" y="11464"/>
                  </a:lnTo>
                  <a:lnTo>
                    <a:pt x="24436" y="11223"/>
                  </a:lnTo>
                  <a:lnTo>
                    <a:pt x="24316" y="11042"/>
                  </a:lnTo>
                  <a:lnTo>
                    <a:pt x="24135" y="10921"/>
                  </a:lnTo>
                  <a:lnTo>
                    <a:pt x="23893" y="10800"/>
                  </a:lnTo>
                  <a:lnTo>
                    <a:pt x="23712" y="10740"/>
                  </a:lnTo>
                  <a:close/>
                  <a:moveTo>
                    <a:pt x="29022" y="10740"/>
                  </a:moveTo>
                  <a:lnTo>
                    <a:pt x="28841" y="10800"/>
                  </a:lnTo>
                  <a:lnTo>
                    <a:pt x="28599" y="10921"/>
                  </a:lnTo>
                  <a:lnTo>
                    <a:pt x="28418" y="11042"/>
                  </a:lnTo>
                  <a:lnTo>
                    <a:pt x="28298" y="11223"/>
                  </a:lnTo>
                  <a:lnTo>
                    <a:pt x="28177" y="11464"/>
                  </a:lnTo>
                  <a:lnTo>
                    <a:pt x="28117" y="11645"/>
                  </a:lnTo>
                  <a:lnTo>
                    <a:pt x="28117" y="11886"/>
                  </a:lnTo>
                  <a:lnTo>
                    <a:pt x="28117" y="12128"/>
                  </a:lnTo>
                  <a:lnTo>
                    <a:pt x="28177" y="12309"/>
                  </a:lnTo>
                  <a:lnTo>
                    <a:pt x="28298" y="12550"/>
                  </a:lnTo>
                  <a:lnTo>
                    <a:pt x="28418" y="12731"/>
                  </a:lnTo>
                  <a:lnTo>
                    <a:pt x="28599" y="12852"/>
                  </a:lnTo>
                  <a:lnTo>
                    <a:pt x="28841" y="12972"/>
                  </a:lnTo>
                  <a:lnTo>
                    <a:pt x="29022" y="13033"/>
                  </a:lnTo>
                  <a:lnTo>
                    <a:pt x="29505" y="13033"/>
                  </a:lnTo>
                  <a:lnTo>
                    <a:pt x="29686" y="12972"/>
                  </a:lnTo>
                  <a:lnTo>
                    <a:pt x="29927" y="12852"/>
                  </a:lnTo>
                  <a:lnTo>
                    <a:pt x="30108" y="12731"/>
                  </a:lnTo>
                  <a:lnTo>
                    <a:pt x="30229" y="12550"/>
                  </a:lnTo>
                  <a:lnTo>
                    <a:pt x="30349" y="12309"/>
                  </a:lnTo>
                  <a:lnTo>
                    <a:pt x="30410" y="12128"/>
                  </a:lnTo>
                  <a:lnTo>
                    <a:pt x="30410" y="11886"/>
                  </a:lnTo>
                  <a:lnTo>
                    <a:pt x="30410" y="11645"/>
                  </a:lnTo>
                  <a:lnTo>
                    <a:pt x="30349" y="11464"/>
                  </a:lnTo>
                  <a:lnTo>
                    <a:pt x="30229" y="11223"/>
                  </a:lnTo>
                  <a:lnTo>
                    <a:pt x="30108" y="11042"/>
                  </a:lnTo>
                  <a:lnTo>
                    <a:pt x="29927" y="10921"/>
                  </a:lnTo>
                  <a:lnTo>
                    <a:pt x="29686" y="10800"/>
                  </a:lnTo>
                  <a:lnTo>
                    <a:pt x="29505" y="10740"/>
                  </a:lnTo>
                  <a:close/>
                  <a:moveTo>
                    <a:pt x="34814" y="10740"/>
                  </a:moveTo>
                  <a:lnTo>
                    <a:pt x="34633" y="10800"/>
                  </a:lnTo>
                  <a:lnTo>
                    <a:pt x="34392" y="10921"/>
                  </a:lnTo>
                  <a:lnTo>
                    <a:pt x="34211" y="11042"/>
                  </a:lnTo>
                  <a:lnTo>
                    <a:pt x="34090" y="11223"/>
                  </a:lnTo>
                  <a:lnTo>
                    <a:pt x="33969" y="11464"/>
                  </a:lnTo>
                  <a:lnTo>
                    <a:pt x="33909" y="11645"/>
                  </a:lnTo>
                  <a:lnTo>
                    <a:pt x="33909" y="11886"/>
                  </a:lnTo>
                  <a:lnTo>
                    <a:pt x="33909" y="12128"/>
                  </a:lnTo>
                  <a:lnTo>
                    <a:pt x="33969" y="12309"/>
                  </a:lnTo>
                  <a:lnTo>
                    <a:pt x="34090" y="12550"/>
                  </a:lnTo>
                  <a:lnTo>
                    <a:pt x="34211" y="12731"/>
                  </a:lnTo>
                  <a:lnTo>
                    <a:pt x="34392" y="12852"/>
                  </a:lnTo>
                  <a:lnTo>
                    <a:pt x="34633" y="12972"/>
                  </a:lnTo>
                  <a:lnTo>
                    <a:pt x="34814" y="13033"/>
                  </a:lnTo>
                  <a:lnTo>
                    <a:pt x="35297" y="13033"/>
                  </a:lnTo>
                  <a:lnTo>
                    <a:pt x="35478" y="12972"/>
                  </a:lnTo>
                  <a:lnTo>
                    <a:pt x="35719" y="12852"/>
                  </a:lnTo>
                  <a:lnTo>
                    <a:pt x="35900" y="12731"/>
                  </a:lnTo>
                  <a:lnTo>
                    <a:pt x="36021" y="12550"/>
                  </a:lnTo>
                  <a:lnTo>
                    <a:pt x="36141" y="12309"/>
                  </a:lnTo>
                  <a:lnTo>
                    <a:pt x="36202" y="12128"/>
                  </a:lnTo>
                  <a:lnTo>
                    <a:pt x="36202" y="11886"/>
                  </a:lnTo>
                  <a:lnTo>
                    <a:pt x="36202" y="11645"/>
                  </a:lnTo>
                  <a:lnTo>
                    <a:pt x="36141" y="11464"/>
                  </a:lnTo>
                  <a:lnTo>
                    <a:pt x="36021" y="11223"/>
                  </a:lnTo>
                  <a:lnTo>
                    <a:pt x="35900" y="11042"/>
                  </a:lnTo>
                  <a:lnTo>
                    <a:pt x="35719" y="10921"/>
                  </a:lnTo>
                  <a:lnTo>
                    <a:pt x="35478" y="10800"/>
                  </a:lnTo>
                  <a:lnTo>
                    <a:pt x="35297" y="10740"/>
                  </a:lnTo>
                  <a:close/>
                  <a:moveTo>
                    <a:pt x="40606" y="10740"/>
                  </a:moveTo>
                  <a:lnTo>
                    <a:pt x="40425" y="10800"/>
                  </a:lnTo>
                  <a:lnTo>
                    <a:pt x="40184" y="10921"/>
                  </a:lnTo>
                  <a:lnTo>
                    <a:pt x="40003" y="11042"/>
                  </a:lnTo>
                  <a:lnTo>
                    <a:pt x="39882" y="11223"/>
                  </a:lnTo>
                  <a:lnTo>
                    <a:pt x="39762" y="11464"/>
                  </a:lnTo>
                  <a:lnTo>
                    <a:pt x="39701" y="11645"/>
                  </a:lnTo>
                  <a:lnTo>
                    <a:pt x="39701" y="11886"/>
                  </a:lnTo>
                  <a:lnTo>
                    <a:pt x="39701" y="12128"/>
                  </a:lnTo>
                  <a:lnTo>
                    <a:pt x="39762" y="12309"/>
                  </a:lnTo>
                  <a:lnTo>
                    <a:pt x="39882" y="12550"/>
                  </a:lnTo>
                  <a:lnTo>
                    <a:pt x="40003" y="12731"/>
                  </a:lnTo>
                  <a:lnTo>
                    <a:pt x="40184" y="12852"/>
                  </a:lnTo>
                  <a:lnTo>
                    <a:pt x="40425" y="12972"/>
                  </a:lnTo>
                  <a:lnTo>
                    <a:pt x="40606" y="13033"/>
                  </a:lnTo>
                  <a:lnTo>
                    <a:pt x="41089" y="13033"/>
                  </a:lnTo>
                  <a:lnTo>
                    <a:pt x="41270" y="12972"/>
                  </a:lnTo>
                  <a:lnTo>
                    <a:pt x="41511" y="12852"/>
                  </a:lnTo>
                  <a:lnTo>
                    <a:pt x="41692" y="12731"/>
                  </a:lnTo>
                  <a:lnTo>
                    <a:pt x="41813" y="12550"/>
                  </a:lnTo>
                  <a:lnTo>
                    <a:pt x="41934" y="12309"/>
                  </a:lnTo>
                  <a:lnTo>
                    <a:pt x="41994" y="12128"/>
                  </a:lnTo>
                  <a:lnTo>
                    <a:pt x="41994" y="11886"/>
                  </a:lnTo>
                  <a:lnTo>
                    <a:pt x="41994" y="11645"/>
                  </a:lnTo>
                  <a:lnTo>
                    <a:pt x="41934" y="11464"/>
                  </a:lnTo>
                  <a:lnTo>
                    <a:pt x="41813" y="11223"/>
                  </a:lnTo>
                  <a:lnTo>
                    <a:pt x="41692" y="11042"/>
                  </a:lnTo>
                  <a:lnTo>
                    <a:pt x="41511" y="10921"/>
                  </a:lnTo>
                  <a:lnTo>
                    <a:pt x="41270" y="10800"/>
                  </a:lnTo>
                  <a:lnTo>
                    <a:pt x="41089" y="10740"/>
                  </a:lnTo>
                  <a:close/>
                  <a:moveTo>
                    <a:pt x="46399" y="10740"/>
                  </a:moveTo>
                  <a:lnTo>
                    <a:pt x="46218" y="10800"/>
                  </a:lnTo>
                  <a:lnTo>
                    <a:pt x="45976" y="10921"/>
                  </a:lnTo>
                  <a:lnTo>
                    <a:pt x="45795" y="11042"/>
                  </a:lnTo>
                  <a:lnTo>
                    <a:pt x="45674" y="11223"/>
                  </a:lnTo>
                  <a:lnTo>
                    <a:pt x="45554" y="11464"/>
                  </a:lnTo>
                  <a:lnTo>
                    <a:pt x="45493" y="11645"/>
                  </a:lnTo>
                  <a:lnTo>
                    <a:pt x="45493" y="11886"/>
                  </a:lnTo>
                  <a:lnTo>
                    <a:pt x="45493" y="12128"/>
                  </a:lnTo>
                  <a:lnTo>
                    <a:pt x="45554" y="12309"/>
                  </a:lnTo>
                  <a:lnTo>
                    <a:pt x="45674" y="12550"/>
                  </a:lnTo>
                  <a:lnTo>
                    <a:pt x="45795" y="12731"/>
                  </a:lnTo>
                  <a:lnTo>
                    <a:pt x="45976" y="12852"/>
                  </a:lnTo>
                  <a:lnTo>
                    <a:pt x="46218" y="12972"/>
                  </a:lnTo>
                  <a:lnTo>
                    <a:pt x="46399" y="13033"/>
                  </a:lnTo>
                  <a:lnTo>
                    <a:pt x="46881" y="13033"/>
                  </a:lnTo>
                  <a:lnTo>
                    <a:pt x="47062" y="12972"/>
                  </a:lnTo>
                  <a:lnTo>
                    <a:pt x="47304" y="12852"/>
                  </a:lnTo>
                  <a:lnTo>
                    <a:pt x="47485" y="12731"/>
                  </a:lnTo>
                  <a:lnTo>
                    <a:pt x="47605" y="12550"/>
                  </a:lnTo>
                  <a:lnTo>
                    <a:pt x="47726" y="12309"/>
                  </a:lnTo>
                  <a:lnTo>
                    <a:pt x="47786" y="12128"/>
                  </a:lnTo>
                  <a:lnTo>
                    <a:pt x="47786" y="11886"/>
                  </a:lnTo>
                  <a:lnTo>
                    <a:pt x="47786" y="11645"/>
                  </a:lnTo>
                  <a:lnTo>
                    <a:pt x="47726" y="11464"/>
                  </a:lnTo>
                  <a:lnTo>
                    <a:pt x="47605" y="11223"/>
                  </a:lnTo>
                  <a:lnTo>
                    <a:pt x="47485" y="11042"/>
                  </a:lnTo>
                  <a:lnTo>
                    <a:pt x="47304" y="10921"/>
                  </a:lnTo>
                  <a:lnTo>
                    <a:pt x="47062" y="10800"/>
                  </a:lnTo>
                  <a:lnTo>
                    <a:pt x="46881" y="10740"/>
                  </a:lnTo>
                  <a:close/>
                  <a:moveTo>
                    <a:pt x="52191" y="10740"/>
                  </a:moveTo>
                  <a:lnTo>
                    <a:pt x="52010" y="10800"/>
                  </a:lnTo>
                  <a:lnTo>
                    <a:pt x="51768" y="10921"/>
                  </a:lnTo>
                  <a:lnTo>
                    <a:pt x="51587" y="11042"/>
                  </a:lnTo>
                  <a:lnTo>
                    <a:pt x="51467" y="11223"/>
                  </a:lnTo>
                  <a:lnTo>
                    <a:pt x="51346" y="11464"/>
                  </a:lnTo>
                  <a:lnTo>
                    <a:pt x="51286" y="11645"/>
                  </a:lnTo>
                  <a:lnTo>
                    <a:pt x="51286" y="11886"/>
                  </a:lnTo>
                  <a:lnTo>
                    <a:pt x="51286" y="12128"/>
                  </a:lnTo>
                  <a:lnTo>
                    <a:pt x="51346" y="12309"/>
                  </a:lnTo>
                  <a:lnTo>
                    <a:pt x="51467" y="12550"/>
                  </a:lnTo>
                  <a:lnTo>
                    <a:pt x="51587" y="12731"/>
                  </a:lnTo>
                  <a:lnTo>
                    <a:pt x="51768" y="12852"/>
                  </a:lnTo>
                  <a:lnTo>
                    <a:pt x="52010" y="12972"/>
                  </a:lnTo>
                  <a:lnTo>
                    <a:pt x="52191" y="13033"/>
                  </a:lnTo>
                  <a:lnTo>
                    <a:pt x="52673" y="13033"/>
                  </a:lnTo>
                  <a:lnTo>
                    <a:pt x="52854" y="12972"/>
                  </a:lnTo>
                  <a:lnTo>
                    <a:pt x="53096" y="12852"/>
                  </a:lnTo>
                  <a:lnTo>
                    <a:pt x="53277" y="12731"/>
                  </a:lnTo>
                  <a:lnTo>
                    <a:pt x="53397" y="12550"/>
                  </a:lnTo>
                  <a:lnTo>
                    <a:pt x="53518" y="12309"/>
                  </a:lnTo>
                  <a:lnTo>
                    <a:pt x="53578" y="12128"/>
                  </a:lnTo>
                  <a:lnTo>
                    <a:pt x="53578" y="11886"/>
                  </a:lnTo>
                  <a:lnTo>
                    <a:pt x="53578" y="11645"/>
                  </a:lnTo>
                  <a:lnTo>
                    <a:pt x="53518" y="11464"/>
                  </a:lnTo>
                  <a:lnTo>
                    <a:pt x="53397" y="11223"/>
                  </a:lnTo>
                  <a:lnTo>
                    <a:pt x="53277" y="11042"/>
                  </a:lnTo>
                  <a:lnTo>
                    <a:pt x="53096" y="10921"/>
                  </a:lnTo>
                  <a:lnTo>
                    <a:pt x="52854" y="10800"/>
                  </a:lnTo>
                  <a:lnTo>
                    <a:pt x="52673" y="10740"/>
                  </a:lnTo>
                  <a:close/>
                  <a:moveTo>
                    <a:pt x="57983" y="10740"/>
                  </a:moveTo>
                  <a:lnTo>
                    <a:pt x="57802" y="10800"/>
                  </a:lnTo>
                  <a:lnTo>
                    <a:pt x="57561" y="10921"/>
                  </a:lnTo>
                  <a:lnTo>
                    <a:pt x="57380" y="11042"/>
                  </a:lnTo>
                  <a:lnTo>
                    <a:pt x="57259" y="11223"/>
                  </a:lnTo>
                  <a:lnTo>
                    <a:pt x="57138" y="11464"/>
                  </a:lnTo>
                  <a:lnTo>
                    <a:pt x="57078" y="11645"/>
                  </a:lnTo>
                  <a:lnTo>
                    <a:pt x="57078" y="11886"/>
                  </a:lnTo>
                  <a:lnTo>
                    <a:pt x="57078" y="12128"/>
                  </a:lnTo>
                  <a:lnTo>
                    <a:pt x="57138" y="12309"/>
                  </a:lnTo>
                  <a:lnTo>
                    <a:pt x="57259" y="12550"/>
                  </a:lnTo>
                  <a:lnTo>
                    <a:pt x="57380" y="12731"/>
                  </a:lnTo>
                  <a:lnTo>
                    <a:pt x="57561" y="12852"/>
                  </a:lnTo>
                  <a:lnTo>
                    <a:pt x="57802" y="12972"/>
                  </a:lnTo>
                  <a:lnTo>
                    <a:pt x="57983" y="13033"/>
                  </a:lnTo>
                  <a:lnTo>
                    <a:pt x="58466" y="13033"/>
                  </a:lnTo>
                  <a:lnTo>
                    <a:pt x="58647" y="12972"/>
                  </a:lnTo>
                  <a:lnTo>
                    <a:pt x="58888" y="12852"/>
                  </a:lnTo>
                  <a:lnTo>
                    <a:pt x="59069" y="12731"/>
                  </a:lnTo>
                  <a:lnTo>
                    <a:pt x="59190" y="12550"/>
                  </a:lnTo>
                  <a:lnTo>
                    <a:pt x="59310" y="12309"/>
                  </a:lnTo>
                  <a:lnTo>
                    <a:pt x="59371" y="12128"/>
                  </a:lnTo>
                  <a:lnTo>
                    <a:pt x="59371" y="11886"/>
                  </a:lnTo>
                  <a:lnTo>
                    <a:pt x="59371" y="11645"/>
                  </a:lnTo>
                  <a:lnTo>
                    <a:pt x="59310" y="11464"/>
                  </a:lnTo>
                  <a:lnTo>
                    <a:pt x="59190" y="11223"/>
                  </a:lnTo>
                  <a:lnTo>
                    <a:pt x="59069" y="11042"/>
                  </a:lnTo>
                  <a:lnTo>
                    <a:pt x="58888" y="10921"/>
                  </a:lnTo>
                  <a:lnTo>
                    <a:pt x="58647" y="10800"/>
                  </a:lnTo>
                  <a:lnTo>
                    <a:pt x="58466" y="10740"/>
                  </a:lnTo>
                  <a:close/>
                  <a:moveTo>
                    <a:pt x="63775" y="10740"/>
                  </a:moveTo>
                  <a:lnTo>
                    <a:pt x="63594" y="10800"/>
                  </a:lnTo>
                  <a:lnTo>
                    <a:pt x="63353" y="10921"/>
                  </a:lnTo>
                  <a:lnTo>
                    <a:pt x="63172" y="11042"/>
                  </a:lnTo>
                  <a:lnTo>
                    <a:pt x="63051" y="11223"/>
                  </a:lnTo>
                  <a:lnTo>
                    <a:pt x="62931" y="11464"/>
                  </a:lnTo>
                  <a:lnTo>
                    <a:pt x="62870" y="11645"/>
                  </a:lnTo>
                  <a:lnTo>
                    <a:pt x="62870" y="11886"/>
                  </a:lnTo>
                  <a:lnTo>
                    <a:pt x="62870" y="12128"/>
                  </a:lnTo>
                  <a:lnTo>
                    <a:pt x="62931" y="12309"/>
                  </a:lnTo>
                  <a:lnTo>
                    <a:pt x="63051" y="12550"/>
                  </a:lnTo>
                  <a:lnTo>
                    <a:pt x="63172" y="12731"/>
                  </a:lnTo>
                  <a:lnTo>
                    <a:pt x="63353" y="12852"/>
                  </a:lnTo>
                  <a:lnTo>
                    <a:pt x="63594" y="12972"/>
                  </a:lnTo>
                  <a:lnTo>
                    <a:pt x="63775" y="13033"/>
                  </a:lnTo>
                  <a:lnTo>
                    <a:pt x="64258" y="13033"/>
                  </a:lnTo>
                  <a:lnTo>
                    <a:pt x="64439" y="12972"/>
                  </a:lnTo>
                  <a:lnTo>
                    <a:pt x="64680" y="12852"/>
                  </a:lnTo>
                  <a:lnTo>
                    <a:pt x="64861" y="12731"/>
                  </a:lnTo>
                  <a:lnTo>
                    <a:pt x="64982" y="12550"/>
                  </a:lnTo>
                  <a:lnTo>
                    <a:pt x="65103" y="12309"/>
                  </a:lnTo>
                  <a:lnTo>
                    <a:pt x="65163" y="12128"/>
                  </a:lnTo>
                  <a:lnTo>
                    <a:pt x="65163" y="11886"/>
                  </a:lnTo>
                  <a:lnTo>
                    <a:pt x="65163" y="11705"/>
                  </a:lnTo>
                  <a:lnTo>
                    <a:pt x="65103" y="11464"/>
                  </a:lnTo>
                  <a:lnTo>
                    <a:pt x="64922" y="11162"/>
                  </a:lnTo>
                  <a:lnTo>
                    <a:pt x="64741" y="10981"/>
                  </a:lnTo>
                  <a:lnTo>
                    <a:pt x="64439" y="10800"/>
                  </a:lnTo>
                  <a:lnTo>
                    <a:pt x="64198" y="10740"/>
                  </a:lnTo>
                  <a:close/>
                  <a:moveTo>
                    <a:pt x="8689" y="13636"/>
                  </a:moveTo>
                  <a:lnTo>
                    <a:pt x="7844" y="14783"/>
                  </a:lnTo>
                  <a:lnTo>
                    <a:pt x="7844" y="15024"/>
                  </a:lnTo>
                  <a:lnTo>
                    <a:pt x="7904" y="15205"/>
                  </a:lnTo>
                  <a:lnTo>
                    <a:pt x="8025" y="15446"/>
                  </a:lnTo>
                  <a:lnTo>
                    <a:pt x="8146" y="15627"/>
                  </a:lnTo>
                  <a:lnTo>
                    <a:pt x="8327" y="15748"/>
                  </a:lnTo>
                  <a:lnTo>
                    <a:pt x="8568" y="15869"/>
                  </a:lnTo>
                  <a:lnTo>
                    <a:pt x="8749" y="15929"/>
                  </a:lnTo>
                  <a:lnTo>
                    <a:pt x="9232" y="15929"/>
                  </a:lnTo>
                  <a:lnTo>
                    <a:pt x="9413" y="15869"/>
                  </a:lnTo>
                  <a:lnTo>
                    <a:pt x="9654" y="15748"/>
                  </a:lnTo>
                  <a:lnTo>
                    <a:pt x="9835" y="15627"/>
                  </a:lnTo>
                  <a:lnTo>
                    <a:pt x="9956" y="15446"/>
                  </a:lnTo>
                  <a:lnTo>
                    <a:pt x="10076" y="15205"/>
                  </a:lnTo>
                  <a:lnTo>
                    <a:pt x="10137" y="15024"/>
                  </a:lnTo>
                  <a:lnTo>
                    <a:pt x="10137" y="14783"/>
                  </a:lnTo>
                  <a:lnTo>
                    <a:pt x="10076" y="14420"/>
                  </a:lnTo>
                  <a:lnTo>
                    <a:pt x="9956" y="14119"/>
                  </a:lnTo>
                  <a:lnTo>
                    <a:pt x="9775" y="13938"/>
                  </a:lnTo>
                  <a:lnTo>
                    <a:pt x="9533" y="13757"/>
                  </a:lnTo>
                  <a:lnTo>
                    <a:pt x="9292" y="13636"/>
                  </a:lnTo>
                  <a:close/>
                  <a:moveTo>
                    <a:pt x="14481" y="13636"/>
                  </a:moveTo>
                  <a:lnTo>
                    <a:pt x="14240" y="13757"/>
                  </a:lnTo>
                  <a:lnTo>
                    <a:pt x="13998" y="13938"/>
                  </a:lnTo>
                  <a:lnTo>
                    <a:pt x="13817" y="14119"/>
                  </a:lnTo>
                  <a:lnTo>
                    <a:pt x="13697" y="14420"/>
                  </a:lnTo>
                  <a:lnTo>
                    <a:pt x="13636" y="14783"/>
                  </a:lnTo>
                  <a:lnTo>
                    <a:pt x="13636" y="15024"/>
                  </a:lnTo>
                  <a:lnTo>
                    <a:pt x="13697" y="15205"/>
                  </a:lnTo>
                  <a:lnTo>
                    <a:pt x="13817" y="15446"/>
                  </a:lnTo>
                  <a:lnTo>
                    <a:pt x="13938" y="15627"/>
                  </a:lnTo>
                  <a:lnTo>
                    <a:pt x="14119" y="15748"/>
                  </a:lnTo>
                  <a:lnTo>
                    <a:pt x="14360" y="15869"/>
                  </a:lnTo>
                  <a:lnTo>
                    <a:pt x="14541" y="15929"/>
                  </a:lnTo>
                  <a:lnTo>
                    <a:pt x="15024" y="15929"/>
                  </a:lnTo>
                  <a:lnTo>
                    <a:pt x="15205" y="15869"/>
                  </a:lnTo>
                  <a:lnTo>
                    <a:pt x="15446" y="15748"/>
                  </a:lnTo>
                  <a:lnTo>
                    <a:pt x="15627" y="15627"/>
                  </a:lnTo>
                  <a:lnTo>
                    <a:pt x="15748" y="15446"/>
                  </a:lnTo>
                  <a:lnTo>
                    <a:pt x="15869" y="15205"/>
                  </a:lnTo>
                  <a:lnTo>
                    <a:pt x="15929" y="15024"/>
                  </a:lnTo>
                  <a:lnTo>
                    <a:pt x="15929" y="14783"/>
                  </a:lnTo>
                  <a:lnTo>
                    <a:pt x="15869" y="14420"/>
                  </a:lnTo>
                  <a:lnTo>
                    <a:pt x="15748" y="14119"/>
                  </a:lnTo>
                  <a:lnTo>
                    <a:pt x="15567" y="13938"/>
                  </a:lnTo>
                  <a:lnTo>
                    <a:pt x="15326" y="13757"/>
                  </a:lnTo>
                  <a:lnTo>
                    <a:pt x="15084" y="13636"/>
                  </a:lnTo>
                  <a:close/>
                  <a:moveTo>
                    <a:pt x="20273" y="13636"/>
                  </a:moveTo>
                  <a:lnTo>
                    <a:pt x="20032" y="13757"/>
                  </a:lnTo>
                  <a:lnTo>
                    <a:pt x="19790" y="13938"/>
                  </a:lnTo>
                  <a:lnTo>
                    <a:pt x="19609" y="14119"/>
                  </a:lnTo>
                  <a:lnTo>
                    <a:pt x="19489" y="14420"/>
                  </a:lnTo>
                  <a:lnTo>
                    <a:pt x="19428" y="14783"/>
                  </a:lnTo>
                  <a:lnTo>
                    <a:pt x="19428" y="15024"/>
                  </a:lnTo>
                  <a:lnTo>
                    <a:pt x="19489" y="15205"/>
                  </a:lnTo>
                  <a:lnTo>
                    <a:pt x="19609" y="15446"/>
                  </a:lnTo>
                  <a:lnTo>
                    <a:pt x="19730" y="15627"/>
                  </a:lnTo>
                  <a:lnTo>
                    <a:pt x="19911" y="15748"/>
                  </a:lnTo>
                  <a:lnTo>
                    <a:pt x="20152" y="15869"/>
                  </a:lnTo>
                  <a:lnTo>
                    <a:pt x="20333" y="15929"/>
                  </a:lnTo>
                  <a:lnTo>
                    <a:pt x="20816" y="15929"/>
                  </a:lnTo>
                  <a:lnTo>
                    <a:pt x="20997" y="15869"/>
                  </a:lnTo>
                  <a:lnTo>
                    <a:pt x="21239" y="15748"/>
                  </a:lnTo>
                  <a:lnTo>
                    <a:pt x="21420" y="15627"/>
                  </a:lnTo>
                  <a:lnTo>
                    <a:pt x="21540" y="15446"/>
                  </a:lnTo>
                  <a:lnTo>
                    <a:pt x="21661" y="15205"/>
                  </a:lnTo>
                  <a:lnTo>
                    <a:pt x="21721" y="15024"/>
                  </a:lnTo>
                  <a:lnTo>
                    <a:pt x="21721" y="14783"/>
                  </a:lnTo>
                  <a:lnTo>
                    <a:pt x="21661" y="14420"/>
                  </a:lnTo>
                  <a:lnTo>
                    <a:pt x="21540" y="14119"/>
                  </a:lnTo>
                  <a:lnTo>
                    <a:pt x="21359" y="13938"/>
                  </a:lnTo>
                  <a:lnTo>
                    <a:pt x="21118" y="13757"/>
                  </a:lnTo>
                  <a:lnTo>
                    <a:pt x="20876" y="13636"/>
                  </a:lnTo>
                  <a:close/>
                  <a:moveTo>
                    <a:pt x="26065" y="13636"/>
                  </a:moveTo>
                  <a:lnTo>
                    <a:pt x="25824" y="13757"/>
                  </a:lnTo>
                  <a:lnTo>
                    <a:pt x="25583" y="13938"/>
                  </a:lnTo>
                  <a:lnTo>
                    <a:pt x="25402" y="14119"/>
                  </a:lnTo>
                  <a:lnTo>
                    <a:pt x="25281" y="14420"/>
                  </a:lnTo>
                  <a:lnTo>
                    <a:pt x="25221" y="14783"/>
                  </a:lnTo>
                  <a:lnTo>
                    <a:pt x="25221" y="15024"/>
                  </a:lnTo>
                  <a:lnTo>
                    <a:pt x="25281" y="15205"/>
                  </a:lnTo>
                  <a:lnTo>
                    <a:pt x="25402" y="15446"/>
                  </a:lnTo>
                  <a:lnTo>
                    <a:pt x="25522" y="15627"/>
                  </a:lnTo>
                  <a:lnTo>
                    <a:pt x="25703" y="15748"/>
                  </a:lnTo>
                  <a:lnTo>
                    <a:pt x="25945" y="15869"/>
                  </a:lnTo>
                  <a:lnTo>
                    <a:pt x="26126" y="15929"/>
                  </a:lnTo>
                  <a:lnTo>
                    <a:pt x="26608" y="15929"/>
                  </a:lnTo>
                  <a:lnTo>
                    <a:pt x="26789" y="15869"/>
                  </a:lnTo>
                  <a:lnTo>
                    <a:pt x="27031" y="15748"/>
                  </a:lnTo>
                  <a:lnTo>
                    <a:pt x="27212" y="15627"/>
                  </a:lnTo>
                  <a:lnTo>
                    <a:pt x="27332" y="15446"/>
                  </a:lnTo>
                  <a:lnTo>
                    <a:pt x="27453" y="15205"/>
                  </a:lnTo>
                  <a:lnTo>
                    <a:pt x="27513" y="15024"/>
                  </a:lnTo>
                  <a:lnTo>
                    <a:pt x="27513" y="14783"/>
                  </a:lnTo>
                  <a:lnTo>
                    <a:pt x="27453" y="14420"/>
                  </a:lnTo>
                  <a:lnTo>
                    <a:pt x="27332" y="14119"/>
                  </a:lnTo>
                  <a:lnTo>
                    <a:pt x="27151" y="13938"/>
                  </a:lnTo>
                  <a:lnTo>
                    <a:pt x="26910" y="13757"/>
                  </a:lnTo>
                  <a:lnTo>
                    <a:pt x="26669" y="13636"/>
                  </a:lnTo>
                  <a:close/>
                  <a:moveTo>
                    <a:pt x="31858" y="13636"/>
                  </a:moveTo>
                  <a:lnTo>
                    <a:pt x="31616" y="13757"/>
                  </a:lnTo>
                  <a:lnTo>
                    <a:pt x="31375" y="13938"/>
                  </a:lnTo>
                  <a:lnTo>
                    <a:pt x="31194" y="14119"/>
                  </a:lnTo>
                  <a:lnTo>
                    <a:pt x="31073" y="14420"/>
                  </a:lnTo>
                  <a:lnTo>
                    <a:pt x="31013" y="14783"/>
                  </a:lnTo>
                  <a:lnTo>
                    <a:pt x="31013" y="15024"/>
                  </a:lnTo>
                  <a:lnTo>
                    <a:pt x="31073" y="15205"/>
                  </a:lnTo>
                  <a:lnTo>
                    <a:pt x="31194" y="15446"/>
                  </a:lnTo>
                  <a:lnTo>
                    <a:pt x="31315" y="15627"/>
                  </a:lnTo>
                  <a:lnTo>
                    <a:pt x="31496" y="15748"/>
                  </a:lnTo>
                  <a:lnTo>
                    <a:pt x="31737" y="15869"/>
                  </a:lnTo>
                  <a:lnTo>
                    <a:pt x="31918" y="15929"/>
                  </a:lnTo>
                  <a:lnTo>
                    <a:pt x="32401" y="15929"/>
                  </a:lnTo>
                  <a:lnTo>
                    <a:pt x="32582" y="15869"/>
                  </a:lnTo>
                  <a:lnTo>
                    <a:pt x="32823" y="15748"/>
                  </a:lnTo>
                  <a:lnTo>
                    <a:pt x="33004" y="15627"/>
                  </a:lnTo>
                  <a:lnTo>
                    <a:pt x="33125" y="15446"/>
                  </a:lnTo>
                  <a:lnTo>
                    <a:pt x="33245" y="15205"/>
                  </a:lnTo>
                  <a:lnTo>
                    <a:pt x="33306" y="15024"/>
                  </a:lnTo>
                  <a:lnTo>
                    <a:pt x="33306" y="14783"/>
                  </a:lnTo>
                  <a:lnTo>
                    <a:pt x="33245" y="14420"/>
                  </a:lnTo>
                  <a:lnTo>
                    <a:pt x="33125" y="14119"/>
                  </a:lnTo>
                  <a:lnTo>
                    <a:pt x="32944" y="13938"/>
                  </a:lnTo>
                  <a:lnTo>
                    <a:pt x="32702" y="13757"/>
                  </a:lnTo>
                  <a:lnTo>
                    <a:pt x="32461" y="13636"/>
                  </a:lnTo>
                  <a:close/>
                  <a:moveTo>
                    <a:pt x="37650" y="13636"/>
                  </a:moveTo>
                  <a:lnTo>
                    <a:pt x="37408" y="13757"/>
                  </a:lnTo>
                  <a:lnTo>
                    <a:pt x="37167" y="13938"/>
                  </a:lnTo>
                  <a:lnTo>
                    <a:pt x="36986" y="14119"/>
                  </a:lnTo>
                  <a:lnTo>
                    <a:pt x="36865" y="14420"/>
                  </a:lnTo>
                  <a:lnTo>
                    <a:pt x="36805" y="14783"/>
                  </a:lnTo>
                  <a:lnTo>
                    <a:pt x="36805" y="15024"/>
                  </a:lnTo>
                  <a:lnTo>
                    <a:pt x="36865" y="15205"/>
                  </a:lnTo>
                  <a:lnTo>
                    <a:pt x="36986" y="15446"/>
                  </a:lnTo>
                  <a:lnTo>
                    <a:pt x="37107" y="15627"/>
                  </a:lnTo>
                  <a:lnTo>
                    <a:pt x="37288" y="15748"/>
                  </a:lnTo>
                  <a:lnTo>
                    <a:pt x="37529" y="15869"/>
                  </a:lnTo>
                  <a:lnTo>
                    <a:pt x="37710" y="15929"/>
                  </a:lnTo>
                  <a:lnTo>
                    <a:pt x="38193" y="15929"/>
                  </a:lnTo>
                  <a:lnTo>
                    <a:pt x="38374" y="15869"/>
                  </a:lnTo>
                  <a:lnTo>
                    <a:pt x="38615" y="15748"/>
                  </a:lnTo>
                  <a:lnTo>
                    <a:pt x="38796" y="15627"/>
                  </a:lnTo>
                  <a:lnTo>
                    <a:pt x="38917" y="15446"/>
                  </a:lnTo>
                  <a:lnTo>
                    <a:pt x="39038" y="15205"/>
                  </a:lnTo>
                  <a:lnTo>
                    <a:pt x="39098" y="15024"/>
                  </a:lnTo>
                  <a:lnTo>
                    <a:pt x="39098" y="14783"/>
                  </a:lnTo>
                  <a:lnTo>
                    <a:pt x="39038" y="14420"/>
                  </a:lnTo>
                  <a:lnTo>
                    <a:pt x="38917" y="14119"/>
                  </a:lnTo>
                  <a:lnTo>
                    <a:pt x="38736" y="13938"/>
                  </a:lnTo>
                  <a:lnTo>
                    <a:pt x="38495" y="13757"/>
                  </a:lnTo>
                  <a:lnTo>
                    <a:pt x="38253" y="13636"/>
                  </a:lnTo>
                  <a:close/>
                  <a:moveTo>
                    <a:pt x="43442" y="13636"/>
                  </a:moveTo>
                  <a:lnTo>
                    <a:pt x="43201" y="13757"/>
                  </a:lnTo>
                  <a:lnTo>
                    <a:pt x="42959" y="13938"/>
                  </a:lnTo>
                  <a:lnTo>
                    <a:pt x="42778" y="14119"/>
                  </a:lnTo>
                  <a:lnTo>
                    <a:pt x="42658" y="14420"/>
                  </a:lnTo>
                  <a:lnTo>
                    <a:pt x="42597" y="14783"/>
                  </a:lnTo>
                  <a:lnTo>
                    <a:pt x="42597" y="15024"/>
                  </a:lnTo>
                  <a:lnTo>
                    <a:pt x="42658" y="15205"/>
                  </a:lnTo>
                  <a:lnTo>
                    <a:pt x="42778" y="15446"/>
                  </a:lnTo>
                  <a:lnTo>
                    <a:pt x="42899" y="15627"/>
                  </a:lnTo>
                  <a:lnTo>
                    <a:pt x="43080" y="15748"/>
                  </a:lnTo>
                  <a:lnTo>
                    <a:pt x="43321" y="15869"/>
                  </a:lnTo>
                  <a:lnTo>
                    <a:pt x="43502" y="15929"/>
                  </a:lnTo>
                  <a:lnTo>
                    <a:pt x="43985" y="15929"/>
                  </a:lnTo>
                  <a:lnTo>
                    <a:pt x="44166" y="15869"/>
                  </a:lnTo>
                  <a:lnTo>
                    <a:pt x="44407" y="15748"/>
                  </a:lnTo>
                  <a:lnTo>
                    <a:pt x="44588" y="15627"/>
                  </a:lnTo>
                  <a:lnTo>
                    <a:pt x="44709" y="15446"/>
                  </a:lnTo>
                  <a:lnTo>
                    <a:pt x="44830" y="15205"/>
                  </a:lnTo>
                  <a:lnTo>
                    <a:pt x="44890" y="15024"/>
                  </a:lnTo>
                  <a:lnTo>
                    <a:pt x="44890" y="14783"/>
                  </a:lnTo>
                  <a:lnTo>
                    <a:pt x="44830" y="14420"/>
                  </a:lnTo>
                  <a:lnTo>
                    <a:pt x="44709" y="14119"/>
                  </a:lnTo>
                  <a:lnTo>
                    <a:pt x="44528" y="13938"/>
                  </a:lnTo>
                  <a:lnTo>
                    <a:pt x="44287" y="13757"/>
                  </a:lnTo>
                  <a:lnTo>
                    <a:pt x="44045" y="13636"/>
                  </a:lnTo>
                  <a:close/>
                  <a:moveTo>
                    <a:pt x="49234" y="13636"/>
                  </a:moveTo>
                  <a:lnTo>
                    <a:pt x="48993" y="13757"/>
                  </a:lnTo>
                  <a:lnTo>
                    <a:pt x="48752" y="13938"/>
                  </a:lnTo>
                  <a:lnTo>
                    <a:pt x="48571" y="14119"/>
                  </a:lnTo>
                  <a:lnTo>
                    <a:pt x="48450" y="14420"/>
                  </a:lnTo>
                  <a:lnTo>
                    <a:pt x="48390" y="14783"/>
                  </a:lnTo>
                  <a:lnTo>
                    <a:pt x="48390" y="15024"/>
                  </a:lnTo>
                  <a:lnTo>
                    <a:pt x="48450" y="15205"/>
                  </a:lnTo>
                  <a:lnTo>
                    <a:pt x="48571" y="15446"/>
                  </a:lnTo>
                  <a:lnTo>
                    <a:pt x="48691" y="15627"/>
                  </a:lnTo>
                  <a:lnTo>
                    <a:pt x="48872" y="15748"/>
                  </a:lnTo>
                  <a:lnTo>
                    <a:pt x="49114" y="15869"/>
                  </a:lnTo>
                  <a:lnTo>
                    <a:pt x="49295" y="15929"/>
                  </a:lnTo>
                  <a:lnTo>
                    <a:pt x="49777" y="15929"/>
                  </a:lnTo>
                  <a:lnTo>
                    <a:pt x="49958" y="15869"/>
                  </a:lnTo>
                  <a:lnTo>
                    <a:pt x="50200" y="15748"/>
                  </a:lnTo>
                  <a:lnTo>
                    <a:pt x="50381" y="15627"/>
                  </a:lnTo>
                  <a:lnTo>
                    <a:pt x="50501" y="15446"/>
                  </a:lnTo>
                  <a:lnTo>
                    <a:pt x="50622" y="15205"/>
                  </a:lnTo>
                  <a:lnTo>
                    <a:pt x="50682" y="15024"/>
                  </a:lnTo>
                  <a:lnTo>
                    <a:pt x="50682" y="14783"/>
                  </a:lnTo>
                  <a:lnTo>
                    <a:pt x="50622" y="14420"/>
                  </a:lnTo>
                  <a:lnTo>
                    <a:pt x="50501" y="14119"/>
                  </a:lnTo>
                  <a:lnTo>
                    <a:pt x="50320" y="13938"/>
                  </a:lnTo>
                  <a:lnTo>
                    <a:pt x="50079" y="13757"/>
                  </a:lnTo>
                  <a:lnTo>
                    <a:pt x="49838" y="13636"/>
                  </a:lnTo>
                  <a:close/>
                  <a:moveTo>
                    <a:pt x="55027" y="13636"/>
                  </a:moveTo>
                  <a:lnTo>
                    <a:pt x="54785" y="13757"/>
                  </a:lnTo>
                  <a:lnTo>
                    <a:pt x="54544" y="13938"/>
                  </a:lnTo>
                  <a:lnTo>
                    <a:pt x="54363" y="14119"/>
                  </a:lnTo>
                  <a:lnTo>
                    <a:pt x="54242" y="14420"/>
                  </a:lnTo>
                  <a:lnTo>
                    <a:pt x="54182" y="14783"/>
                  </a:lnTo>
                  <a:lnTo>
                    <a:pt x="54182" y="15024"/>
                  </a:lnTo>
                  <a:lnTo>
                    <a:pt x="54242" y="15205"/>
                  </a:lnTo>
                  <a:lnTo>
                    <a:pt x="54363" y="15446"/>
                  </a:lnTo>
                  <a:lnTo>
                    <a:pt x="54483" y="15627"/>
                  </a:lnTo>
                  <a:lnTo>
                    <a:pt x="54665" y="15748"/>
                  </a:lnTo>
                  <a:lnTo>
                    <a:pt x="54906" y="15869"/>
                  </a:lnTo>
                  <a:lnTo>
                    <a:pt x="55087" y="15929"/>
                  </a:lnTo>
                  <a:lnTo>
                    <a:pt x="55570" y="15929"/>
                  </a:lnTo>
                  <a:lnTo>
                    <a:pt x="55751" y="15869"/>
                  </a:lnTo>
                  <a:lnTo>
                    <a:pt x="55992" y="15748"/>
                  </a:lnTo>
                  <a:lnTo>
                    <a:pt x="56173" y="15627"/>
                  </a:lnTo>
                  <a:lnTo>
                    <a:pt x="56294" y="15446"/>
                  </a:lnTo>
                  <a:lnTo>
                    <a:pt x="56414" y="15205"/>
                  </a:lnTo>
                  <a:lnTo>
                    <a:pt x="56475" y="15024"/>
                  </a:lnTo>
                  <a:lnTo>
                    <a:pt x="56475" y="14783"/>
                  </a:lnTo>
                  <a:lnTo>
                    <a:pt x="56414" y="14420"/>
                  </a:lnTo>
                  <a:lnTo>
                    <a:pt x="56294" y="14119"/>
                  </a:lnTo>
                  <a:lnTo>
                    <a:pt x="56113" y="13938"/>
                  </a:lnTo>
                  <a:lnTo>
                    <a:pt x="55871" y="13757"/>
                  </a:lnTo>
                  <a:lnTo>
                    <a:pt x="55630" y="13636"/>
                  </a:lnTo>
                  <a:close/>
                  <a:moveTo>
                    <a:pt x="60819" y="13636"/>
                  </a:moveTo>
                  <a:lnTo>
                    <a:pt x="60577" y="13757"/>
                  </a:lnTo>
                  <a:lnTo>
                    <a:pt x="60336" y="13938"/>
                  </a:lnTo>
                  <a:lnTo>
                    <a:pt x="60155" y="14119"/>
                  </a:lnTo>
                  <a:lnTo>
                    <a:pt x="60034" y="14420"/>
                  </a:lnTo>
                  <a:lnTo>
                    <a:pt x="59974" y="14783"/>
                  </a:lnTo>
                  <a:lnTo>
                    <a:pt x="59974" y="15024"/>
                  </a:lnTo>
                  <a:lnTo>
                    <a:pt x="60034" y="15205"/>
                  </a:lnTo>
                  <a:lnTo>
                    <a:pt x="60155" y="15446"/>
                  </a:lnTo>
                  <a:lnTo>
                    <a:pt x="60276" y="15627"/>
                  </a:lnTo>
                  <a:lnTo>
                    <a:pt x="60457" y="15748"/>
                  </a:lnTo>
                  <a:lnTo>
                    <a:pt x="60698" y="15869"/>
                  </a:lnTo>
                  <a:lnTo>
                    <a:pt x="60879" y="15929"/>
                  </a:lnTo>
                  <a:lnTo>
                    <a:pt x="61362" y="15929"/>
                  </a:lnTo>
                  <a:lnTo>
                    <a:pt x="61543" y="15869"/>
                  </a:lnTo>
                  <a:lnTo>
                    <a:pt x="61784" y="15748"/>
                  </a:lnTo>
                  <a:lnTo>
                    <a:pt x="61965" y="15627"/>
                  </a:lnTo>
                  <a:lnTo>
                    <a:pt x="62086" y="15446"/>
                  </a:lnTo>
                  <a:lnTo>
                    <a:pt x="62206" y="15205"/>
                  </a:lnTo>
                  <a:lnTo>
                    <a:pt x="62267" y="15024"/>
                  </a:lnTo>
                  <a:lnTo>
                    <a:pt x="62267" y="14783"/>
                  </a:lnTo>
                  <a:lnTo>
                    <a:pt x="62206" y="14420"/>
                  </a:lnTo>
                  <a:lnTo>
                    <a:pt x="62086" y="14119"/>
                  </a:lnTo>
                  <a:lnTo>
                    <a:pt x="61905" y="13938"/>
                  </a:lnTo>
                  <a:lnTo>
                    <a:pt x="61663" y="13757"/>
                  </a:lnTo>
                  <a:lnTo>
                    <a:pt x="61422" y="13636"/>
                  </a:lnTo>
                  <a:close/>
                  <a:moveTo>
                    <a:pt x="66611" y="13636"/>
                  </a:moveTo>
                  <a:lnTo>
                    <a:pt x="66370" y="13757"/>
                  </a:lnTo>
                  <a:lnTo>
                    <a:pt x="66128" y="13938"/>
                  </a:lnTo>
                  <a:lnTo>
                    <a:pt x="65947" y="14119"/>
                  </a:lnTo>
                  <a:lnTo>
                    <a:pt x="65827" y="14420"/>
                  </a:lnTo>
                  <a:lnTo>
                    <a:pt x="65766" y="14783"/>
                  </a:lnTo>
                  <a:lnTo>
                    <a:pt x="65766" y="15024"/>
                  </a:lnTo>
                  <a:lnTo>
                    <a:pt x="65827" y="15205"/>
                  </a:lnTo>
                  <a:lnTo>
                    <a:pt x="65947" y="15446"/>
                  </a:lnTo>
                  <a:lnTo>
                    <a:pt x="66068" y="15627"/>
                  </a:lnTo>
                  <a:lnTo>
                    <a:pt x="66249" y="15748"/>
                  </a:lnTo>
                  <a:lnTo>
                    <a:pt x="66490" y="15869"/>
                  </a:lnTo>
                  <a:lnTo>
                    <a:pt x="66671" y="15929"/>
                  </a:lnTo>
                  <a:lnTo>
                    <a:pt x="67154" y="15929"/>
                  </a:lnTo>
                  <a:lnTo>
                    <a:pt x="67335" y="15869"/>
                  </a:lnTo>
                  <a:lnTo>
                    <a:pt x="67576" y="15748"/>
                  </a:lnTo>
                  <a:lnTo>
                    <a:pt x="67757" y="15627"/>
                  </a:lnTo>
                  <a:lnTo>
                    <a:pt x="67878" y="15446"/>
                  </a:lnTo>
                  <a:lnTo>
                    <a:pt x="67999" y="15205"/>
                  </a:lnTo>
                  <a:lnTo>
                    <a:pt x="68059" y="15024"/>
                  </a:lnTo>
                  <a:lnTo>
                    <a:pt x="68059" y="14783"/>
                  </a:lnTo>
                  <a:lnTo>
                    <a:pt x="67214" y="13636"/>
                  </a:lnTo>
                  <a:close/>
                  <a:moveTo>
                    <a:pt x="6517" y="16593"/>
                  </a:moveTo>
                  <a:lnTo>
                    <a:pt x="5310" y="18523"/>
                  </a:lnTo>
                  <a:lnTo>
                    <a:pt x="5431" y="18644"/>
                  </a:lnTo>
                  <a:lnTo>
                    <a:pt x="5672" y="18765"/>
                  </a:lnTo>
                  <a:lnTo>
                    <a:pt x="5853" y="18825"/>
                  </a:lnTo>
                  <a:lnTo>
                    <a:pt x="6336" y="18825"/>
                  </a:lnTo>
                  <a:lnTo>
                    <a:pt x="6517" y="18765"/>
                  </a:lnTo>
                  <a:lnTo>
                    <a:pt x="6758" y="18644"/>
                  </a:lnTo>
                  <a:lnTo>
                    <a:pt x="6939" y="18523"/>
                  </a:lnTo>
                  <a:lnTo>
                    <a:pt x="7060" y="18342"/>
                  </a:lnTo>
                  <a:lnTo>
                    <a:pt x="7180" y="18101"/>
                  </a:lnTo>
                  <a:lnTo>
                    <a:pt x="7241" y="17920"/>
                  </a:lnTo>
                  <a:lnTo>
                    <a:pt x="7241" y="17679"/>
                  </a:lnTo>
                  <a:lnTo>
                    <a:pt x="7180" y="17317"/>
                  </a:lnTo>
                  <a:lnTo>
                    <a:pt x="7060" y="17015"/>
                  </a:lnTo>
                  <a:lnTo>
                    <a:pt x="6818" y="16774"/>
                  </a:lnTo>
                  <a:lnTo>
                    <a:pt x="6517" y="16593"/>
                  </a:lnTo>
                  <a:close/>
                  <a:moveTo>
                    <a:pt x="11645" y="16532"/>
                  </a:moveTo>
                  <a:lnTo>
                    <a:pt x="11464" y="16593"/>
                  </a:lnTo>
                  <a:lnTo>
                    <a:pt x="11223" y="16713"/>
                  </a:lnTo>
                  <a:lnTo>
                    <a:pt x="11042" y="16834"/>
                  </a:lnTo>
                  <a:lnTo>
                    <a:pt x="10921" y="17015"/>
                  </a:lnTo>
                  <a:lnTo>
                    <a:pt x="10800" y="17256"/>
                  </a:lnTo>
                  <a:lnTo>
                    <a:pt x="10740" y="17437"/>
                  </a:lnTo>
                  <a:lnTo>
                    <a:pt x="10740" y="17679"/>
                  </a:lnTo>
                  <a:lnTo>
                    <a:pt x="10740" y="17920"/>
                  </a:lnTo>
                  <a:lnTo>
                    <a:pt x="10800" y="18101"/>
                  </a:lnTo>
                  <a:lnTo>
                    <a:pt x="10921" y="18342"/>
                  </a:lnTo>
                  <a:lnTo>
                    <a:pt x="11042" y="18523"/>
                  </a:lnTo>
                  <a:lnTo>
                    <a:pt x="11223" y="18644"/>
                  </a:lnTo>
                  <a:lnTo>
                    <a:pt x="11464" y="18765"/>
                  </a:lnTo>
                  <a:lnTo>
                    <a:pt x="11645" y="18825"/>
                  </a:lnTo>
                  <a:lnTo>
                    <a:pt x="12128" y="18825"/>
                  </a:lnTo>
                  <a:lnTo>
                    <a:pt x="12309" y="18765"/>
                  </a:lnTo>
                  <a:lnTo>
                    <a:pt x="12550" y="18644"/>
                  </a:lnTo>
                  <a:lnTo>
                    <a:pt x="12731" y="18523"/>
                  </a:lnTo>
                  <a:lnTo>
                    <a:pt x="12852" y="18342"/>
                  </a:lnTo>
                  <a:lnTo>
                    <a:pt x="12973" y="18101"/>
                  </a:lnTo>
                  <a:lnTo>
                    <a:pt x="13033" y="17920"/>
                  </a:lnTo>
                  <a:lnTo>
                    <a:pt x="13033" y="17679"/>
                  </a:lnTo>
                  <a:lnTo>
                    <a:pt x="13033" y="17437"/>
                  </a:lnTo>
                  <a:lnTo>
                    <a:pt x="12973" y="17256"/>
                  </a:lnTo>
                  <a:lnTo>
                    <a:pt x="12852" y="17015"/>
                  </a:lnTo>
                  <a:lnTo>
                    <a:pt x="12731" y="16834"/>
                  </a:lnTo>
                  <a:lnTo>
                    <a:pt x="12550" y="16713"/>
                  </a:lnTo>
                  <a:lnTo>
                    <a:pt x="12309" y="16593"/>
                  </a:lnTo>
                  <a:lnTo>
                    <a:pt x="12128" y="16532"/>
                  </a:lnTo>
                  <a:close/>
                  <a:moveTo>
                    <a:pt x="17437" y="16532"/>
                  </a:moveTo>
                  <a:lnTo>
                    <a:pt x="17256" y="16593"/>
                  </a:lnTo>
                  <a:lnTo>
                    <a:pt x="17015" y="16713"/>
                  </a:lnTo>
                  <a:lnTo>
                    <a:pt x="16834" y="16834"/>
                  </a:lnTo>
                  <a:lnTo>
                    <a:pt x="16713" y="17015"/>
                  </a:lnTo>
                  <a:lnTo>
                    <a:pt x="16593" y="17256"/>
                  </a:lnTo>
                  <a:lnTo>
                    <a:pt x="16532" y="17437"/>
                  </a:lnTo>
                  <a:lnTo>
                    <a:pt x="16532" y="17679"/>
                  </a:lnTo>
                  <a:lnTo>
                    <a:pt x="16532" y="17920"/>
                  </a:lnTo>
                  <a:lnTo>
                    <a:pt x="16593" y="18101"/>
                  </a:lnTo>
                  <a:lnTo>
                    <a:pt x="16713" y="18342"/>
                  </a:lnTo>
                  <a:lnTo>
                    <a:pt x="16834" y="18523"/>
                  </a:lnTo>
                  <a:lnTo>
                    <a:pt x="17015" y="18644"/>
                  </a:lnTo>
                  <a:lnTo>
                    <a:pt x="17256" y="18765"/>
                  </a:lnTo>
                  <a:lnTo>
                    <a:pt x="17437" y="18825"/>
                  </a:lnTo>
                  <a:lnTo>
                    <a:pt x="17920" y="18825"/>
                  </a:lnTo>
                  <a:lnTo>
                    <a:pt x="18101" y="18765"/>
                  </a:lnTo>
                  <a:lnTo>
                    <a:pt x="18342" y="18644"/>
                  </a:lnTo>
                  <a:lnTo>
                    <a:pt x="18523" y="18523"/>
                  </a:lnTo>
                  <a:lnTo>
                    <a:pt x="18644" y="18342"/>
                  </a:lnTo>
                  <a:lnTo>
                    <a:pt x="18765" y="18101"/>
                  </a:lnTo>
                  <a:lnTo>
                    <a:pt x="18825" y="17920"/>
                  </a:lnTo>
                  <a:lnTo>
                    <a:pt x="18825" y="17679"/>
                  </a:lnTo>
                  <a:lnTo>
                    <a:pt x="18825" y="17437"/>
                  </a:lnTo>
                  <a:lnTo>
                    <a:pt x="18765" y="17256"/>
                  </a:lnTo>
                  <a:lnTo>
                    <a:pt x="18644" y="17015"/>
                  </a:lnTo>
                  <a:lnTo>
                    <a:pt x="18523" y="16834"/>
                  </a:lnTo>
                  <a:lnTo>
                    <a:pt x="18342" y="16713"/>
                  </a:lnTo>
                  <a:lnTo>
                    <a:pt x="18101" y="16593"/>
                  </a:lnTo>
                  <a:lnTo>
                    <a:pt x="17920" y="16532"/>
                  </a:lnTo>
                  <a:close/>
                  <a:moveTo>
                    <a:pt x="23230" y="16532"/>
                  </a:moveTo>
                  <a:lnTo>
                    <a:pt x="23049" y="16593"/>
                  </a:lnTo>
                  <a:lnTo>
                    <a:pt x="22807" y="16713"/>
                  </a:lnTo>
                  <a:lnTo>
                    <a:pt x="22626" y="16834"/>
                  </a:lnTo>
                  <a:lnTo>
                    <a:pt x="22506" y="17015"/>
                  </a:lnTo>
                  <a:lnTo>
                    <a:pt x="22385" y="17256"/>
                  </a:lnTo>
                  <a:lnTo>
                    <a:pt x="22325" y="17437"/>
                  </a:lnTo>
                  <a:lnTo>
                    <a:pt x="22325" y="17679"/>
                  </a:lnTo>
                  <a:lnTo>
                    <a:pt x="22325" y="17920"/>
                  </a:lnTo>
                  <a:lnTo>
                    <a:pt x="22385" y="18101"/>
                  </a:lnTo>
                  <a:lnTo>
                    <a:pt x="22506" y="18342"/>
                  </a:lnTo>
                  <a:lnTo>
                    <a:pt x="22626" y="18523"/>
                  </a:lnTo>
                  <a:lnTo>
                    <a:pt x="22807" y="18644"/>
                  </a:lnTo>
                  <a:lnTo>
                    <a:pt x="23049" y="18765"/>
                  </a:lnTo>
                  <a:lnTo>
                    <a:pt x="23230" y="18825"/>
                  </a:lnTo>
                  <a:lnTo>
                    <a:pt x="23712" y="18825"/>
                  </a:lnTo>
                  <a:lnTo>
                    <a:pt x="23893" y="18765"/>
                  </a:lnTo>
                  <a:lnTo>
                    <a:pt x="24135" y="18644"/>
                  </a:lnTo>
                  <a:lnTo>
                    <a:pt x="24316" y="18523"/>
                  </a:lnTo>
                  <a:lnTo>
                    <a:pt x="24436" y="18342"/>
                  </a:lnTo>
                  <a:lnTo>
                    <a:pt x="24557" y="18101"/>
                  </a:lnTo>
                  <a:lnTo>
                    <a:pt x="24617" y="17920"/>
                  </a:lnTo>
                  <a:lnTo>
                    <a:pt x="24617" y="17679"/>
                  </a:lnTo>
                  <a:lnTo>
                    <a:pt x="24617" y="17437"/>
                  </a:lnTo>
                  <a:lnTo>
                    <a:pt x="24557" y="17256"/>
                  </a:lnTo>
                  <a:lnTo>
                    <a:pt x="24436" y="17015"/>
                  </a:lnTo>
                  <a:lnTo>
                    <a:pt x="24316" y="16834"/>
                  </a:lnTo>
                  <a:lnTo>
                    <a:pt x="24135" y="16713"/>
                  </a:lnTo>
                  <a:lnTo>
                    <a:pt x="23893" y="16593"/>
                  </a:lnTo>
                  <a:lnTo>
                    <a:pt x="23712" y="16532"/>
                  </a:lnTo>
                  <a:close/>
                  <a:moveTo>
                    <a:pt x="29022" y="16532"/>
                  </a:moveTo>
                  <a:lnTo>
                    <a:pt x="28841" y="16593"/>
                  </a:lnTo>
                  <a:lnTo>
                    <a:pt x="28599" y="16713"/>
                  </a:lnTo>
                  <a:lnTo>
                    <a:pt x="28418" y="16834"/>
                  </a:lnTo>
                  <a:lnTo>
                    <a:pt x="28298" y="17015"/>
                  </a:lnTo>
                  <a:lnTo>
                    <a:pt x="28177" y="17256"/>
                  </a:lnTo>
                  <a:lnTo>
                    <a:pt x="28117" y="17437"/>
                  </a:lnTo>
                  <a:lnTo>
                    <a:pt x="28117" y="17679"/>
                  </a:lnTo>
                  <a:lnTo>
                    <a:pt x="28117" y="17920"/>
                  </a:lnTo>
                  <a:lnTo>
                    <a:pt x="28177" y="18101"/>
                  </a:lnTo>
                  <a:lnTo>
                    <a:pt x="28298" y="18342"/>
                  </a:lnTo>
                  <a:lnTo>
                    <a:pt x="28418" y="18523"/>
                  </a:lnTo>
                  <a:lnTo>
                    <a:pt x="28599" y="18644"/>
                  </a:lnTo>
                  <a:lnTo>
                    <a:pt x="28841" y="18765"/>
                  </a:lnTo>
                  <a:lnTo>
                    <a:pt x="29022" y="18825"/>
                  </a:lnTo>
                  <a:lnTo>
                    <a:pt x="29505" y="18825"/>
                  </a:lnTo>
                  <a:lnTo>
                    <a:pt x="29686" y="18765"/>
                  </a:lnTo>
                  <a:lnTo>
                    <a:pt x="29927" y="18644"/>
                  </a:lnTo>
                  <a:lnTo>
                    <a:pt x="30108" y="18523"/>
                  </a:lnTo>
                  <a:lnTo>
                    <a:pt x="30229" y="18342"/>
                  </a:lnTo>
                  <a:lnTo>
                    <a:pt x="30349" y="18101"/>
                  </a:lnTo>
                  <a:lnTo>
                    <a:pt x="30410" y="17920"/>
                  </a:lnTo>
                  <a:lnTo>
                    <a:pt x="30410" y="17679"/>
                  </a:lnTo>
                  <a:lnTo>
                    <a:pt x="30410" y="17437"/>
                  </a:lnTo>
                  <a:lnTo>
                    <a:pt x="30349" y="17256"/>
                  </a:lnTo>
                  <a:lnTo>
                    <a:pt x="30229" y="17015"/>
                  </a:lnTo>
                  <a:lnTo>
                    <a:pt x="30108" y="16834"/>
                  </a:lnTo>
                  <a:lnTo>
                    <a:pt x="29927" y="16713"/>
                  </a:lnTo>
                  <a:lnTo>
                    <a:pt x="29686" y="16593"/>
                  </a:lnTo>
                  <a:lnTo>
                    <a:pt x="29505" y="16532"/>
                  </a:lnTo>
                  <a:close/>
                  <a:moveTo>
                    <a:pt x="34814" y="16532"/>
                  </a:moveTo>
                  <a:lnTo>
                    <a:pt x="34633" y="16593"/>
                  </a:lnTo>
                  <a:lnTo>
                    <a:pt x="34392" y="16713"/>
                  </a:lnTo>
                  <a:lnTo>
                    <a:pt x="34211" y="16834"/>
                  </a:lnTo>
                  <a:lnTo>
                    <a:pt x="34090" y="17015"/>
                  </a:lnTo>
                  <a:lnTo>
                    <a:pt x="33969" y="17256"/>
                  </a:lnTo>
                  <a:lnTo>
                    <a:pt x="33909" y="17437"/>
                  </a:lnTo>
                  <a:lnTo>
                    <a:pt x="33909" y="17679"/>
                  </a:lnTo>
                  <a:lnTo>
                    <a:pt x="33909" y="17920"/>
                  </a:lnTo>
                  <a:lnTo>
                    <a:pt x="33969" y="18101"/>
                  </a:lnTo>
                  <a:lnTo>
                    <a:pt x="34090" y="18342"/>
                  </a:lnTo>
                  <a:lnTo>
                    <a:pt x="34211" y="18523"/>
                  </a:lnTo>
                  <a:lnTo>
                    <a:pt x="34392" y="18644"/>
                  </a:lnTo>
                  <a:lnTo>
                    <a:pt x="34633" y="18765"/>
                  </a:lnTo>
                  <a:lnTo>
                    <a:pt x="34814" y="18825"/>
                  </a:lnTo>
                  <a:lnTo>
                    <a:pt x="35297" y="18825"/>
                  </a:lnTo>
                  <a:lnTo>
                    <a:pt x="35478" y="18765"/>
                  </a:lnTo>
                  <a:lnTo>
                    <a:pt x="35719" y="18644"/>
                  </a:lnTo>
                  <a:lnTo>
                    <a:pt x="35900" y="18523"/>
                  </a:lnTo>
                  <a:lnTo>
                    <a:pt x="36021" y="18342"/>
                  </a:lnTo>
                  <a:lnTo>
                    <a:pt x="36141" y="18101"/>
                  </a:lnTo>
                  <a:lnTo>
                    <a:pt x="36202" y="17920"/>
                  </a:lnTo>
                  <a:lnTo>
                    <a:pt x="36202" y="17679"/>
                  </a:lnTo>
                  <a:lnTo>
                    <a:pt x="36202" y="17437"/>
                  </a:lnTo>
                  <a:lnTo>
                    <a:pt x="36141" y="17256"/>
                  </a:lnTo>
                  <a:lnTo>
                    <a:pt x="36021" y="17015"/>
                  </a:lnTo>
                  <a:lnTo>
                    <a:pt x="35900" y="16834"/>
                  </a:lnTo>
                  <a:lnTo>
                    <a:pt x="35719" y="16713"/>
                  </a:lnTo>
                  <a:lnTo>
                    <a:pt x="35478" y="16593"/>
                  </a:lnTo>
                  <a:lnTo>
                    <a:pt x="35297" y="16532"/>
                  </a:lnTo>
                  <a:close/>
                  <a:moveTo>
                    <a:pt x="40606" y="16532"/>
                  </a:moveTo>
                  <a:lnTo>
                    <a:pt x="40425" y="16593"/>
                  </a:lnTo>
                  <a:lnTo>
                    <a:pt x="40184" y="16713"/>
                  </a:lnTo>
                  <a:lnTo>
                    <a:pt x="40003" y="16834"/>
                  </a:lnTo>
                  <a:lnTo>
                    <a:pt x="39882" y="17015"/>
                  </a:lnTo>
                  <a:lnTo>
                    <a:pt x="39762" y="17256"/>
                  </a:lnTo>
                  <a:lnTo>
                    <a:pt x="39701" y="17437"/>
                  </a:lnTo>
                  <a:lnTo>
                    <a:pt x="39701" y="17679"/>
                  </a:lnTo>
                  <a:lnTo>
                    <a:pt x="39701" y="17920"/>
                  </a:lnTo>
                  <a:lnTo>
                    <a:pt x="39762" y="18101"/>
                  </a:lnTo>
                  <a:lnTo>
                    <a:pt x="39882" y="18342"/>
                  </a:lnTo>
                  <a:lnTo>
                    <a:pt x="40003" y="18523"/>
                  </a:lnTo>
                  <a:lnTo>
                    <a:pt x="40184" y="18644"/>
                  </a:lnTo>
                  <a:lnTo>
                    <a:pt x="40425" y="18765"/>
                  </a:lnTo>
                  <a:lnTo>
                    <a:pt x="40606" y="18825"/>
                  </a:lnTo>
                  <a:lnTo>
                    <a:pt x="41089" y="18825"/>
                  </a:lnTo>
                  <a:lnTo>
                    <a:pt x="41270" y="18765"/>
                  </a:lnTo>
                  <a:lnTo>
                    <a:pt x="41511" y="18644"/>
                  </a:lnTo>
                  <a:lnTo>
                    <a:pt x="41692" y="18523"/>
                  </a:lnTo>
                  <a:lnTo>
                    <a:pt x="41813" y="18342"/>
                  </a:lnTo>
                  <a:lnTo>
                    <a:pt x="41934" y="18101"/>
                  </a:lnTo>
                  <a:lnTo>
                    <a:pt x="41994" y="17920"/>
                  </a:lnTo>
                  <a:lnTo>
                    <a:pt x="41994" y="17679"/>
                  </a:lnTo>
                  <a:lnTo>
                    <a:pt x="41994" y="17437"/>
                  </a:lnTo>
                  <a:lnTo>
                    <a:pt x="41934" y="17256"/>
                  </a:lnTo>
                  <a:lnTo>
                    <a:pt x="41813" y="17015"/>
                  </a:lnTo>
                  <a:lnTo>
                    <a:pt x="41692" y="16834"/>
                  </a:lnTo>
                  <a:lnTo>
                    <a:pt x="41511" y="16713"/>
                  </a:lnTo>
                  <a:lnTo>
                    <a:pt x="41270" y="16593"/>
                  </a:lnTo>
                  <a:lnTo>
                    <a:pt x="41089" y="16532"/>
                  </a:lnTo>
                  <a:close/>
                  <a:moveTo>
                    <a:pt x="46399" y="16532"/>
                  </a:moveTo>
                  <a:lnTo>
                    <a:pt x="46218" y="16593"/>
                  </a:lnTo>
                  <a:lnTo>
                    <a:pt x="45976" y="16713"/>
                  </a:lnTo>
                  <a:lnTo>
                    <a:pt x="45795" y="16834"/>
                  </a:lnTo>
                  <a:lnTo>
                    <a:pt x="45674" y="17015"/>
                  </a:lnTo>
                  <a:lnTo>
                    <a:pt x="45554" y="17256"/>
                  </a:lnTo>
                  <a:lnTo>
                    <a:pt x="45493" y="17437"/>
                  </a:lnTo>
                  <a:lnTo>
                    <a:pt x="45493" y="17679"/>
                  </a:lnTo>
                  <a:lnTo>
                    <a:pt x="45493" y="17920"/>
                  </a:lnTo>
                  <a:lnTo>
                    <a:pt x="45554" y="18101"/>
                  </a:lnTo>
                  <a:lnTo>
                    <a:pt x="45674" y="18342"/>
                  </a:lnTo>
                  <a:lnTo>
                    <a:pt x="45795" y="18523"/>
                  </a:lnTo>
                  <a:lnTo>
                    <a:pt x="45976" y="18644"/>
                  </a:lnTo>
                  <a:lnTo>
                    <a:pt x="46218" y="18765"/>
                  </a:lnTo>
                  <a:lnTo>
                    <a:pt x="46399" y="18825"/>
                  </a:lnTo>
                  <a:lnTo>
                    <a:pt x="46881" y="18825"/>
                  </a:lnTo>
                  <a:lnTo>
                    <a:pt x="47062" y="18765"/>
                  </a:lnTo>
                  <a:lnTo>
                    <a:pt x="47304" y="18644"/>
                  </a:lnTo>
                  <a:lnTo>
                    <a:pt x="47485" y="18523"/>
                  </a:lnTo>
                  <a:lnTo>
                    <a:pt x="47605" y="18342"/>
                  </a:lnTo>
                  <a:lnTo>
                    <a:pt x="47726" y="18101"/>
                  </a:lnTo>
                  <a:lnTo>
                    <a:pt x="47786" y="17920"/>
                  </a:lnTo>
                  <a:lnTo>
                    <a:pt x="47786" y="17679"/>
                  </a:lnTo>
                  <a:lnTo>
                    <a:pt x="47786" y="17437"/>
                  </a:lnTo>
                  <a:lnTo>
                    <a:pt x="47726" y="17256"/>
                  </a:lnTo>
                  <a:lnTo>
                    <a:pt x="47605" y="17015"/>
                  </a:lnTo>
                  <a:lnTo>
                    <a:pt x="47485" y="16834"/>
                  </a:lnTo>
                  <a:lnTo>
                    <a:pt x="47304" y="16713"/>
                  </a:lnTo>
                  <a:lnTo>
                    <a:pt x="47062" y="16593"/>
                  </a:lnTo>
                  <a:lnTo>
                    <a:pt x="46881" y="16532"/>
                  </a:lnTo>
                  <a:close/>
                  <a:moveTo>
                    <a:pt x="52191" y="16532"/>
                  </a:moveTo>
                  <a:lnTo>
                    <a:pt x="52010" y="16593"/>
                  </a:lnTo>
                  <a:lnTo>
                    <a:pt x="51768" y="16713"/>
                  </a:lnTo>
                  <a:lnTo>
                    <a:pt x="51587" y="16834"/>
                  </a:lnTo>
                  <a:lnTo>
                    <a:pt x="51467" y="17015"/>
                  </a:lnTo>
                  <a:lnTo>
                    <a:pt x="51346" y="17256"/>
                  </a:lnTo>
                  <a:lnTo>
                    <a:pt x="51286" y="17437"/>
                  </a:lnTo>
                  <a:lnTo>
                    <a:pt x="51286" y="17679"/>
                  </a:lnTo>
                  <a:lnTo>
                    <a:pt x="51286" y="17920"/>
                  </a:lnTo>
                  <a:lnTo>
                    <a:pt x="51346" y="18101"/>
                  </a:lnTo>
                  <a:lnTo>
                    <a:pt x="51467" y="18342"/>
                  </a:lnTo>
                  <a:lnTo>
                    <a:pt x="51587" y="18523"/>
                  </a:lnTo>
                  <a:lnTo>
                    <a:pt x="51768" y="18644"/>
                  </a:lnTo>
                  <a:lnTo>
                    <a:pt x="52010" y="18765"/>
                  </a:lnTo>
                  <a:lnTo>
                    <a:pt x="52191" y="18825"/>
                  </a:lnTo>
                  <a:lnTo>
                    <a:pt x="52673" y="18825"/>
                  </a:lnTo>
                  <a:lnTo>
                    <a:pt x="52854" y="18765"/>
                  </a:lnTo>
                  <a:lnTo>
                    <a:pt x="53096" y="18644"/>
                  </a:lnTo>
                  <a:lnTo>
                    <a:pt x="53277" y="18523"/>
                  </a:lnTo>
                  <a:lnTo>
                    <a:pt x="53397" y="18342"/>
                  </a:lnTo>
                  <a:lnTo>
                    <a:pt x="53518" y="18101"/>
                  </a:lnTo>
                  <a:lnTo>
                    <a:pt x="53578" y="17920"/>
                  </a:lnTo>
                  <a:lnTo>
                    <a:pt x="53578" y="17679"/>
                  </a:lnTo>
                  <a:lnTo>
                    <a:pt x="53578" y="17437"/>
                  </a:lnTo>
                  <a:lnTo>
                    <a:pt x="53518" y="17256"/>
                  </a:lnTo>
                  <a:lnTo>
                    <a:pt x="53397" y="17015"/>
                  </a:lnTo>
                  <a:lnTo>
                    <a:pt x="53277" y="16834"/>
                  </a:lnTo>
                  <a:lnTo>
                    <a:pt x="53096" y="16713"/>
                  </a:lnTo>
                  <a:lnTo>
                    <a:pt x="52854" y="16593"/>
                  </a:lnTo>
                  <a:lnTo>
                    <a:pt x="52673" y="16532"/>
                  </a:lnTo>
                  <a:close/>
                  <a:moveTo>
                    <a:pt x="57983" y="16532"/>
                  </a:moveTo>
                  <a:lnTo>
                    <a:pt x="57802" y="16593"/>
                  </a:lnTo>
                  <a:lnTo>
                    <a:pt x="57561" y="16713"/>
                  </a:lnTo>
                  <a:lnTo>
                    <a:pt x="57380" y="16834"/>
                  </a:lnTo>
                  <a:lnTo>
                    <a:pt x="57259" y="17015"/>
                  </a:lnTo>
                  <a:lnTo>
                    <a:pt x="57138" y="17256"/>
                  </a:lnTo>
                  <a:lnTo>
                    <a:pt x="57078" y="17437"/>
                  </a:lnTo>
                  <a:lnTo>
                    <a:pt x="57078" y="17679"/>
                  </a:lnTo>
                  <a:lnTo>
                    <a:pt x="57078" y="17920"/>
                  </a:lnTo>
                  <a:lnTo>
                    <a:pt x="57138" y="18101"/>
                  </a:lnTo>
                  <a:lnTo>
                    <a:pt x="57259" y="18342"/>
                  </a:lnTo>
                  <a:lnTo>
                    <a:pt x="57380" y="18523"/>
                  </a:lnTo>
                  <a:lnTo>
                    <a:pt x="57561" y="18644"/>
                  </a:lnTo>
                  <a:lnTo>
                    <a:pt x="57802" y="18765"/>
                  </a:lnTo>
                  <a:lnTo>
                    <a:pt x="57983" y="18825"/>
                  </a:lnTo>
                  <a:lnTo>
                    <a:pt x="58466" y="18825"/>
                  </a:lnTo>
                  <a:lnTo>
                    <a:pt x="58647" y="18765"/>
                  </a:lnTo>
                  <a:lnTo>
                    <a:pt x="58888" y="18644"/>
                  </a:lnTo>
                  <a:lnTo>
                    <a:pt x="59069" y="18523"/>
                  </a:lnTo>
                  <a:lnTo>
                    <a:pt x="59190" y="18342"/>
                  </a:lnTo>
                  <a:lnTo>
                    <a:pt x="59310" y="18101"/>
                  </a:lnTo>
                  <a:lnTo>
                    <a:pt x="59371" y="17920"/>
                  </a:lnTo>
                  <a:lnTo>
                    <a:pt x="59371" y="17679"/>
                  </a:lnTo>
                  <a:lnTo>
                    <a:pt x="59371" y="17437"/>
                  </a:lnTo>
                  <a:lnTo>
                    <a:pt x="59310" y="17256"/>
                  </a:lnTo>
                  <a:lnTo>
                    <a:pt x="59190" y="17015"/>
                  </a:lnTo>
                  <a:lnTo>
                    <a:pt x="59069" y="16834"/>
                  </a:lnTo>
                  <a:lnTo>
                    <a:pt x="58888" y="16713"/>
                  </a:lnTo>
                  <a:lnTo>
                    <a:pt x="58647" y="16593"/>
                  </a:lnTo>
                  <a:lnTo>
                    <a:pt x="58466" y="16532"/>
                  </a:lnTo>
                  <a:close/>
                  <a:moveTo>
                    <a:pt x="63775" y="16532"/>
                  </a:moveTo>
                  <a:lnTo>
                    <a:pt x="63594" y="16593"/>
                  </a:lnTo>
                  <a:lnTo>
                    <a:pt x="63353" y="16713"/>
                  </a:lnTo>
                  <a:lnTo>
                    <a:pt x="63172" y="16834"/>
                  </a:lnTo>
                  <a:lnTo>
                    <a:pt x="63051" y="17015"/>
                  </a:lnTo>
                  <a:lnTo>
                    <a:pt x="62931" y="17256"/>
                  </a:lnTo>
                  <a:lnTo>
                    <a:pt x="62870" y="17437"/>
                  </a:lnTo>
                  <a:lnTo>
                    <a:pt x="62870" y="17679"/>
                  </a:lnTo>
                  <a:lnTo>
                    <a:pt x="62870" y="17920"/>
                  </a:lnTo>
                  <a:lnTo>
                    <a:pt x="62931" y="18101"/>
                  </a:lnTo>
                  <a:lnTo>
                    <a:pt x="63051" y="18342"/>
                  </a:lnTo>
                  <a:lnTo>
                    <a:pt x="63172" y="18523"/>
                  </a:lnTo>
                  <a:lnTo>
                    <a:pt x="63353" y="18644"/>
                  </a:lnTo>
                  <a:lnTo>
                    <a:pt x="63594" y="18765"/>
                  </a:lnTo>
                  <a:lnTo>
                    <a:pt x="63775" y="18825"/>
                  </a:lnTo>
                  <a:lnTo>
                    <a:pt x="64258" y="18825"/>
                  </a:lnTo>
                  <a:lnTo>
                    <a:pt x="64439" y="18765"/>
                  </a:lnTo>
                  <a:lnTo>
                    <a:pt x="64680" y="18644"/>
                  </a:lnTo>
                  <a:lnTo>
                    <a:pt x="64861" y="18523"/>
                  </a:lnTo>
                  <a:lnTo>
                    <a:pt x="64982" y="18342"/>
                  </a:lnTo>
                  <a:lnTo>
                    <a:pt x="65103" y="18101"/>
                  </a:lnTo>
                  <a:lnTo>
                    <a:pt x="65163" y="17920"/>
                  </a:lnTo>
                  <a:lnTo>
                    <a:pt x="65163" y="17679"/>
                  </a:lnTo>
                  <a:lnTo>
                    <a:pt x="65163" y="17437"/>
                  </a:lnTo>
                  <a:lnTo>
                    <a:pt x="65103" y="17256"/>
                  </a:lnTo>
                  <a:lnTo>
                    <a:pt x="64982" y="17015"/>
                  </a:lnTo>
                  <a:lnTo>
                    <a:pt x="64861" y="16834"/>
                  </a:lnTo>
                  <a:lnTo>
                    <a:pt x="64680" y="16713"/>
                  </a:lnTo>
                  <a:lnTo>
                    <a:pt x="64439" y="16593"/>
                  </a:lnTo>
                  <a:lnTo>
                    <a:pt x="64258" y="16532"/>
                  </a:lnTo>
                  <a:close/>
                  <a:moveTo>
                    <a:pt x="69386" y="16593"/>
                  </a:moveTo>
                  <a:lnTo>
                    <a:pt x="69085" y="16774"/>
                  </a:lnTo>
                  <a:lnTo>
                    <a:pt x="68843" y="17015"/>
                  </a:lnTo>
                  <a:lnTo>
                    <a:pt x="68723" y="17317"/>
                  </a:lnTo>
                  <a:lnTo>
                    <a:pt x="68662" y="17679"/>
                  </a:lnTo>
                  <a:lnTo>
                    <a:pt x="68662" y="17920"/>
                  </a:lnTo>
                  <a:lnTo>
                    <a:pt x="68723" y="18101"/>
                  </a:lnTo>
                  <a:lnTo>
                    <a:pt x="68843" y="18342"/>
                  </a:lnTo>
                  <a:lnTo>
                    <a:pt x="68964" y="18523"/>
                  </a:lnTo>
                  <a:lnTo>
                    <a:pt x="69145" y="18644"/>
                  </a:lnTo>
                  <a:lnTo>
                    <a:pt x="69386" y="18765"/>
                  </a:lnTo>
                  <a:lnTo>
                    <a:pt x="69567" y="18825"/>
                  </a:lnTo>
                  <a:lnTo>
                    <a:pt x="70050" y="18825"/>
                  </a:lnTo>
                  <a:lnTo>
                    <a:pt x="70231" y="18765"/>
                  </a:lnTo>
                  <a:lnTo>
                    <a:pt x="70472" y="18644"/>
                  </a:lnTo>
                  <a:lnTo>
                    <a:pt x="70593" y="18523"/>
                  </a:lnTo>
                  <a:lnTo>
                    <a:pt x="69386" y="16593"/>
                  </a:lnTo>
                  <a:close/>
                  <a:moveTo>
                    <a:pt x="4284" y="20273"/>
                  </a:moveTo>
                  <a:lnTo>
                    <a:pt x="3620" y="21661"/>
                  </a:lnTo>
                  <a:lnTo>
                    <a:pt x="3922" y="21480"/>
                  </a:lnTo>
                  <a:lnTo>
                    <a:pt x="4164" y="21238"/>
                  </a:lnTo>
                  <a:lnTo>
                    <a:pt x="4284" y="20937"/>
                  </a:lnTo>
                  <a:lnTo>
                    <a:pt x="4345" y="20575"/>
                  </a:lnTo>
                  <a:lnTo>
                    <a:pt x="4284" y="20273"/>
                  </a:lnTo>
                  <a:close/>
                  <a:moveTo>
                    <a:pt x="71619" y="20273"/>
                  </a:moveTo>
                  <a:lnTo>
                    <a:pt x="71559" y="20575"/>
                  </a:lnTo>
                  <a:lnTo>
                    <a:pt x="71619" y="20937"/>
                  </a:lnTo>
                  <a:lnTo>
                    <a:pt x="71740" y="21238"/>
                  </a:lnTo>
                  <a:lnTo>
                    <a:pt x="71981" y="21480"/>
                  </a:lnTo>
                  <a:lnTo>
                    <a:pt x="72283" y="21661"/>
                  </a:lnTo>
                  <a:lnTo>
                    <a:pt x="71619" y="20273"/>
                  </a:lnTo>
                  <a:close/>
                  <a:moveTo>
                    <a:pt x="8749" y="19428"/>
                  </a:moveTo>
                  <a:lnTo>
                    <a:pt x="8568" y="19489"/>
                  </a:lnTo>
                  <a:lnTo>
                    <a:pt x="8327" y="19609"/>
                  </a:lnTo>
                  <a:lnTo>
                    <a:pt x="8146" y="19730"/>
                  </a:lnTo>
                  <a:lnTo>
                    <a:pt x="8025" y="19911"/>
                  </a:lnTo>
                  <a:lnTo>
                    <a:pt x="7904" y="20152"/>
                  </a:lnTo>
                  <a:lnTo>
                    <a:pt x="7844" y="20333"/>
                  </a:lnTo>
                  <a:lnTo>
                    <a:pt x="7844" y="20575"/>
                  </a:lnTo>
                  <a:lnTo>
                    <a:pt x="7844" y="20816"/>
                  </a:lnTo>
                  <a:lnTo>
                    <a:pt x="7904" y="20997"/>
                  </a:lnTo>
                  <a:lnTo>
                    <a:pt x="8025" y="21238"/>
                  </a:lnTo>
                  <a:lnTo>
                    <a:pt x="8146" y="21419"/>
                  </a:lnTo>
                  <a:lnTo>
                    <a:pt x="8327" y="21540"/>
                  </a:lnTo>
                  <a:lnTo>
                    <a:pt x="8568" y="21661"/>
                  </a:lnTo>
                  <a:lnTo>
                    <a:pt x="8749" y="21721"/>
                  </a:lnTo>
                  <a:lnTo>
                    <a:pt x="9232" y="21721"/>
                  </a:lnTo>
                  <a:lnTo>
                    <a:pt x="9413" y="21661"/>
                  </a:lnTo>
                  <a:lnTo>
                    <a:pt x="9654" y="21540"/>
                  </a:lnTo>
                  <a:lnTo>
                    <a:pt x="9835" y="21419"/>
                  </a:lnTo>
                  <a:lnTo>
                    <a:pt x="9956" y="21238"/>
                  </a:lnTo>
                  <a:lnTo>
                    <a:pt x="10076" y="20997"/>
                  </a:lnTo>
                  <a:lnTo>
                    <a:pt x="10137" y="20816"/>
                  </a:lnTo>
                  <a:lnTo>
                    <a:pt x="10137" y="20575"/>
                  </a:lnTo>
                  <a:lnTo>
                    <a:pt x="10137" y="20333"/>
                  </a:lnTo>
                  <a:lnTo>
                    <a:pt x="10076" y="20152"/>
                  </a:lnTo>
                  <a:lnTo>
                    <a:pt x="9956" y="19911"/>
                  </a:lnTo>
                  <a:lnTo>
                    <a:pt x="9835" y="19730"/>
                  </a:lnTo>
                  <a:lnTo>
                    <a:pt x="9654" y="19609"/>
                  </a:lnTo>
                  <a:lnTo>
                    <a:pt x="9413" y="19489"/>
                  </a:lnTo>
                  <a:lnTo>
                    <a:pt x="9232" y="19428"/>
                  </a:lnTo>
                  <a:close/>
                  <a:moveTo>
                    <a:pt x="14541" y="19428"/>
                  </a:moveTo>
                  <a:lnTo>
                    <a:pt x="14360" y="19489"/>
                  </a:lnTo>
                  <a:lnTo>
                    <a:pt x="14119" y="19609"/>
                  </a:lnTo>
                  <a:lnTo>
                    <a:pt x="13938" y="19730"/>
                  </a:lnTo>
                  <a:lnTo>
                    <a:pt x="13817" y="19911"/>
                  </a:lnTo>
                  <a:lnTo>
                    <a:pt x="13697" y="20152"/>
                  </a:lnTo>
                  <a:lnTo>
                    <a:pt x="13636" y="20333"/>
                  </a:lnTo>
                  <a:lnTo>
                    <a:pt x="13636" y="20575"/>
                  </a:lnTo>
                  <a:lnTo>
                    <a:pt x="13636" y="20816"/>
                  </a:lnTo>
                  <a:lnTo>
                    <a:pt x="13697" y="20997"/>
                  </a:lnTo>
                  <a:lnTo>
                    <a:pt x="13817" y="21238"/>
                  </a:lnTo>
                  <a:lnTo>
                    <a:pt x="13938" y="21419"/>
                  </a:lnTo>
                  <a:lnTo>
                    <a:pt x="14119" y="21540"/>
                  </a:lnTo>
                  <a:lnTo>
                    <a:pt x="14360" y="21661"/>
                  </a:lnTo>
                  <a:lnTo>
                    <a:pt x="14541" y="21721"/>
                  </a:lnTo>
                  <a:lnTo>
                    <a:pt x="15024" y="21721"/>
                  </a:lnTo>
                  <a:lnTo>
                    <a:pt x="15205" y="21661"/>
                  </a:lnTo>
                  <a:lnTo>
                    <a:pt x="15446" y="21540"/>
                  </a:lnTo>
                  <a:lnTo>
                    <a:pt x="15627" y="21419"/>
                  </a:lnTo>
                  <a:lnTo>
                    <a:pt x="15748" y="21238"/>
                  </a:lnTo>
                  <a:lnTo>
                    <a:pt x="15869" y="20997"/>
                  </a:lnTo>
                  <a:lnTo>
                    <a:pt x="15929" y="20816"/>
                  </a:lnTo>
                  <a:lnTo>
                    <a:pt x="15929" y="20575"/>
                  </a:lnTo>
                  <a:lnTo>
                    <a:pt x="15929" y="20333"/>
                  </a:lnTo>
                  <a:lnTo>
                    <a:pt x="15869" y="20152"/>
                  </a:lnTo>
                  <a:lnTo>
                    <a:pt x="15748" y="19911"/>
                  </a:lnTo>
                  <a:lnTo>
                    <a:pt x="15627" y="19730"/>
                  </a:lnTo>
                  <a:lnTo>
                    <a:pt x="15446" y="19609"/>
                  </a:lnTo>
                  <a:lnTo>
                    <a:pt x="15205" y="19489"/>
                  </a:lnTo>
                  <a:lnTo>
                    <a:pt x="15024" y="19428"/>
                  </a:lnTo>
                  <a:close/>
                  <a:moveTo>
                    <a:pt x="20333" y="19428"/>
                  </a:moveTo>
                  <a:lnTo>
                    <a:pt x="20152" y="19489"/>
                  </a:lnTo>
                  <a:lnTo>
                    <a:pt x="19911" y="19609"/>
                  </a:lnTo>
                  <a:lnTo>
                    <a:pt x="19730" y="19730"/>
                  </a:lnTo>
                  <a:lnTo>
                    <a:pt x="19609" y="19911"/>
                  </a:lnTo>
                  <a:lnTo>
                    <a:pt x="19489" y="20152"/>
                  </a:lnTo>
                  <a:lnTo>
                    <a:pt x="19428" y="20333"/>
                  </a:lnTo>
                  <a:lnTo>
                    <a:pt x="19428" y="20575"/>
                  </a:lnTo>
                  <a:lnTo>
                    <a:pt x="19428" y="20816"/>
                  </a:lnTo>
                  <a:lnTo>
                    <a:pt x="19489" y="20997"/>
                  </a:lnTo>
                  <a:lnTo>
                    <a:pt x="19609" y="21238"/>
                  </a:lnTo>
                  <a:lnTo>
                    <a:pt x="19730" y="21419"/>
                  </a:lnTo>
                  <a:lnTo>
                    <a:pt x="19911" y="21540"/>
                  </a:lnTo>
                  <a:lnTo>
                    <a:pt x="20152" y="21661"/>
                  </a:lnTo>
                  <a:lnTo>
                    <a:pt x="20333" y="21721"/>
                  </a:lnTo>
                  <a:lnTo>
                    <a:pt x="20816" y="21721"/>
                  </a:lnTo>
                  <a:lnTo>
                    <a:pt x="20997" y="21661"/>
                  </a:lnTo>
                  <a:lnTo>
                    <a:pt x="21239" y="21540"/>
                  </a:lnTo>
                  <a:lnTo>
                    <a:pt x="21420" y="21419"/>
                  </a:lnTo>
                  <a:lnTo>
                    <a:pt x="21540" y="21238"/>
                  </a:lnTo>
                  <a:lnTo>
                    <a:pt x="21661" y="20997"/>
                  </a:lnTo>
                  <a:lnTo>
                    <a:pt x="21721" y="20816"/>
                  </a:lnTo>
                  <a:lnTo>
                    <a:pt x="21721" y="20575"/>
                  </a:lnTo>
                  <a:lnTo>
                    <a:pt x="21721" y="20333"/>
                  </a:lnTo>
                  <a:lnTo>
                    <a:pt x="21661" y="20152"/>
                  </a:lnTo>
                  <a:lnTo>
                    <a:pt x="21540" y="19911"/>
                  </a:lnTo>
                  <a:lnTo>
                    <a:pt x="21420" y="19730"/>
                  </a:lnTo>
                  <a:lnTo>
                    <a:pt x="21239" y="19609"/>
                  </a:lnTo>
                  <a:lnTo>
                    <a:pt x="20997" y="19489"/>
                  </a:lnTo>
                  <a:lnTo>
                    <a:pt x="20816" y="19428"/>
                  </a:lnTo>
                  <a:close/>
                  <a:moveTo>
                    <a:pt x="26126" y="19428"/>
                  </a:moveTo>
                  <a:lnTo>
                    <a:pt x="25945" y="19489"/>
                  </a:lnTo>
                  <a:lnTo>
                    <a:pt x="25703" y="19609"/>
                  </a:lnTo>
                  <a:lnTo>
                    <a:pt x="25522" y="19730"/>
                  </a:lnTo>
                  <a:lnTo>
                    <a:pt x="25402" y="19911"/>
                  </a:lnTo>
                  <a:lnTo>
                    <a:pt x="25281" y="20152"/>
                  </a:lnTo>
                  <a:lnTo>
                    <a:pt x="25221" y="20333"/>
                  </a:lnTo>
                  <a:lnTo>
                    <a:pt x="25221" y="20575"/>
                  </a:lnTo>
                  <a:lnTo>
                    <a:pt x="25221" y="20816"/>
                  </a:lnTo>
                  <a:lnTo>
                    <a:pt x="25281" y="20997"/>
                  </a:lnTo>
                  <a:lnTo>
                    <a:pt x="25402" y="21238"/>
                  </a:lnTo>
                  <a:lnTo>
                    <a:pt x="25522" y="21419"/>
                  </a:lnTo>
                  <a:lnTo>
                    <a:pt x="25703" y="21540"/>
                  </a:lnTo>
                  <a:lnTo>
                    <a:pt x="25945" y="21661"/>
                  </a:lnTo>
                  <a:lnTo>
                    <a:pt x="26126" y="21721"/>
                  </a:lnTo>
                  <a:lnTo>
                    <a:pt x="26608" y="21721"/>
                  </a:lnTo>
                  <a:lnTo>
                    <a:pt x="26789" y="21661"/>
                  </a:lnTo>
                  <a:lnTo>
                    <a:pt x="27031" y="21540"/>
                  </a:lnTo>
                  <a:lnTo>
                    <a:pt x="27212" y="21419"/>
                  </a:lnTo>
                  <a:lnTo>
                    <a:pt x="27332" y="21238"/>
                  </a:lnTo>
                  <a:lnTo>
                    <a:pt x="27453" y="20997"/>
                  </a:lnTo>
                  <a:lnTo>
                    <a:pt x="27513" y="20816"/>
                  </a:lnTo>
                  <a:lnTo>
                    <a:pt x="27513" y="20575"/>
                  </a:lnTo>
                  <a:lnTo>
                    <a:pt x="27513" y="20333"/>
                  </a:lnTo>
                  <a:lnTo>
                    <a:pt x="27453" y="20152"/>
                  </a:lnTo>
                  <a:lnTo>
                    <a:pt x="27332" y="19911"/>
                  </a:lnTo>
                  <a:lnTo>
                    <a:pt x="27212" y="19730"/>
                  </a:lnTo>
                  <a:lnTo>
                    <a:pt x="27031" y="19609"/>
                  </a:lnTo>
                  <a:lnTo>
                    <a:pt x="26789" y="19489"/>
                  </a:lnTo>
                  <a:lnTo>
                    <a:pt x="26608" y="19428"/>
                  </a:lnTo>
                  <a:close/>
                  <a:moveTo>
                    <a:pt x="31918" y="19428"/>
                  </a:moveTo>
                  <a:lnTo>
                    <a:pt x="31737" y="19489"/>
                  </a:lnTo>
                  <a:lnTo>
                    <a:pt x="31496" y="19609"/>
                  </a:lnTo>
                  <a:lnTo>
                    <a:pt x="31315" y="19730"/>
                  </a:lnTo>
                  <a:lnTo>
                    <a:pt x="31194" y="19911"/>
                  </a:lnTo>
                  <a:lnTo>
                    <a:pt x="31073" y="20152"/>
                  </a:lnTo>
                  <a:lnTo>
                    <a:pt x="31013" y="20333"/>
                  </a:lnTo>
                  <a:lnTo>
                    <a:pt x="31013" y="20575"/>
                  </a:lnTo>
                  <a:lnTo>
                    <a:pt x="31013" y="20816"/>
                  </a:lnTo>
                  <a:lnTo>
                    <a:pt x="31073" y="20997"/>
                  </a:lnTo>
                  <a:lnTo>
                    <a:pt x="31194" y="21238"/>
                  </a:lnTo>
                  <a:lnTo>
                    <a:pt x="31315" y="21419"/>
                  </a:lnTo>
                  <a:lnTo>
                    <a:pt x="31496" y="21540"/>
                  </a:lnTo>
                  <a:lnTo>
                    <a:pt x="31737" y="21661"/>
                  </a:lnTo>
                  <a:lnTo>
                    <a:pt x="31918" y="21721"/>
                  </a:lnTo>
                  <a:lnTo>
                    <a:pt x="32401" y="21721"/>
                  </a:lnTo>
                  <a:lnTo>
                    <a:pt x="32582" y="21661"/>
                  </a:lnTo>
                  <a:lnTo>
                    <a:pt x="32823" y="21540"/>
                  </a:lnTo>
                  <a:lnTo>
                    <a:pt x="33004" y="21419"/>
                  </a:lnTo>
                  <a:lnTo>
                    <a:pt x="33125" y="21238"/>
                  </a:lnTo>
                  <a:lnTo>
                    <a:pt x="33245" y="20997"/>
                  </a:lnTo>
                  <a:lnTo>
                    <a:pt x="33306" y="20816"/>
                  </a:lnTo>
                  <a:lnTo>
                    <a:pt x="33306" y="20575"/>
                  </a:lnTo>
                  <a:lnTo>
                    <a:pt x="33306" y="20333"/>
                  </a:lnTo>
                  <a:lnTo>
                    <a:pt x="33245" y="20152"/>
                  </a:lnTo>
                  <a:lnTo>
                    <a:pt x="33125" y="19911"/>
                  </a:lnTo>
                  <a:lnTo>
                    <a:pt x="33004" y="19730"/>
                  </a:lnTo>
                  <a:lnTo>
                    <a:pt x="32823" y="19609"/>
                  </a:lnTo>
                  <a:lnTo>
                    <a:pt x="32582" y="19489"/>
                  </a:lnTo>
                  <a:lnTo>
                    <a:pt x="32401" y="19428"/>
                  </a:lnTo>
                  <a:close/>
                  <a:moveTo>
                    <a:pt x="37710" y="19428"/>
                  </a:moveTo>
                  <a:lnTo>
                    <a:pt x="37529" y="19489"/>
                  </a:lnTo>
                  <a:lnTo>
                    <a:pt x="37288" y="19609"/>
                  </a:lnTo>
                  <a:lnTo>
                    <a:pt x="37107" y="19730"/>
                  </a:lnTo>
                  <a:lnTo>
                    <a:pt x="36986" y="19911"/>
                  </a:lnTo>
                  <a:lnTo>
                    <a:pt x="36865" y="20152"/>
                  </a:lnTo>
                  <a:lnTo>
                    <a:pt x="36805" y="20333"/>
                  </a:lnTo>
                  <a:lnTo>
                    <a:pt x="36805" y="20575"/>
                  </a:lnTo>
                  <a:lnTo>
                    <a:pt x="36805" y="20816"/>
                  </a:lnTo>
                  <a:lnTo>
                    <a:pt x="36865" y="20997"/>
                  </a:lnTo>
                  <a:lnTo>
                    <a:pt x="36986" y="21238"/>
                  </a:lnTo>
                  <a:lnTo>
                    <a:pt x="37107" y="21419"/>
                  </a:lnTo>
                  <a:lnTo>
                    <a:pt x="37288" y="21540"/>
                  </a:lnTo>
                  <a:lnTo>
                    <a:pt x="37529" y="21661"/>
                  </a:lnTo>
                  <a:lnTo>
                    <a:pt x="37710" y="21721"/>
                  </a:lnTo>
                  <a:lnTo>
                    <a:pt x="38193" y="21721"/>
                  </a:lnTo>
                  <a:lnTo>
                    <a:pt x="38374" y="21661"/>
                  </a:lnTo>
                  <a:lnTo>
                    <a:pt x="38615" y="21540"/>
                  </a:lnTo>
                  <a:lnTo>
                    <a:pt x="38796" y="21419"/>
                  </a:lnTo>
                  <a:lnTo>
                    <a:pt x="38917" y="21238"/>
                  </a:lnTo>
                  <a:lnTo>
                    <a:pt x="39038" y="20997"/>
                  </a:lnTo>
                  <a:lnTo>
                    <a:pt x="39098" y="20816"/>
                  </a:lnTo>
                  <a:lnTo>
                    <a:pt x="39098" y="20575"/>
                  </a:lnTo>
                  <a:lnTo>
                    <a:pt x="39098" y="20333"/>
                  </a:lnTo>
                  <a:lnTo>
                    <a:pt x="39038" y="20152"/>
                  </a:lnTo>
                  <a:lnTo>
                    <a:pt x="38917" y="19911"/>
                  </a:lnTo>
                  <a:lnTo>
                    <a:pt x="38796" y="19730"/>
                  </a:lnTo>
                  <a:lnTo>
                    <a:pt x="38615" y="19609"/>
                  </a:lnTo>
                  <a:lnTo>
                    <a:pt x="38374" y="19489"/>
                  </a:lnTo>
                  <a:lnTo>
                    <a:pt x="38193" y="19428"/>
                  </a:lnTo>
                  <a:close/>
                  <a:moveTo>
                    <a:pt x="43502" y="19428"/>
                  </a:moveTo>
                  <a:lnTo>
                    <a:pt x="43321" y="19489"/>
                  </a:lnTo>
                  <a:lnTo>
                    <a:pt x="43080" y="19609"/>
                  </a:lnTo>
                  <a:lnTo>
                    <a:pt x="42899" y="19730"/>
                  </a:lnTo>
                  <a:lnTo>
                    <a:pt x="42778" y="19911"/>
                  </a:lnTo>
                  <a:lnTo>
                    <a:pt x="42658" y="20152"/>
                  </a:lnTo>
                  <a:lnTo>
                    <a:pt x="42597" y="20333"/>
                  </a:lnTo>
                  <a:lnTo>
                    <a:pt x="42597" y="20575"/>
                  </a:lnTo>
                  <a:lnTo>
                    <a:pt x="42597" y="20816"/>
                  </a:lnTo>
                  <a:lnTo>
                    <a:pt x="42658" y="20997"/>
                  </a:lnTo>
                  <a:lnTo>
                    <a:pt x="42778" y="21238"/>
                  </a:lnTo>
                  <a:lnTo>
                    <a:pt x="42899" y="21419"/>
                  </a:lnTo>
                  <a:lnTo>
                    <a:pt x="43080" y="21540"/>
                  </a:lnTo>
                  <a:lnTo>
                    <a:pt x="43321" y="21661"/>
                  </a:lnTo>
                  <a:lnTo>
                    <a:pt x="43502" y="21721"/>
                  </a:lnTo>
                  <a:lnTo>
                    <a:pt x="43985" y="21721"/>
                  </a:lnTo>
                  <a:lnTo>
                    <a:pt x="44166" y="21661"/>
                  </a:lnTo>
                  <a:lnTo>
                    <a:pt x="44407" y="21540"/>
                  </a:lnTo>
                  <a:lnTo>
                    <a:pt x="44588" y="21419"/>
                  </a:lnTo>
                  <a:lnTo>
                    <a:pt x="44709" y="21238"/>
                  </a:lnTo>
                  <a:lnTo>
                    <a:pt x="44830" y="20997"/>
                  </a:lnTo>
                  <a:lnTo>
                    <a:pt x="44890" y="20816"/>
                  </a:lnTo>
                  <a:lnTo>
                    <a:pt x="44890" y="20575"/>
                  </a:lnTo>
                  <a:lnTo>
                    <a:pt x="44890" y="20333"/>
                  </a:lnTo>
                  <a:lnTo>
                    <a:pt x="44830" y="20152"/>
                  </a:lnTo>
                  <a:lnTo>
                    <a:pt x="44709" y="19911"/>
                  </a:lnTo>
                  <a:lnTo>
                    <a:pt x="44588" y="19730"/>
                  </a:lnTo>
                  <a:lnTo>
                    <a:pt x="44407" y="19609"/>
                  </a:lnTo>
                  <a:lnTo>
                    <a:pt x="44166" y="19489"/>
                  </a:lnTo>
                  <a:lnTo>
                    <a:pt x="43985" y="19428"/>
                  </a:lnTo>
                  <a:close/>
                  <a:moveTo>
                    <a:pt x="49295" y="19428"/>
                  </a:moveTo>
                  <a:lnTo>
                    <a:pt x="49114" y="19489"/>
                  </a:lnTo>
                  <a:lnTo>
                    <a:pt x="48872" y="19609"/>
                  </a:lnTo>
                  <a:lnTo>
                    <a:pt x="48691" y="19730"/>
                  </a:lnTo>
                  <a:lnTo>
                    <a:pt x="48571" y="19911"/>
                  </a:lnTo>
                  <a:lnTo>
                    <a:pt x="48450" y="20152"/>
                  </a:lnTo>
                  <a:lnTo>
                    <a:pt x="48390" y="20333"/>
                  </a:lnTo>
                  <a:lnTo>
                    <a:pt x="48390" y="20575"/>
                  </a:lnTo>
                  <a:lnTo>
                    <a:pt x="48390" y="20816"/>
                  </a:lnTo>
                  <a:lnTo>
                    <a:pt x="48450" y="20997"/>
                  </a:lnTo>
                  <a:lnTo>
                    <a:pt x="48571" y="21238"/>
                  </a:lnTo>
                  <a:lnTo>
                    <a:pt x="48691" y="21419"/>
                  </a:lnTo>
                  <a:lnTo>
                    <a:pt x="48872" y="21540"/>
                  </a:lnTo>
                  <a:lnTo>
                    <a:pt x="49114" y="21661"/>
                  </a:lnTo>
                  <a:lnTo>
                    <a:pt x="49295" y="21721"/>
                  </a:lnTo>
                  <a:lnTo>
                    <a:pt x="49777" y="21721"/>
                  </a:lnTo>
                  <a:lnTo>
                    <a:pt x="49958" y="21661"/>
                  </a:lnTo>
                  <a:lnTo>
                    <a:pt x="50200" y="21540"/>
                  </a:lnTo>
                  <a:lnTo>
                    <a:pt x="50381" y="21419"/>
                  </a:lnTo>
                  <a:lnTo>
                    <a:pt x="50501" y="21238"/>
                  </a:lnTo>
                  <a:lnTo>
                    <a:pt x="50622" y="20997"/>
                  </a:lnTo>
                  <a:lnTo>
                    <a:pt x="50682" y="20816"/>
                  </a:lnTo>
                  <a:lnTo>
                    <a:pt x="50682" y="20575"/>
                  </a:lnTo>
                  <a:lnTo>
                    <a:pt x="50682" y="20333"/>
                  </a:lnTo>
                  <a:lnTo>
                    <a:pt x="50622" y="20152"/>
                  </a:lnTo>
                  <a:lnTo>
                    <a:pt x="50501" y="19911"/>
                  </a:lnTo>
                  <a:lnTo>
                    <a:pt x="50381" y="19730"/>
                  </a:lnTo>
                  <a:lnTo>
                    <a:pt x="50200" y="19609"/>
                  </a:lnTo>
                  <a:lnTo>
                    <a:pt x="49958" y="19489"/>
                  </a:lnTo>
                  <a:lnTo>
                    <a:pt x="49777" y="19428"/>
                  </a:lnTo>
                  <a:close/>
                  <a:moveTo>
                    <a:pt x="55087" y="19428"/>
                  </a:moveTo>
                  <a:lnTo>
                    <a:pt x="54906" y="19489"/>
                  </a:lnTo>
                  <a:lnTo>
                    <a:pt x="54665" y="19609"/>
                  </a:lnTo>
                  <a:lnTo>
                    <a:pt x="54483" y="19730"/>
                  </a:lnTo>
                  <a:lnTo>
                    <a:pt x="54363" y="19911"/>
                  </a:lnTo>
                  <a:lnTo>
                    <a:pt x="54242" y="20152"/>
                  </a:lnTo>
                  <a:lnTo>
                    <a:pt x="54182" y="20333"/>
                  </a:lnTo>
                  <a:lnTo>
                    <a:pt x="54182" y="20575"/>
                  </a:lnTo>
                  <a:lnTo>
                    <a:pt x="54182" y="20816"/>
                  </a:lnTo>
                  <a:lnTo>
                    <a:pt x="54242" y="20997"/>
                  </a:lnTo>
                  <a:lnTo>
                    <a:pt x="54363" y="21238"/>
                  </a:lnTo>
                  <a:lnTo>
                    <a:pt x="54483" y="21419"/>
                  </a:lnTo>
                  <a:lnTo>
                    <a:pt x="54665" y="21540"/>
                  </a:lnTo>
                  <a:lnTo>
                    <a:pt x="54906" y="21661"/>
                  </a:lnTo>
                  <a:lnTo>
                    <a:pt x="55087" y="21721"/>
                  </a:lnTo>
                  <a:lnTo>
                    <a:pt x="55570" y="21721"/>
                  </a:lnTo>
                  <a:lnTo>
                    <a:pt x="55751" y="21661"/>
                  </a:lnTo>
                  <a:lnTo>
                    <a:pt x="55992" y="21540"/>
                  </a:lnTo>
                  <a:lnTo>
                    <a:pt x="56173" y="21419"/>
                  </a:lnTo>
                  <a:lnTo>
                    <a:pt x="56294" y="21238"/>
                  </a:lnTo>
                  <a:lnTo>
                    <a:pt x="56414" y="20997"/>
                  </a:lnTo>
                  <a:lnTo>
                    <a:pt x="56475" y="20816"/>
                  </a:lnTo>
                  <a:lnTo>
                    <a:pt x="56475" y="20575"/>
                  </a:lnTo>
                  <a:lnTo>
                    <a:pt x="56475" y="20333"/>
                  </a:lnTo>
                  <a:lnTo>
                    <a:pt x="56414" y="20152"/>
                  </a:lnTo>
                  <a:lnTo>
                    <a:pt x="56294" y="19911"/>
                  </a:lnTo>
                  <a:lnTo>
                    <a:pt x="56173" y="19730"/>
                  </a:lnTo>
                  <a:lnTo>
                    <a:pt x="55992" y="19609"/>
                  </a:lnTo>
                  <a:lnTo>
                    <a:pt x="55751" y="19489"/>
                  </a:lnTo>
                  <a:lnTo>
                    <a:pt x="55570" y="19428"/>
                  </a:lnTo>
                  <a:close/>
                  <a:moveTo>
                    <a:pt x="60879" y="19428"/>
                  </a:moveTo>
                  <a:lnTo>
                    <a:pt x="60698" y="19489"/>
                  </a:lnTo>
                  <a:lnTo>
                    <a:pt x="60457" y="19609"/>
                  </a:lnTo>
                  <a:lnTo>
                    <a:pt x="60276" y="19730"/>
                  </a:lnTo>
                  <a:lnTo>
                    <a:pt x="60155" y="19911"/>
                  </a:lnTo>
                  <a:lnTo>
                    <a:pt x="60034" y="20152"/>
                  </a:lnTo>
                  <a:lnTo>
                    <a:pt x="59974" y="20333"/>
                  </a:lnTo>
                  <a:lnTo>
                    <a:pt x="59974" y="20575"/>
                  </a:lnTo>
                  <a:lnTo>
                    <a:pt x="59974" y="20816"/>
                  </a:lnTo>
                  <a:lnTo>
                    <a:pt x="60034" y="20997"/>
                  </a:lnTo>
                  <a:lnTo>
                    <a:pt x="60155" y="21238"/>
                  </a:lnTo>
                  <a:lnTo>
                    <a:pt x="60276" y="21419"/>
                  </a:lnTo>
                  <a:lnTo>
                    <a:pt x="60457" y="21540"/>
                  </a:lnTo>
                  <a:lnTo>
                    <a:pt x="60698" y="21661"/>
                  </a:lnTo>
                  <a:lnTo>
                    <a:pt x="60879" y="21721"/>
                  </a:lnTo>
                  <a:lnTo>
                    <a:pt x="61362" y="21721"/>
                  </a:lnTo>
                  <a:lnTo>
                    <a:pt x="61543" y="21661"/>
                  </a:lnTo>
                  <a:lnTo>
                    <a:pt x="61784" y="21540"/>
                  </a:lnTo>
                  <a:lnTo>
                    <a:pt x="61965" y="21419"/>
                  </a:lnTo>
                  <a:lnTo>
                    <a:pt x="62086" y="21238"/>
                  </a:lnTo>
                  <a:lnTo>
                    <a:pt x="62206" y="20997"/>
                  </a:lnTo>
                  <a:lnTo>
                    <a:pt x="62267" y="20816"/>
                  </a:lnTo>
                  <a:lnTo>
                    <a:pt x="62267" y="20575"/>
                  </a:lnTo>
                  <a:lnTo>
                    <a:pt x="62267" y="20333"/>
                  </a:lnTo>
                  <a:lnTo>
                    <a:pt x="62206" y="20152"/>
                  </a:lnTo>
                  <a:lnTo>
                    <a:pt x="62086" y="19911"/>
                  </a:lnTo>
                  <a:lnTo>
                    <a:pt x="61965" y="19730"/>
                  </a:lnTo>
                  <a:lnTo>
                    <a:pt x="61784" y="19609"/>
                  </a:lnTo>
                  <a:lnTo>
                    <a:pt x="61543" y="19489"/>
                  </a:lnTo>
                  <a:lnTo>
                    <a:pt x="61362" y="19428"/>
                  </a:lnTo>
                  <a:close/>
                  <a:moveTo>
                    <a:pt x="66671" y="19428"/>
                  </a:moveTo>
                  <a:lnTo>
                    <a:pt x="66490" y="19489"/>
                  </a:lnTo>
                  <a:lnTo>
                    <a:pt x="66249" y="19609"/>
                  </a:lnTo>
                  <a:lnTo>
                    <a:pt x="66068" y="19730"/>
                  </a:lnTo>
                  <a:lnTo>
                    <a:pt x="65947" y="19911"/>
                  </a:lnTo>
                  <a:lnTo>
                    <a:pt x="65827" y="20152"/>
                  </a:lnTo>
                  <a:lnTo>
                    <a:pt x="65766" y="20333"/>
                  </a:lnTo>
                  <a:lnTo>
                    <a:pt x="65766" y="20575"/>
                  </a:lnTo>
                  <a:lnTo>
                    <a:pt x="65766" y="20816"/>
                  </a:lnTo>
                  <a:lnTo>
                    <a:pt x="65827" y="20997"/>
                  </a:lnTo>
                  <a:lnTo>
                    <a:pt x="65947" y="21238"/>
                  </a:lnTo>
                  <a:lnTo>
                    <a:pt x="66068" y="21419"/>
                  </a:lnTo>
                  <a:lnTo>
                    <a:pt x="66249" y="21540"/>
                  </a:lnTo>
                  <a:lnTo>
                    <a:pt x="66490" y="21661"/>
                  </a:lnTo>
                  <a:lnTo>
                    <a:pt x="66671" y="21721"/>
                  </a:lnTo>
                  <a:lnTo>
                    <a:pt x="67154" y="21721"/>
                  </a:lnTo>
                  <a:lnTo>
                    <a:pt x="67335" y="21661"/>
                  </a:lnTo>
                  <a:lnTo>
                    <a:pt x="67576" y="21540"/>
                  </a:lnTo>
                  <a:lnTo>
                    <a:pt x="67757" y="21419"/>
                  </a:lnTo>
                  <a:lnTo>
                    <a:pt x="67878" y="21238"/>
                  </a:lnTo>
                  <a:lnTo>
                    <a:pt x="67999" y="20997"/>
                  </a:lnTo>
                  <a:lnTo>
                    <a:pt x="68059" y="20816"/>
                  </a:lnTo>
                  <a:lnTo>
                    <a:pt x="68059" y="20575"/>
                  </a:lnTo>
                  <a:lnTo>
                    <a:pt x="68059" y="20333"/>
                  </a:lnTo>
                  <a:lnTo>
                    <a:pt x="67999" y="20152"/>
                  </a:lnTo>
                  <a:lnTo>
                    <a:pt x="67878" y="19911"/>
                  </a:lnTo>
                  <a:lnTo>
                    <a:pt x="67757" y="19730"/>
                  </a:lnTo>
                  <a:lnTo>
                    <a:pt x="67576" y="19609"/>
                  </a:lnTo>
                  <a:lnTo>
                    <a:pt x="67335" y="19489"/>
                  </a:lnTo>
                  <a:lnTo>
                    <a:pt x="67154" y="19428"/>
                  </a:lnTo>
                  <a:close/>
                  <a:moveTo>
                    <a:pt x="5853" y="22324"/>
                  </a:moveTo>
                  <a:lnTo>
                    <a:pt x="5672" y="22385"/>
                  </a:lnTo>
                  <a:lnTo>
                    <a:pt x="5431" y="22505"/>
                  </a:lnTo>
                  <a:lnTo>
                    <a:pt x="5250" y="22626"/>
                  </a:lnTo>
                  <a:lnTo>
                    <a:pt x="5129" y="22807"/>
                  </a:lnTo>
                  <a:lnTo>
                    <a:pt x="5008" y="23048"/>
                  </a:lnTo>
                  <a:lnTo>
                    <a:pt x="4948" y="23229"/>
                  </a:lnTo>
                  <a:lnTo>
                    <a:pt x="4948" y="23471"/>
                  </a:lnTo>
                  <a:lnTo>
                    <a:pt x="4948" y="23712"/>
                  </a:lnTo>
                  <a:lnTo>
                    <a:pt x="5008" y="23893"/>
                  </a:lnTo>
                  <a:lnTo>
                    <a:pt x="5129" y="24135"/>
                  </a:lnTo>
                  <a:lnTo>
                    <a:pt x="5250" y="24316"/>
                  </a:lnTo>
                  <a:lnTo>
                    <a:pt x="5431" y="24436"/>
                  </a:lnTo>
                  <a:lnTo>
                    <a:pt x="5672" y="24557"/>
                  </a:lnTo>
                  <a:lnTo>
                    <a:pt x="5853" y="24617"/>
                  </a:lnTo>
                  <a:lnTo>
                    <a:pt x="6336" y="24617"/>
                  </a:lnTo>
                  <a:lnTo>
                    <a:pt x="6517" y="24557"/>
                  </a:lnTo>
                  <a:lnTo>
                    <a:pt x="6758" y="24436"/>
                  </a:lnTo>
                  <a:lnTo>
                    <a:pt x="6939" y="24316"/>
                  </a:lnTo>
                  <a:lnTo>
                    <a:pt x="7060" y="24135"/>
                  </a:lnTo>
                  <a:lnTo>
                    <a:pt x="7180" y="23893"/>
                  </a:lnTo>
                  <a:lnTo>
                    <a:pt x="7241" y="23712"/>
                  </a:lnTo>
                  <a:lnTo>
                    <a:pt x="7241" y="23471"/>
                  </a:lnTo>
                  <a:lnTo>
                    <a:pt x="7241" y="23229"/>
                  </a:lnTo>
                  <a:lnTo>
                    <a:pt x="7180" y="23048"/>
                  </a:lnTo>
                  <a:lnTo>
                    <a:pt x="7060" y="22807"/>
                  </a:lnTo>
                  <a:lnTo>
                    <a:pt x="6939" y="22626"/>
                  </a:lnTo>
                  <a:lnTo>
                    <a:pt x="6758" y="22505"/>
                  </a:lnTo>
                  <a:lnTo>
                    <a:pt x="6517" y="22385"/>
                  </a:lnTo>
                  <a:lnTo>
                    <a:pt x="6336" y="22324"/>
                  </a:lnTo>
                  <a:close/>
                  <a:moveTo>
                    <a:pt x="11645" y="22324"/>
                  </a:moveTo>
                  <a:lnTo>
                    <a:pt x="11464" y="22385"/>
                  </a:lnTo>
                  <a:lnTo>
                    <a:pt x="11223" y="22505"/>
                  </a:lnTo>
                  <a:lnTo>
                    <a:pt x="11042" y="22626"/>
                  </a:lnTo>
                  <a:lnTo>
                    <a:pt x="10921" y="22807"/>
                  </a:lnTo>
                  <a:lnTo>
                    <a:pt x="10800" y="23048"/>
                  </a:lnTo>
                  <a:lnTo>
                    <a:pt x="10740" y="23229"/>
                  </a:lnTo>
                  <a:lnTo>
                    <a:pt x="10740" y="23471"/>
                  </a:lnTo>
                  <a:lnTo>
                    <a:pt x="10740" y="23712"/>
                  </a:lnTo>
                  <a:lnTo>
                    <a:pt x="10800" y="23893"/>
                  </a:lnTo>
                  <a:lnTo>
                    <a:pt x="10921" y="24135"/>
                  </a:lnTo>
                  <a:lnTo>
                    <a:pt x="11042" y="24316"/>
                  </a:lnTo>
                  <a:lnTo>
                    <a:pt x="11223" y="24436"/>
                  </a:lnTo>
                  <a:lnTo>
                    <a:pt x="11464" y="24557"/>
                  </a:lnTo>
                  <a:lnTo>
                    <a:pt x="11645" y="24617"/>
                  </a:lnTo>
                  <a:lnTo>
                    <a:pt x="12128" y="24617"/>
                  </a:lnTo>
                  <a:lnTo>
                    <a:pt x="12309" y="24557"/>
                  </a:lnTo>
                  <a:lnTo>
                    <a:pt x="12550" y="24436"/>
                  </a:lnTo>
                  <a:lnTo>
                    <a:pt x="12731" y="24316"/>
                  </a:lnTo>
                  <a:lnTo>
                    <a:pt x="12852" y="24135"/>
                  </a:lnTo>
                  <a:lnTo>
                    <a:pt x="12973" y="23893"/>
                  </a:lnTo>
                  <a:lnTo>
                    <a:pt x="13033" y="23712"/>
                  </a:lnTo>
                  <a:lnTo>
                    <a:pt x="13033" y="23471"/>
                  </a:lnTo>
                  <a:lnTo>
                    <a:pt x="13033" y="23229"/>
                  </a:lnTo>
                  <a:lnTo>
                    <a:pt x="12973" y="23048"/>
                  </a:lnTo>
                  <a:lnTo>
                    <a:pt x="12852" y="22807"/>
                  </a:lnTo>
                  <a:lnTo>
                    <a:pt x="12731" y="22626"/>
                  </a:lnTo>
                  <a:lnTo>
                    <a:pt x="12550" y="22505"/>
                  </a:lnTo>
                  <a:lnTo>
                    <a:pt x="12309" y="22385"/>
                  </a:lnTo>
                  <a:lnTo>
                    <a:pt x="12128" y="22324"/>
                  </a:lnTo>
                  <a:close/>
                  <a:moveTo>
                    <a:pt x="17437" y="22324"/>
                  </a:moveTo>
                  <a:lnTo>
                    <a:pt x="17256" y="22385"/>
                  </a:lnTo>
                  <a:lnTo>
                    <a:pt x="17015" y="22505"/>
                  </a:lnTo>
                  <a:lnTo>
                    <a:pt x="16834" y="22626"/>
                  </a:lnTo>
                  <a:lnTo>
                    <a:pt x="16713" y="22807"/>
                  </a:lnTo>
                  <a:lnTo>
                    <a:pt x="16593" y="23048"/>
                  </a:lnTo>
                  <a:lnTo>
                    <a:pt x="16532" y="23229"/>
                  </a:lnTo>
                  <a:lnTo>
                    <a:pt x="16532" y="23471"/>
                  </a:lnTo>
                  <a:lnTo>
                    <a:pt x="16532" y="23712"/>
                  </a:lnTo>
                  <a:lnTo>
                    <a:pt x="16593" y="23893"/>
                  </a:lnTo>
                  <a:lnTo>
                    <a:pt x="16713" y="24135"/>
                  </a:lnTo>
                  <a:lnTo>
                    <a:pt x="16834" y="24316"/>
                  </a:lnTo>
                  <a:lnTo>
                    <a:pt x="17015" y="24436"/>
                  </a:lnTo>
                  <a:lnTo>
                    <a:pt x="17256" y="24557"/>
                  </a:lnTo>
                  <a:lnTo>
                    <a:pt x="17437" y="24617"/>
                  </a:lnTo>
                  <a:lnTo>
                    <a:pt x="17920" y="24617"/>
                  </a:lnTo>
                  <a:lnTo>
                    <a:pt x="18101" y="24557"/>
                  </a:lnTo>
                  <a:lnTo>
                    <a:pt x="18342" y="24436"/>
                  </a:lnTo>
                  <a:lnTo>
                    <a:pt x="18523" y="24316"/>
                  </a:lnTo>
                  <a:lnTo>
                    <a:pt x="18644" y="24135"/>
                  </a:lnTo>
                  <a:lnTo>
                    <a:pt x="18765" y="23893"/>
                  </a:lnTo>
                  <a:lnTo>
                    <a:pt x="18825" y="23712"/>
                  </a:lnTo>
                  <a:lnTo>
                    <a:pt x="18825" y="23471"/>
                  </a:lnTo>
                  <a:lnTo>
                    <a:pt x="18825" y="23229"/>
                  </a:lnTo>
                  <a:lnTo>
                    <a:pt x="18765" y="23048"/>
                  </a:lnTo>
                  <a:lnTo>
                    <a:pt x="18644" y="22807"/>
                  </a:lnTo>
                  <a:lnTo>
                    <a:pt x="18523" y="22626"/>
                  </a:lnTo>
                  <a:lnTo>
                    <a:pt x="18342" y="22505"/>
                  </a:lnTo>
                  <a:lnTo>
                    <a:pt x="18101" y="22385"/>
                  </a:lnTo>
                  <a:lnTo>
                    <a:pt x="17920" y="22324"/>
                  </a:lnTo>
                  <a:close/>
                  <a:moveTo>
                    <a:pt x="23230" y="22324"/>
                  </a:moveTo>
                  <a:lnTo>
                    <a:pt x="23049" y="22385"/>
                  </a:lnTo>
                  <a:lnTo>
                    <a:pt x="22807" y="22505"/>
                  </a:lnTo>
                  <a:lnTo>
                    <a:pt x="22626" y="22626"/>
                  </a:lnTo>
                  <a:lnTo>
                    <a:pt x="22506" y="22807"/>
                  </a:lnTo>
                  <a:lnTo>
                    <a:pt x="22385" y="23048"/>
                  </a:lnTo>
                  <a:lnTo>
                    <a:pt x="22325" y="23229"/>
                  </a:lnTo>
                  <a:lnTo>
                    <a:pt x="22325" y="23471"/>
                  </a:lnTo>
                  <a:lnTo>
                    <a:pt x="22325" y="23712"/>
                  </a:lnTo>
                  <a:lnTo>
                    <a:pt x="22385" y="23893"/>
                  </a:lnTo>
                  <a:lnTo>
                    <a:pt x="22506" y="24135"/>
                  </a:lnTo>
                  <a:lnTo>
                    <a:pt x="22626" y="24316"/>
                  </a:lnTo>
                  <a:lnTo>
                    <a:pt x="22807" y="24436"/>
                  </a:lnTo>
                  <a:lnTo>
                    <a:pt x="23049" y="24557"/>
                  </a:lnTo>
                  <a:lnTo>
                    <a:pt x="23230" y="24617"/>
                  </a:lnTo>
                  <a:lnTo>
                    <a:pt x="23712" y="24617"/>
                  </a:lnTo>
                  <a:lnTo>
                    <a:pt x="23893" y="24557"/>
                  </a:lnTo>
                  <a:lnTo>
                    <a:pt x="24135" y="24436"/>
                  </a:lnTo>
                  <a:lnTo>
                    <a:pt x="24316" y="24316"/>
                  </a:lnTo>
                  <a:lnTo>
                    <a:pt x="24436" y="24135"/>
                  </a:lnTo>
                  <a:lnTo>
                    <a:pt x="24557" y="23893"/>
                  </a:lnTo>
                  <a:lnTo>
                    <a:pt x="24617" y="23712"/>
                  </a:lnTo>
                  <a:lnTo>
                    <a:pt x="24617" y="23471"/>
                  </a:lnTo>
                  <a:lnTo>
                    <a:pt x="24617" y="23229"/>
                  </a:lnTo>
                  <a:lnTo>
                    <a:pt x="24557" y="23048"/>
                  </a:lnTo>
                  <a:lnTo>
                    <a:pt x="24436" y="22807"/>
                  </a:lnTo>
                  <a:lnTo>
                    <a:pt x="24316" y="22626"/>
                  </a:lnTo>
                  <a:lnTo>
                    <a:pt x="24135" y="22505"/>
                  </a:lnTo>
                  <a:lnTo>
                    <a:pt x="23893" y="22385"/>
                  </a:lnTo>
                  <a:lnTo>
                    <a:pt x="23712" y="22324"/>
                  </a:lnTo>
                  <a:close/>
                  <a:moveTo>
                    <a:pt x="29022" y="22324"/>
                  </a:moveTo>
                  <a:lnTo>
                    <a:pt x="28841" y="22385"/>
                  </a:lnTo>
                  <a:lnTo>
                    <a:pt x="28599" y="22505"/>
                  </a:lnTo>
                  <a:lnTo>
                    <a:pt x="28418" y="22626"/>
                  </a:lnTo>
                  <a:lnTo>
                    <a:pt x="28298" y="22807"/>
                  </a:lnTo>
                  <a:lnTo>
                    <a:pt x="28177" y="23048"/>
                  </a:lnTo>
                  <a:lnTo>
                    <a:pt x="28117" y="23229"/>
                  </a:lnTo>
                  <a:lnTo>
                    <a:pt x="28117" y="23471"/>
                  </a:lnTo>
                  <a:lnTo>
                    <a:pt x="28117" y="23712"/>
                  </a:lnTo>
                  <a:lnTo>
                    <a:pt x="28177" y="23893"/>
                  </a:lnTo>
                  <a:lnTo>
                    <a:pt x="28298" y="24135"/>
                  </a:lnTo>
                  <a:lnTo>
                    <a:pt x="28418" y="24316"/>
                  </a:lnTo>
                  <a:lnTo>
                    <a:pt x="28599" y="24436"/>
                  </a:lnTo>
                  <a:lnTo>
                    <a:pt x="28841" y="24557"/>
                  </a:lnTo>
                  <a:lnTo>
                    <a:pt x="29022" y="24617"/>
                  </a:lnTo>
                  <a:lnTo>
                    <a:pt x="29505" y="24617"/>
                  </a:lnTo>
                  <a:lnTo>
                    <a:pt x="29686" y="24557"/>
                  </a:lnTo>
                  <a:lnTo>
                    <a:pt x="29927" y="24436"/>
                  </a:lnTo>
                  <a:lnTo>
                    <a:pt x="30108" y="24316"/>
                  </a:lnTo>
                  <a:lnTo>
                    <a:pt x="30229" y="24135"/>
                  </a:lnTo>
                  <a:lnTo>
                    <a:pt x="30349" y="23893"/>
                  </a:lnTo>
                  <a:lnTo>
                    <a:pt x="30410" y="23712"/>
                  </a:lnTo>
                  <a:lnTo>
                    <a:pt x="30410" y="23471"/>
                  </a:lnTo>
                  <a:lnTo>
                    <a:pt x="30410" y="23229"/>
                  </a:lnTo>
                  <a:lnTo>
                    <a:pt x="30349" y="23048"/>
                  </a:lnTo>
                  <a:lnTo>
                    <a:pt x="30229" y="22807"/>
                  </a:lnTo>
                  <a:lnTo>
                    <a:pt x="30108" y="22626"/>
                  </a:lnTo>
                  <a:lnTo>
                    <a:pt x="29927" y="22505"/>
                  </a:lnTo>
                  <a:lnTo>
                    <a:pt x="29686" y="22385"/>
                  </a:lnTo>
                  <a:lnTo>
                    <a:pt x="29505" y="22324"/>
                  </a:lnTo>
                  <a:close/>
                  <a:moveTo>
                    <a:pt x="34814" y="22324"/>
                  </a:moveTo>
                  <a:lnTo>
                    <a:pt x="34633" y="22385"/>
                  </a:lnTo>
                  <a:lnTo>
                    <a:pt x="34392" y="22505"/>
                  </a:lnTo>
                  <a:lnTo>
                    <a:pt x="34211" y="22626"/>
                  </a:lnTo>
                  <a:lnTo>
                    <a:pt x="34090" y="22807"/>
                  </a:lnTo>
                  <a:lnTo>
                    <a:pt x="33969" y="23048"/>
                  </a:lnTo>
                  <a:lnTo>
                    <a:pt x="33909" y="23229"/>
                  </a:lnTo>
                  <a:lnTo>
                    <a:pt x="33909" y="23471"/>
                  </a:lnTo>
                  <a:lnTo>
                    <a:pt x="33909" y="23712"/>
                  </a:lnTo>
                  <a:lnTo>
                    <a:pt x="33969" y="23893"/>
                  </a:lnTo>
                  <a:lnTo>
                    <a:pt x="34090" y="24135"/>
                  </a:lnTo>
                  <a:lnTo>
                    <a:pt x="34211" y="24316"/>
                  </a:lnTo>
                  <a:lnTo>
                    <a:pt x="34392" y="24436"/>
                  </a:lnTo>
                  <a:lnTo>
                    <a:pt x="34633" y="24557"/>
                  </a:lnTo>
                  <a:lnTo>
                    <a:pt x="34814" y="24617"/>
                  </a:lnTo>
                  <a:lnTo>
                    <a:pt x="35297" y="24617"/>
                  </a:lnTo>
                  <a:lnTo>
                    <a:pt x="35478" y="24557"/>
                  </a:lnTo>
                  <a:lnTo>
                    <a:pt x="35719" y="24436"/>
                  </a:lnTo>
                  <a:lnTo>
                    <a:pt x="35900" y="24316"/>
                  </a:lnTo>
                  <a:lnTo>
                    <a:pt x="36021" y="24135"/>
                  </a:lnTo>
                  <a:lnTo>
                    <a:pt x="36141" y="23893"/>
                  </a:lnTo>
                  <a:lnTo>
                    <a:pt x="36202" y="23712"/>
                  </a:lnTo>
                  <a:lnTo>
                    <a:pt x="36202" y="23471"/>
                  </a:lnTo>
                  <a:lnTo>
                    <a:pt x="36202" y="23229"/>
                  </a:lnTo>
                  <a:lnTo>
                    <a:pt x="36141" y="23048"/>
                  </a:lnTo>
                  <a:lnTo>
                    <a:pt x="36021" y="22807"/>
                  </a:lnTo>
                  <a:lnTo>
                    <a:pt x="35900" y="22626"/>
                  </a:lnTo>
                  <a:lnTo>
                    <a:pt x="35719" y="22505"/>
                  </a:lnTo>
                  <a:lnTo>
                    <a:pt x="35478" y="22385"/>
                  </a:lnTo>
                  <a:lnTo>
                    <a:pt x="35297" y="22324"/>
                  </a:lnTo>
                  <a:close/>
                  <a:moveTo>
                    <a:pt x="40606" y="22324"/>
                  </a:moveTo>
                  <a:lnTo>
                    <a:pt x="40425" y="22385"/>
                  </a:lnTo>
                  <a:lnTo>
                    <a:pt x="40184" y="22505"/>
                  </a:lnTo>
                  <a:lnTo>
                    <a:pt x="40003" y="22626"/>
                  </a:lnTo>
                  <a:lnTo>
                    <a:pt x="39882" y="22807"/>
                  </a:lnTo>
                  <a:lnTo>
                    <a:pt x="39762" y="23048"/>
                  </a:lnTo>
                  <a:lnTo>
                    <a:pt x="39701" y="23229"/>
                  </a:lnTo>
                  <a:lnTo>
                    <a:pt x="39701" y="23471"/>
                  </a:lnTo>
                  <a:lnTo>
                    <a:pt x="39701" y="23712"/>
                  </a:lnTo>
                  <a:lnTo>
                    <a:pt x="39762" y="23893"/>
                  </a:lnTo>
                  <a:lnTo>
                    <a:pt x="39882" y="24135"/>
                  </a:lnTo>
                  <a:lnTo>
                    <a:pt x="40003" y="24316"/>
                  </a:lnTo>
                  <a:lnTo>
                    <a:pt x="40184" y="24436"/>
                  </a:lnTo>
                  <a:lnTo>
                    <a:pt x="40425" y="24557"/>
                  </a:lnTo>
                  <a:lnTo>
                    <a:pt x="40606" y="24617"/>
                  </a:lnTo>
                  <a:lnTo>
                    <a:pt x="41089" y="24617"/>
                  </a:lnTo>
                  <a:lnTo>
                    <a:pt x="41270" y="24557"/>
                  </a:lnTo>
                  <a:lnTo>
                    <a:pt x="41511" y="24436"/>
                  </a:lnTo>
                  <a:lnTo>
                    <a:pt x="41692" y="24316"/>
                  </a:lnTo>
                  <a:lnTo>
                    <a:pt x="41813" y="24135"/>
                  </a:lnTo>
                  <a:lnTo>
                    <a:pt x="41934" y="23893"/>
                  </a:lnTo>
                  <a:lnTo>
                    <a:pt x="41994" y="23712"/>
                  </a:lnTo>
                  <a:lnTo>
                    <a:pt x="41994" y="23471"/>
                  </a:lnTo>
                  <a:lnTo>
                    <a:pt x="41994" y="23229"/>
                  </a:lnTo>
                  <a:lnTo>
                    <a:pt x="41934" y="23048"/>
                  </a:lnTo>
                  <a:lnTo>
                    <a:pt x="41813" y="22807"/>
                  </a:lnTo>
                  <a:lnTo>
                    <a:pt x="41692" y="22626"/>
                  </a:lnTo>
                  <a:lnTo>
                    <a:pt x="41511" y="22505"/>
                  </a:lnTo>
                  <a:lnTo>
                    <a:pt x="41270" y="22385"/>
                  </a:lnTo>
                  <a:lnTo>
                    <a:pt x="41089" y="22324"/>
                  </a:lnTo>
                  <a:close/>
                  <a:moveTo>
                    <a:pt x="46399" y="22324"/>
                  </a:moveTo>
                  <a:lnTo>
                    <a:pt x="46218" y="22385"/>
                  </a:lnTo>
                  <a:lnTo>
                    <a:pt x="45976" y="22505"/>
                  </a:lnTo>
                  <a:lnTo>
                    <a:pt x="45795" y="22626"/>
                  </a:lnTo>
                  <a:lnTo>
                    <a:pt x="45674" y="22807"/>
                  </a:lnTo>
                  <a:lnTo>
                    <a:pt x="45554" y="23048"/>
                  </a:lnTo>
                  <a:lnTo>
                    <a:pt x="45493" y="23229"/>
                  </a:lnTo>
                  <a:lnTo>
                    <a:pt x="45493" y="23471"/>
                  </a:lnTo>
                  <a:lnTo>
                    <a:pt x="45493" y="23712"/>
                  </a:lnTo>
                  <a:lnTo>
                    <a:pt x="45554" y="23893"/>
                  </a:lnTo>
                  <a:lnTo>
                    <a:pt x="45674" y="24135"/>
                  </a:lnTo>
                  <a:lnTo>
                    <a:pt x="45795" y="24316"/>
                  </a:lnTo>
                  <a:lnTo>
                    <a:pt x="45976" y="24436"/>
                  </a:lnTo>
                  <a:lnTo>
                    <a:pt x="46218" y="24557"/>
                  </a:lnTo>
                  <a:lnTo>
                    <a:pt x="46399" y="24617"/>
                  </a:lnTo>
                  <a:lnTo>
                    <a:pt x="46881" y="24617"/>
                  </a:lnTo>
                  <a:lnTo>
                    <a:pt x="47062" y="24557"/>
                  </a:lnTo>
                  <a:lnTo>
                    <a:pt x="47304" y="24436"/>
                  </a:lnTo>
                  <a:lnTo>
                    <a:pt x="47485" y="24316"/>
                  </a:lnTo>
                  <a:lnTo>
                    <a:pt x="47605" y="24135"/>
                  </a:lnTo>
                  <a:lnTo>
                    <a:pt x="47726" y="23893"/>
                  </a:lnTo>
                  <a:lnTo>
                    <a:pt x="47786" y="23712"/>
                  </a:lnTo>
                  <a:lnTo>
                    <a:pt x="47786" y="23471"/>
                  </a:lnTo>
                  <a:lnTo>
                    <a:pt x="47786" y="23229"/>
                  </a:lnTo>
                  <a:lnTo>
                    <a:pt x="47726" y="23048"/>
                  </a:lnTo>
                  <a:lnTo>
                    <a:pt x="47605" y="22807"/>
                  </a:lnTo>
                  <a:lnTo>
                    <a:pt x="47485" y="22626"/>
                  </a:lnTo>
                  <a:lnTo>
                    <a:pt x="47304" y="22505"/>
                  </a:lnTo>
                  <a:lnTo>
                    <a:pt x="47062" y="22385"/>
                  </a:lnTo>
                  <a:lnTo>
                    <a:pt x="46881" y="22324"/>
                  </a:lnTo>
                  <a:close/>
                  <a:moveTo>
                    <a:pt x="52191" y="22324"/>
                  </a:moveTo>
                  <a:lnTo>
                    <a:pt x="52010" y="22385"/>
                  </a:lnTo>
                  <a:lnTo>
                    <a:pt x="51768" y="22505"/>
                  </a:lnTo>
                  <a:lnTo>
                    <a:pt x="51587" y="22626"/>
                  </a:lnTo>
                  <a:lnTo>
                    <a:pt x="51467" y="22807"/>
                  </a:lnTo>
                  <a:lnTo>
                    <a:pt x="51346" y="23048"/>
                  </a:lnTo>
                  <a:lnTo>
                    <a:pt x="51286" y="23229"/>
                  </a:lnTo>
                  <a:lnTo>
                    <a:pt x="51286" y="23471"/>
                  </a:lnTo>
                  <a:lnTo>
                    <a:pt x="51286" y="23712"/>
                  </a:lnTo>
                  <a:lnTo>
                    <a:pt x="51346" y="23893"/>
                  </a:lnTo>
                  <a:lnTo>
                    <a:pt x="51467" y="24135"/>
                  </a:lnTo>
                  <a:lnTo>
                    <a:pt x="51587" y="24316"/>
                  </a:lnTo>
                  <a:lnTo>
                    <a:pt x="51768" y="24436"/>
                  </a:lnTo>
                  <a:lnTo>
                    <a:pt x="52010" y="24557"/>
                  </a:lnTo>
                  <a:lnTo>
                    <a:pt x="52191" y="24617"/>
                  </a:lnTo>
                  <a:lnTo>
                    <a:pt x="52673" y="24617"/>
                  </a:lnTo>
                  <a:lnTo>
                    <a:pt x="52854" y="24557"/>
                  </a:lnTo>
                  <a:lnTo>
                    <a:pt x="53096" y="24436"/>
                  </a:lnTo>
                  <a:lnTo>
                    <a:pt x="53277" y="24316"/>
                  </a:lnTo>
                  <a:lnTo>
                    <a:pt x="53397" y="24135"/>
                  </a:lnTo>
                  <a:lnTo>
                    <a:pt x="53518" y="23893"/>
                  </a:lnTo>
                  <a:lnTo>
                    <a:pt x="53578" y="23712"/>
                  </a:lnTo>
                  <a:lnTo>
                    <a:pt x="53578" y="23471"/>
                  </a:lnTo>
                  <a:lnTo>
                    <a:pt x="53578" y="23229"/>
                  </a:lnTo>
                  <a:lnTo>
                    <a:pt x="53518" y="23048"/>
                  </a:lnTo>
                  <a:lnTo>
                    <a:pt x="53397" y="22807"/>
                  </a:lnTo>
                  <a:lnTo>
                    <a:pt x="53277" y="22626"/>
                  </a:lnTo>
                  <a:lnTo>
                    <a:pt x="53096" y="22505"/>
                  </a:lnTo>
                  <a:lnTo>
                    <a:pt x="52854" y="22385"/>
                  </a:lnTo>
                  <a:lnTo>
                    <a:pt x="52673" y="22324"/>
                  </a:lnTo>
                  <a:close/>
                  <a:moveTo>
                    <a:pt x="57983" y="22324"/>
                  </a:moveTo>
                  <a:lnTo>
                    <a:pt x="57802" y="22385"/>
                  </a:lnTo>
                  <a:lnTo>
                    <a:pt x="57561" y="22505"/>
                  </a:lnTo>
                  <a:lnTo>
                    <a:pt x="57380" y="22626"/>
                  </a:lnTo>
                  <a:lnTo>
                    <a:pt x="57259" y="22807"/>
                  </a:lnTo>
                  <a:lnTo>
                    <a:pt x="57138" y="23048"/>
                  </a:lnTo>
                  <a:lnTo>
                    <a:pt x="57078" y="23229"/>
                  </a:lnTo>
                  <a:lnTo>
                    <a:pt x="57078" y="23471"/>
                  </a:lnTo>
                  <a:lnTo>
                    <a:pt x="57078" y="23712"/>
                  </a:lnTo>
                  <a:lnTo>
                    <a:pt x="57138" y="23893"/>
                  </a:lnTo>
                  <a:lnTo>
                    <a:pt x="57259" y="24135"/>
                  </a:lnTo>
                  <a:lnTo>
                    <a:pt x="57380" y="24316"/>
                  </a:lnTo>
                  <a:lnTo>
                    <a:pt x="57561" y="24436"/>
                  </a:lnTo>
                  <a:lnTo>
                    <a:pt x="57802" y="24557"/>
                  </a:lnTo>
                  <a:lnTo>
                    <a:pt x="57983" y="24617"/>
                  </a:lnTo>
                  <a:lnTo>
                    <a:pt x="58466" y="24617"/>
                  </a:lnTo>
                  <a:lnTo>
                    <a:pt x="58647" y="24557"/>
                  </a:lnTo>
                  <a:lnTo>
                    <a:pt x="58888" y="24436"/>
                  </a:lnTo>
                  <a:lnTo>
                    <a:pt x="59069" y="24316"/>
                  </a:lnTo>
                  <a:lnTo>
                    <a:pt x="59190" y="24135"/>
                  </a:lnTo>
                  <a:lnTo>
                    <a:pt x="59310" y="23893"/>
                  </a:lnTo>
                  <a:lnTo>
                    <a:pt x="59371" y="23712"/>
                  </a:lnTo>
                  <a:lnTo>
                    <a:pt x="59371" y="23471"/>
                  </a:lnTo>
                  <a:lnTo>
                    <a:pt x="59371" y="23229"/>
                  </a:lnTo>
                  <a:lnTo>
                    <a:pt x="59310" y="23048"/>
                  </a:lnTo>
                  <a:lnTo>
                    <a:pt x="59190" y="22807"/>
                  </a:lnTo>
                  <a:lnTo>
                    <a:pt x="59069" y="22626"/>
                  </a:lnTo>
                  <a:lnTo>
                    <a:pt x="58888" y="22505"/>
                  </a:lnTo>
                  <a:lnTo>
                    <a:pt x="58647" y="22385"/>
                  </a:lnTo>
                  <a:lnTo>
                    <a:pt x="58466" y="22324"/>
                  </a:lnTo>
                  <a:close/>
                  <a:moveTo>
                    <a:pt x="63775" y="22324"/>
                  </a:moveTo>
                  <a:lnTo>
                    <a:pt x="63594" y="22385"/>
                  </a:lnTo>
                  <a:lnTo>
                    <a:pt x="63353" y="22505"/>
                  </a:lnTo>
                  <a:lnTo>
                    <a:pt x="63172" y="22626"/>
                  </a:lnTo>
                  <a:lnTo>
                    <a:pt x="63051" y="22807"/>
                  </a:lnTo>
                  <a:lnTo>
                    <a:pt x="62931" y="23048"/>
                  </a:lnTo>
                  <a:lnTo>
                    <a:pt x="62870" y="23229"/>
                  </a:lnTo>
                  <a:lnTo>
                    <a:pt x="62870" y="23471"/>
                  </a:lnTo>
                  <a:lnTo>
                    <a:pt x="62870" y="23712"/>
                  </a:lnTo>
                  <a:lnTo>
                    <a:pt x="62931" y="23893"/>
                  </a:lnTo>
                  <a:lnTo>
                    <a:pt x="63051" y="24135"/>
                  </a:lnTo>
                  <a:lnTo>
                    <a:pt x="63172" y="24316"/>
                  </a:lnTo>
                  <a:lnTo>
                    <a:pt x="63353" y="24436"/>
                  </a:lnTo>
                  <a:lnTo>
                    <a:pt x="63594" y="24557"/>
                  </a:lnTo>
                  <a:lnTo>
                    <a:pt x="63775" y="24617"/>
                  </a:lnTo>
                  <a:lnTo>
                    <a:pt x="64258" y="24617"/>
                  </a:lnTo>
                  <a:lnTo>
                    <a:pt x="64439" y="24557"/>
                  </a:lnTo>
                  <a:lnTo>
                    <a:pt x="64680" y="24436"/>
                  </a:lnTo>
                  <a:lnTo>
                    <a:pt x="64861" y="24316"/>
                  </a:lnTo>
                  <a:lnTo>
                    <a:pt x="64982" y="24135"/>
                  </a:lnTo>
                  <a:lnTo>
                    <a:pt x="65103" y="23893"/>
                  </a:lnTo>
                  <a:lnTo>
                    <a:pt x="65163" y="23712"/>
                  </a:lnTo>
                  <a:lnTo>
                    <a:pt x="65163" y="23471"/>
                  </a:lnTo>
                  <a:lnTo>
                    <a:pt x="65163" y="23229"/>
                  </a:lnTo>
                  <a:lnTo>
                    <a:pt x="65103" y="23048"/>
                  </a:lnTo>
                  <a:lnTo>
                    <a:pt x="64982" y="22807"/>
                  </a:lnTo>
                  <a:lnTo>
                    <a:pt x="64861" y="22626"/>
                  </a:lnTo>
                  <a:lnTo>
                    <a:pt x="64680" y="22505"/>
                  </a:lnTo>
                  <a:lnTo>
                    <a:pt x="64439" y="22385"/>
                  </a:lnTo>
                  <a:lnTo>
                    <a:pt x="64258" y="22324"/>
                  </a:lnTo>
                  <a:close/>
                  <a:moveTo>
                    <a:pt x="69567" y="22324"/>
                  </a:moveTo>
                  <a:lnTo>
                    <a:pt x="69386" y="22385"/>
                  </a:lnTo>
                  <a:lnTo>
                    <a:pt x="69145" y="22505"/>
                  </a:lnTo>
                  <a:lnTo>
                    <a:pt x="68964" y="22626"/>
                  </a:lnTo>
                  <a:lnTo>
                    <a:pt x="68843" y="22807"/>
                  </a:lnTo>
                  <a:lnTo>
                    <a:pt x="68723" y="23048"/>
                  </a:lnTo>
                  <a:lnTo>
                    <a:pt x="68662" y="23229"/>
                  </a:lnTo>
                  <a:lnTo>
                    <a:pt x="68662" y="23471"/>
                  </a:lnTo>
                  <a:lnTo>
                    <a:pt x="68662" y="23712"/>
                  </a:lnTo>
                  <a:lnTo>
                    <a:pt x="68723" y="23893"/>
                  </a:lnTo>
                  <a:lnTo>
                    <a:pt x="68843" y="24135"/>
                  </a:lnTo>
                  <a:lnTo>
                    <a:pt x="68964" y="24316"/>
                  </a:lnTo>
                  <a:lnTo>
                    <a:pt x="69145" y="24436"/>
                  </a:lnTo>
                  <a:lnTo>
                    <a:pt x="69386" y="24557"/>
                  </a:lnTo>
                  <a:lnTo>
                    <a:pt x="69567" y="24617"/>
                  </a:lnTo>
                  <a:lnTo>
                    <a:pt x="70050" y="24617"/>
                  </a:lnTo>
                  <a:lnTo>
                    <a:pt x="70231" y="24557"/>
                  </a:lnTo>
                  <a:lnTo>
                    <a:pt x="70472" y="24436"/>
                  </a:lnTo>
                  <a:lnTo>
                    <a:pt x="70653" y="24316"/>
                  </a:lnTo>
                  <a:lnTo>
                    <a:pt x="70774" y="24135"/>
                  </a:lnTo>
                  <a:lnTo>
                    <a:pt x="70895" y="23893"/>
                  </a:lnTo>
                  <a:lnTo>
                    <a:pt x="70955" y="23712"/>
                  </a:lnTo>
                  <a:lnTo>
                    <a:pt x="70955" y="23471"/>
                  </a:lnTo>
                  <a:lnTo>
                    <a:pt x="70955" y="23229"/>
                  </a:lnTo>
                  <a:lnTo>
                    <a:pt x="70895" y="23048"/>
                  </a:lnTo>
                  <a:lnTo>
                    <a:pt x="70774" y="22807"/>
                  </a:lnTo>
                  <a:lnTo>
                    <a:pt x="70653" y="22626"/>
                  </a:lnTo>
                  <a:lnTo>
                    <a:pt x="70472" y="22505"/>
                  </a:lnTo>
                  <a:lnTo>
                    <a:pt x="70231" y="22385"/>
                  </a:lnTo>
                  <a:lnTo>
                    <a:pt x="70050" y="22324"/>
                  </a:lnTo>
                  <a:close/>
                  <a:moveTo>
                    <a:pt x="2896" y="25221"/>
                  </a:moveTo>
                  <a:lnTo>
                    <a:pt x="2655" y="25341"/>
                  </a:lnTo>
                  <a:lnTo>
                    <a:pt x="2414" y="25522"/>
                  </a:lnTo>
                  <a:lnTo>
                    <a:pt x="2233" y="25703"/>
                  </a:lnTo>
                  <a:lnTo>
                    <a:pt x="2112" y="26005"/>
                  </a:lnTo>
                  <a:lnTo>
                    <a:pt x="2052" y="26367"/>
                  </a:lnTo>
                  <a:lnTo>
                    <a:pt x="2052" y="26608"/>
                  </a:lnTo>
                  <a:lnTo>
                    <a:pt x="2112" y="26789"/>
                  </a:lnTo>
                  <a:lnTo>
                    <a:pt x="2233" y="27031"/>
                  </a:lnTo>
                  <a:lnTo>
                    <a:pt x="2353" y="27212"/>
                  </a:lnTo>
                  <a:lnTo>
                    <a:pt x="2534" y="27332"/>
                  </a:lnTo>
                  <a:lnTo>
                    <a:pt x="2776" y="27453"/>
                  </a:lnTo>
                  <a:lnTo>
                    <a:pt x="2957" y="27513"/>
                  </a:lnTo>
                  <a:lnTo>
                    <a:pt x="3439" y="27513"/>
                  </a:lnTo>
                  <a:lnTo>
                    <a:pt x="3620" y="27453"/>
                  </a:lnTo>
                  <a:lnTo>
                    <a:pt x="3862" y="27332"/>
                  </a:lnTo>
                  <a:lnTo>
                    <a:pt x="4043" y="27212"/>
                  </a:lnTo>
                  <a:lnTo>
                    <a:pt x="4164" y="27031"/>
                  </a:lnTo>
                  <a:lnTo>
                    <a:pt x="4284" y="26789"/>
                  </a:lnTo>
                  <a:lnTo>
                    <a:pt x="4345" y="26608"/>
                  </a:lnTo>
                  <a:lnTo>
                    <a:pt x="4345" y="26367"/>
                  </a:lnTo>
                  <a:lnTo>
                    <a:pt x="4284" y="26005"/>
                  </a:lnTo>
                  <a:lnTo>
                    <a:pt x="4164" y="25703"/>
                  </a:lnTo>
                  <a:lnTo>
                    <a:pt x="3982" y="25522"/>
                  </a:lnTo>
                  <a:lnTo>
                    <a:pt x="3741" y="25341"/>
                  </a:lnTo>
                  <a:lnTo>
                    <a:pt x="3500" y="25221"/>
                  </a:lnTo>
                  <a:close/>
                  <a:moveTo>
                    <a:pt x="8689" y="25221"/>
                  </a:moveTo>
                  <a:lnTo>
                    <a:pt x="8447" y="25341"/>
                  </a:lnTo>
                  <a:lnTo>
                    <a:pt x="8206" y="25522"/>
                  </a:lnTo>
                  <a:lnTo>
                    <a:pt x="8025" y="25703"/>
                  </a:lnTo>
                  <a:lnTo>
                    <a:pt x="7904" y="26005"/>
                  </a:lnTo>
                  <a:lnTo>
                    <a:pt x="7844" y="26367"/>
                  </a:lnTo>
                  <a:lnTo>
                    <a:pt x="7844" y="26608"/>
                  </a:lnTo>
                  <a:lnTo>
                    <a:pt x="7904" y="26789"/>
                  </a:lnTo>
                  <a:lnTo>
                    <a:pt x="8025" y="27031"/>
                  </a:lnTo>
                  <a:lnTo>
                    <a:pt x="8146" y="27212"/>
                  </a:lnTo>
                  <a:lnTo>
                    <a:pt x="8327" y="27332"/>
                  </a:lnTo>
                  <a:lnTo>
                    <a:pt x="8568" y="27453"/>
                  </a:lnTo>
                  <a:lnTo>
                    <a:pt x="8749" y="27513"/>
                  </a:lnTo>
                  <a:lnTo>
                    <a:pt x="9232" y="27513"/>
                  </a:lnTo>
                  <a:lnTo>
                    <a:pt x="9413" y="27453"/>
                  </a:lnTo>
                  <a:lnTo>
                    <a:pt x="9654" y="27332"/>
                  </a:lnTo>
                  <a:lnTo>
                    <a:pt x="9835" y="27212"/>
                  </a:lnTo>
                  <a:lnTo>
                    <a:pt x="9956" y="27031"/>
                  </a:lnTo>
                  <a:lnTo>
                    <a:pt x="10076" y="26789"/>
                  </a:lnTo>
                  <a:lnTo>
                    <a:pt x="10137" y="26608"/>
                  </a:lnTo>
                  <a:lnTo>
                    <a:pt x="10137" y="26367"/>
                  </a:lnTo>
                  <a:lnTo>
                    <a:pt x="10076" y="26005"/>
                  </a:lnTo>
                  <a:lnTo>
                    <a:pt x="9956" y="25703"/>
                  </a:lnTo>
                  <a:lnTo>
                    <a:pt x="9775" y="25522"/>
                  </a:lnTo>
                  <a:lnTo>
                    <a:pt x="9533" y="25341"/>
                  </a:lnTo>
                  <a:lnTo>
                    <a:pt x="9292" y="25221"/>
                  </a:lnTo>
                  <a:close/>
                  <a:moveTo>
                    <a:pt x="14481" y="25221"/>
                  </a:moveTo>
                  <a:lnTo>
                    <a:pt x="14240" y="25341"/>
                  </a:lnTo>
                  <a:lnTo>
                    <a:pt x="13998" y="25522"/>
                  </a:lnTo>
                  <a:lnTo>
                    <a:pt x="13817" y="25703"/>
                  </a:lnTo>
                  <a:lnTo>
                    <a:pt x="13697" y="26005"/>
                  </a:lnTo>
                  <a:lnTo>
                    <a:pt x="13636" y="26367"/>
                  </a:lnTo>
                  <a:lnTo>
                    <a:pt x="13636" y="26608"/>
                  </a:lnTo>
                  <a:lnTo>
                    <a:pt x="13697" y="26789"/>
                  </a:lnTo>
                  <a:lnTo>
                    <a:pt x="13817" y="27031"/>
                  </a:lnTo>
                  <a:lnTo>
                    <a:pt x="13938" y="27212"/>
                  </a:lnTo>
                  <a:lnTo>
                    <a:pt x="14119" y="27332"/>
                  </a:lnTo>
                  <a:lnTo>
                    <a:pt x="14360" y="27453"/>
                  </a:lnTo>
                  <a:lnTo>
                    <a:pt x="14541" y="27513"/>
                  </a:lnTo>
                  <a:lnTo>
                    <a:pt x="15024" y="27513"/>
                  </a:lnTo>
                  <a:lnTo>
                    <a:pt x="15205" y="27453"/>
                  </a:lnTo>
                  <a:lnTo>
                    <a:pt x="15446" y="27332"/>
                  </a:lnTo>
                  <a:lnTo>
                    <a:pt x="15627" y="27212"/>
                  </a:lnTo>
                  <a:lnTo>
                    <a:pt x="15748" y="27031"/>
                  </a:lnTo>
                  <a:lnTo>
                    <a:pt x="15869" y="26789"/>
                  </a:lnTo>
                  <a:lnTo>
                    <a:pt x="15929" y="26608"/>
                  </a:lnTo>
                  <a:lnTo>
                    <a:pt x="15929" y="26367"/>
                  </a:lnTo>
                  <a:lnTo>
                    <a:pt x="15869" y="26005"/>
                  </a:lnTo>
                  <a:lnTo>
                    <a:pt x="15748" y="25703"/>
                  </a:lnTo>
                  <a:lnTo>
                    <a:pt x="15567" y="25522"/>
                  </a:lnTo>
                  <a:lnTo>
                    <a:pt x="15326" y="25341"/>
                  </a:lnTo>
                  <a:lnTo>
                    <a:pt x="15084" y="25221"/>
                  </a:lnTo>
                  <a:close/>
                  <a:moveTo>
                    <a:pt x="20273" y="25221"/>
                  </a:moveTo>
                  <a:lnTo>
                    <a:pt x="20032" y="25341"/>
                  </a:lnTo>
                  <a:lnTo>
                    <a:pt x="19790" y="25522"/>
                  </a:lnTo>
                  <a:lnTo>
                    <a:pt x="19609" y="25703"/>
                  </a:lnTo>
                  <a:lnTo>
                    <a:pt x="19489" y="26005"/>
                  </a:lnTo>
                  <a:lnTo>
                    <a:pt x="19428" y="26367"/>
                  </a:lnTo>
                  <a:lnTo>
                    <a:pt x="19428" y="26608"/>
                  </a:lnTo>
                  <a:lnTo>
                    <a:pt x="19489" y="26789"/>
                  </a:lnTo>
                  <a:lnTo>
                    <a:pt x="19609" y="27031"/>
                  </a:lnTo>
                  <a:lnTo>
                    <a:pt x="19730" y="27212"/>
                  </a:lnTo>
                  <a:lnTo>
                    <a:pt x="19911" y="27332"/>
                  </a:lnTo>
                  <a:lnTo>
                    <a:pt x="20152" y="27453"/>
                  </a:lnTo>
                  <a:lnTo>
                    <a:pt x="20333" y="27513"/>
                  </a:lnTo>
                  <a:lnTo>
                    <a:pt x="20816" y="27513"/>
                  </a:lnTo>
                  <a:lnTo>
                    <a:pt x="20997" y="27453"/>
                  </a:lnTo>
                  <a:lnTo>
                    <a:pt x="21239" y="27332"/>
                  </a:lnTo>
                  <a:lnTo>
                    <a:pt x="21420" y="27212"/>
                  </a:lnTo>
                  <a:lnTo>
                    <a:pt x="21540" y="27031"/>
                  </a:lnTo>
                  <a:lnTo>
                    <a:pt x="21661" y="26789"/>
                  </a:lnTo>
                  <a:lnTo>
                    <a:pt x="21721" y="26608"/>
                  </a:lnTo>
                  <a:lnTo>
                    <a:pt x="21721" y="26367"/>
                  </a:lnTo>
                  <a:lnTo>
                    <a:pt x="21661" y="26005"/>
                  </a:lnTo>
                  <a:lnTo>
                    <a:pt x="21540" y="25703"/>
                  </a:lnTo>
                  <a:lnTo>
                    <a:pt x="21359" y="25522"/>
                  </a:lnTo>
                  <a:lnTo>
                    <a:pt x="21118" y="25341"/>
                  </a:lnTo>
                  <a:lnTo>
                    <a:pt x="20876" y="25221"/>
                  </a:lnTo>
                  <a:close/>
                  <a:moveTo>
                    <a:pt x="26065" y="25221"/>
                  </a:moveTo>
                  <a:lnTo>
                    <a:pt x="25824" y="25341"/>
                  </a:lnTo>
                  <a:lnTo>
                    <a:pt x="25583" y="25522"/>
                  </a:lnTo>
                  <a:lnTo>
                    <a:pt x="25402" y="25703"/>
                  </a:lnTo>
                  <a:lnTo>
                    <a:pt x="25281" y="26005"/>
                  </a:lnTo>
                  <a:lnTo>
                    <a:pt x="25221" y="26367"/>
                  </a:lnTo>
                  <a:lnTo>
                    <a:pt x="25221" y="26608"/>
                  </a:lnTo>
                  <a:lnTo>
                    <a:pt x="25281" y="26789"/>
                  </a:lnTo>
                  <a:lnTo>
                    <a:pt x="25402" y="27031"/>
                  </a:lnTo>
                  <a:lnTo>
                    <a:pt x="25522" y="27212"/>
                  </a:lnTo>
                  <a:lnTo>
                    <a:pt x="25703" y="27332"/>
                  </a:lnTo>
                  <a:lnTo>
                    <a:pt x="25945" y="27453"/>
                  </a:lnTo>
                  <a:lnTo>
                    <a:pt x="26126" y="27513"/>
                  </a:lnTo>
                  <a:lnTo>
                    <a:pt x="26608" y="27513"/>
                  </a:lnTo>
                  <a:lnTo>
                    <a:pt x="26789" y="27453"/>
                  </a:lnTo>
                  <a:lnTo>
                    <a:pt x="27031" y="27332"/>
                  </a:lnTo>
                  <a:lnTo>
                    <a:pt x="27212" y="27212"/>
                  </a:lnTo>
                  <a:lnTo>
                    <a:pt x="27332" y="27031"/>
                  </a:lnTo>
                  <a:lnTo>
                    <a:pt x="27453" y="26789"/>
                  </a:lnTo>
                  <a:lnTo>
                    <a:pt x="27513" y="26608"/>
                  </a:lnTo>
                  <a:lnTo>
                    <a:pt x="27513" y="26367"/>
                  </a:lnTo>
                  <a:lnTo>
                    <a:pt x="27453" y="26005"/>
                  </a:lnTo>
                  <a:lnTo>
                    <a:pt x="27332" y="25703"/>
                  </a:lnTo>
                  <a:lnTo>
                    <a:pt x="27151" y="25522"/>
                  </a:lnTo>
                  <a:lnTo>
                    <a:pt x="26910" y="25341"/>
                  </a:lnTo>
                  <a:lnTo>
                    <a:pt x="26669" y="25221"/>
                  </a:lnTo>
                  <a:close/>
                  <a:moveTo>
                    <a:pt x="31858" y="25221"/>
                  </a:moveTo>
                  <a:lnTo>
                    <a:pt x="31616" y="25341"/>
                  </a:lnTo>
                  <a:lnTo>
                    <a:pt x="31375" y="25522"/>
                  </a:lnTo>
                  <a:lnTo>
                    <a:pt x="31194" y="25703"/>
                  </a:lnTo>
                  <a:lnTo>
                    <a:pt x="31073" y="26005"/>
                  </a:lnTo>
                  <a:lnTo>
                    <a:pt x="31013" y="26367"/>
                  </a:lnTo>
                  <a:lnTo>
                    <a:pt x="31013" y="26608"/>
                  </a:lnTo>
                  <a:lnTo>
                    <a:pt x="31073" y="26789"/>
                  </a:lnTo>
                  <a:lnTo>
                    <a:pt x="31194" y="27031"/>
                  </a:lnTo>
                  <a:lnTo>
                    <a:pt x="31315" y="27212"/>
                  </a:lnTo>
                  <a:lnTo>
                    <a:pt x="31496" y="27332"/>
                  </a:lnTo>
                  <a:lnTo>
                    <a:pt x="31737" y="27453"/>
                  </a:lnTo>
                  <a:lnTo>
                    <a:pt x="31918" y="27513"/>
                  </a:lnTo>
                  <a:lnTo>
                    <a:pt x="32401" y="27513"/>
                  </a:lnTo>
                  <a:lnTo>
                    <a:pt x="32582" y="27453"/>
                  </a:lnTo>
                  <a:lnTo>
                    <a:pt x="32823" y="27332"/>
                  </a:lnTo>
                  <a:lnTo>
                    <a:pt x="33004" y="27212"/>
                  </a:lnTo>
                  <a:lnTo>
                    <a:pt x="33125" y="27031"/>
                  </a:lnTo>
                  <a:lnTo>
                    <a:pt x="33245" y="26789"/>
                  </a:lnTo>
                  <a:lnTo>
                    <a:pt x="33306" y="26608"/>
                  </a:lnTo>
                  <a:lnTo>
                    <a:pt x="33306" y="26367"/>
                  </a:lnTo>
                  <a:lnTo>
                    <a:pt x="33245" y="26005"/>
                  </a:lnTo>
                  <a:lnTo>
                    <a:pt x="33125" y="25703"/>
                  </a:lnTo>
                  <a:lnTo>
                    <a:pt x="32944" y="25522"/>
                  </a:lnTo>
                  <a:lnTo>
                    <a:pt x="32702" y="25341"/>
                  </a:lnTo>
                  <a:lnTo>
                    <a:pt x="32461" y="25221"/>
                  </a:lnTo>
                  <a:close/>
                  <a:moveTo>
                    <a:pt x="37650" y="25221"/>
                  </a:moveTo>
                  <a:lnTo>
                    <a:pt x="37408" y="25341"/>
                  </a:lnTo>
                  <a:lnTo>
                    <a:pt x="37167" y="25522"/>
                  </a:lnTo>
                  <a:lnTo>
                    <a:pt x="36986" y="25703"/>
                  </a:lnTo>
                  <a:lnTo>
                    <a:pt x="36865" y="26005"/>
                  </a:lnTo>
                  <a:lnTo>
                    <a:pt x="36805" y="26367"/>
                  </a:lnTo>
                  <a:lnTo>
                    <a:pt x="36805" y="26608"/>
                  </a:lnTo>
                  <a:lnTo>
                    <a:pt x="36865" y="26789"/>
                  </a:lnTo>
                  <a:lnTo>
                    <a:pt x="36986" y="27031"/>
                  </a:lnTo>
                  <a:lnTo>
                    <a:pt x="37107" y="27212"/>
                  </a:lnTo>
                  <a:lnTo>
                    <a:pt x="37288" y="27332"/>
                  </a:lnTo>
                  <a:lnTo>
                    <a:pt x="37529" y="27453"/>
                  </a:lnTo>
                  <a:lnTo>
                    <a:pt x="37710" y="27513"/>
                  </a:lnTo>
                  <a:lnTo>
                    <a:pt x="38193" y="27513"/>
                  </a:lnTo>
                  <a:lnTo>
                    <a:pt x="38374" y="27453"/>
                  </a:lnTo>
                  <a:lnTo>
                    <a:pt x="38615" y="27332"/>
                  </a:lnTo>
                  <a:lnTo>
                    <a:pt x="38796" y="27212"/>
                  </a:lnTo>
                  <a:lnTo>
                    <a:pt x="38917" y="27031"/>
                  </a:lnTo>
                  <a:lnTo>
                    <a:pt x="39038" y="26789"/>
                  </a:lnTo>
                  <a:lnTo>
                    <a:pt x="39098" y="26608"/>
                  </a:lnTo>
                  <a:lnTo>
                    <a:pt x="39098" y="26367"/>
                  </a:lnTo>
                  <a:lnTo>
                    <a:pt x="39038" y="26005"/>
                  </a:lnTo>
                  <a:lnTo>
                    <a:pt x="38917" y="25703"/>
                  </a:lnTo>
                  <a:lnTo>
                    <a:pt x="38736" y="25522"/>
                  </a:lnTo>
                  <a:lnTo>
                    <a:pt x="38495" y="25341"/>
                  </a:lnTo>
                  <a:lnTo>
                    <a:pt x="38253" y="25221"/>
                  </a:lnTo>
                  <a:close/>
                  <a:moveTo>
                    <a:pt x="43442" y="25221"/>
                  </a:moveTo>
                  <a:lnTo>
                    <a:pt x="43201" y="25341"/>
                  </a:lnTo>
                  <a:lnTo>
                    <a:pt x="42959" y="25522"/>
                  </a:lnTo>
                  <a:lnTo>
                    <a:pt x="42778" y="25703"/>
                  </a:lnTo>
                  <a:lnTo>
                    <a:pt x="42658" y="26005"/>
                  </a:lnTo>
                  <a:lnTo>
                    <a:pt x="42597" y="26367"/>
                  </a:lnTo>
                  <a:lnTo>
                    <a:pt x="42597" y="26608"/>
                  </a:lnTo>
                  <a:lnTo>
                    <a:pt x="42658" y="26789"/>
                  </a:lnTo>
                  <a:lnTo>
                    <a:pt x="42778" y="27031"/>
                  </a:lnTo>
                  <a:lnTo>
                    <a:pt x="42899" y="27212"/>
                  </a:lnTo>
                  <a:lnTo>
                    <a:pt x="43080" y="27332"/>
                  </a:lnTo>
                  <a:lnTo>
                    <a:pt x="43321" y="27453"/>
                  </a:lnTo>
                  <a:lnTo>
                    <a:pt x="43502" y="27513"/>
                  </a:lnTo>
                  <a:lnTo>
                    <a:pt x="43985" y="27513"/>
                  </a:lnTo>
                  <a:lnTo>
                    <a:pt x="44166" y="27453"/>
                  </a:lnTo>
                  <a:lnTo>
                    <a:pt x="44407" y="27332"/>
                  </a:lnTo>
                  <a:lnTo>
                    <a:pt x="44588" y="27212"/>
                  </a:lnTo>
                  <a:lnTo>
                    <a:pt x="44709" y="27031"/>
                  </a:lnTo>
                  <a:lnTo>
                    <a:pt x="44830" y="26789"/>
                  </a:lnTo>
                  <a:lnTo>
                    <a:pt x="44890" y="26608"/>
                  </a:lnTo>
                  <a:lnTo>
                    <a:pt x="44890" y="26367"/>
                  </a:lnTo>
                  <a:lnTo>
                    <a:pt x="44830" y="26005"/>
                  </a:lnTo>
                  <a:lnTo>
                    <a:pt x="44709" y="25703"/>
                  </a:lnTo>
                  <a:lnTo>
                    <a:pt x="44528" y="25522"/>
                  </a:lnTo>
                  <a:lnTo>
                    <a:pt x="44287" y="25341"/>
                  </a:lnTo>
                  <a:lnTo>
                    <a:pt x="44045" y="25221"/>
                  </a:lnTo>
                  <a:close/>
                  <a:moveTo>
                    <a:pt x="49234" y="25221"/>
                  </a:moveTo>
                  <a:lnTo>
                    <a:pt x="48993" y="25341"/>
                  </a:lnTo>
                  <a:lnTo>
                    <a:pt x="48752" y="25522"/>
                  </a:lnTo>
                  <a:lnTo>
                    <a:pt x="48571" y="25703"/>
                  </a:lnTo>
                  <a:lnTo>
                    <a:pt x="48450" y="26005"/>
                  </a:lnTo>
                  <a:lnTo>
                    <a:pt x="48390" y="26367"/>
                  </a:lnTo>
                  <a:lnTo>
                    <a:pt x="48390" y="26608"/>
                  </a:lnTo>
                  <a:lnTo>
                    <a:pt x="48450" y="26789"/>
                  </a:lnTo>
                  <a:lnTo>
                    <a:pt x="48571" y="27031"/>
                  </a:lnTo>
                  <a:lnTo>
                    <a:pt x="48691" y="27212"/>
                  </a:lnTo>
                  <a:lnTo>
                    <a:pt x="48872" y="27332"/>
                  </a:lnTo>
                  <a:lnTo>
                    <a:pt x="49114" y="27453"/>
                  </a:lnTo>
                  <a:lnTo>
                    <a:pt x="49295" y="27513"/>
                  </a:lnTo>
                  <a:lnTo>
                    <a:pt x="49777" y="27513"/>
                  </a:lnTo>
                  <a:lnTo>
                    <a:pt x="49958" y="27453"/>
                  </a:lnTo>
                  <a:lnTo>
                    <a:pt x="50200" y="27332"/>
                  </a:lnTo>
                  <a:lnTo>
                    <a:pt x="50381" y="27212"/>
                  </a:lnTo>
                  <a:lnTo>
                    <a:pt x="50501" y="27031"/>
                  </a:lnTo>
                  <a:lnTo>
                    <a:pt x="50622" y="26789"/>
                  </a:lnTo>
                  <a:lnTo>
                    <a:pt x="50682" y="26608"/>
                  </a:lnTo>
                  <a:lnTo>
                    <a:pt x="50682" y="26367"/>
                  </a:lnTo>
                  <a:lnTo>
                    <a:pt x="50622" y="26005"/>
                  </a:lnTo>
                  <a:lnTo>
                    <a:pt x="50501" y="25703"/>
                  </a:lnTo>
                  <a:lnTo>
                    <a:pt x="50320" y="25522"/>
                  </a:lnTo>
                  <a:lnTo>
                    <a:pt x="50079" y="25341"/>
                  </a:lnTo>
                  <a:lnTo>
                    <a:pt x="49838" y="25221"/>
                  </a:lnTo>
                  <a:close/>
                  <a:moveTo>
                    <a:pt x="55027" y="25221"/>
                  </a:moveTo>
                  <a:lnTo>
                    <a:pt x="54785" y="25341"/>
                  </a:lnTo>
                  <a:lnTo>
                    <a:pt x="54544" y="25522"/>
                  </a:lnTo>
                  <a:lnTo>
                    <a:pt x="54363" y="25703"/>
                  </a:lnTo>
                  <a:lnTo>
                    <a:pt x="54242" y="26005"/>
                  </a:lnTo>
                  <a:lnTo>
                    <a:pt x="54182" y="26367"/>
                  </a:lnTo>
                  <a:lnTo>
                    <a:pt x="54182" y="26608"/>
                  </a:lnTo>
                  <a:lnTo>
                    <a:pt x="54242" y="26789"/>
                  </a:lnTo>
                  <a:lnTo>
                    <a:pt x="54363" y="27031"/>
                  </a:lnTo>
                  <a:lnTo>
                    <a:pt x="54483" y="27212"/>
                  </a:lnTo>
                  <a:lnTo>
                    <a:pt x="54665" y="27332"/>
                  </a:lnTo>
                  <a:lnTo>
                    <a:pt x="54906" y="27453"/>
                  </a:lnTo>
                  <a:lnTo>
                    <a:pt x="55087" y="27513"/>
                  </a:lnTo>
                  <a:lnTo>
                    <a:pt x="55570" y="27513"/>
                  </a:lnTo>
                  <a:lnTo>
                    <a:pt x="55751" y="27453"/>
                  </a:lnTo>
                  <a:lnTo>
                    <a:pt x="55992" y="27332"/>
                  </a:lnTo>
                  <a:lnTo>
                    <a:pt x="56173" y="27212"/>
                  </a:lnTo>
                  <a:lnTo>
                    <a:pt x="56294" y="27031"/>
                  </a:lnTo>
                  <a:lnTo>
                    <a:pt x="56414" y="26789"/>
                  </a:lnTo>
                  <a:lnTo>
                    <a:pt x="56475" y="26608"/>
                  </a:lnTo>
                  <a:lnTo>
                    <a:pt x="56475" y="26367"/>
                  </a:lnTo>
                  <a:lnTo>
                    <a:pt x="56414" y="26005"/>
                  </a:lnTo>
                  <a:lnTo>
                    <a:pt x="56294" y="25703"/>
                  </a:lnTo>
                  <a:lnTo>
                    <a:pt x="56113" y="25522"/>
                  </a:lnTo>
                  <a:lnTo>
                    <a:pt x="55871" y="25341"/>
                  </a:lnTo>
                  <a:lnTo>
                    <a:pt x="55630" y="25221"/>
                  </a:lnTo>
                  <a:close/>
                  <a:moveTo>
                    <a:pt x="60819" y="25221"/>
                  </a:moveTo>
                  <a:lnTo>
                    <a:pt x="60577" y="25341"/>
                  </a:lnTo>
                  <a:lnTo>
                    <a:pt x="60336" y="25522"/>
                  </a:lnTo>
                  <a:lnTo>
                    <a:pt x="60155" y="25703"/>
                  </a:lnTo>
                  <a:lnTo>
                    <a:pt x="60034" y="26005"/>
                  </a:lnTo>
                  <a:lnTo>
                    <a:pt x="59974" y="26367"/>
                  </a:lnTo>
                  <a:lnTo>
                    <a:pt x="59974" y="26608"/>
                  </a:lnTo>
                  <a:lnTo>
                    <a:pt x="60034" y="26789"/>
                  </a:lnTo>
                  <a:lnTo>
                    <a:pt x="60155" y="27031"/>
                  </a:lnTo>
                  <a:lnTo>
                    <a:pt x="60276" y="27212"/>
                  </a:lnTo>
                  <a:lnTo>
                    <a:pt x="60457" y="27332"/>
                  </a:lnTo>
                  <a:lnTo>
                    <a:pt x="60698" y="27453"/>
                  </a:lnTo>
                  <a:lnTo>
                    <a:pt x="60879" y="27513"/>
                  </a:lnTo>
                  <a:lnTo>
                    <a:pt x="61362" y="27513"/>
                  </a:lnTo>
                  <a:lnTo>
                    <a:pt x="61543" y="27453"/>
                  </a:lnTo>
                  <a:lnTo>
                    <a:pt x="61784" y="27332"/>
                  </a:lnTo>
                  <a:lnTo>
                    <a:pt x="61965" y="27212"/>
                  </a:lnTo>
                  <a:lnTo>
                    <a:pt x="62086" y="27031"/>
                  </a:lnTo>
                  <a:lnTo>
                    <a:pt x="62206" y="26789"/>
                  </a:lnTo>
                  <a:lnTo>
                    <a:pt x="62267" y="26608"/>
                  </a:lnTo>
                  <a:lnTo>
                    <a:pt x="62267" y="26367"/>
                  </a:lnTo>
                  <a:lnTo>
                    <a:pt x="62206" y="26005"/>
                  </a:lnTo>
                  <a:lnTo>
                    <a:pt x="62086" y="25703"/>
                  </a:lnTo>
                  <a:lnTo>
                    <a:pt x="61905" y="25522"/>
                  </a:lnTo>
                  <a:lnTo>
                    <a:pt x="61663" y="25341"/>
                  </a:lnTo>
                  <a:lnTo>
                    <a:pt x="61422" y="25221"/>
                  </a:lnTo>
                  <a:close/>
                  <a:moveTo>
                    <a:pt x="66611" y="25221"/>
                  </a:moveTo>
                  <a:lnTo>
                    <a:pt x="66370" y="25341"/>
                  </a:lnTo>
                  <a:lnTo>
                    <a:pt x="66128" y="25522"/>
                  </a:lnTo>
                  <a:lnTo>
                    <a:pt x="65947" y="25703"/>
                  </a:lnTo>
                  <a:lnTo>
                    <a:pt x="65827" y="26005"/>
                  </a:lnTo>
                  <a:lnTo>
                    <a:pt x="65766" y="26367"/>
                  </a:lnTo>
                  <a:lnTo>
                    <a:pt x="65766" y="26608"/>
                  </a:lnTo>
                  <a:lnTo>
                    <a:pt x="65827" y="26789"/>
                  </a:lnTo>
                  <a:lnTo>
                    <a:pt x="65947" y="27031"/>
                  </a:lnTo>
                  <a:lnTo>
                    <a:pt x="66068" y="27212"/>
                  </a:lnTo>
                  <a:lnTo>
                    <a:pt x="66249" y="27332"/>
                  </a:lnTo>
                  <a:lnTo>
                    <a:pt x="66490" y="27453"/>
                  </a:lnTo>
                  <a:lnTo>
                    <a:pt x="66671" y="27513"/>
                  </a:lnTo>
                  <a:lnTo>
                    <a:pt x="67154" y="27513"/>
                  </a:lnTo>
                  <a:lnTo>
                    <a:pt x="67335" y="27453"/>
                  </a:lnTo>
                  <a:lnTo>
                    <a:pt x="67576" y="27332"/>
                  </a:lnTo>
                  <a:lnTo>
                    <a:pt x="67757" y="27212"/>
                  </a:lnTo>
                  <a:lnTo>
                    <a:pt x="67878" y="27031"/>
                  </a:lnTo>
                  <a:lnTo>
                    <a:pt x="67999" y="26789"/>
                  </a:lnTo>
                  <a:lnTo>
                    <a:pt x="68059" y="26608"/>
                  </a:lnTo>
                  <a:lnTo>
                    <a:pt x="68059" y="26367"/>
                  </a:lnTo>
                  <a:lnTo>
                    <a:pt x="67999" y="26005"/>
                  </a:lnTo>
                  <a:lnTo>
                    <a:pt x="67878" y="25703"/>
                  </a:lnTo>
                  <a:lnTo>
                    <a:pt x="67697" y="25522"/>
                  </a:lnTo>
                  <a:lnTo>
                    <a:pt x="67456" y="25341"/>
                  </a:lnTo>
                  <a:lnTo>
                    <a:pt x="67214" y="25221"/>
                  </a:lnTo>
                  <a:close/>
                  <a:moveTo>
                    <a:pt x="72403" y="25221"/>
                  </a:moveTo>
                  <a:lnTo>
                    <a:pt x="72162" y="25341"/>
                  </a:lnTo>
                  <a:lnTo>
                    <a:pt x="71921" y="25522"/>
                  </a:lnTo>
                  <a:lnTo>
                    <a:pt x="71740" y="25703"/>
                  </a:lnTo>
                  <a:lnTo>
                    <a:pt x="71619" y="26005"/>
                  </a:lnTo>
                  <a:lnTo>
                    <a:pt x="71559" y="26367"/>
                  </a:lnTo>
                  <a:lnTo>
                    <a:pt x="71559" y="26608"/>
                  </a:lnTo>
                  <a:lnTo>
                    <a:pt x="71619" y="26789"/>
                  </a:lnTo>
                  <a:lnTo>
                    <a:pt x="71740" y="27031"/>
                  </a:lnTo>
                  <a:lnTo>
                    <a:pt x="71860" y="27212"/>
                  </a:lnTo>
                  <a:lnTo>
                    <a:pt x="72041" y="27332"/>
                  </a:lnTo>
                  <a:lnTo>
                    <a:pt x="72283" y="27453"/>
                  </a:lnTo>
                  <a:lnTo>
                    <a:pt x="72464" y="27513"/>
                  </a:lnTo>
                  <a:lnTo>
                    <a:pt x="72946" y="27513"/>
                  </a:lnTo>
                  <a:lnTo>
                    <a:pt x="73127" y="27453"/>
                  </a:lnTo>
                  <a:lnTo>
                    <a:pt x="73369" y="27332"/>
                  </a:lnTo>
                  <a:lnTo>
                    <a:pt x="73550" y="27212"/>
                  </a:lnTo>
                  <a:lnTo>
                    <a:pt x="73670" y="27031"/>
                  </a:lnTo>
                  <a:lnTo>
                    <a:pt x="73791" y="26789"/>
                  </a:lnTo>
                  <a:lnTo>
                    <a:pt x="73851" y="26608"/>
                  </a:lnTo>
                  <a:lnTo>
                    <a:pt x="73851" y="26367"/>
                  </a:lnTo>
                  <a:lnTo>
                    <a:pt x="73791" y="26005"/>
                  </a:lnTo>
                  <a:lnTo>
                    <a:pt x="73670" y="25703"/>
                  </a:lnTo>
                  <a:lnTo>
                    <a:pt x="73489" y="25522"/>
                  </a:lnTo>
                  <a:lnTo>
                    <a:pt x="73248" y="25341"/>
                  </a:lnTo>
                  <a:lnTo>
                    <a:pt x="73007" y="25221"/>
                  </a:lnTo>
                  <a:close/>
                  <a:moveTo>
                    <a:pt x="1147" y="28479"/>
                  </a:moveTo>
                  <a:lnTo>
                    <a:pt x="724" y="30349"/>
                  </a:lnTo>
                  <a:lnTo>
                    <a:pt x="724" y="30349"/>
                  </a:lnTo>
                  <a:lnTo>
                    <a:pt x="1026" y="30168"/>
                  </a:lnTo>
                  <a:lnTo>
                    <a:pt x="1267" y="29927"/>
                  </a:lnTo>
                  <a:lnTo>
                    <a:pt x="1388" y="29625"/>
                  </a:lnTo>
                  <a:lnTo>
                    <a:pt x="1448" y="29263"/>
                  </a:lnTo>
                  <a:lnTo>
                    <a:pt x="1448" y="29022"/>
                  </a:lnTo>
                  <a:lnTo>
                    <a:pt x="1388" y="28841"/>
                  </a:lnTo>
                  <a:lnTo>
                    <a:pt x="1267" y="28660"/>
                  </a:lnTo>
                  <a:lnTo>
                    <a:pt x="1147" y="28479"/>
                  </a:lnTo>
                  <a:close/>
                  <a:moveTo>
                    <a:pt x="74756" y="28479"/>
                  </a:moveTo>
                  <a:lnTo>
                    <a:pt x="74636" y="28660"/>
                  </a:lnTo>
                  <a:lnTo>
                    <a:pt x="74515" y="28841"/>
                  </a:lnTo>
                  <a:lnTo>
                    <a:pt x="74455" y="29022"/>
                  </a:lnTo>
                  <a:lnTo>
                    <a:pt x="74455" y="29263"/>
                  </a:lnTo>
                  <a:lnTo>
                    <a:pt x="74515" y="29625"/>
                  </a:lnTo>
                  <a:lnTo>
                    <a:pt x="74636" y="29927"/>
                  </a:lnTo>
                  <a:lnTo>
                    <a:pt x="74877" y="30168"/>
                  </a:lnTo>
                  <a:lnTo>
                    <a:pt x="75179" y="30349"/>
                  </a:lnTo>
                  <a:lnTo>
                    <a:pt x="74756" y="28479"/>
                  </a:lnTo>
                  <a:close/>
                  <a:moveTo>
                    <a:pt x="5853" y="28117"/>
                  </a:moveTo>
                  <a:lnTo>
                    <a:pt x="5672" y="28177"/>
                  </a:lnTo>
                  <a:lnTo>
                    <a:pt x="5431" y="28298"/>
                  </a:lnTo>
                  <a:lnTo>
                    <a:pt x="5250" y="28418"/>
                  </a:lnTo>
                  <a:lnTo>
                    <a:pt x="5129" y="28599"/>
                  </a:lnTo>
                  <a:lnTo>
                    <a:pt x="5008" y="28841"/>
                  </a:lnTo>
                  <a:lnTo>
                    <a:pt x="4948" y="29022"/>
                  </a:lnTo>
                  <a:lnTo>
                    <a:pt x="4948" y="29263"/>
                  </a:lnTo>
                  <a:lnTo>
                    <a:pt x="4948" y="29504"/>
                  </a:lnTo>
                  <a:lnTo>
                    <a:pt x="5008" y="29685"/>
                  </a:lnTo>
                  <a:lnTo>
                    <a:pt x="5129" y="29927"/>
                  </a:lnTo>
                  <a:lnTo>
                    <a:pt x="5250" y="30108"/>
                  </a:lnTo>
                  <a:lnTo>
                    <a:pt x="5431" y="30228"/>
                  </a:lnTo>
                  <a:lnTo>
                    <a:pt x="5672" y="30349"/>
                  </a:lnTo>
                  <a:lnTo>
                    <a:pt x="5853" y="30409"/>
                  </a:lnTo>
                  <a:lnTo>
                    <a:pt x="6336" y="30409"/>
                  </a:lnTo>
                  <a:lnTo>
                    <a:pt x="6517" y="30349"/>
                  </a:lnTo>
                  <a:lnTo>
                    <a:pt x="6758" y="30228"/>
                  </a:lnTo>
                  <a:lnTo>
                    <a:pt x="6939" y="30108"/>
                  </a:lnTo>
                  <a:lnTo>
                    <a:pt x="7060" y="29927"/>
                  </a:lnTo>
                  <a:lnTo>
                    <a:pt x="7180" y="29685"/>
                  </a:lnTo>
                  <a:lnTo>
                    <a:pt x="7241" y="29504"/>
                  </a:lnTo>
                  <a:lnTo>
                    <a:pt x="7241" y="29263"/>
                  </a:lnTo>
                  <a:lnTo>
                    <a:pt x="7241" y="29022"/>
                  </a:lnTo>
                  <a:lnTo>
                    <a:pt x="7180" y="28841"/>
                  </a:lnTo>
                  <a:lnTo>
                    <a:pt x="7060" y="28599"/>
                  </a:lnTo>
                  <a:lnTo>
                    <a:pt x="6939" y="28418"/>
                  </a:lnTo>
                  <a:lnTo>
                    <a:pt x="6758" y="28298"/>
                  </a:lnTo>
                  <a:lnTo>
                    <a:pt x="6517" y="28177"/>
                  </a:lnTo>
                  <a:lnTo>
                    <a:pt x="6336" y="28117"/>
                  </a:lnTo>
                  <a:close/>
                  <a:moveTo>
                    <a:pt x="11645" y="28117"/>
                  </a:moveTo>
                  <a:lnTo>
                    <a:pt x="11464" y="28177"/>
                  </a:lnTo>
                  <a:lnTo>
                    <a:pt x="11223" y="28298"/>
                  </a:lnTo>
                  <a:lnTo>
                    <a:pt x="11042" y="28418"/>
                  </a:lnTo>
                  <a:lnTo>
                    <a:pt x="10921" y="28599"/>
                  </a:lnTo>
                  <a:lnTo>
                    <a:pt x="10800" y="28841"/>
                  </a:lnTo>
                  <a:lnTo>
                    <a:pt x="10740" y="29022"/>
                  </a:lnTo>
                  <a:lnTo>
                    <a:pt x="10740" y="29263"/>
                  </a:lnTo>
                  <a:lnTo>
                    <a:pt x="10740" y="29504"/>
                  </a:lnTo>
                  <a:lnTo>
                    <a:pt x="10800" y="29685"/>
                  </a:lnTo>
                  <a:lnTo>
                    <a:pt x="10921" y="29927"/>
                  </a:lnTo>
                  <a:lnTo>
                    <a:pt x="11042" y="30108"/>
                  </a:lnTo>
                  <a:lnTo>
                    <a:pt x="11223" y="30228"/>
                  </a:lnTo>
                  <a:lnTo>
                    <a:pt x="11464" y="30349"/>
                  </a:lnTo>
                  <a:lnTo>
                    <a:pt x="11645" y="30409"/>
                  </a:lnTo>
                  <a:lnTo>
                    <a:pt x="12128" y="30409"/>
                  </a:lnTo>
                  <a:lnTo>
                    <a:pt x="12309" y="30349"/>
                  </a:lnTo>
                  <a:lnTo>
                    <a:pt x="12550" y="30228"/>
                  </a:lnTo>
                  <a:lnTo>
                    <a:pt x="12731" y="30108"/>
                  </a:lnTo>
                  <a:lnTo>
                    <a:pt x="12852" y="29927"/>
                  </a:lnTo>
                  <a:lnTo>
                    <a:pt x="12973" y="29685"/>
                  </a:lnTo>
                  <a:lnTo>
                    <a:pt x="13033" y="29504"/>
                  </a:lnTo>
                  <a:lnTo>
                    <a:pt x="13033" y="29263"/>
                  </a:lnTo>
                  <a:lnTo>
                    <a:pt x="13033" y="29022"/>
                  </a:lnTo>
                  <a:lnTo>
                    <a:pt x="12973" y="28841"/>
                  </a:lnTo>
                  <a:lnTo>
                    <a:pt x="12852" y="28599"/>
                  </a:lnTo>
                  <a:lnTo>
                    <a:pt x="12731" y="28418"/>
                  </a:lnTo>
                  <a:lnTo>
                    <a:pt x="12550" y="28298"/>
                  </a:lnTo>
                  <a:lnTo>
                    <a:pt x="12309" y="28177"/>
                  </a:lnTo>
                  <a:lnTo>
                    <a:pt x="12128" y="28117"/>
                  </a:lnTo>
                  <a:close/>
                  <a:moveTo>
                    <a:pt x="17437" y="28117"/>
                  </a:moveTo>
                  <a:lnTo>
                    <a:pt x="17256" y="28177"/>
                  </a:lnTo>
                  <a:lnTo>
                    <a:pt x="17015" y="28298"/>
                  </a:lnTo>
                  <a:lnTo>
                    <a:pt x="16834" y="28418"/>
                  </a:lnTo>
                  <a:lnTo>
                    <a:pt x="16713" y="28599"/>
                  </a:lnTo>
                  <a:lnTo>
                    <a:pt x="16593" y="28841"/>
                  </a:lnTo>
                  <a:lnTo>
                    <a:pt x="16532" y="29022"/>
                  </a:lnTo>
                  <a:lnTo>
                    <a:pt x="16532" y="29263"/>
                  </a:lnTo>
                  <a:lnTo>
                    <a:pt x="16532" y="29504"/>
                  </a:lnTo>
                  <a:lnTo>
                    <a:pt x="16593" y="29685"/>
                  </a:lnTo>
                  <a:lnTo>
                    <a:pt x="16713" y="29927"/>
                  </a:lnTo>
                  <a:lnTo>
                    <a:pt x="16834" y="30108"/>
                  </a:lnTo>
                  <a:lnTo>
                    <a:pt x="17015" y="30228"/>
                  </a:lnTo>
                  <a:lnTo>
                    <a:pt x="17256" y="30349"/>
                  </a:lnTo>
                  <a:lnTo>
                    <a:pt x="17437" y="30409"/>
                  </a:lnTo>
                  <a:lnTo>
                    <a:pt x="17920" y="30409"/>
                  </a:lnTo>
                  <a:lnTo>
                    <a:pt x="18101" y="30349"/>
                  </a:lnTo>
                  <a:lnTo>
                    <a:pt x="18342" y="30228"/>
                  </a:lnTo>
                  <a:lnTo>
                    <a:pt x="18523" y="30108"/>
                  </a:lnTo>
                  <a:lnTo>
                    <a:pt x="18644" y="29927"/>
                  </a:lnTo>
                  <a:lnTo>
                    <a:pt x="18765" y="29685"/>
                  </a:lnTo>
                  <a:lnTo>
                    <a:pt x="18825" y="29504"/>
                  </a:lnTo>
                  <a:lnTo>
                    <a:pt x="18825" y="29263"/>
                  </a:lnTo>
                  <a:lnTo>
                    <a:pt x="18825" y="29022"/>
                  </a:lnTo>
                  <a:lnTo>
                    <a:pt x="18765" y="28841"/>
                  </a:lnTo>
                  <a:lnTo>
                    <a:pt x="18644" y="28599"/>
                  </a:lnTo>
                  <a:lnTo>
                    <a:pt x="18523" y="28418"/>
                  </a:lnTo>
                  <a:lnTo>
                    <a:pt x="18342" y="28298"/>
                  </a:lnTo>
                  <a:lnTo>
                    <a:pt x="18101" y="28177"/>
                  </a:lnTo>
                  <a:lnTo>
                    <a:pt x="17920" y="28117"/>
                  </a:lnTo>
                  <a:close/>
                  <a:moveTo>
                    <a:pt x="23230" y="28117"/>
                  </a:moveTo>
                  <a:lnTo>
                    <a:pt x="23049" y="28177"/>
                  </a:lnTo>
                  <a:lnTo>
                    <a:pt x="22807" y="28298"/>
                  </a:lnTo>
                  <a:lnTo>
                    <a:pt x="22626" y="28418"/>
                  </a:lnTo>
                  <a:lnTo>
                    <a:pt x="22506" y="28599"/>
                  </a:lnTo>
                  <a:lnTo>
                    <a:pt x="22385" y="28841"/>
                  </a:lnTo>
                  <a:lnTo>
                    <a:pt x="22325" y="29022"/>
                  </a:lnTo>
                  <a:lnTo>
                    <a:pt x="22325" y="29263"/>
                  </a:lnTo>
                  <a:lnTo>
                    <a:pt x="22325" y="29504"/>
                  </a:lnTo>
                  <a:lnTo>
                    <a:pt x="22385" y="29685"/>
                  </a:lnTo>
                  <a:lnTo>
                    <a:pt x="22506" y="29927"/>
                  </a:lnTo>
                  <a:lnTo>
                    <a:pt x="22626" y="30108"/>
                  </a:lnTo>
                  <a:lnTo>
                    <a:pt x="22807" y="30228"/>
                  </a:lnTo>
                  <a:lnTo>
                    <a:pt x="23049" y="30349"/>
                  </a:lnTo>
                  <a:lnTo>
                    <a:pt x="23230" y="30409"/>
                  </a:lnTo>
                  <a:lnTo>
                    <a:pt x="23712" y="30409"/>
                  </a:lnTo>
                  <a:lnTo>
                    <a:pt x="23893" y="30349"/>
                  </a:lnTo>
                  <a:lnTo>
                    <a:pt x="24135" y="30228"/>
                  </a:lnTo>
                  <a:lnTo>
                    <a:pt x="24316" y="30108"/>
                  </a:lnTo>
                  <a:lnTo>
                    <a:pt x="24436" y="29927"/>
                  </a:lnTo>
                  <a:lnTo>
                    <a:pt x="24557" y="29685"/>
                  </a:lnTo>
                  <a:lnTo>
                    <a:pt x="24617" y="29504"/>
                  </a:lnTo>
                  <a:lnTo>
                    <a:pt x="24617" y="29263"/>
                  </a:lnTo>
                  <a:lnTo>
                    <a:pt x="24617" y="29022"/>
                  </a:lnTo>
                  <a:lnTo>
                    <a:pt x="24557" y="28841"/>
                  </a:lnTo>
                  <a:lnTo>
                    <a:pt x="24436" y="28599"/>
                  </a:lnTo>
                  <a:lnTo>
                    <a:pt x="24316" y="28418"/>
                  </a:lnTo>
                  <a:lnTo>
                    <a:pt x="24135" y="28298"/>
                  </a:lnTo>
                  <a:lnTo>
                    <a:pt x="23893" y="28177"/>
                  </a:lnTo>
                  <a:lnTo>
                    <a:pt x="23712" y="28117"/>
                  </a:lnTo>
                  <a:close/>
                  <a:moveTo>
                    <a:pt x="29022" y="28117"/>
                  </a:moveTo>
                  <a:lnTo>
                    <a:pt x="28841" y="28177"/>
                  </a:lnTo>
                  <a:lnTo>
                    <a:pt x="28599" y="28298"/>
                  </a:lnTo>
                  <a:lnTo>
                    <a:pt x="28418" y="28418"/>
                  </a:lnTo>
                  <a:lnTo>
                    <a:pt x="28298" y="28599"/>
                  </a:lnTo>
                  <a:lnTo>
                    <a:pt x="28177" y="28841"/>
                  </a:lnTo>
                  <a:lnTo>
                    <a:pt x="28117" y="29022"/>
                  </a:lnTo>
                  <a:lnTo>
                    <a:pt x="28117" y="29263"/>
                  </a:lnTo>
                  <a:lnTo>
                    <a:pt x="28117" y="29504"/>
                  </a:lnTo>
                  <a:lnTo>
                    <a:pt x="28177" y="29685"/>
                  </a:lnTo>
                  <a:lnTo>
                    <a:pt x="28298" y="29927"/>
                  </a:lnTo>
                  <a:lnTo>
                    <a:pt x="28418" y="30108"/>
                  </a:lnTo>
                  <a:lnTo>
                    <a:pt x="28599" y="30228"/>
                  </a:lnTo>
                  <a:lnTo>
                    <a:pt x="28841" y="30349"/>
                  </a:lnTo>
                  <a:lnTo>
                    <a:pt x="29022" y="30409"/>
                  </a:lnTo>
                  <a:lnTo>
                    <a:pt x="29505" y="30409"/>
                  </a:lnTo>
                  <a:lnTo>
                    <a:pt x="29686" y="30349"/>
                  </a:lnTo>
                  <a:lnTo>
                    <a:pt x="29927" y="30228"/>
                  </a:lnTo>
                  <a:lnTo>
                    <a:pt x="30108" y="30108"/>
                  </a:lnTo>
                  <a:lnTo>
                    <a:pt x="30229" y="29927"/>
                  </a:lnTo>
                  <a:lnTo>
                    <a:pt x="30349" y="29685"/>
                  </a:lnTo>
                  <a:lnTo>
                    <a:pt x="30410" y="29504"/>
                  </a:lnTo>
                  <a:lnTo>
                    <a:pt x="30410" y="29263"/>
                  </a:lnTo>
                  <a:lnTo>
                    <a:pt x="30410" y="29022"/>
                  </a:lnTo>
                  <a:lnTo>
                    <a:pt x="30349" y="28841"/>
                  </a:lnTo>
                  <a:lnTo>
                    <a:pt x="30229" y="28599"/>
                  </a:lnTo>
                  <a:lnTo>
                    <a:pt x="30108" y="28418"/>
                  </a:lnTo>
                  <a:lnTo>
                    <a:pt x="29927" y="28298"/>
                  </a:lnTo>
                  <a:lnTo>
                    <a:pt x="29686" y="28177"/>
                  </a:lnTo>
                  <a:lnTo>
                    <a:pt x="29505" y="28117"/>
                  </a:lnTo>
                  <a:close/>
                  <a:moveTo>
                    <a:pt x="34814" y="28117"/>
                  </a:moveTo>
                  <a:lnTo>
                    <a:pt x="34633" y="28177"/>
                  </a:lnTo>
                  <a:lnTo>
                    <a:pt x="34392" y="28298"/>
                  </a:lnTo>
                  <a:lnTo>
                    <a:pt x="34211" y="28418"/>
                  </a:lnTo>
                  <a:lnTo>
                    <a:pt x="34090" y="28599"/>
                  </a:lnTo>
                  <a:lnTo>
                    <a:pt x="33969" y="28841"/>
                  </a:lnTo>
                  <a:lnTo>
                    <a:pt x="33909" y="29022"/>
                  </a:lnTo>
                  <a:lnTo>
                    <a:pt x="33909" y="29263"/>
                  </a:lnTo>
                  <a:lnTo>
                    <a:pt x="33909" y="29504"/>
                  </a:lnTo>
                  <a:lnTo>
                    <a:pt x="33969" y="29685"/>
                  </a:lnTo>
                  <a:lnTo>
                    <a:pt x="34090" y="29927"/>
                  </a:lnTo>
                  <a:lnTo>
                    <a:pt x="34211" y="30108"/>
                  </a:lnTo>
                  <a:lnTo>
                    <a:pt x="34392" y="30228"/>
                  </a:lnTo>
                  <a:lnTo>
                    <a:pt x="34633" y="30349"/>
                  </a:lnTo>
                  <a:lnTo>
                    <a:pt x="34814" y="30409"/>
                  </a:lnTo>
                  <a:lnTo>
                    <a:pt x="35297" y="30409"/>
                  </a:lnTo>
                  <a:lnTo>
                    <a:pt x="35478" y="30349"/>
                  </a:lnTo>
                  <a:lnTo>
                    <a:pt x="35719" y="30228"/>
                  </a:lnTo>
                  <a:lnTo>
                    <a:pt x="35900" y="30108"/>
                  </a:lnTo>
                  <a:lnTo>
                    <a:pt x="36021" y="29927"/>
                  </a:lnTo>
                  <a:lnTo>
                    <a:pt x="36141" y="29685"/>
                  </a:lnTo>
                  <a:lnTo>
                    <a:pt x="36202" y="29504"/>
                  </a:lnTo>
                  <a:lnTo>
                    <a:pt x="36202" y="29263"/>
                  </a:lnTo>
                  <a:lnTo>
                    <a:pt x="36202" y="29022"/>
                  </a:lnTo>
                  <a:lnTo>
                    <a:pt x="36141" y="28841"/>
                  </a:lnTo>
                  <a:lnTo>
                    <a:pt x="36021" y="28599"/>
                  </a:lnTo>
                  <a:lnTo>
                    <a:pt x="35900" y="28418"/>
                  </a:lnTo>
                  <a:lnTo>
                    <a:pt x="35719" y="28298"/>
                  </a:lnTo>
                  <a:lnTo>
                    <a:pt x="35478" y="28177"/>
                  </a:lnTo>
                  <a:lnTo>
                    <a:pt x="35297" y="28117"/>
                  </a:lnTo>
                  <a:close/>
                  <a:moveTo>
                    <a:pt x="40606" y="28117"/>
                  </a:moveTo>
                  <a:lnTo>
                    <a:pt x="40425" y="28177"/>
                  </a:lnTo>
                  <a:lnTo>
                    <a:pt x="40184" y="28298"/>
                  </a:lnTo>
                  <a:lnTo>
                    <a:pt x="40003" y="28418"/>
                  </a:lnTo>
                  <a:lnTo>
                    <a:pt x="39882" y="28599"/>
                  </a:lnTo>
                  <a:lnTo>
                    <a:pt x="39762" y="28841"/>
                  </a:lnTo>
                  <a:lnTo>
                    <a:pt x="39701" y="29022"/>
                  </a:lnTo>
                  <a:lnTo>
                    <a:pt x="39701" y="29263"/>
                  </a:lnTo>
                  <a:lnTo>
                    <a:pt x="39701" y="29504"/>
                  </a:lnTo>
                  <a:lnTo>
                    <a:pt x="39762" y="29685"/>
                  </a:lnTo>
                  <a:lnTo>
                    <a:pt x="39882" y="29927"/>
                  </a:lnTo>
                  <a:lnTo>
                    <a:pt x="40003" y="30108"/>
                  </a:lnTo>
                  <a:lnTo>
                    <a:pt x="40184" y="30228"/>
                  </a:lnTo>
                  <a:lnTo>
                    <a:pt x="40425" y="30349"/>
                  </a:lnTo>
                  <a:lnTo>
                    <a:pt x="40606" y="30409"/>
                  </a:lnTo>
                  <a:lnTo>
                    <a:pt x="41089" y="30409"/>
                  </a:lnTo>
                  <a:lnTo>
                    <a:pt x="41270" y="30349"/>
                  </a:lnTo>
                  <a:lnTo>
                    <a:pt x="41511" y="30228"/>
                  </a:lnTo>
                  <a:lnTo>
                    <a:pt x="41692" y="30108"/>
                  </a:lnTo>
                  <a:lnTo>
                    <a:pt x="41813" y="29927"/>
                  </a:lnTo>
                  <a:lnTo>
                    <a:pt x="41934" y="29685"/>
                  </a:lnTo>
                  <a:lnTo>
                    <a:pt x="41994" y="29504"/>
                  </a:lnTo>
                  <a:lnTo>
                    <a:pt x="41994" y="29263"/>
                  </a:lnTo>
                  <a:lnTo>
                    <a:pt x="41994" y="29022"/>
                  </a:lnTo>
                  <a:lnTo>
                    <a:pt x="41934" y="28841"/>
                  </a:lnTo>
                  <a:lnTo>
                    <a:pt x="41813" y="28599"/>
                  </a:lnTo>
                  <a:lnTo>
                    <a:pt x="41692" y="28418"/>
                  </a:lnTo>
                  <a:lnTo>
                    <a:pt x="41511" y="28298"/>
                  </a:lnTo>
                  <a:lnTo>
                    <a:pt x="41270" y="28177"/>
                  </a:lnTo>
                  <a:lnTo>
                    <a:pt x="41089" y="28117"/>
                  </a:lnTo>
                  <a:close/>
                  <a:moveTo>
                    <a:pt x="46399" y="28117"/>
                  </a:moveTo>
                  <a:lnTo>
                    <a:pt x="46218" y="28177"/>
                  </a:lnTo>
                  <a:lnTo>
                    <a:pt x="45976" y="28298"/>
                  </a:lnTo>
                  <a:lnTo>
                    <a:pt x="45795" y="28418"/>
                  </a:lnTo>
                  <a:lnTo>
                    <a:pt x="45674" y="28599"/>
                  </a:lnTo>
                  <a:lnTo>
                    <a:pt x="45554" y="28841"/>
                  </a:lnTo>
                  <a:lnTo>
                    <a:pt x="45493" y="29022"/>
                  </a:lnTo>
                  <a:lnTo>
                    <a:pt x="45493" y="29263"/>
                  </a:lnTo>
                  <a:lnTo>
                    <a:pt x="45493" y="29504"/>
                  </a:lnTo>
                  <a:lnTo>
                    <a:pt x="45554" y="29685"/>
                  </a:lnTo>
                  <a:lnTo>
                    <a:pt x="45674" y="29927"/>
                  </a:lnTo>
                  <a:lnTo>
                    <a:pt x="45795" y="30108"/>
                  </a:lnTo>
                  <a:lnTo>
                    <a:pt x="45976" y="30228"/>
                  </a:lnTo>
                  <a:lnTo>
                    <a:pt x="46218" y="30349"/>
                  </a:lnTo>
                  <a:lnTo>
                    <a:pt x="46399" y="30409"/>
                  </a:lnTo>
                  <a:lnTo>
                    <a:pt x="46881" y="30409"/>
                  </a:lnTo>
                  <a:lnTo>
                    <a:pt x="47062" y="30349"/>
                  </a:lnTo>
                  <a:lnTo>
                    <a:pt x="47304" y="30228"/>
                  </a:lnTo>
                  <a:lnTo>
                    <a:pt x="47485" y="30108"/>
                  </a:lnTo>
                  <a:lnTo>
                    <a:pt x="47605" y="29927"/>
                  </a:lnTo>
                  <a:lnTo>
                    <a:pt x="47726" y="29685"/>
                  </a:lnTo>
                  <a:lnTo>
                    <a:pt x="47786" y="29504"/>
                  </a:lnTo>
                  <a:lnTo>
                    <a:pt x="47786" y="29263"/>
                  </a:lnTo>
                  <a:lnTo>
                    <a:pt x="47786" y="29022"/>
                  </a:lnTo>
                  <a:lnTo>
                    <a:pt x="47726" y="28841"/>
                  </a:lnTo>
                  <a:lnTo>
                    <a:pt x="47605" y="28599"/>
                  </a:lnTo>
                  <a:lnTo>
                    <a:pt x="47485" y="28418"/>
                  </a:lnTo>
                  <a:lnTo>
                    <a:pt x="47304" y="28298"/>
                  </a:lnTo>
                  <a:lnTo>
                    <a:pt x="47062" y="28177"/>
                  </a:lnTo>
                  <a:lnTo>
                    <a:pt x="46881" y="28117"/>
                  </a:lnTo>
                  <a:close/>
                  <a:moveTo>
                    <a:pt x="52191" y="28117"/>
                  </a:moveTo>
                  <a:lnTo>
                    <a:pt x="52010" y="28177"/>
                  </a:lnTo>
                  <a:lnTo>
                    <a:pt x="51768" y="28298"/>
                  </a:lnTo>
                  <a:lnTo>
                    <a:pt x="51587" y="28418"/>
                  </a:lnTo>
                  <a:lnTo>
                    <a:pt x="51467" y="28599"/>
                  </a:lnTo>
                  <a:lnTo>
                    <a:pt x="51346" y="28841"/>
                  </a:lnTo>
                  <a:lnTo>
                    <a:pt x="51286" y="29022"/>
                  </a:lnTo>
                  <a:lnTo>
                    <a:pt x="51286" y="29263"/>
                  </a:lnTo>
                  <a:lnTo>
                    <a:pt x="51286" y="29504"/>
                  </a:lnTo>
                  <a:lnTo>
                    <a:pt x="51346" y="29685"/>
                  </a:lnTo>
                  <a:lnTo>
                    <a:pt x="51467" y="29927"/>
                  </a:lnTo>
                  <a:lnTo>
                    <a:pt x="51587" y="30108"/>
                  </a:lnTo>
                  <a:lnTo>
                    <a:pt x="51768" y="30228"/>
                  </a:lnTo>
                  <a:lnTo>
                    <a:pt x="52010" y="30349"/>
                  </a:lnTo>
                  <a:lnTo>
                    <a:pt x="52191" y="30409"/>
                  </a:lnTo>
                  <a:lnTo>
                    <a:pt x="52673" y="30409"/>
                  </a:lnTo>
                  <a:lnTo>
                    <a:pt x="52854" y="30349"/>
                  </a:lnTo>
                  <a:lnTo>
                    <a:pt x="53096" y="30228"/>
                  </a:lnTo>
                  <a:lnTo>
                    <a:pt x="53277" y="30108"/>
                  </a:lnTo>
                  <a:lnTo>
                    <a:pt x="53397" y="29927"/>
                  </a:lnTo>
                  <a:lnTo>
                    <a:pt x="53518" y="29685"/>
                  </a:lnTo>
                  <a:lnTo>
                    <a:pt x="53578" y="29504"/>
                  </a:lnTo>
                  <a:lnTo>
                    <a:pt x="53578" y="29263"/>
                  </a:lnTo>
                  <a:lnTo>
                    <a:pt x="53578" y="29022"/>
                  </a:lnTo>
                  <a:lnTo>
                    <a:pt x="53518" y="28841"/>
                  </a:lnTo>
                  <a:lnTo>
                    <a:pt x="53397" y="28599"/>
                  </a:lnTo>
                  <a:lnTo>
                    <a:pt x="53277" y="28418"/>
                  </a:lnTo>
                  <a:lnTo>
                    <a:pt x="53096" y="28298"/>
                  </a:lnTo>
                  <a:lnTo>
                    <a:pt x="52854" y="28177"/>
                  </a:lnTo>
                  <a:lnTo>
                    <a:pt x="52673" y="28117"/>
                  </a:lnTo>
                  <a:close/>
                  <a:moveTo>
                    <a:pt x="57983" y="28117"/>
                  </a:moveTo>
                  <a:lnTo>
                    <a:pt x="57802" y="28177"/>
                  </a:lnTo>
                  <a:lnTo>
                    <a:pt x="57561" y="28298"/>
                  </a:lnTo>
                  <a:lnTo>
                    <a:pt x="57380" y="28418"/>
                  </a:lnTo>
                  <a:lnTo>
                    <a:pt x="57259" y="28599"/>
                  </a:lnTo>
                  <a:lnTo>
                    <a:pt x="57138" y="28841"/>
                  </a:lnTo>
                  <a:lnTo>
                    <a:pt x="57078" y="29022"/>
                  </a:lnTo>
                  <a:lnTo>
                    <a:pt x="57078" y="29263"/>
                  </a:lnTo>
                  <a:lnTo>
                    <a:pt x="57078" y="29504"/>
                  </a:lnTo>
                  <a:lnTo>
                    <a:pt x="57138" y="29685"/>
                  </a:lnTo>
                  <a:lnTo>
                    <a:pt x="57259" y="29927"/>
                  </a:lnTo>
                  <a:lnTo>
                    <a:pt x="57380" y="30108"/>
                  </a:lnTo>
                  <a:lnTo>
                    <a:pt x="57561" y="30228"/>
                  </a:lnTo>
                  <a:lnTo>
                    <a:pt x="57802" y="30349"/>
                  </a:lnTo>
                  <a:lnTo>
                    <a:pt x="57983" y="30409"/>
                  </a:lnTo>
                  <a:lnTo>
                    <a:pt x="58466" y="30409"/>
                  </a:lnTo>
                  <a:lnTo>
                    <a:pt x="58647" y="30349"/>
                  </a:lnTo>
                  <a:lnTo>
                    <a:pt x="58888" y="30228"/>
                  </a:lnTo>
                  <a:lnTo>
                    <a:pt x="59069" y="30108"/>
                  </a:lnTo>
                  <a:lnTo>
                    <a:pt x="59190" y="29927"/>
                  </a:lnTo>
                  <a:lnTo>
                    <a:pt x="59310" y="29685"/>
                  </a:lnTo>
                  <a:lnTo>
                    <a:pt x="59371" y="29504"/>
                  </a:lnTo>
                  <a:lnTo>
                    <a:pt x="59371" y="29263"/>
                  </a:lnTo>
                  <a:lnTo>
                    <a:pt x="59371" y="29022"/>
                  </a:lnTo>
                  <a:lnTo>
                    <a:pt x="59310" y="28841"/>
                  </a:lnTo>
                  <a:lnTo>
                    <a:pt x="59190" y="28599"/>
                  </a:lnTo>
                  <a:lnTo>
                    <a:pt x="59069" y="28418"/>
                  </a:lnTo>
                  <a:lnTo>
                    <a:pt x="58888" y="28298"/>
                  </a:lnTo>
                  <a:lnTo>
                    <a:pt x="58647" y="28177"/>
                  </a:lnTo>
                  <a:lnTo>
                    <a:pt x="58466" y="28117"/>
                  </a:lnTo>
                  <a:close/>
                  <a:moveTo>
                    <a:pt x="63775" y="28117"/>
                  </a:moveTo>
                  <a:lnTo>
                    <a:pt x="63594" y="28177"/>
                  </a:lnTo>
                  <a:lnTo>
                    <a:pt x="63353" y="28298"/>
                  </a:lnTo>
                  <a:lnTo>
                    <a:pt x="63172" y="28418"/>
                  </a:lnTo>
                  <a:lnTo>
                    <a:pt x="63051" y="28599"/>
                  </a:lnTo>
                  <a:lnTo>
                    <a:pt x="62931" y="28841"/>
                  </a:lnTo>
                  <a:lnTo>
                    <a:pt x="62870" y="29022"/>
                  </a:lnTo>
                  <a:lnTo>
                    <a:pt x="62870" y="29263"/>
                  </a:lnTo>
                  <a:lnTo>
                    <a:pt x="62870" y="29504"/>
                  </a:lnTo>
                  <a:lnTo>
                    <a:pt x="62931" y="29685"/>
                  </a:lnTo>
                  <a:lnTo>
                    <a:pt x="63051" y="29927"/>
                  </a:lnTo>
                  <a:lnTo>
                    <a:pt x="63172" y="30108"/>
                  </a:lnTo>
                  <a:lnTo>
                    <a:pt x="63353" y="30228"/>
                  </a:lnTo>
                  <a:lnTo>
                    <a:pt x="63594" y="30349"/>
                  </a:lnTo>
                  <a:lnTo>
                    <a:pt x="63775" y="30409"/>
                  </a:lnTo>
                  <a:lnTo>
                    <a:pt x="64258" y="30409"/>
                  </a:lnTo>
                  <a:lnTo>
                    <a:pt x="64439" y="30349"/>
                  </a:lnTo>
                  <a:lnTo>
                    <a:pt x="64680" y="30228"/>
                  </a:lnTo>
                  <a:lnTo>
                    <a:pt x="64861" y="30108"/>
                  </a:lnTo>
                  <a:lnTo>
                    <a:pt x="64982" y="29927"/>
                  </a:lnTo>
                  <a:lnTo>
                    <a:pt x="65103" y="29685"/>
                  </a:lnTo>
                  <a:lnTo>
                    <a:pt x="65163" y="29504"/>
                  </a:lnTo>
                  <a:lnTo>
                    <a:pt x="65163" y="29263"/>
                  </a:lnTo>
                  <a:lnTo>
                    <a:pt x="65163" y="29022"/>
                  </a:lnTo>
                  <a:lnTo>
                    <a:pt x="65103" y="28841"/>
                  </a:lnTo>
                  <a:lnTo>
                    <a:pt x="64982" y="28599"/>
                  </a:lnTo>
                  <a:lnTo>
                    <a:pt x="64861" y="28418"/>
                  </a:lnTo>
                  <a:lnTo>
                    <a:pt x="64680" y="28298"/>
                  </a:lnTo>
                  <a:lnTo>
                    <a:pt x="64439" y="28177"/>
                  </a:lnTo>
                  <a:lnTo>
                    <a:pt x="64258" y="28117"/>
                  </a:lnTo>
                  <a:close/>
                  <a:moveTo>
                    <a:pt x="69567" y="28117"/>
                  </a:moveTo>
                  <a:lnTo>
                    <a:pt x="69386" y="28177"/>
                  </a:lnTo>
                  <a:lnTo>
                    <a:pt x="69145" y="28298"/>
                  </a:lnTo>
                  <a:lnTo>
                    <a:pt x="68964" y="28418"/>
                  </a:lnTo>
                  <a:lnTo>
                    <a:pt x="68843" y="28599"/>
                  </a:lnTo>
                  <a:lnTo>
                    <a:pt x="68723" y="28841"/>
                  </a:lnTo>
                  <a:lnTo>
                    <a:pt x="68662" y="29022"/>
                  </a:lnTo>
                  <a:lnTo>
                    <a:pt x="68662" y="29263"/>
                  </a:lnTo>
                  <a:lnTo>
                    <a:pt x="68662" y="29504"/>
                  </a:lnTo>
                  <a:lnTo>
                    <a:pt x="68723" y="29685"/>
                  </a:lnTo>
                  <a:lnTo>
                    <a:pt x="68843" y="29927"/>
                  </a:lnTo>
                  <a:lnTo>
                    <a:pt x="68964" y="30108"/>
                  </a:lnTo>
                  <a:lnTo>
                    <a:pt x="69145" y="30228"/>
                  </a:lnTo>
                  <a:lnTo>
                    <a:pt x="69386" y="30349"/>
                  </a:lnTo>
                  <a:lnTo>
                    <a:pt x="69567" y="30409"/>
                  </a:lnTo>
                  <a:lnTo>
                    <a:pt x="70050" y="30409"/>
                  </a:lnTo>
                  <a:lnTo>
                    <a:pt x="70231" y="30349"/>
                  </a:lnTo>
                  <a:lnTo>
                    <a:pt x="70472" y="30228"/>
                  </a:lnTo>
                  <a:lnTo>
                    <a:pt x="70653" y="30108"/>
                  </a:lnTo>
                  <a:lnTo>
                    <a:pt x="70774" y="29927"/>
                  </a:lnTo>
                  <a:lnTo>
                    <a:pt x="70895" y="29685"/>
                  </a:lnTo>
                  <a:lnTo>
                    <a:pt x="70955" y="29504"/>
                  </a:lnTo>
                  <a:lnTo>
                    <a:pt x="70955" y="29263"/>
                  </a:lnTo>
                  <a:lnTo>
                    <a:pt x="70955" y="29022"/>
                  </a:lnTo>
                  <a:lnTo>
                    <a:pt x="70895" y="28841"/>
                  </a:lnTo>
                  <a:lnTo>
                    <a:pt x="70774" y="28599"/>
                  </a:lnTo>
                  <a:lnTo>
                    <a:pt x="70653" y="28418"/>
                  </a:lnTo>
                  <a:lnTo>
                    <a:pt x="70472" y="28298"/>
                  </a:lnTo>
                  <a:lnTo>
                    <a:pt x="70231" y="28177"/>
                  </a:lnTo>
                  <a:lnTo>
                    <a:pt x="70050" y="28117"/>
                  </a:lnTo>
                  <a:close/>
                  <a:moveTo>
                    <a:pt x="2957" y="31013"/>
                  </a:moveTo>
                  <a:lnTo>
                    <a:pt x="2776" y="31073"/>
                  </a:lnTo>
                  <a:lnTo>
                    <a:pt x="2534" y="31194"/>
                  </a:lnTo>
                  <a:lnTo>
                    <a:pt x="2353" y="31314"/>
                  </a:lnTo>
                  <a:lnTo>
                    <a:pt x="2233" y="31495"/>
                  </a:lnTo>
                  <a:lnTo>
                    <a:pt x="2112" y="31737"/>
                  </a:lnTo>
                  <a:lnTo>
                    <a:pt x="2052" y="31918"/>
                  </a:lnTo>
                  <a:lnTo>
                    <a:pt x="2052" y="32159"/>
                  </a:lnTo>
                  <a:lnTo>
                    <a:pt x="2052" y="32401"/>
                  </a:lnTo>
                  <a:lnTo>
                    <a:pt x="2112" y="32582"/>
                  </a:lnTo>
                  <a:lnTo>
                    <a:pt x="2233" y="32823"/>
                  </a:lnTo>
                  <a:lnTo>
                    <a:pt x="2353" y="33004"/>
                  </a:lnTo>
                  <a:lnTo>
                    <a:pt x="2534" y="33125"/>
                  </a:lnTo>
                  <a:lnTo>
                    <a:pt x="2776" y="33245"/>
                  </a:lnTo>
                  <a:lnTo>
                    <a:pt x="2957" y="33306"/>
                  </a:lnTo>
                  <a:lnTo>
                    <a:pt x="3439" y="33306"/>
                  </a:lnTo>
                  <a:lnTo>
                    <a:pt x="3620" y="33245"/>
                  </a:lnTo>
                  <a:lnTo>
                    <a:pt x="3862" y="33125"/>
                  </a:lnTo>
                  <a:lnTo>
                    <a:pt x="4043" y="33004"/>
                  </a:lnTo>
                  <a:lnTo>
                    <a:pt x="4164" y="32823"/>
                  </a:lnTo>
                  <a:lnTo>
                    <a:pt x="4284" y="32582"/>
                  </a:lnTo>
                  <a:lnTo>
                    <a:pt x="4345" y="32401"/>
                  </a:lnTo>
                  <a:lnTo>
                    <a:pt x="4345" y="32159"/>
                  </a:lnTo>
                  <a:lnTo>
                    <a:pt x="4345" y="31918"/>
                  </a:lnTo>
                  <a:lnTo>
                    <a:pt x="4284" y="31737"/>
                  </a:lnTo>
                  <a:lnTo>
                    <a:pt x="4164" y="31495"/>
                  </a:lnTo>
                  <a:lnTo>
                    <a:pt x="4043" y="31314"/>
                  </a:lnTo>
                  <a:lnTo>
                    <a:pt x="3862" y="31194"/>
                  </a:lnTo>
                  <a:lnTo>
                    <a:pt x="3620" y="31073"/>
                  </a:lnTo>
                  <a:lnTo>
                    <a:pt x="3439" y="31013"/>
                  </a:lnTo>
                  <a:close/>
                  <a:moveTo>
                    <a:pt x="8749" y="31013"/>
                  </a:moveTo>
                  <a:lnTo>
                    <a:pt x="8568" y="31073"/>
                  </a:lnTo>
                  <a:lnTo>
                    <a:pt x="8327" y="31194"/>
                  </a:lnTo>
                  <a:lnTo>
                    <a:pt x="8146" y="31314"/>
                  </a:lnTo>
                  <a:lnTo>
                    <a:pt x="8025" y="31495"/>
                  </a:lnTo>
                  <a:lnTo>
                    <a:pt x="7904" y="31737"/>
                  </a:lnTo>
                  <a:lnTo>
                    <a:pt x="7844" y="31918"/>
                  </a:lnTo>
                  <a:lnTo>
                    <a:pt x="7844" y="32159"/>
                  </a:lnTo>
                  <a:lnTo>
                    <a:pt x="7844" y="32401"/>
                  </a:lnTo>
                  <a:lnTo>
                    <a:pt x="7904" y="32582"/>
                  </a:lnTo>
                  <a:lnTo>
                    <a:pt x="8025" y="32823"/>
                  </a:lnTo>
                  <a:lnTo>
                    <a:pt x="8146" y="33004"/>
                  </a:lnTo>
                  <a:lnTo>
                    <a:pt x="8327" y="33125"/>
                  </a:lnTo>
                  <a:lnTo>
                    <a:pt x="8568" y="33245"/>
                  </a:lnTo>
                  <a:lnTo>
                    <a:pt x="8749" y="33306"/>
                  </a:lnTo>
                  <a:lnTo>
                    <a:pt x="9232" y="33306"/>
                  </a:lnTo>
                  <a:lnTo>
                    <a:pt x="9413" y="33245"/>
                  </a:lnTo>
                  <a:lnTo>
                    <a:pt x="9654" y="33125"/>
                  </a:lnTo>
                  <a:lnTo>
                    <a:pt x="9835" y="33004"/>
                  </a:lnTo>
                  <a:lnTo>
                    <a:pt x="9956" y="32823"/>
                  </a:lnTo>
                  <a:lnTo>
                    <a:pt x="10076" y="32582"/>
                  </a:lnTo>
                  <a:lnTo>
                    <a:pt x="10137" y="32401"/>
                  </a:lnTo>
                  <a:lnTo>
                    <a:pt x="10137" y="32159"/>
                  </a:lnTo>
                  <a:lnTo>
                    <a:pt x="10137" y="31918"/>
                  </a:lnTo>
                  <a:lnTo>
                    <a:pt x="10076" y="31737"/>
                  </a:lnTo>
                  <a:lnTo>
                    <a:pt x="9956" y="31495"/>
                  </a:lnTo>
                  <a:lnTo>
                    <a:pt x="9835" y="31314"/>
                  </a:lnTo>
                  <a:lnTo>
                    <a:pt x="9654" y="31194"/>
                  </a:lnTo>
                  <a:lnTo>
                    <a:pt x="9413" y="31073"/>
                  </a:lnTo>
                  <a:lnTo>
                    <a:pt x="9232" y="31013"/>
                  </a:lnTo>
                  <a:close/>
                  <a:moveTo>
                    <a:pt x="14541" y="31013"/>
                  </a:moveTo>
                  <a:lnTo>
                    <a:pt x="14360" y="31073"/>
                  </a:lnTo>
                  <a:lnTo>
                    <a:pt x="14119" y="31194"/>
                  </a:lnTo>
                  <a:lnTo>
                    <a:pt x="13938" y="31314"/>
                  </a:lnTo>
                  <a:lnTo>
                    <a:pt x="13817" y="31495"/>
                  </a:lnTo>
                  <a:lnTo>
                    <a:pt x="13697" y="31737"/>
                  </a:lnTo>
                  <a:lnTo>
                    <a:pt x="13636" y="31918"/>
                  </a:lnTo>
                  <a:lnTo>
                    <a:pt x="13636" y="32159"/>
                  </a:lnTo>
                  <a:lnTo>
                    <a:pt x="13636" y="32401"/>
                  </a:lnTo>
                  <a:lnTo>
                    <a:pt x="13697" y="32582"/>
                  </a:lnTo>
                  <a:lnTo>
                    <a:pt x="13817" y="32823"/>
                  </a:lnTo>
                  <a:lnTo>
                    <a:pt x="13938" y="33004"/>
                  </a:lnTo>
                  <a:lnTo>
                    <a:pt x="14119" y="33125"/>
                  </a:lnTo>
                  <a:lnTo>
                    <a:pt x="14360" y="33245"/>
                  </a:lnTo>
                  <a:lnTo>
                    <a:pt x="14541" y="33306"/>
                  </a:lnTo>
                  <a:lnTo>
                    <a:pt x="15024" y="33306"/>
                  </a:lnTo>
                  <a:lnTo>
                    <a:pt x="15205" y="33245"/>
                  </a:lnTo>
                  <a:lnTo>
                    <a:pt x="15446" y="33125"/>
                  </a:lnTo>
                  <a:lnTo>
                    <a:pt x="15627" y="33004"/>
                  </a:lnTo>
                  <a:lnTo>
                    <a:pt x="15748" y="32823"/>
                  </a:lnTo>
                  <a:lnTo>
                    <a:pt x="15869" y="32582"/>
                  </a:lnTo>
                  <a:lnTo>
                    <a:pt x="15929" y="32401"/>
                  </a:lnTo>
                  <a:lnTo>
                    <a:pt x="15929" y="32159"/>
                  </a:lnTo>
                  <a:lnTo>
                    <a:pt x="15929" y="31918"/>
                  </a:lnTo>
                  <a:lnTo>
                    <a:pt x="15869" y="31737"/>
                  </a:lnTo>
                  <a:lnTo>
                    <a:pt x="15748" y="31495"/>
                  </a:lnTo>
                  <a:lnTo>
                    <a:pt x="15627" y="31314"/>
                  </a:lnTo>
                  <a:lnTo>
                    <a:pt x="15446" y="31194"/>
                  </a:lnTo>
                  <a:lnTo>
                    <a:pt x="15205" y="31073"/>
                  </a:lnTo>
                  <a:lnTo>
                    <a:pt x="15024" y="31013"/>
                  </a:lnTo>
                  <a:close/>
                  <a:moveTo>
                    <a:pt x="20333" y="31013"/>
                  </a:moveTo>
                  <a:lnTo>
                    <a:pt x="20152" y="31073"/>
                  </a:lnTo>
                  <a:lnTo>
                    <a:pt x="19911" y="31194"/>
                  </a:lnTo>
                  <a:lnTo>
                    <a:pt x="19730" y="31314"/>
                  </a:lnTo>
                  <a:lnTo>
                    <a:pt x="19609" y="31495"/>
                  </a:lnTo>
                  <a:lnTo>
                    <a:pt x="19489" y="31737"/>
                  </a:lnTo>
                  <a:lnTo>
                    <a:pt x="19428" y="31918"/>
                  </a:lnTo>
                  <a:lnTo>
                    <a:pt x="19428" y="32159"/>
                  </a:lnTo>
                  <a:lnTo>
                    <a:pt x="19428" y="32401"/>
                  </a:lnTo>
                  <a:lnTo>
                    <a:pt x="19489" y="32582"/>
                  </a:lnTo>
                  <a:lnTo>
                    <a:pt x="19609" y="32823"/>
                  </a:lnTo>
                  <a:lnTo>
                    <a:pt x="19730" y="33004"/>
                  </a:lnTo>
                  <a:lnTo>
                    <a:pt x="19911" y="33125"/>
                  </a:lnTo>
                  <a:lnTo>
                    <a:pt x="20152" y="33245"/>
                  </a:lnTo>
                  <a:lnTo>
                    <a:pt x="20333" y="33306"/>
                  </a:lnTo>
                  <a:lnTo>
                    <a:pt x="20816" y="33306"/>
                  </a:lnTo>
                  <a:lnTo>
                    <a:pt x="20997" y="33245"/>
                  </a:lnTo>
                  <a:lnTo>
                    <a:pt x="21239" y="33125"/>
                  </a:lnTo>
                  <a:lnTo>
                    <a:pt x="21420" y="33004"/>
                  </a:lnTo>
                  <a:lnTo>
                    <a:pt x="21540" y="32823"/>
                  </a:lnTo>
                  <a:lnTo>
                    <a:pt x="21661" y="32582"/>
                  </a:lnTo>
                  <a:lnTo>
                    <a:pt x="21721" y="32401"/>
                  </a:lnTo>
                  <a:lnTo>
                    <a:pt x="21721" y="32159"/>
                  </a:lnTo>
                  <a:lnTo>
                    <a:pt x="21721" y="31918"/>
                  </a:lnTo>
                  <a:lnTo>
                    <a:pt x="21661" y="31737"/>
                  </a:lnTo>
                  <a:lnTo>
                    <a:pt x="21540" y="31495"/>
                  </a:lnTo>
                  <a:lnTo>
                    <a:pt x="21420" y="31314"/>
                  </a:lnTo>
                  <a:lnTo>
                    <a:pt x="21239" y="31194"/>
                  </a:lnTo>
                  <a:lnTo>
                    <a:pt x="20997" y="31073"/>
                  </a:lnTo>
                  <a:lnTo>
                    <a:pt x="20816" y="31013"/>
                  </a:lnTo>
                  <a:close/>
                  <a:moveTo>
                    <a:pt x="26126" y="31013"/>
                  </a:moveTo>
                  <a:lnTo>
                    <a:pt x="25945" y="31073"/>
                  </a:lnTo>
                  <a:lnTo>
                    <a:pt x="25703" y="31194"/>
                  </a:lnTo>
                  <a:lnTo>
                    <a:pt x="25522" y="31314"/>
                  </a:lnTo>
                  <a:lnTo>
                    <a:pt x="25402" y="31495"/>
                  </a:lnTo>
                  <a:lnTo>
                    <a:pt x="25281" y="31737"/>
                  </a:lnTo>
                  <a:lnTo>
                    <a:pt x="25221" y="31918"/>
                  </a:lnTo>
                  <a:lnTo>
                    <a:pt x="25221" y="32159"/>
                  </a:lnTo>
                  <a:lnTo>
                    <a:pt x="25221" y="32401"/>
                  </a:lnTo>
                  <a:lnTo>
                    <a:pt x="25281" y="32582"/>
                  </a:lnTo>
                  <a:lnTo>
                    <a:pt x="25402" y="32823"/>
                  </a:lnTo>
                  <a:lnTo>
                    <a:pt x="25522" y="33004"/>
                  </a:lnTo>
                  <a:lnTo>
                    <a:pt x="25703" y="33125"/>
                  </a:lnTo>
                  <a:lnTo>
                    <a:pt x="25945" y="33245"/>
                  </a:lnTo>
                  <a:lnTo>
                    <a:pt x="26126" y="33306"/>
                  </a:lnTo>
                  <a:lnTo>
                    <a:pt x="26608" y="33306"/>
                  </a:lnTo>
                  <a:lnTo>
                    <a:pt x="26789" y="33245"/>
                  </a:lnTo>
                  <a:lnTo>
                    <a:pt x="27031" y="33125"/>
                  </a:lnTo>
                  <a:lnTo>
                    <a:pt x="27212" y="33004"/>
                  </a:lnTo>
                  <a:lnTo>
                    <a:pt x="27332" y="32823"/>
                  </a:lnTo>
                  <a:lnTo>
                    <a:pt x="27453" y="32582"/>
                  </a:lnTo>
                  <a:lnTo>
                    <a:pt x="27513" y="32401"/>
                  </a:lnTo>
                  <a:lnTo>
                    <a:pt x="27513" y="32159"/>
                  </a:lnTo>
                  <a:lnTo>
                    <a:pt x="27513" y="31918"/>
                  </a:lnTo>
                  <a:lnTo>
                    <a:pt x="27453" y="31737"/>
                  </a:lnTo>
                  <a:lnTo>
                    <a:pt x="27332" y="31495"/>
                  </a:lnTo>
                  <a:lnTo>
                    <a:pt x="27212" y="31314"/>
                  </a:lnTo>
                  <a:lnTo>
                    <a:pt x="27031" y="31194"/>
                  </a:lnTo>
                  <a:lnTo>
                    <a:pt x="26789" y="31073"/>
                  </a:lnTo>
                  <a:lnTo>
                    <a:pt x="26608" y="31013"/>
                  </a:lnTo>
                  <a:close/>
                  <a:moveTo>
                    <a:pt x="31918" y="31013"/>
                  </a:moveTo>
                  <a:lnTo>
                    <a:pt x="31737" y="31073"/>
                  </a:lnTo>
                  <a:lnTo>
                    <a:pt x="31496" y="31194"/>
                  </a:lnTo>
                  <a:lnTo>
                    <a:pt x="31315" y="31314"/>
                  </a:lnTo>
                  <a:lnTo>
                    <a:pt x="31194" y="31495"/>
                  </a:lnTo>
                  <a:lnTo>
                    <a:pt x="31073" y="31737"/>
                  </a:lnTo>
                  <a:lnTo>
                    <a:pt x="31013" y="31918"/>
                  </a:lnTo>
                  <a:lnTo>
                    <a:pt x="31013" y="32159"/>
                  </a:lnTo>
                  <a:lnTo>
                    <a:pt x="31013" y="32401"/>
                  </a:lnTo>
                  <a:lnTo>
                    <a:pt x="31073" y="32582"/>
                  </a:lnTo>
                  <a:lnTo>
                    <a:pt x="31194" y="32823"/>
                  </a:lnTo>
                  <a:lnTo>
                    <a:pt x="31315" y="33004"/>
                  </a:lnTo>
                  <a:lnTo>
                    <a:pt x="31496" y="33125"/>
                  </a:lnTo>
                  <a:lnTo>
                    <a:pt x="31737" y="33245"/>
                  </a:lnTo>
                  <a:lnTo>
                    <a:pt x="31918" y="33306"/>
                  </a:lnTo>
                  <a:lnTo>
                    <a:pt x="32401" y="33306"/>
                  </a:lnTo>
                  <a:lnTo>
                    <a:pt x="32582" y="33245"/>
                  </a:lnTo>
                  <a:lnTo>
                    <a:pt x="32823" y="33125"/>
                  </a:lnTo>
                  <a:lnTo>
                    <a:pt x="33004" y="33004"/>
                  </a:lnTo>
                  <a:lnTo>
                    <a:pt x="33125" y="32823"/>
                  </a:lnTo>
                  <a:lnTo>
                    <a:pt x="33245" y="32582"/>
                  </a:lnTo>
                  <a:lnTo>
                    <a:pt x="33306" y="32401"/>
                  </a:lnTo>
                  <a:lnTo>
                    <a:pt x="33306" y="32159"/>
                  </a:lnTo>
                  <a:lnTo>
                    <a:pt x="33306" y="31918"/>
                  </a:lnTo>
                  <a:lnTo>
                    <a:pt x="33245" y="31737"/>
                  </a:lnTo>
                  <a:lnTo>
                    <a:pt x="33125" y="31495"/>
                  </a:lnTo>
                  <a:lnTo>
                    <a:pt x="33004" y="31314"/>
                  </a:lnTo>
                  <a:lnTo>
                    <a:pt x="32823" y="31194"/>
                  </a:lnTo>
                  <a:lnTo>
                    <a:pt x="32582" y="31073"/>
                  </a:lnTo>
                  <a:lnTo>
                    <a:pt x="32401" y="31013"/>
                  </a:lnTo>
                  <a:close/>
                  <a:moveTo>
                    <a:pt x="37710" y="31013"/>
                  </a:moveTo>
                  <a:lnTo>
                    <a:pt x="37529" y="31073"/>
                  </a:lnTo>
                  <a:lnTo>
                    <a:pt x="37288" y="31194"/>
                  </a:lnTo>
                  <a:lnTo>
                    <a:pt x="37107" y="31314"/>
                  </a:lnTo>
                  <a:lnTo>
                    <a:pt x="36986" y="31495"/>
                  </a:lnTo>
                  <a:lnTo>
                    <a:pt x="36865" y="31737"/>
                  </a:lnTo>
                  <a:lnTo>
                    <a:pt x="36805" y="31918"/>
                  </a:lnTo>
                  <a:lnTo>
                    <a:pt x="36805" y="32159"/>
                  </a:lnTo>
                  <a:lnTo>
                    <a:pt x="36805" y="32401"/>
                  </a:lnTo>
                  <a:lnTo>
                    <a:pt x="36865" y="32582"/>
                  </a:lnTo>
                  <a:lnTo>
                    <a:pt x="36986" y="32823"/>
                  </a:lnTo>
                  <a:lnTo>
                    <a:pt x="37107" y="33004"/>
                  </a:lnTo>
                  <a:lnTo>
                    <a:pt x="37288" y="33125"/>
                  </a:lnTo>
                  <a:lnTo>
                    <a:pt x="37529" y="33245"/>
                  </a:lnTo>
                  <a:lnTo>
                    <a:pt x="37710" y="33306"/>
                  </a:lnTo>
                  <a:lnTo>
                    <a:pt x="38193" y="33306"/>
                  </a:lnTo>
                  <a:lnTo>
                    <a:pt x="38374" y="33245"/>
                  </a:lnTo>
                  <a:lnTo>
                    <a:pt x="38615" y="33125"/>
                  </a:lnTo>
                  <a:lnTo>
                    <a:pt x="38796" y="33004"/>
                  </a:lnTo>
                  <a:lnTo>
                    <a:pt x="38917" y="32823"/>
                  </a:lnTo>
                  <a:lnTo>
                    <a:pt x="39038" y="32582"/>
                  </a:lnTo>
                  <a:lnTo>
                    <a:pt x="39098" y="32401"/>
                  </a:lnTo>
                  <a:lnTo>
                    <a:pt x="39098" y="32159"/>
                  </a:lnTo>
                  <a:lnTo>
                    <a:pt x="39098" y="31918"/>
                  </a:lnTo>
                  <a:lnTo>
                    <a:pt x="39038" y="31737"/>
                  </a:lnTo>
                  <a:lnTo>
                    <a:pt x="38917" y="31495"/>
                  </a:lnTo>
                  <a:lnTo>
                    <a:pt x="38796" y="31314"/>
                  </a:lnTo>
                  <a:lnTo>
                    <a:pt x="38615" y="31194"/>
                  </a:lnTo>
                  <a:lnTo>
                    <a:pt x="38374" y="31073"/>
                  </a:lnTo>
                  <a:lnTo>
                    <a:pt x="38193" y="31013"/>
                  </a:lnTo>
                  <a:close/>
                  <a:moveTo>
                    <a:pt x="43502" y="31013"/>
                  </a:moveTo>
                  <a:lnTo>
                    <a:pt x="43321" y="31073"/>
                  </a:lnTo>
                  <a:lnTo>
                    <a:pt x="43080" y="31194"/>
                  </a:lnTo>
                  <a:lnTo>
                    <a:pt x="42899" y="31314"/>
                  </a:lnTo>
                  <a:lnTo>
                    <a:pt x="42778" y="31495"/>
                  </a:lnTo>
                  <a:lnTo>
                    <a:pt x="42658" y="31737"/>
                  </a:lnTo>
                  <a:lnTo>
                    <a:pt x="42597" y="31918"/>
                  </a:lnTo>
                  <a:lnTo>
                    <a:pt x="42597" y="32159"/>
                  </a:lnTo>
                  <a:lnTo>
                    <a:pt x="42597" y="32401"/>
                  </a:lnTo>
                  <a:lnTo>
                    <a:pt x="42658" y="32582"/>
                  </a:lnTo>
                  <a:lnTo>
                    <a:pt x="42778" y="32823"/>
                  </a:lnTo>
                  <a:lnTo>
                    <a:pt x="42899" y="33004"/>
                  </a:lnTo>
                  <a:lnTo>
                    <a:pt x="43080" y="33125"/>
                  </a:lnTo>
                  <a:lnTo>
                    <a:pt x="43321" y="33245"/>
                  </a:lnTo>
                  <a:lnTo>
                    <a:pt x="43502" y="33306"/>
                  </a:lnTo>
                  <a:lnTo>
                    <a:pt x="43985" y="33306"/>
                  </a:lnTo>
                  <a:lnTo>
                    <a:pt x="44166" y="33245"/>
                  </a:lnTo>
                  <a:lnTo>
                    <a:pt x="44407" y="33125"/>
                  </a:lnTo>
                  <a:lnTo>
                    <a:pt x="44588" y="33004"/>
                  </a:lnTo>
                  <a:lnTo>
                    <a:pt x="44709" y="32823"/>
                  </a:lnTo>
                  <a:lnTo>
                    <a:pt x="44830" y="32582"/>
                  </a:lnTo>
                  <a:lnTo>
                    <a:pt x="44890" y="32401"/>
                  </a:lnTo>
                  <a:lnTo>
                    <a:pt x="44890" y="32159"/>
                  </a:lnTo>
                  <a:lnTo>
                    <a:pt x="44890" y="31918"/>
                  </a:lnTo>
                  <a:lnTo>
                    <a:pt x="44830" y="31737"/>
                  </a:lnTo>
                  <a:lnTo>
                    <a:pt x="44709" y="31495"/>
                  </a:lnTo>
                  <a:lnTo>
                    <a:pt x="44588" y="31314"/>
                  </a:lnTo>
                  <a:lnTo>
                    <a:pt x="44407" y="31194"/>
                  </a:lnTo>
                  <a:lnTo>
                    <a:pt x="44166" y="31073"/>
                  </a:lnTo>
                  <a:lnTo>
                    <a:pt x="43985" y="31013"/>
                  </a:lnTo>
                  <a:close/>
                  <a:moveTo>
                    <a:pt x="49295" y="31013"/>
                  </a:moveTo>
                  <a:lnTo>
                    <a:pt x="49114" y="31073"/>
                  </a:lnTo>
                  <a:lnTo>
                    <a:pt x="48872" y="31194"/>
                  </a:lnTo>
                  <a:lnTo>
                    <a:pt x="48691" y="31314"/>
                  </a:lnTo>
                  <a:lnTo>
                    <a:pt x="48571" y="31495"/>
                  </a:lnTo>
                  <a:lnTo>
                    <a:pt x="48450" y="31737"/>
                  </a:lnTo>
                  <a:lnTo>
                    <a:pt x="48390" y="31918"/>
                  </a:lnTo>
                  <a:lnTo>
                    <a:pt x="48390" y="32159"/>
                  </a:lnTo>
                  <a:lnTo>
                    <a:pt x="48390" y="32401"/>
                  </a:lnTo>
                  <a:lnTo>
                    <a:pt x="48450" y="32582"/>
                  </a:lnTo>
                  <a:lnTo>
                    <a:pt x="48571" y="32823"/>
                  </a:lnTo>
                  <a:lnTo>
                    <a:pt x="48691" y="33004"/>
                  </a:lnTo>
                  <a:lnTo>
                    <a:pt x="48872" y="33125"/>
                  </a:lnTo>
                  <a:lnTo>
                    <a:pt x="49114" y="33245"/>
                  </a:lnTo>
                  <a:lnTo>
                    <a:pt x="49295" y="33306"/>
                  </a:lnTo>
                  <a:lnTo>
                    <a:pt x="49777" y="33306"/>
                  </a:lnTo>
                  <a:lnTo>
                    <a:pt x="49958" y="33245"/>
                  </a:lnTo>
                  <a:lnTo>
                    <a:pt x="50200" y="33125"/>
                  </a:lnTo>
                  <a:lnTo>
                    <a:pt x="50381" y="33004"/>
                  </a:lnTo>
                  <a:lnTo>
                    <a:pt x="50501" y="32823"/>
                  </a:lnTo>
                  <a:lnTo>
                    <a:pt x="50622" y="32582"/>
                  </a:lnTo>
                  <a:lnTo>
                    <a:pt x="50682" y="32401"/>
                  </a:lnTo>
                  <a:lnTo>
                    <a:pt x="50682" y="32159"/>
                  </a:lnTo>
                  <a:lnTo>
                    <a:pt x="50682" y="31918"/>
                  </a:lnTo>
                  <a:lnTo>
                    <a:pt x="50622" y="31737"/>
                  </a:lnTo>
                  <a:lnTo>
                    <a:pt x="50501" y="31495"/>
                  </a:lnTo>
                  <a:lnTo>
                    <a:pt x="50381" y="31314"/>
                  </a:lnTo>
                  <a:lnTo>
                    <a:pt x="50200" y="31194"/>
                  </a:lnTo>
                  <a:lnTo>
                    <a:pt x="49958" y="31073"/>
                  </a:lnTo>
                  <a:lnTo>
                    <a:pt x="49777" y="31013"/>
                  </a:lnTo>
                  <a:close/>
                  <a:moveTo>
                    <a:pt x="55087" y="31013"/>
                  </a:moveTo>
                  <a:lnTo>
                    <a:pt x="54906" y="31073"/>
                  </a:lnTo>
                  <a:lnTo>
                    <a:pt x="54665" y="31194"/>
                  </a:lnTo>
                  <a:lnTo>
                    <a:pt x="54483" y="31314"/>
                  </a:lnTo>
                  <a:lnTo>
                    <a:pt x="54363" y="31495"/>
                  </a:lnTo>
                  <a:lnTo>
                    <a:pt x="54242" y="31737"/>
                  </a:lnTo>
                  <a:lnTo>
                    <a:pt x="54182" y="31918"/>
                  </a:lnTo>
                  <a:lnTo>
                    <a:pt x="54182" y="32159"/>
                  </a:lnTo>
                  <a:lnTo>
                    <a:pt x="54182" y="32401"/>
                  </a:lnTo>
                  <a:lnTo>
                    <a:pt x="54242" y="32582"/>
                  </a:lnTo>
                  <a:lnTo>
                    <a:pt x="54363" y="32823"/>
                  </a:lnTo>
                  <a:lnTo>
                    <a:pt x="54483" y="33004"/>
                  </a:lnTo>
                  <a:lnTo>
                    <a:pt x="54665" y="33125"/>
                  </a:lnTo>
                  <a:lnTo>
                    <a:pt x="54906" y="33245"/>
                  </a:lnTo>
                  <a:lnTo>
                    <a:pt x="55087" y="33306"/>
                  </a:lnTo>
                  <a:lnTo>
                    <a:pt x="55570" y="33306"/>
                  </a:lnTo>
                  <a:lnTo>
                    <a:pt x="55751" y="33245"/>
                  </a:lnTo>
                  <a:lnTo>
                    <a:pt x="55992" y="33125"/>
                  </a:lnTo>
                  <a:lnTo>
                    <a:pt x="56173" y="33004"/>
                  </a:lnTo>
                  <a:lnTo>
                    <a:pt x="56294" y="32823"/>
                  </a:lnTo>
                  <a:lnTo>
                    <a:pt x="56414" y="32582"/>
                  </a:lnTo>
                  <a:lnTo>
                    <a:pt x="56475" y="32401"/>
                  </a:lnTo>
                  <a:lnTo>
                    <a:pt x="56475" y="32159"/>
                  </a:lnTo>
                  <a:lnTo>
                    <a:pt x="56475" y="31918"/>
                  </a:lnTo>
                  <a:lnTo>
                    <a:pt x="56414" y="31737"/>
                  </a:lnTo>
                  <a:lnTo>
                    <a:pt x="56294" y="31495"/>
                  </a:lnTo>
                  <a:lnTo>
                    <a:pt x="56173" y="31314"/>
                  </a:lnTo>
                  <a:lnTo>
                    <a:pt x="55992" y="31194"/>
                  </a:lnTo>
                  <a:lnTo>
                    <a:pt x="55751" y="31073"/>
                  </a:lnTo>
                  <a:lnTo>
                    <a:pt x="55570" y="31013"/>
                  </a:lnTo>
                  <a:close/>
                  <a:moveTo>
                    <a:pt x="60879" y="31013"/>
                  </a:moveTo>
                  <a:lnTo>
                    <a:pt x="60698" y="31073"/>
                  </a:lnTo>
                  <a:lnTo>
                    <a:pt x="60457" y="31194"/>
                  </a:lnTo>
                  <a:lnTo>
                    <a:pt x="60276" y="31314"/>
                  </a:lnTo>
                  <a:lnTo>
                    <a:pt x="60155" y="31495"/>
                  </a:lnTo>
                  <a:lnTo>
                    <a:pt x="60034" y="31737"/>
                  </a:lnTo>
                  <a:lnTo>
                    <a:pt x="59974" y="31918"/>
                  </a:lnTo>
                  <a:lnTo>
                    <a:pt x="59974" y="32159"/>
                  </a:lnTo>
                  <a:lnTo>
                    <a:pt x="59974" y="32401"/>
                  </a:lnTo>
                  <a:lnTo>
                    <a:pt x="60034" y="32582"/>
                  </a:lnTo>
                  <a:lnTo>
                    <a:pt x="60155" y="32823"/>
                  </a:lnTo>
                  <a:lnTo>
                    <a:pt x="60276" y="33004"/>
                  </a:lnTo>
                  <a:lnTo>
                    <a:pt x="60457" y="33125"/>
                  </a:lnTo>
                  <a:lnTo>
                    <a:pt x="60698" y="33245"/>
                  </a:lnTo>
                  <a:lnTo>
                    <a:pt x="60879" y="33306"/>
                  </a:lnTo>
                  <a:lnTo>
                    <a:pt x="61362" y="33306"/>
                  </a:lnTo>
                  <a:lnTo>
                    <a:pt x="61543" y="33245"/>
                  </a:lnTo>
                  <a:lnTo>
                    <a:pt x="61784" y="33125"/>
                  </a:lnTo>
                  <a:lnTo>
                    <a:pt x="61965" y="33004"/>
                  </a:lnTo>
                  <a:lnTo>
                    <a:pt x="62086" y="32823"/>
                  </a:lnTo>
                  <a:lnTo>
                    <a:pt x="62206" y="32582"/>
                  </a:lnTo>
                  <a:lnTo>
                    <a:pt x="62267" y="32401"/>
                  </a:lnTo>
                  <a:lnTo>
                    <a:pt x="62267" y="32159"/>
                  </a:lnTo>
                  <a:lnTo>
                    <a:pt x="62267" y="31918"/>
                  </a:lnTo>
                  <a:lnTo>
                    <a:pt x="62206" y="31737"/>
                  </a:lnTo>
                  <a:lnTo>
                    <a:pt x="62086" y="31495"/>
                  </a:lnTo>
                  <a:lnTo>
                    <a:pt x="61965" y="31314"/>
                  </a:lnTo>
                  <a:lnTo>
                    <a:pt x="61784" y="31194"/>
                  </a:lnTo>
                  <a:lnTo>
                    <a:pt x="61543" y="31073"/>
                  </a:lnTo>
                  <a:lnTo>
                    <a:pt x="61362" y="31013"/>
                  </a:lnTo>
                  <a:close/>
                  <a:moveTo>
                    <a:pt x="66671" y="31013"/>
                  </a:moveTo>
                  <a:lnTo>
                    <a:pt x="66490" y="31073"/>
                  </a:lnTo>
                  <a:lnTo>
                    <a:pt x="66249" y="31194"/>
                  </a:lnTo>
                  <a:lnTo>
                    <a:pt x="66068" y="31314"/>
                  </a:lnTo>
                  <a:lnTo>
                    <a:pt x="65947" y="31495"/>
                  </a:lnTo>
                  <a:lnTo>
                    <a:pt x="65827" y="31737"/>
                  </a:lnTo>
                  <a:lnTo>
                    <a:pt x="65766" y="31918"/>
                  </a:lnTo>
                  <a:lnTo>
                    <a:pt x="65766" y="32159"/>
                  </a:lnTo>
                  <a:lnTo>
                    <a:pt x="65766" y="32401"/>
                  </a:lnTo>
                  <a:lnTo>
                    <a:pt x="65827" y="32582"/>
                  </a:lnTo>
                  <a:lnTo>
                    <a:pt x="65947" y="32823"/>
                  </a:lnTo>
                  <a:lnTo>
                    <a:pt x="66068" y="33004"/>
                  </a:lnTo>
                  <a:lnTo>
                    <a:pt x="66249" y="33125"/>
                  </a:lnTo>
                  <a:lnTo>
                    <a:pt x="66490" y="33245"/>
                  </a:lnTo>
                  <a:lnTo>
                    <a:pt x="66671" y="33306"/>
                  </a:lnTo>
                  <a:lnTo>
                    <a:pt x="67154" y="33306"/>
                  </a:lnTo>
                  <a:lnTo>
                    <a:pt x="67335" y="33245"/>
                  </a:lnTo>
                  <a:lnTo>
                    <a:pt x="67576" y="33125"/>
                  </a:lnTo>
                  <a:lnTo>
                    <a:pt x="67757" y="33004"/>
                  </a:lnTo>
                  <a:lnTo>
                    <a:pt x="67878" y="32823"/>
                  </a:lnTo>
                  <a:lnTo>
                    <a:pt x="67999" y="32582"/>
                  </a:lnTo>
                  <a:lnTo>
                    <a:pt x="68059" y="32401"/>
                  </a:lnTo>
                  <a:lnTo>
                    <a:pt x="68059" y="32159"/>
                  </a:lnTo>
                  <a:lnTo>
                    <a:pt x="68059" y="31918"/>
                  </a:lnTo>
                  <a:lnTo>
                    <a:pt x="67999" y="31737"/>
                  </a:lnTo>
                  <a:lnTo>
                    <a:pt x="67878" y="31495"/>
                  </a:lnTo>
                  <a:lnTo>
                    <a:pt x="67757" y="31314"/>
                  </a:lnTo>
                  <a:lnTo>
                    <a:pt x="67576" y="31194"/>
                  </a:lnTo>
                  <a:lnTo>
                    <a:pt x="67335" y="31073"/>
                  </a:lnTo>
                  <a:lnTo>
                    <a:pt x="67154" y="31013"/>
                  </a:lnTo>
                  <a:close/>
                  <a:moveTo>
                    <a:pt x="72464" y="31013"/>
                  </a:moveTo>
                  <a:lnTo>
                    <a:pt x="72283" y="31073"/>
                  </a:lnTo>
                  <a:lnTo>
                    <a:pt x="72041" y="31194"/>
                  </a:lnTo>
                  <a:lnTo>
                    <a:pt x="71860" y="31314"/>
                  </a:lnTo>
                  <a:lnTo>
                    <a:pt x="71740" y="31495"/>
                  </a:lnTo>
                  <a:lnTo>
                    <a:pt x="71619" y="31737"/>
                  </a:lnTo>
                  <a:lnTo>
                    <a:pt x="71559" y="31918"/>
                  </a:lnTo>
                  <a:lnTo>
                    <a:pt x="71559" y="32159"/>
                  </a:lnTo>
                  <a:lnTo>
                    <a:pt x="71559" y="32401"/>
                  </a:lnTo>
                  <a:lnTo>
                    <a:pt x="71619" y="32582"/>
                  </a:lnTo>
                  <a:lnTo>
                    <a:pt x="71740" y="32823"/>
                  </a:lnTo>
                  <a:lnTo>
                    <a:pt x="71860" y="33004"/>
                  </a:lnTo>
                  <a:lnTo>
                    <a:pt x="72041" y="33125"/>
                  </a:lnTo>
                  <a:lnTo>
                    <a:pt x="72283" y="33245"/>
                  </a:lnTo>
                  <a:lnTo>
                    <a:pt x="72464" y="33306"/>
                  </a:lnTo>
                  <a:lnTo>
                    <a:pt x="72946" y="33306"/>
                  </a:lnTo>
                  <a:lnTo>
                    <a:pt x="73127" y="33245"/>
                  </a:lnTo>
                  <a:lnTo>
                    <a:pt x="73369" y="33125"/>
                  </a:lnTo>
                  <a:lnTo>
                    <a:pt x="73550" y="33004"/>
                  </a:lnTo>
                  <a:lnTo>
                    <a:pt x="73670" y="32823"/>
                  </a:lnTo>
                  <a:lnTo>
                    <a:pt x="73791" y="32582"/>
                  </a:lnTo>
                  <a:lnTo>
                    <a:pt x="73851" y="32401"/>
                  </a:lnTo>
                  <a:lnTo>
                    <a:pt x="73851" y="32159"/>
                  </a:lnTo>
                  <a:lnTo>
                    <a:pt x="73851" y="31918"/>
                  </a:lnTo>
                  <a:lnTo>
                    <a:pt x="73791" y="31737"/>
                  </a:lnTo>
                  <a:lnTo>
                    <a:pt x="73670" y="31495"/>
                  </a:lnTo>
                  <a:lnTo>
                    <a:pt x="73550" y="31314"/>
                  </a:lnTo>
                  <a:lnTo>
                    <a:pt x="73369" y="31194"/>
                  </a:lnTo>
                  <a:lnTo>
                    <a:pt x="73127" y="31073"/>
                  </a:lnTo>
                  <a:lnTo>
                    <a:pt x="72946" y="31013"/>
                  </a:lnTo>
                  <a:close/>
                  <a:moveTo>
                    <a:pt x="181" y="33909"/>
                  </a:moveTo>
                  <a:lnTo>
                    <a:pt x="0" y="36141"/>
                  </a:lnTo>
                  <a:lnTo>
                    <a:pt x="302" y="36202"/>
                  </a:lnTo>
                  <a:lnTo>
                    <a:pt x="543" y="36202"/>
                  </a:lnTo>
                  <a:lnTo>
                    <a:pt x="724" y="36141"/>
                  </a:lnTo>
                  <a:lnTo>
                    <a:pt x="966" y="36021"/>
                  </a:lnTo>
                  <a:lnTo>
                    <a:pt x="1147" y="35900"/>
                  </a:lnTo>
                  <a:lnTo>
                    <a:pt x="1267" y="35719"/>
                  </a:lnTo>
                  <a:lnTo>
                    <a:pt x="1388" y="35478"/>
                  </a:lnTo>
                  <a:lnTo>
                    <a:pt x="1448" y="35297"/>
                  </a:lnTo>
                  <a:lnTo>
                    <a:pt x="1448" y="35055"/>
                  </a:lnTo>
                  <a:lnTo>
                    <a:pt x="1448" y="34814"/>
                  </a:lnTo>
                  <a:lnTo>
                    <a:pt x="1388" y="34633"/>
                  </a:lnTo>
                  <a:lnTo>
                    <a:pt x="1267" y="34392"/>
                  </a:lnTo>
                  <a:lnTo>
                    <a:pt x="1147" y="34211"/>
                  </a:lnTo>
                  <a:lnTo>
                    <a:pt x="966" y="34090"/>
                  </a:lnTo>
                  <a:lnTo>
                    <a:pt x="724" y="33969"/>
                  </a:lnTo>
                  <a:lnTo>
                    <a:pt x="543" y="33909"/>
                  </a:lnTo>
                  <a:close/>
                  <a:moveTo>
                    <a:pt x="5853" y="33909"/>
                  </a:moveTo>
                  <a:lnTo>
                    <a:pt x="5672" y="33969"/>
                  </a:lnTo>
                  <a:lnTo>
                    <a:pt x="5431" y="34090"/>
                  </a:lnTo>
                  <a:lnTo>
                    <a:pt x="5250" y="34211"/>
                  </a:lnTo>
                  <a:lnTo>
                    <a:pt x="5129" y="34392"/>
                  </a:lnTo>
                  <a:lnTo>
                    <a:pt x="5008" y="34633"/>
                  </a:lnTo>
                  <a:lnTo>
                    <a:pt x="4948" y="34814"/>
                  </a:lnTo>
                  <a:lnTo>
                    <a:pt x="4948" y="35055"/>
                  </a:lnTo>
                  <a:lnTo>
                    <a:pt x="4948" y="35297"/>
                  </a:lnTo>
                  <a:lnTo>
                    <a:pt x="5008" y="35478"/>
                  </a:lnTo>
                  <a:lnTo>
                    <a:pt x="5129" y="35719"/>
                  </a:lnTo>
                  <a:lnTo>
                    <a:pt x="5250" y="35900"/>
                  </a:lnTo>
                  <a:lnTo>
                    <a:pt x="5431" y="36021"/>
                  </a:lnTo>
                  <a:lnTo>
                    <a:pt x="5672" y="36141"/>
                  </a:lnTo>
                  <a:lnTo>
                    <a:pt x="5853" y="36202"/>
                  </a:lnTo>
                  <a:lnTo>
                    <a:pt x="6336" y="36202"/>
                  </a:lnTo>
                  <a:lnTo>
                    <a:pt x="6517" y="36141"/>
                  </a:lnTo>
                  <a:lnTo>
                    <a:pt x="6758" y="36021"/>
                  </a:lnTo>
                  <a:lnTo>
                    <a:pt x="6939" y="35900"/>
                  </a:lnTo>
                  <a:lnTo>
                    <a:pt x="7060" y="35719"/>
                  </a:lnTo>
                  <a:lnTo>
                    <a:pt x="7180" y="35478"/>
                  </a:lnTo>
                  <a:lnTo>
                    <a:pt x="7241" y="35297"/>
                  </a:lnTo>
                  <a:lnTo>
                    <a:pt x="7241" y="35055"/>
                  </a:lnTo>
                  <a:lnTo>
                    <a:pt x="7241" y="34814"/>
                  </a:lnTo>
                  <a:lnTo>
                    <a:pt x="7180" y="34633"/>
                  </a:lnTo>
                  <a:lnTo>
                    <a:pt x="7060" y="34392"/>
                  </a:lnTo>
                  <a:lnTo>
                    <a:pt x="6939" y="34211"/>
                  </a:lnTo>
                  <a:lnTo>
                    <a:pt x="6758" y="34090"/>
                  </a:lnTo>
                  <a:lnTo>
                    <a:pt x="6517" y="33969"/>
                  </a:lnTo>
                  <a:lnTo>
                    <a:pt x="6336" y="33909"/>
                  </a:lnTo>
                  <a:close/>
                  <a:moveTo>
                    <a:pt x="11645" y="33909"/>
                  </a:moveTo>
                  <a:lnTo>
                    <a:pt x="11464" y="33969"/>
                  </a:lnTo>
                  <a:lnTo>
                    <a:pt x="11223" y="34090"/>
                  </a:lnTo>
                  <a:lnTo>
                    <a:pt x="11042" y="34211"/>
                  </a:lnTo>
                  <a:lnTo>
                    <a:pt x="10921" y="34392"/>
                  </a:lnTo>
                  <a:lnTo>
                    <a:pt x="10800" y="34633"/>
                  </a:lnTo>
                  <a:lnTo>
                    <a:pt x="10740" y="34814"/>
                  </a:lnTo>
                  <a:lnTo>
                    <a:pt x="10740" y="35055"/>
                  </a:lnTo>
                  <a:lnTo>
                    <a:pt x="10740" y="35297"/>
                  </a:lnTo>
                  <a:lnTo>
                    <a:pt x="10800" y="35478"/>
                  </a:lnTo>
                  <a:lnTo>
                    <a:pt x="10921" y="35719"/>
                  </a:lnTo>
                  <a:lnTo>
                    <a:pt x="11042" y="35900"/>
                  </a:lnTo>
                  <a:lnTo>
                    <a:pt x="11223" y="36021"/>
                  </a:lnTo>
                  <a:lnTo>
                    <a:pt x="11464" y="36141"/>
                  </a:lnTo>
                  <a:lnTo>
                    <a:pt x="11645" y="36202"/>
                  </a:lnTo>
                  <a:lnTo>
                    <a:pt x="12128" y="36202"/>
                  </a:lnTo>
                  <a:lnTo>
                    <a:pt x="12309" y="36141"/>
                  </a:lnTo>
                  <a:lnTo>
                    <a:pt x="12550" y="36021"/>
                  </a:lnTo>
                  <a:lnTo>
                    <a:pt x="12731" y="35900"/>
                  </a:lnTo>
                  <a:lnTo>
                    <a:pt x="12852" y="35719"/>
                  </a:lnTo>
                  <a:lnTo>
                    <a:pt x="12973" y="35478"/>
                  </a:lnTo>
                  <a:lnTo>
                    <a:pt x="13033" y="35297"/>
                  </a:lnTo>
                  <a:lnTo>
                    <a:pt x="13033" y="35055"/>
                  </a:lnTo>
                  <a:lnTo>
                    <a:pt x="13033" y="34814"/>
                  </a:lnTo>
                  <a:lnTo>
                    <a:pt x="12973" y="34633"/>
                  </a:lnTo>
                  <a:lnTo>
                    <a:pt x="12852" y="34392"/>
                  </a:lnTo>
                  <a:lnTo>
                    <a:pt x="12731" y="34211"/>
                  </a:lnTo>
                  <a:lnTo>
                    <a:pt x="12550" y="34090"/>
                  </a:lnTo>
                  <a:lnTo>
                    <a:pt x="12309" y="33969"/>
                  </a:lnTo>
                  <a:lnTo>
                    <a:pt x="12128" y="33909"/>
                  </a:lnTo>
                  <a:close/>
                  <a:moveTo>
                    <a:pt x="17437" y="33909"/>
                  </a:moveTo>
                  <a:lnTo>
                    <a:pt x="17256" y="33969"/>
                  </a:lnTo>
                  <a:lnTo>
                    <a:pt x="17015" y="34090"/>
                  </a:lnTo>
                  <a:lnTo>
                    <a:pt x="16834" y="34211"/>
                  </a:lnTo>
                  <a:lnTo>
                    <a:pt x="16713" y="34392"/>
                  </a:lnTo>
                  <a:lnTo>
                    <a:pt x="16593" y="34633"/>
                  </a:lnTo>
                  <a:lnTo>
                    <a:pt x="16532" y="34814"/>
                  </a:lnTo>
                  <a:lnTo>
                    <a:pt x="16532" y="35055"/>
                  </a:lnTo>
                  <a:lnTo>
                    <a:pt x="16532" y="35297"/>
                  </a:lnTo>
                  <a:lnTo>
                    <a:pt x="16593" y="35478"/>
                  </a:lnTo>
                  <a:lnTo>
                    <a:pt x="16713" y="35719"/>
                  </a:lnTo>
                  <a:lnTo>
                    <a:pt x="16834" y="35900"/>
                  </a:lnTo>
                  <a:lnTo>
                    <a:pt x="17015" y="36021"/>
                  </a:lnTo>
                  <a:lnTo>
                    <a:pt x="17256" y="36141"/>
                  </a:lnTo>
                  <a:lnTo>
                    <a:pt x="17437" y="36202"/>
                  </a:lnTo>
                  <a:lnTo>
                    <a:pt x="17920" y="36202"/>
                  </a:lnTo>
                  <a:lnTo>
                    <a:pt x="18101" y="36141"/>
                  </a:lnTo>
                  <a:lnTo>
                    <a:pt x="18342" y="36021"/>
                  </a:lnTo>
                  <a:lnTo>
                    <a:pt x="18523" y="35900"/>
                  </a:lnTo>
                  <a:lnTo>
                    <a:pt x="18644" y="35719"/>
                  </a:lnTo>
                  <a:lnTo>
                    <a:pt x="18765" y="35478"/>
                  </a:lnTo>
                  <a:lnTo>
                    <a:pt x="18825" y="35297"/>
                  </a:lnTo>
                  <a:lnTo>
                    <a:pt x="18825" y="35055"/>
                  </a:lnTo>
                  <a:lnTo>
                    <a:pt x="18825" y="34814"/>
                  </a:lnTo>
                  <a:lnTo>
                    <a:pt x="18765" y="34633"/>
                  </a:lnTo>
                  <a:lnTo>
                    <a:pt x="18644" y="34392"/>
                  </a:lnTo>
                  <a:lnTo>
                    <a:pt x="18523" y="34211"/>
                  </a:lnTo>
                  <a:lnTo>
                    <a:pt x="18342" y="34090"/>
                  </a:lnTo>
                  <a:lnTo>
                    <a:pt x="18101" y="33969"/>
                  </a:lnTo>
                  <a:lnTo>
                    <a:pt x="17920" y="33909"/>
                  </a:lnTo>
                  <a:close/>
                  <a:moveTo>
                    <a:pt x="23230" y="33909"/>
                  </a:moveTo>
                  <a:lnTo>
                    <a:pt x="23049" y="33969"/>
                  </a:lnTo>
                  <a:lnTo>
                    <a:pt x="22807" y="34090"/>
                  </a:lnTo>
                  <a:lnTo>
                    <a:pt x="22626" y="34211"/>
                  </a:lnTo>
                  <a:lnTo>
                    <a:pt x="22506" y="34392"/>
                  </a:lnTo>
                  <a:lnTo>
                    <a:pt x="22385" y="34633"/>
                  </a:lnTo>
                  <a:lnTo>
                    <a:pt x="22325" y="34814"/>
                  </a:lnTo>
                  <a:lnTo>
                    <a:pt x="22325" y="35055"/>
                  </a:lnTo>
                  <a:lnTo>
                    <a:pt x="22325" y="35297"/>
                  </a:lnTo>
                  <a:lnTo>
                    <a:pt x="22385" y="35478"/>
                  </a:lnTo>
                  <a:lnTo>
                    <a:pt x="22506" y="35719"/>
                  </a:lnTo>
                  <a:lnTo>
                    <a:pt x="22626" y="35900"/>
                  </a:lnTo>
                  <a:lnTo>
                    <a:pt x="22807" y="36021"/>
                  </a:lnTo>
                  <a:lnTo>
                    <a:pt x="23049" y="36141"/>
                  </a:lnTo>
                  <a:lnTo>
                    <a:pt x="23230" y="36202"/>
                  </a:lnTo>
                  <a:lnTo>
                    <a:pt x="23712" y="36202"/>
                  </a:lnTo>
                  <a:lnTo>
                    <a:pt x="23893" y="36141"/>
                  </a:lnTo>
                  <a:lnTo>
                    <a:pt x="24135" y="36021"/>
                  </a:lnTo>
                  <a:lnTo>
                    <a:pt x="24316" y="35900"/>
                  </a:lnTo>
                  <a:lnTo>
                    <a:pt x="24436" y="35719"/>
                  </a:lnTo>
                  <a:lnTo>
                    <a:pt x="24557" y="35478"/>
                  </a:lnTo>
                  <a:lnTo>
                    <a:pt x="24617" y="35297"/>
                  </a:lnTo>
                  <a:lnTo>
                    <a:pt x="24617" y="35055"/>
                  </a:lnTo>
                  <a:lnTo>
                    <a:pt x="24617" y="34814"/>
                  </a:lnTo>
                  <a:lnTo>
                    <a:pt x="24557" y="34633"/>
                  </a:lnTo>
                  <a:lnTo>
                    <a:pt x="24436" y="34392"/>
                  </a:lnTo>
                  <a:lnTo>
                    <a:pt x="24316" y="34211"/>
                  </a:lnTo>
                  <a:lnTo>
                    <a:pt x="24135" y="34090"/>
                  </a:lnTo>
                  <a:lnTo>
                    <a:pt x="23893" y="33969"/>
                  </a:lnTo>
                  <a:lnTo>
                    <a:pt x="23712" y="33909"/>
                  </a:lnTo>
                  <a:close/>
                  <a:moveTo>
                    <a:pt x="29022" y="33909"/>
                  </a:moveTo>
                  <a:lnTo>
                    <a:pt x="28841" y="33969"/>
                  </a:lnTo>
                  <a:lnTo>
                    <a:pt x="28599" y="34090"/>
                  </a:lnTo>
                  <a:lnTo>
                    <a:pt x="28418" y="34211"/>
                  </a:lnTo>
                  <a:lnTo>
                    <a:pt x="28298" y="34392"/>
                  </a:lnTo>
                  <a:lnTo>
                    <a:pt x="28177" y="34633"/>
                  </a:lnTo>
                  <a:lnTo>
                    <a:pt x="28117" y="34814"/>
                  </a:lnTo>
                  <a:lnTo>
                    <a:pt x="28117" y="35055"/>
                  </a:lnTo>
                  <a:lnTo>
                    <a:pt x="28117" y="35297"/>
                  </a:lnTo>
                  <a:lnTo>
                    <a:pt x="28177" y="35478"/>
                  </a:lnTo>
                  <a:lnTo>
                    <a:pt x="28298" y="35719"/>
                  </a:lnTo>
                  <a:lnTo>
                    <a:pt x="28418" y="35900"/>
                  </a:lnTo>
                  <a:lnTo>
                    <a:pt x="28599" y="36021"/>
                  </a:lnTo>
                  <a:lnTo>
                    <a:pt x="28841" y="36141"/>
                  </a:lnTo>
                  <a:lnTo>
                    <a:pt x="29022" y="36202"/>
                  </a:lnTo>
                  <a:lnTo>
                    <a:pt x="29505" y="36202"/>
                  </a:lnTo>
                  <a:lnTo>
                    <a:pt x="29686" y="36141"/>
                  </a:lnTo>
                  <a:lnTo>
                    <a:pt x="29927" y="36021"/>
                  </a:lnTo>
                  <a:lnTo>
                    <a:pt x="30108" y="35900"/>
                  </a:lnTo>
                  <a:lnTo>
                    <a:pt x="30229" y="35719"/>
                  </a:lnTo>
                  <a:lnTo>
                    <a:pt x="30349" y="35478"/>
                  </a:lnTo>
                  <a:lnTo>
                    <a:pt x="30410" y="35297"/>
                  </a:lnTo>
                  <a:lnTo>
                    <a:pt x="30410" y="35055"/>
                  </a:lnTo>
                  <a:lnTo>
                    <a:pt x="30410" y="34814"/>
                  </a:lnTo>
                  <a:lnTo>
                    <a:pt x="30349" y="34633"/>
                  </a:lnTo>
                  <a:lnTo>
                    <a:pt x="30229" y="34392"/>
                  </a:lnTo>
                  <a:lnTo>
                    <a:pt x="30108" y="34211"/>
                  </a:lnTo>
                  <a:lnTo>
                    <a:pt x="29927" y="34090"/>
                  </a:lnTo>
                  <a:lnTo>
                    <a:pt x="29686" y="33969"/>
                  </a:lnTo>
                  <a:lnTo>
                    <a:pt x="29505" y="33909"/>
                  </a:lnTo>
                  <a:close/>
                  <a:moveTo>
                    <a:pt x="34814" y="33909"/>
                  </a:moveTo>
                  <a:lnTo>
                    <a:pt x="34633" y="33969"/>
                  </a:lnTo>
                  <a:lnTo>
                    <a:pt x="34392" y="34090"/>
                  </a:lnTo>
                  <a:lnTo>
                    <a:pt x="34211" y="34211"/>
                  </a:lnTo>
                  <a:lnTo>
                    <a:pt x="34090" y="34392"/>
                  </a:lnTo>
                  <a:lnTo>
                    <a:pt x="33969" y="34633"/>
                  </a:lnTo>
                  <a:lnTo>
                    <a:pt x="33909" y="34814"/>
                  </a:lnTo>
                  <a:lnTo>
                    <a:pt x="33909" y="35055"/>
                  </a:lnTo>
                  <a:lnTo>
                    <a:pt x="33909" y="35297"/>
                  </a:lnTo>
                  <a:lnTo>
                    <a:pt x="33969" y="35478"/>
                  </a:lnTo>
                  <a:lnTo>
                    <a:pt x="34090" y="35719"/>
                  </a:lnTo>
                  <a:lnTo>
                    <a:pt x="34211" y="35900"/>
                  </a:lnTo>
                  <a:lnTo>
                    <a:pt x="34392" y="36021"/>
                  </a:lnTo>
                  <a:lnTo>
                    <a:pt x="34633" y="36141"/>
                  </a:lnTo>
                  <a:lnTo>
                    <a:pt x="34814" y="36202"/>
                  </a:lnTo>
                  <a:lnTo>
                    <a:pt x="35297" y="36202"/>
                  </a:lnTo>
                  <a:lnTo>
                    <a:pt x="35478" y="36141"/>
                  </a:lnTo>
                  <a:lnTo>
                    <a:pt x="35719" y="36021"/>
                  </a:lnTo>
                  <a:lnTo>
                    <a:pt x="35900" y="35900"/>
                  </a:lnTo>
                  <a:lnTo>
                    <a:pt x="36021" y="35719"/>
                  </a:lnTo>
                  <a:lnTo>
                    <a:pt x="36141" y="35478"/>
                  </a:lnTo>
                  <a:lnTo>
                    <a:pt x="36202" y="35297"/>
                  </a:lnTo>
                  <a:lnTo>
                    <a:pt x="36202" y="35055"/>
                  </a:lnTo>
                  <a:lnTo>
                    <a:pt x="36202" y="34814"/>
                  </a:lnTo>
                  <a:lnTo>
                    <a:pt x="36141" y="34633"/>
                  </a:lnTo>
                  <a:lnTo>
                    <a:pt x="36021" y="34392"/>
                  </a:lnTo>
                  <a:lnTo>
                    <a:pt x="35900" y="34211"/>
                  </a:lnTo>
                  <a:lnTo>
                    <a:pt x="35719" y="34090"/>
                  </a:lnTo>
                  <a:lnTo>
                    <a:pt x="35478" y="33969"/>
                  </a:lnTo>
                  <a:lnTo>
                    <a:pt x="35297" y="33909"/>
                  </a:lnTo>
                  <a:close/>
                  <a:moveTo>
                    <a:pt x="40606" y="33909"/>
                  </a:moveTo>
                  <a:lnTo>
                    <a:pt x="40425" y="33969"/>
                  </a:lnTo>
                  <a:lnTo>
                    <a:pt x="40184" y="34090"/>
                  </a:lnTo>
                  <a:lnTo>
                    <a:pt x="40003" y="34211"/>
                  </a:lnTo>
                  <a:lnTo>
                    <a:pt x="39882" y="34392"/>
                  </a:lnTo>
                  <a:lnTo>
                    <a:pt x="39762" y="34633"/>
                  </a:lnTo>
                  <a:lnTo>
                    <a:pt x="39701" y="34814"/>
                  </a:lnTo>
                  <a:lnTo>
                    <a:pt x="39701" y="35055"/>
                  </a:lnTo>
                  <a:lnTo>
                    <a:pt x="39701" y="35297"/>
                  </a:lnTo>
                  <a:lnTo>
                    <a:pt x="39762" y="35478"/>
                  </a:lnTo>
                  <a:lnTo>
                    <a:pt x="39882" y="35719"/>
                  </a:lnTo>
                  <a:lnTo>
                    <a:pt x="40003" y="35900"/>
                  </a:lnTo>
                  <a:lnTo>
                    <a:pt x="40184" y="36021"/>
                  </a:lnTo>
                  <a:lnTo>
                    <a:pt x="40425" y="36141"/>
                  </a:lnTo>
                  <a:lnTo>
                    <a:pt x="40606" y="36202"/>
                  </a:lnTo>
                  <a:lnTo>
                    <a:pt x="41089" y="36202"/>
                  </a:lnTo>
                  <a:lnTo>
                    <a:pt x="41270" y="36141"/>
                  </a:lnTo>
                  <a:lnTo>
                    <a:pt x="41511" y="36021"/>
                  </a:lnTo>
                  <a:lnTo>
                    <a:pt x="41692" y="35900"/>
                  </a:lnTo>
                  <a:lnTo>
                    <a:pt x="41813" y="35719"/>
                  </a:lnTo>
                  <a:lnTo>
                    <a:pt x="41934" y="35478"/>
                  </a:lnTo>
                  <a:lnTo>
                    <a:pt x="41994" y="35297"/>
                  </a:lnTo>
                  <a:lnTo>
                    <a:pt x="41994" y="35055"/>
                  </a:lnTo>
                  <a:lnTo>
                    <a:pt x="41994" y="34814"/>
                  </a:lnTo>
                  <a:lnTo>
                    <a:pt x="41934" y="34633"/>
                  </a:lnTo>
                  <a:lnTo>
                    <a:pt x="41813" y="34392"/>
                  </a:lnTo>
                  <a:lnTo>
                    <a:pt x="41692" y="34211"/>
                  </a:lnTo>
                  <a:lnTo>
                    <a:pt x="41511" y="34090"/>
                  </a:lnTo>
                  <a:lnTo>
                    <a:pt x="41270" y="33969"/>
                  </a:lnTo>
                  <a:lnTo>
                    <a:pt x="41089" y="33909"/>
                  </a:lnTo>
                  <a:close/>
                  <a:moveTo>
                    <a:pt x="46399" y="33909"/>
                  </a:moveTo>
                  <a:lnTo>
                    <a:pt x="46218" y="33969"/>
                  </a:lnTo>
                  <a:lnTo>
                    <a:pt x="45976" y="34090"/>
                  </a:lnTo>
                  <a:lnTo>
                    <a:pt x="45795" y="34211"/>
                  </a:lnTo>
                  <a:lnTo>
                    <a:pt x="45674" y="34392"/>
                  </a:lnTo>
                  <a:lnTo>
                    <a:pt x="45554" y="34633"/>
                  </a:lnTo>
                  <a:lnTo>
                    <a:pt x="45493" y="34814"/>
                  </a:lnTo>
                  <a:lnTo>
                    <a:pt x="45493" y="35055"/>
                  </a:lnTo>
                  <a:lnTo>
                    <a:pt x="45493" y="35297"/>
                  </a:lnTo>
                  <a:lnTo>
                    <a:pt x="45554" y="35478"/>
                  </a:lnTo>
                  <a:lnTo>
                    <a:pt x="45674" y="35719"/>
                  </a:lnTo>
                  <a:lnTo>
                    <a:pt x="45795" y="35900"/>
                  </a:lnTo>
                  <a:lnTo>
                    <a:pt x="45976" y="36021"/>
                  </a:lnTo>
                  <a:lnTo>
                    <a:pt x="46218" y="36141"/>
                  </a:lnTo>
                  <a:lnTo>
                    <a:pt x="46399" y="36202"/>
                  </a:lnTo>
                  <a:lnTo>
                    <a:pt x="46881" y="36202"/>
                  </a:lnTo>
                  <a:lnTo>
                    <a:pt x="47062" y="36141"/>
                  </a:lnTo>
                  <a:lnTo>
                    <a:pt x="47304" y="36021"/>
                  </a:lnTo>
                  <a:lnTo>
                    <a:pt x="47485" y="35900"/>
                  </a:lnTo>
                  <a:lnTo>
                    <a:pt x="47605" y="35719"/>
                  </a:lnTo>
                  <a:lnTo>
                    <a:pt x="47726" y="35478"/>
                  </a:lnTo>
                  <a:lnTo>
                    <a:pt x="47786" y="35297"/>
                  </a:lnTo>
                  <a:lnTo>
                    <a:pt x="47786" y="35055"/>
                  </a:lnTo>
                  <a:lnTo>
                    <a:pt x="47786" y="34814"/>
                  </a:lnTo>
                  <a:lnTo>
                    <a:pt x="47726" y="34633"/>
                  </a:lnTo>
                  <a:lnTo>
                    <a:pt x="47605" y="34392"/>
                  </a:lnTo>
                  <a:lnTo>
                    <a:pt x="47485" y="34211"/>
                  </a:lnTo>
                  <a:lnTo>
                    <a:pt x="47304" y="34090"/>
                  </a:lnTo>
                  <a:lnTo>
                    <a:pt x="47062" y="33969"/>
                  </a:lnTo>
                  <a:lnTo>
                    <a:pt x="46881" y="33909"/>
                  </a:lnTo>
                  <a:close/>
                  <a:moveTo>
                    <a:pt x="52191" y="33909"/>
                  </a:moveTo>
                  <a:lnTo>
                    <a:pt x="52010" y="33969"/>
                  </a:lnTo>
                  <a:lnTo>
                    <a:pt x="51768" y="34090"/>
                  </a:lnTo>
                  <a:lnTo>
                    <a:pt x="51587" y="34211"/>
                  </a:lnTo>
                  <a:lnTo>
                    <a:pt x="51467" y="34392"/>
                  </a:lnTo>
                  <a:lnTo>
                    <a:pt x="51346" y="34633"/>
                  </a:lnTo>
                  <a:lnTo>
                    <a:pt x="51286" y="34814"/>
                  </a:lnTo>
                  <a:lnTo>
                    <a:pt x="51286" y="35055"/>
                  </a:lnTo>
                  <a:lnTo>
                    <a:pt x="51286" y="35297"/>
                  </a:lnTo>
                  <a:lnTo>
                    <a:pt x="51346" y="35478"/>
                  </a:lnTo>
                  <a:lnTo>
                    <a:pt x="51467" y="35719"/>
                  </a:lnTo>
                  <a:lnTo>
                    <a:pt x="51587" y="35900"/>
                  </a:lnTo>
                  <a:lnTo>
                    <a:pt x="51768" y="36021"/>
                  </a:lnTo>
                  <a:lnTo>
                    <a:pt x="52010" y="36141"/>
                  </a:lnTo>
                  <a:lnTo>
                    <a:pt x="52191" y="36202"/>
                  </a:lnTo>
                  <a:lnTo>
                    <a:pt x="52673" y="36202"/>
                  </a:lnTo>
                  <a:lnTo>
                    <a:pt x="52854" y="36141"/>
                  </a:lnTo>
                  <a:lnTo>
                    <a:pt x="53096" y="36021"/>
                  </a:lnTo>
                  <a:lnTo>
                    <a:pt x="53277" y="35900"/>
                  </a:lnTo>
                  <a:lnTo>
                    <a:pt x="53397" y="35719"/>
                  </a:lnTo>
                  <a:lnTo>
                    <a:pt x="53518" y="35478"/>
                  </a:lnTo>
                  <a:lnTo>
                    <a:pt x="53578" y="35297"/>
                  </a:lnTo>
                  <a:lnTo>
                    <a:pt x="53578" y="35055"/>
                  </a:lnTo>
                  <a:lnTo>
                    <a:pt x="53578" y="34814"/>
                  </a:lnTo>
                  <a:lnTo>
                    <a:pt x="53518" y="34633"/>
                  </a:lnTo>
                  <a:lnTo>
                    <a:pt x="53397" y="34392"/>
                  </a:lnTo>
                  <a:lnTo>
                    <a:pt x="53277" y="34211"/>
                  </a:lnTo>
                  <a:lnTo>
                    <a:pt x="53096" y="34090"/>
                  </a:lnTo>
                  <a:lnTo>
                    <a:pt x="52854" y="33969"/>
                  </a:lnTo>
                  <a:lnTo>
                    <a:pt x="52673" y="33909"/>
                  </a:lnTo>
                  <a:close/>
                  <a:moveTo>
                    <a:pt x="57983" y="33909"/>
                  </a:moveTo>
                  <a:lnTo>
                    <a:pt x="57802" y="33969"/>
                  </a:lnTo>
                  <a:lnTo>
                    <a:pt x="57561" y="34090"/>
                  </a:lnTo>
                  <a:lnTo>
                    <a:pt x="57380" y="34211"/>
                  </a:lnTo>
                  <a:lnTo>
                    <a:pt x="57259" y="34392"/>
                  </a:lnTo>
                  <a:lnTo>
                    <a:pt x="57138" y="34633"/>
                  </a:lnTo>
                  <a:lnTo>
                    <a:pt x="57078" y="34814"/>
                  </a:lnTo>
                  <a:lnTo>
                    <a:pt x="57078" y="35055"/>
                  </a:lnTo>
                  <a:lnTo>
                    <a:pt x="57078" y="35297"/>
                  </a:lnTo>
                  <a:lnTo>
                    <a:pt x="57138" y="35478"/>
                  </a:lnTo>
                  <a:lnTo>
                    <a:pt x="57259" y="35719"/>
                  </a:lnTo>
                  <a:lnTo>
                    <a:pt x="57380" y="35900"/>
                  </a:lnTo>
                  <a:lnTo>
                    <a:pt x="57561" y="36021"/>
                  </a:lnTo>
                  <a:lnTo>
                    <a:pt x="57802" y="36141"/>
                  </a:lnTo>
                  <a:lnTo>
                    <a:pt x="57983" y="36202"/>
                  </a:lnTo>
                  <a:lnTo>
                    <a:pt x="58466" y="36202"/>
                  </a:lnTo>
                  <a:lnTo>
                    <a:pt x="58647" y="36141"/>
                  </a:lnTo>
                  <a:lnTo>
                    <a:pt x="58888" y="36021"/>
                  </a:lnTo>
                  <a:lnTo>
                    <a:pt x="59069" y="35900"/>
                  </a:lnTo>
                  <a:lnTo>
                    <a:pt x="59190" y="35719"/>
                  </a:lnTo>
                  <a:lnTo>
                    <a:pt x="59310" y="35478"/>
                  </a:lnTo>
                  <a:lnTo>
                    <a:pt x="59371" y="35297"/>
                  </a:lnTo>
                  <a:lnTo>
                    <a:pt x="59371" y="35055"/>
                  </a:lnTo>
                  <a:lnTo>
                    <a:pt x="59371" y="34814"/>
                  </a:lnTo>
                  <a:lnTo>
                    <a:pt x="59310" y="34633"/>
                  </a:lnTo>
                  <a:lnTo>
                    <a:pt x="59190" y="34392"/>
                  </a:lnTo>
                  <a:lnTo>
                    <a:pt x="59069" y="34211"/>
                  </a:lnTo>
                  <a:lnTo>
                    <a:pt x="58888" y="34090"/>
                  </a:lnTo>
                  <a:lnTo>
                    <a:pt x="58647" y="33969"/>
                  </a:lnTo>
                  <a:lnTo>
                    <a:pt x="58466" y="33909"/>
                  </a:lnTo>
                  <a:close/>
                  <a:moveTo>
                    <a:pt x="63775" y="33909"/>
                  </a:moveTo>
                  <a:lnTo>
                    <a:pt x="63594" y="33969"/>
                  </a:lnTo>
                  <a:lnTo>
                    <a:pt x="63353" y="34090"/>
                  </a:lnTo>
                  <a:lnTo>
                    <a:pt x="63172" y="34211"/>
                  </a:lnTo>
                  <a:lnTo>
                    <a:pt x="63051" y="34392"/>
                  </a:lnTo>
                  <a:lnTo>
                    <a:pt x="62931" y="34633"/>
                  </a:lnTo>
                  <a:lnTo>
                    <a:pt x="62870" y="34814"/>
                  </a:lnTo>
                  <a:lnTo>
                    <a:pt x="62870" y="35055"/>
                  </a:lnTo>
                  <a:lnTo>
                    <a:pt x="62870" y="35297"/>
                  </a:lnTo>
                  <a:lnTo>
                    <a:pt x="62931" y="35478"/>
                  </a:lnTo>
                  <a:lnTo>
                    <a:pt x="63051" y="35719"/>
                  </a:lnTo>
                  <a:lnTo>
                    <a:pt x="63172" y="35900"/>
                  </a:lnTo>
                  <a:lnTo>
                    <a:pt x="63353" y="36021"/>
                  </a:lnTo>
                  <a:lnTo>
                    <a:pt x="63594" y="36141"/>
                  </a:lnTo>
                  <a:lnTo>
                    <a:pt x="63775" y="36202"/>
                  </a:lnTo>
                  <a:lnTo>
                    <a:pt x="64258" y="36202"/>
                  </a:lnTo>
                  <a:lnTo>
                    <a:pt x="64439" y="36141"/>
                  </a:lnTo>
                  <a:lnTo>
                    <a:pt x="64680" y="36021"/>
                  </a:lnTo>
                  <a:lnTo>
                    <a:pt x="64861" y="35900"/>
                  </a:lnTo>
                  <a:lnTo>
                    <a:pt x="64982" y="35719"/>
                  </a:lnTo>
                  <a:lnTo>
                    <a:pt x="65103" y="35478"/>
                  </a:lnTo>
                  <a:lnTo>
                    <a:pt x="65163" y="35297"/>
                  </a:lnTo>
                  <a:lnTo>
                    <a:pt x="65163" y="35055"/>
                  </a:lnTo>
                  <a:lnTo>
                    <a:pt x="65163" y="34814"/>
                  </a:lnTo>
                  <a:lnTo>
                    <a:pt x="65103" y="34633"/>
                  </a:lnTo>
                  <a:lnTo>
                    <a:pt x="64982" y="34392"/>
                  </a:lnTo>
                  <a:lnTo>
                    <a:pt x="64861" y="34211"/>
                  </a:lnTo>
                  <a:lnTo>
                    <a:pt x="64680" y="34090"/>
                  </a:lnTo>
                  <a:lnTo>
                    <a:pt x="64439" y="33969"/>
                  </a:lnTo>
                  <a:lnTo>
                    <a:pt x="64258" y="33909"/>
                  </a:lnTo>
                  <a:close/>
                  <a:moveTo>
                    <a:pt x="69567" y="33909"/>
                  </a:moveTo>
                  <a:lnTo>
                    <a:pt x="69386" y="33969"/>
                  </a:lnTo>
                  <a:lnTo>
                    <a:pt x="69145" y="34090"/>
                  </a:lnTo>
                  <a:lnTo>
                    <a:pt x="68964" y="34211"/>
                  </a:lnTo>
                  <a:lnTo>
                    <a:pt x="68843" y="34392"/>
                  </a:lnTo>
                  <a:lnTo>
                    <a:pt x="68723" y="34633"/>
                  </a:lnTo>
                  <a:lnTo>
                    <a:pt x="68662" y="34814"/>
                  </a:lnTo>
                  <a:lnTo>
                    <a:pt x="68662" y="35055"/>
                  </a:lnTo>
                  <a:lnTo>
                    <a:pt x="68662" y="35297"/>
                  </a:lnTo>
                  <a:lnTo>
                    <a:pt x="68723" y="35478"/>
                  </a:lnTo>
                  <a:lnTo>
                    <a:pt x="68843" y="35719"/>
                  </a:lnTo>
                  <a:lnTo>
                    <a:pt x="68964" y="35900"/>
                  </a:lnTo>
                  <a:lnTo>
                    <a:pt x="69145" y="36021"/>
                  </a:lnTo>
                  <a:lnTo>
                    <a:pt x="69386" y="36141"/>
                  </a:lnTo>
                  <a:lnTo>
                    <a:pt x="69567" y="36202"/>
                  </a:lnTo>
                  <a:lnTo>
                    <a:pt x="70050" y="36202"/>
                  </a:lnTo>
                  <a:lnTo>
                    <a:pt x="70231" y="36141"/>
                  </a:lnTo>
                  <a:lnTo>
                    <a:pt x="70472" y="36021"/>
                  </a:lnTo>
                  <a:lnTo>
                    <a:pt x="70653" y="35900"/>
                  </a:lnTo>
                  <a:lnTo>
                    <a:pt x="70774" y="35719"/>
                  </a:lnTo>
                  <a:lnTo>
                    <a:pt x="70895" y="35478"/>
                  </a:lnTo>
                  <a:lnTo>
                    <a:pt x="70955" y="35297"/>
                  </a:lnTo>
                  <a:lnTo>
                    <a:pt x="70955" y="35055"/>
                  </a:lnTo>
                  <a:lnTo>
                    <a:pt x="70955" y="34814"/>
                  </a:lnTo>
                  <a:lnTo>
                    <a:pt x="70895" y="34633"/>
                  </a:lnTo>
                  <a:lnTo>
                    <a:pt x="70774" y="34392"/>
                  </a:lnTo>
                  <a:lnTo>
                    <a:pt x="70653" y="34211"/>
                  </a:lnTo>
                  <a:lnTo>
                    <a:pt x="70472" y="34090"/>
                  </a:lnTo>
                  <a:lnTo>
                    <a:pt x="70231" y="33969"/>
                  </a:lnTo>
                  <a:lnTo>
                    <a:pt x="70050" y="33909"/>
                  </a:lnTo>
                  <a:close/>
                  <a:moveTo>
                    <a:pt x="75360" y="33909"/>
                  </a:moveTo>
                  <a:lnTo>
                    <a:pt x="75179" y="33969"/>
                  </a:lnTo>
                  <a:lnTo>
                    <a:pt x="74937" y="34090"/>
                  </a:lnTo>
                  <a:lnTo>
                    <a:pt x="74756" y="34211"/>
                  </a:lnTo>
                  <a:lnTo>
                    <a:pt x="74636" y="34392"/>
                  </a:lnTo>
                  <a:lnTo>
                    <a:pt x="74515" y="34633"/>
                  </a:lnTo>
                  <a:lnTo>
                    <a:pt x="74455" y="34814"/>
                  </a:lnTo>
                  <a:lnTo>
                    <a:pt x="74455" y="35055"/>
                  </a:lnTo>
                  <a:lnTo>
                    <a:pt x="74455" y="35297"/>
                  </a:lnTo>
                  <a:lnTo>
                    <a:pt x="74515" y="35478"/>
                  </a:lnTo>
                  <a:lnTo>
                    <a:pt x="74636" y="35719"/>
                  </a:lnTo>
                  <a:lnTo>
                    <a:pt x="74756" y="35900"/>
                  </a:lnTo>
                  <a:lnTo>
                    <a:pt x="74937" y="36021"/>
                  </a:lnTo>
                  <a:lnTo>
                    <a:pt x="75179" y="36141"/>
                  </a:lnTo>
                  <a:lnTo>
                    <a:pt x="75360" y="36202"/>
                  </a:lnTo>
                  <a:lnTo>
                    <a:pt x="75601" y="36202"/>
                  </a:lnTo>
                  <a:lnTo>
                    <a:pt x="75903" y="36141"/>
                  </a:lnTo>
                  <a:lnTo>
                    <a:pt x="75722" y="33909"/>
                  </a:lnTo>
                  <a:close/>
                  <a:moveTo>
                    <a:pt x="2896" y="36805"/>
                  </a:moveTo>
                  <a:lnTo>
                    <a:pt x="2655" y="36926"/>
                  </a:lnTo>
                  <a:lnTo>
                    <a:pt x="2414" y="37107"/>
                  </a:lnTo>
                  <a:lnTo>
                    <a:pt x="2233" y="37288"/>
                  </a:lnTo>
                  <a:lnTo>
                    <a:pt x="2112" y="37589"/>
                  </a:lnTo>
                  <a:lnTo>
                    <a:pt x="2052" y="37951"/>
                  </a:lnTo>
                  <a:lnTo>
                    <a:pt x="2052" y="38193"/>
                  </a:lnTo>
                  <a:lnTo>
                    <a:pt x="2112" y="38374"/>
                  </a:lnTo>
                  <a:lnTo>
                    <a:pt x="2233" y="38615"/>
                  </a:lnTo>
                  <a:lnTo>
                    <a:pt x="2353" y="38796"/>
                  </a:lnTo>
                  <a:lnTo>
                    <a:pt x="2534" y="38917"/>
                  </a:lnTo>
                  <a:lnTo>
                    <a:pt x="2776" y="39037"/>
                  </a:lnTo>
                  <a:lnTo>
                    <a:pt x="2957" y="39098"/>
                  </a:lnTo>
                  <a:lnTo>
                    <a:pt x="3439" y="39098"/>
                  </a:lnTo>
                  <a:lnTo>
                    <a:pt x="3620" y="39037"/>
                  </a:lnTo>
                  <a:lnTo>
                    <a:pt x="3862" y="38917"/>
                  </a:lnTo>
                  <a:lnTo>
                    <a:pt x="4043" y="38796"/>
                  </a:lnTo>
                  <a:lnTo>
                    <a:pt x="4164" y="38615"/>
                  </a:lnTo>
                  <a:lnTo>
                    <a:pt x="4284" y="38374"/>
                  </a:lnTo>
                  <a:lnTo>
                    <a:pt x="4345" y="38193"/>
                  </a:lnTo>
                  <a:lnTo>
                    <a:pt x="4345" y="37951"/>
                  </a:lnTo>
                  <a:lnTo>
                    <a:pt x="4284" y="37589"/>
                  </a:lnTo>
                  <a:lnTo>
                    <a:pt x="4164" y="37288"/>
                  </a:lnTo>
                  <a:lnTo>
                    <a:pt x="3982" y="37107"/>
                  </a:lnTo>
                  <a:lnTo>
                    <a:pt x="3741" y="36926"/>
                  </a:lnTo>
                  <a:lnTo>
                    <a:pt x="3500" y="36805"/>
                  </a:lnTo>
                  <a:close/>
                  <a:moveTo>
                    <a:pt x="8689" y="36805"/>
                  </a:moveTo>
                  <a:lnTo>
                    <a:pt x="8447" y="36926"/>
                  </a:lnTo>
                  <a:lnTo>
                    <a:pt x="8206" y="37107"/>
                  </a:lnTo>
                  <a:lnTo>
                    <a:pt x="8025" y="37288"/>
                  </a:lnTo>
                  <a:lnTo>
                    <a:pt x="7904" y="37589"/>
                  </a:lnTo>
                  <a:lnTo>
                    <a:pt x="7844" y="37951"/>
                  </a:lnTo>
                  <a:lnTo>
                    <a:pt x="7844" y="38193"/>
                  </a:lnTo>
                  <a:lnTo>
                    <a:pt x="7904" y="38374"/>
                  </a:lnTo>
                  <a:lnTo>
                    <a:pt x="8025" y="38615"/>
                  </a:lnTo>
                  <a:lnTo>
                    <a:pt x="8146" y="38796"/>
                  </a:lnTo>
                  <a:lnTo>
                    <a:pt x="8327" y="38917"/>
                  </a:lnTo>
                  <a:lnTo>
                    <a:pt x="8568" y="39037"/>
                  </a:lnTo>
                  <a:lnTo>
                    <a:pt x="8749" y="39098"/>
                  </a:lnTo>
                  <a:lnTo>
                    <a:pt x="9232" y="39098"/>
                  </a:lnTo>
                  <a:lnTo>
                    <a:pt x="9413" y="39037"/>
                  </a:lnTo>
                  <a:lnTo>
                    <a:pt x="9654" y="38917"/>
                  </a:lnTo>
                  <a:lnTo>
                    <a:pt x="9835" y="38796"/>
                  </a:lnTo>
                  <a:lnTo>
                    <a:pt x="9956" y="38615"/>
                  </a:lnTo>
                  <a:lnTo>
                    <a:pt x="10076" y="38374"/>
                  </a:lnTo>
                  <a:lnTo>
                    <a:pt x="10137" y="38193"/>
                  </a:lnTo>
                  <a:lnTo>
                    <a:pt x="10137" y="37951"/>
                  </a:lnTo>
                  <a:lnTo>
                    <a:pt x="10076" y="37589"/>
                  </a:lnTo>
                  <a:lnTo>
                    <a:pt x="9956" y="37288"/>
                  </a:lnTo>
                  <a:lnTo>
                    <a:pt x="9775" y="37107"/>
                  </a:lnTo>
                  <a:lnTo>
                    <a:pt x="9533" y="36926"/>
                  </a:lnTo>
                  <a:lnTo>
                    <a:pt x="9292" y="36805"/>
                  </a:lnTo>
                  <a:close/>
                  <a:moveTo>
                    <a:pt x="14481" y="36805"/>
                  </a:moveTo>
                  <a:lnTo>
                    <a:pt x="14240" y="36926"/>
                  </a:lnTo>
                  <a:lnTo>
                    <a:pt x="13998" y="37107"/>
                  </a:lnTo>
                  <a:lnTo>
                    <a:pt x="13817" y="37288"/>
                  </a:lnTo>
                  <a:lnTo>
                    <a:pt x="13697" y="37589"/>
                  </a:lnTo>
                  <a:lnTo>
                    <a:pt x="13636" y="37951"/>
                  </a:lnTo>
                  <a:lnTo>
                    <a:pt x="13636" y="38193"/>
                  </a:lnTo>
                  <a:lnTo>
                    <a:pt x="13697" y="38374"/>
                  </a:lnTo>
                  <a:lnTo>
                    <a:pt x="13817" y="38615"/>
                  </a:lnTo>
                  <a:lnTo>
                    <a:pt x="13938" y="38796"/>
                  </a:lnTo>
                  <a:lnTo>
                    <a:pt x="14119" y="38917"/>
                  </a:lnTo>
                  <a:lnTo>
                    <a:pt x="14360" y="39037"/>
                  </a:lnTo>
                  <a:lnTo>
                    <a:pt x="14541" y="39098"/>
                  </a:lnTo>
                  <a:lnTo>
                    <a:pt x="15024" y="39098"/>
                  </a:lnTo>
                  <a:lnTo>
                    <a:pt x="15205" y="39037"/>
                  </a:lnTo>
                  <a:lnTo>
                    <a:pt x="15446" y="38917"/>
                  </a:lnTo>
                  <a:lnTo>
                    <a:pt x="15627" y="38796"/>
                  </a:lnTo>
                  <a:lnTo>
                    <a:pt x="15748" y="38615"/>
                  </a:lnTo>
                  <a:lnTo>
                    <a:pt x="15869" y="38374"/>
                  </a:lnTo>
                  <a:lnTo>
                    <a:pt x="15929" y="38193"/>
                  </a:lnTo>
                  <a:lnTo>
                    <a:pt x="15929" y="37951"/>
                  </a:lnTo>
                  <a:lnTo>
                    <a:pt x="15869" y="37589"/>
                  </a:lnTo>
                  <a:lnTo>
                    <a:pt x="15748" y="37288"/>
                  </a:lnTo>
                  <a:lnTo>
                    <a:pt x="15567" y="37107"/>
                  </a:lnTo>
                  <a:lnTo>
                    <a:pt x="15326" y="36926"/>
                  </a:lnTo>
                  <a:lnTo>
                    <a:pt x="15084" y="36805"/>
                  </a:lnTo>
                  <a:close/>
                  <a:moveTo>
                    <a:pt x="20273" y="36805"/>
                  </a:moveTo>
                  <a:lnTo>
                    <a:pt x="20032" y="36926"/>
                  </a:lnTo>
                  <a:lnTo>
                    <a:pt x="19790" y="37107"/>
                  </a:lnTo>
                  <a:lnTo>
                    <a:pt x="19609" y="37288"/>
                  </a:lnTo>
                  <a:lnTo>
                    <a:pt x="19489" y="37589"/>
                  </a:lnTo>
                  <a:lnTo>
                    <a:pt x="19428" y="37951"/>
                  </a:lnTo>
                  <a:lnTo>
                    <a:pt x="19428" y="38193"/>
                  </a:lnTo>
                  <a:lnTo>
                    <a:pt x="19489" y="38374"/>
                  </a:lnTo>
                  <a:lnTo>
                    <a:pt x="19609" y="38615"/>
                  </a:lnTo>
                  <a:lnTo>
                    <a:pt x="19730" y="38796"/>
                  </a:lnTo>
                  <a:lnTo>
                    <a:pt x="19911" y="38917"/>
                  </a:lnTo>
                  <a:lnTo>
                    <a:pt x="20152" y="39037"/>
                  </a:lnTo>
                  <a:lnTo>
                    <a:pt x="20333" y="39098"/>
                  </a:lnTo>
                  <a:lnTo>
                    <a:pt x="20816" y="39098"/>
                  </a:lnTo>
                  <a:lnTo>
                    <a:pt x="20997" y="39037"/>
                  </a:lnTo>
                  <a:lnTo>
                    <a:pt x="21239" y="38917"/>
                  </a:lnTo>
                  <a:lnTo>
                    <a:pt x="21420" y="38796"/>
                  </a:lnTo>
                  <a:lnTo>
                    <a:pt x="21540" y="38615"/>
                  </a:lnTo>
                  <a:lnTo>
                    <a:pt x="21661" y="38374"/>
                  </a:lnTo>
                  <a:lnTo>
                    <a:pt x="21721" y="38193"/>
                  </a:lnTo>
                  <a:lnTo>
                    <a:pt x="21721" y="37951"/>
                  </a:lnTo>
                  <a:lnTo>
                    <a:pt x="21661" y="37589"/>
                  </a:lnTo>
                  <a:lnTo>
                    <a:pt x="21540" y="37288"/>
                  </a:lnTo>
                  <a:lnTo>
                    <a:pt x="21359" y="37107"/>
                  </a:lnTo>
                  <a:lnTo>
                    <a:pt x="21118" y="36926"/>
                  </a:lnTo>
                  <a:lnTo>
                    <a:pt x="20876" y="36805"/>
                  </a:lnTo>
                  <a:close/>
                  <a:moveTo>
                    <a:pt x="26065" y="36805"/>
                  </a:moveTo>
                  <a:lnTo>
                    <a:pt x="25824" y="36926"/>
                  </a:lnTo>
                  <a:lnTo>
                    <a:pt x="25583" y="37107"/>
                  </a:lnTo>
                  <a:lnTo>
                    <a:pt x="25402" y="37288"/>
                  </a:lnTo>
                  <a:lnTo>
                    <a:pt x="25281" y="37589"/>
                  </a:lnTo>
                  <a:lnTo>
                    <a:pt x="25221" y="37951"/>
                  </a:lnTo>
                  <a:lnTo>
                    <a:pt x="25221" y="38193"/>
                  </a:lnTo>
                  <a:lnTo>
                    <a:pt x="25281" y="38374"/>
                  </a:lnTo>
                  <a:lnTo>
                    <a:pt x="25402" y="38615"/>
                  </a:lnTo>
                  <a:lnTo>
                    <a:pt x="25522" y="38796"/>
                  </a:lnTo>
                  <a:lnTo>
                    <a:pt x="25703" y="38917"/>
                  </a:lnTo>
                  <a:lnTo>
                    <a:pt x="25945" y="39037"/>
                  </a:lnTo>
                  <a:lnTo>
                    <a:pt x="26126" y="39098"/>
                  </a:lnTo>
                  <a:lnTo>
                    <a:pt x="26608" y="39098"/>
                  </a:lnTo>
                  <a:lnTo>
                    <a:pt x="26789" y="39037"/>
                  </a:lnTo>
                  <a:lnTo>
                    <a:pt x="27031" y="38917"/>
                  </a:lnTo>
                  <a:lnTo>
                    <a:pt x="27212" y="38796"/>
                  </a:lnTo>
                  <a:lnTo>
                    <a:pt x="27332" y="38615"/>
                  </a:lnTo>
                  <a:lnTo>
                    <a:pt x="27453" y="38374"/>
                  </a:lnTo>
                  <a:lnTo>
                    <a:pt x="27513" y="38193"/>
                  </a:lnTo>
                  <a:lnTo>
                    <a:pt x="27513" y="37951"/>
                  </a:lnTo>
                  <a:lnTo>
                    <a:pt x="27453" y="37589"/>
                  </a:lnTo>
                  <a:lnTo>
                    <a:pt x="27332" y="37288"/>
                  </a:lnTo>
                  <a:lnTo>
                    <a:pt x="27151" y="37107"/>
                  </a:lnTo>
                  <a:lnTo>
                    <a:pt x="26910" y="36926"/>
                  </a:lnTo>
                  <a:lnTo>
                    <a:pt x="26669" y="36805"/>
                  </a:lnTo>
                  <a:close/>
                  <a:moveTo>
                    <a:pt x="31858" y="36805"/>
                  </a:moveTo>
                  <a:lnTo>
                    <a:pt x="31616" y="36926"/>
                  </a:lnTo>
                  <a:lnTo>
                    <a:pt x="31375" y="37107"/>
                  </a:lnTo>
                  <a:lnTo>
                    <a:pt x="31194" y="37288"/>
                  </a:lnTo>
                  <a:lnTo>
                    <a:pt x="31073" y="37589"/>
                  </a:lnTo>
                  <a:lnTo>
                    <a:pt x="31013" y="37951"/>
                  </a:lnTo>
                  <a:lnTo>
                    <a:pt x="31013" y="38193"/>
                  </a:lnTo>
                  <a:lnTo>
                    <a:pt x="31073" y="38374"/>
                  </a:lnTo>
                  <a:lnTo>
                    <a:pt x="31194" y="38615"/>
                  </a:lnTo>
                  <a:lnTo>
                    <a:pt x="31315" y="38796"/>
                  </a:lnTo>
                  <a:lnTo>
                    <a:pt x="31496" y="38917"/>
                  </a:lnTo>
                  <a:lnTo>
                    <a:pt x="31737" y="39037"/>
                  </a:lnTo>
                  <a:lnTo>
                    <a:pt x="31918" y="39098"/>
                  </a:lnTo>
                  <a:lnTo>
                    <a:pt x="32401" y="39098"/>
                  </a:lnTo>
                  <a:lnTo>
                    <a:pt x="32582" y="39037"/>
                  </a:lnTo>
                  <a:lnTo>
                    <a:pt x="32823" y="38917"/>
                  </a:lnTo>
                  <a:lnTo>
                    <a:pt x="33004" y="38796"/>
                  </a:lnTo>
                  <a:lnTo>
                    <a:pt x="33125" y="38615"/>
                  </a:lnTo>
                  <a:lnTo>
                    <a:pt x="33245" y="38374"/>
                  </a:lnTo>
                  <a:lnTo>
                    <a:pt x="33306" y="38193"/>
                  </a:lnTo>
                  <a:lnTo>
                    <a:pt x="33306" y="37951"/>
                  </a:lnTo>
                  <a:lnTo>
                    <a:pt x="33245" y="37589"/>
                  </a:lnTo>
                  <a:lnTo>
                    <a:pt x="33125" y="37288"/>
                  </a:lnTo>
                  <a:lnTo>
                    <a:pt x="32944" y="37107"/>
                  </a:lnTo>
                  <a:lnTo>
                    <a:pt x="32702" y="36926"/>
                  </a:lnTo>
                  <a:lnTo>
                    <a:pt x="32461" y="36805"/>
                  </a:lnTo>
                  <a:close/>
                  <a:moveTo>
                    <a:pt x="37650" y="36805"/>
                  </a:moveTo>
                  <a:lnTo>
                    <a:pt x="37408" y="36926"/>
                  </a:lnTo>
                  <a:lnTo>
                    <a:pt x="37167" y="37107"/>
                  </a:lnTo>
                  <a:lnTo>
                    <a:pt x="36986" y="37288"/>
                  </a:lnTo>
                  <a:lnTo>
                    <a:pt x="36865" y="37589"/>
                  </a:lnTo>
                  <a:lnTo>
                    <a:pt x="36805" y="37951"/>
                  </a:lnTo>
                  <a:lnTo>
                    <a:pt x="36805" y="38193"/>
                  </a:lnTo>
                  <a:lnTo>
                    <a:pt x="36865" y="38374"/>
                  </a:lnTo>
                  <a:lnTo>
                    <a:pt x="36986" y="38615"/>
                  </a:lnTo>
                  <a:lnTo>
                    <a:pt x="37107" y="38796"/>
                  </a:lnTo>
                  <a:lnTo>
                    <a:pt x="37288" y="38917"/>
                  </a:lnTo>
                  <a:lnTo>
                    <a:pt x="37529" y="39037"/>
                  </a:lnTo>
                  <a:lnTo>
                    <a:pt x="37710" y="39098"/>
                  </a:lnTo>
                  <a:lnTo>
                    <a:pt x="38193" y="39098"/>
                  </a:lnTo>
                  <a:lnTo>
                    <a:pt x="38374" y="39037"/>
                  </a:lnTo>
                  <a:lnTo>
                    <a:pt x="38615" y="38917"/>
                  </a:lnTo>
                  <a:lnTo>
                    <a:pt x="38796" y="38796"/>
                  </a:lnTo>
                  <a:lnTo>
                    <a:pt x="38917" y="38615"/>
                  </a:lnTo>
                  <a:lnTo>
                    <a:pt x="39038" y="38374"/>
                  </a:lnTo>
                  <a:lnTo>
                    <a:pt x="39098" y="38193"/>
                  </a:lnTo>
                  <a:lnTo>
                    <a:pt x="39098" y="37951"/>
                  </a:lnTo>
                  <a:lnTo>
                    <a:pt x="39038" y="37589"/>
                  </a:lnTo>
                  <a:lnTo>
                    <a:pt x="38917" y="37288"/>
                  </a:lnTo>
                  <a:lnTo>
                    <a:pt x="38736" y="37107"/>
                  </a:lnTo>
                  <a:lnTo>
                    <a:pt x="38495" y="36926"/>
                  </a:lnTo>
                  <a:lnTo>
                    <a:pt x="38253" y="36805"/>
                  </a:lnTo>
                  <a:close/>
                  <a:moveTo>
                    <a:pt x="43442" y="36805"/>
                  </a:moveTo>
                  <a:lnTo>
                    <a:pt x="43201" y="36926"/>
                  </a:lnTo>
                  <a:lnTo>
                    <a:pt x="42959" y="37107"/>
                  </a:lnTo>
                  <a:lnTo>
                    <a:pt x="42778" y="37288"/>
                  </a:lnTo>
                  <a:lnTo>
                    <a:pt x="42658" y="37589"/>
                  </a:lnTo>
                  <a:lnTo>
                    <a:pt x="42597" y="37951"/>
                  </a:lnTo>
                  <a:lnTo>
                    <a:pt x="42597" y="38193"/>
                  </a:lnTo>
                  <a:lnTo>
                    <a:pt x="42658" y="38374"/>
                  </a:lnTo>
                  <a:lnTo>
                    <a:pt x="42778" y="38615"/>
                  </a:lnTo>
                  <a:lnTo>
                    <a:pt x="42899" y="38796"/>
                  </a:lnTo>
                  <a:lnTo>
                    <a:pt x="43080" y="38917"/>
                  </a:lnTo>
                  <a:lnTo>
                    <a:pt x="43321" y="39037"/>
                  </a:lnTo>
                  <a:lnTo>
                    <a:pt x="43502" y="39098"/>
                  </a:lnTo>
                  <a:lnTo>
                    <a:pt x="43985" y="39098"/>
                  </a:lnTo>
                  <a:lnTo>
                    <a:pt x="44166" y="39037"/>
                  </a:lnTo>
                  <a:lnTo>
                    <a:pt x="44407" y="38917"/>
                  </a:lnTo>
                  <a:lnTo>
                    <a:pt x="44588" y="38796"/>
                  </a:lnTo>
                  <a:lnTo>
                    <a:pt x="44709" y="38615"/>
                  </a:lnTo>
                  <a:lnTo>
                    <a:pt x="44830" y="38374"/>
                  </a:lnTo>
                  <a:lnTo>
                    <a:pt x="44890" y="38193"/>
                  </a:lnTo>
                  <a:lnTo>
                    <a:pt x="44890" y="37951"/>
                  </a:lnTo>
                  <a:lnTo>
                    <a:pt x="44830" y="37589"/>
                  </a:lnTo>
                  <a:lnTo>
                    <a:pt x="44709" y="37288"/>
                  </a:lnTo>
                  <a:lnTo>
                    <a:pt x="44528" y="37107"/>
                  </a:lnTo>
                  <a:lnTo>
                    <a:pt x="44287" y="36926"/>
                  </a:lnTo>
                  <a:lnTo>
                    <a:pt x="44045" y="36805"/>
                  </a:lnTo>
                  <a:close/>
                  <a:moveTo>
                    <a:pt x="49234" y="36805"/>
                  </a:moveTo>
                  <a:lnTo>
                    <a:pt x="48993" y="36926"/>
                  </a:lnTo>
                  <a:lnTo>
                    <a:pt x="48752" y="37107"/>
                  </a:lnTo>
                  <a:lnTo>
                    <a:pt x="48571" y="37288"/>
                  </a:lnTo>
                  <a:lnTo>
                    <a:pt x="48450" y="37589"/>
                  </a:lnTo>
                  <a:lnTo>
                    <a:pt x="48390" y="37951"/>
                  </a:lnTo>
                  <a:lnTo>
                    <a:pt x="48390" y="38193"/>
                  </a:lnTo>
                  <a:lnTo>
                    <a:pt x="48450" y="38374"/>
                  </a:lnTo>
                  <a:lnTo>
                    <a:pt x="48571" y="38615"/>
                  </a:lnTo>
                  <a:lnTo>
                    <a:pt x="48691" y="38796"/>
                  </a:lnTo>
                  <a:lnTo>
                    <a:pt x="48872" y="38917"/>
                  </a:lnTo>
                  <a:lnTo>
                    <a:pt x="49114" y="39037"/>
                  </a:lnTo>
                  <a:lnTo>
                    <a:pt x="49295" y="39098"/>
                  </a:lnTo>
                  <a:lnTo>
                    <a:pt x="49777" y="39098"/>
                  </a:lnTo>
                  <a:lnTo>
                    <a:pt x="49958" y="39037"/>
                  </a:lnTo>
                  <a:lnTo>
                    <a:pt x="50200" y="38917"/>
                  </a:lnTo>
                  <a:lnTo>
                    <a:pt x="50381" y="38796"/>
                  </a:lnTo>
                  <a:lnTo>
                    <a:pt x="50501" y="38615"/>
                  </a:lnTo>
                  <a:lnTo>
                    <a:pt x="50622" y="38374"/>
                  </a:lnTo>
                  <a:lnTo>
                    <a:pt x="50682" y="38193"/>
                  </a:lnTo>
                  <a:lnTo>
                    <a:pt x="50682" y="37951"/>
                  </a:lnTo>
                  <a:lnTo>
                    <a:pt x="50622" y="37589"/>
                  </a:lnTo>
                  <a:lnTo>
                    <a:pt x="50501" y="37288"/>
                  </a:lnTo>
                  <a:lnTo>
                    <a:pt x="50320" y="37107"/>
                  </a:lnTo>
                  <a:lnTo>
                    <a:pt x="50079" y="36926"/>
                  </a:lnTo>
                  <a:lnTo>
                    <a:pt x="49838" y="36805"/>
                  </a:lnTo>
                  <a:close/>
                  <a:moveTo>
                    <a:pt x="55027" y="36805"/>
                  </a:moveTo>
                  <a:lnTo>
                    <a:pt x="54785" y="36926"/>
                  </a:lnTo>
                  <a:lnTo>
                    <a:pt x="54544" y="37107"/>
                  </a:lnTo>
                  <a:lnTo>
                    <a:pt x="54363" y="37288"/>
                  </a:lnTo>
                  <a:lnTo>
                    <a:pt x="54242" y="37589"/>
                  </a:lnTo>
                  <a:lnTo>
                    <a:pt x="54182" y="37951"/>
                  </a:lnTo>
                  <a:lnTo>
                    <a:pt x="54182" y="38193"/>
                  </a:lnTo>
                  <a:lnTo>
                    <a:pt x="54242" y="38374"/>
                  </a:lnTo>
                  <a:lnTo>
                    <a:pt x="54363" y="38615"/>
                  </a:lnTo>
                  <a:lnTo>
                    <a:pt x="54483" y="38796"/>
                  </a:lnTo>
                  <a:lnTo>
                    <a:pt x="54665" y="38917"/>
                  </a:lnTo>
                  <a:lnTo>
                    <a:pt x="54906" y="39037"/>
                  </a:lnTo>
                  <a:lnTo>
                    <a:pt x="55087" y="39098"/>
                  </a:lnTo>
                  <a:lnTo>
                    <a:pt x="55570" y="39098"/>
                  </a:lnTo>
                  <a:lnTo>
                    <a:pt x="55751" y="39037"/>
                  </a:lnTo>
                  <a:lnTo>
                    <a:pt x="55992" y="38917"/>
                  </a:lnTo>
                  <a:lnTo>
                    <a:pt x="56173" y="38796"/>
                  </a:lnTo>
                  <a:lnTo>
                    <a:pt x="56294" y="38615"/>
                  </a:lnTo>
                  <a:lnTo>
                    <a:pt x="56414" y="38374"/>
                  </a:lnTo>
                  <a:lnTo>
                    <a:pt x="56475" y="38193"/>
                  </a:lnTo>
                  <a:lnTo>
                    <a:pt x="56475" y="37951"/>
                  </a:lnTo>
                  <a:lnTo>
                    <a:pt x="56414" y="37589"/>
                  </a:lnTo>
                  <a:lnTo>
                    <a:pt x="56294" y="37288"/>
                  </a:lnTo>
                  <a:lnTo>
                    <a:pt x="56113" y="37107"/>
                  </a:lnTo>
                  <a:lnTo>
                    <a:pt x="55871" y="36926"/>
                  </a:lnTo>
                  <a:lnTo>
                    <a:pt x="55630" y="36805"/>
                  </a:lnTo>
                  <a:close/>
                  <a:moveTo>
                    <a:pt x="60819" y="36805"/>
                  </a:moveTo>
                  <a:lnTo>
                    <a:pt x="60577" y="36926"/>
                  </a:lnTo>
                  <a:lnTo>
                    <a:pt x="60336" y="37107"/>
                  </a:lnTo>
                  <a:lnTo>
                    <a:pt x="60155" y="37288"/>
                  </a:lnTo>
                  <a:lnTo>
                    <a:pt x="60034" y="37589"/>
                  </a:lnTo>
                  <a:lnTo>
                    <a:pt x="59974" y="37951"/>
                  </a:lnTo>
                  <a:lnTo>
                    <a:pt x="59974" y="38193"/>
                  </a:lnTo>
                  <a:lnTo>
                    <a:pt x="60034" y="38374"/>
                  </a:lnTo>
                  <a:lnTo>
                    <a:pt x="60155" y="38615"/>
                  </a:lnTo>
                  <a:lnTo>
                    <a:pt x="60276" y="38796"/>
                  </a:lnTo>
                  <a:lnTo>
                    <a:pt x="60457" y="38917"/>
                  </a:lnTo>
                  <a:lnTo>
                    <a:pt x="60698" y="39037"/>
                  </a:lnTo>
                  <a:lnTo>
                    <a:pt x="60879" y="39098"/>
                  </a:lnTo>
                  <a:lnTo>
                    <a:pt x="61362" y="39098"/>
                  </a:lnTo>
                  <a:lnTo>
                    <a:pt x="61543" y="39037"/>
                  </a:lnTo>
                  <a:lnTo>
                    <a:pt x="61784" y="38917"/>
                  </a:lnTo>
                  <a:lnTo>
                    <a:pt x="61965" y="38796"/>
                  </a:lnTo>
                  <a:lnTo>
                    <a:pt x="62086" y="38615"/>
                  </a:lnTo>
                  <a:lnTo>
                    <a:pt x="62206" y="38374"/>
                  </a:lnTo>
                  <a:lnTo>
                    <a:pt x="62267" y="38193"/>
                  </a:lnTo>
                  <a:lnTo>
                    <a:pt x="62267" y="37951"/>
                  </a:lnTo>
                  <a:lnTo>
                    <a:pt x="62206" y="37589"/>
                  </a:lnTo>
                  <a:lnTo>
                    <a:pt x="62086" y="37288"/>
                  </a:lnTo>
                  <a:lnTo>
                    <a:pt x="61905" y="37107"/>
                  </a:lnTo>
                  <a:lnTo>
                    <a:pt x="61663" y="36926"/>
                  </a:lnTo>
                  <a:lnTo>
                    <a:pt x="61422" y="36805"/>
                  </a:lnTo>
                  <a:close/>
                  <a:moveTo>
                    <a:pt x="66611" y="36805"/>
                  </a:moveTo>
                  <a:lnTo>
                    <a:pt x="66370" y="36926"/>
                  </a:lnTo>
                  <a:lnTo>
                    <a:pt x="66128" y="37107"/>
                  </a:lnTo>
                  <a:lnTo>
                    <a:pt x="65947" y="37288"/>
                  </a:lnTo>
                  <a:lnTo>
                    <a:pt x="65827" y="37589"/>
                  </a:lnTo>
                  <a:lnTo>
                    <a:pt x="65766" y="37951"/>
                  </a:lnTo>
                  <a:lnTo>
                    <a:pt x="65766" y="38193"/>
                  </a:lnTo>
                  <a:lnTo>
                    <a:pt x="65827" y="38374"/>
                  </a:lnTo>
                  <a:lnTo>
                    <a:pt x="65947" y="38615"/>
                  </a:lnTo>
                  <a:lnTo>
                    <a:pt x="66068" y="38796"/>
                  </a:lnTo>
                  <a:lnTo>
                    <a:pt x="66249" y="38917"/>
                  </a:lnTo>
                  <a:lnTo>
                    <a:pt x="66490" y="39037"/>
                  </a:lnTo>
                  <a:lnTo>
                    <a:pt x="66671" y="39098"/>
                  </a:lnTo>
                  <a:lnTo>
                    <a:pt x="67154" y="39098"/>
                  </a:lnTo>
                  <a:lnTo>
                    <a:pt x="67335" y="39037"/>
                  </a:lnTo>
                  <a:lnTo>
                    <a:pt x="67576" y="38917"/>
                  </a:lnTo>
                  <a:lnTo>
                    <a:pt x="67757" y="38796"/>
                  </a:lnTo>
                  <a:lnTo>
                    <a:pt x="67878" y="38615"/>
                  </a:lnTo>
                  <a:lnTo>
                    <a:pt x="67999" y="38374"/>
                  </a:lnTo>
                  <a:lnTo>
                    <a:pt x="68059" y="38193"/>
                  </a:lnTo>
                  <a:lnTo>
                    <a:pt x="68059" y="37951"/>
                  </a:lnTo>
                  <a:lnTo>
                    <a:pt x="67999" y="37589"/>
                  </a:lnTo>
                  <a:lnTo>
                    <a:pt x="67878" y="37288"/>
                  </a:lnTo>
                  <a:lnTo>
                    <a:pt x="67697" y="37107"/>
                  </a:lnTo>
                  <a:lnTo>
                    <a:pt x="67456" y="36926"/>
                  </a:lnTo>
                  <a:lnTo>
                    <a:pt x="67214" y="36805"/>
                  </a:lnTo>
                  <a:close/>
                  <a:moveTo>
                    <a:pt x="72403" y="36805"/>
                  </a:moveTo>
                  <a:lnTo>
                    <a:pt x="72162" y="36926"/>
                  </a:lnTo>
                  <a:lnTo>
                    <a:pt x="71921" y="37107"/>
                  </a:lnTo>
                  <a:lnTo>
                    <a:pt x="71740" y="37288"/>
                  </a:lnTo>
                  <a:lnTo>
                    <a:pt x="71619" y="37589"/>
                  </a:lnTo>
                  <a:lnTo>
                    <a:pt x="71559" y="37951"/>
                  </a:lnTo>
                  <a:lnTo>
                    <a:pt x="71559" y="38193"/>
                  </a:lnTo>
                  <a:lnTo>
                    <a:pt x="71619" y="38374"/>
                  </a:lnTo>
                  <a:lnTo>
                    <a:pt x="71740" y="38615"/>
                  </a:lnTo>
                  <a:lnTo>
                    <a:pt x="71860" y="38796"/>
                  </a:lnTo>
                  <a:lnTo>
                    <a:pt x="72041" y="38917"/>
                  </a:lnTo>
                  <a:lnTo>
                    <a:pt x="72283" y="39037"/>
                  </a:lnTo>
                  <a:lnTo>
                    <a:pt x="72464" y="39098"/>
                  </a:lnTo>
                  <a:lnTo>
                    <a:pt x="72946" y="39098"/>
                  </a:lnTo>
                  <a:lnTo>
                    <a:pt x="73127" y="39037"/>
                  </a:lnTo>
                  <a:lnTo>
                    <a:pt x="73369" y="38917"/>
                  </a:lnTo>
                  <a:lnTo>
                    <a:pt x="73550" y="38796"/>
                  </a:lnTo>
                  <a:lnTo>
                    <a:pt x="73670" y="38615"/>
                  </a:lnTo>
                  <a:lnTo>
                    <a:pt x="73791" y="38374"/>
                  </a:lnTo>
                  <a:lnTo>
                    <a:pt x="73851" y="38193"/>
                  </a:lnTo>
                  <a:lnTo>
                    <a:pt x="73851" y="37951"/>
                  </a:lnTo>
                  <a:lnTo>
                    <a:pt x="73791" y="37589"/>
                  </a:lnTo>
                  <a:lnTo>
                    <a:pt x="73670" y="37288"/>
                  </a:lnTo>
                  <a:lnTo>
                    <a:pt x="73489" y="37107"/>
                  </a:lnTo>
                  <a:lnTo>
                    <a:pt x="73248" y="36926"/>
                  </a:lnTo>
                  <a:lnTo>
                    <a:pt x="73007" y="36805"/>
                  </a:lnTo>
                  <a:close/>
                  <a:moveTo>
                    <a:pt x="302" y="39701"/>
                  </a:moveTo>
                  <a:lnTo>
                    <a:pt x="0" y="39761"/>
                  </a:lnTo>
                  <a:lnTo>
                    <a:pt x="181" y="41994"/>
                  </a:lnTo>
                  <a:lnTo>
                    <a:pt x="543" y="41994"/>
                  </a:lnTo>
                  <a:lnTo>
                    <a:pt x="724" y="41934"/>
                  </a:lnTo>
                  <a:lnTo>
                    <a:pt x="966" y="41813"/>
                  </a:lnTo>
                  <a:lnTo>
                    <a:pt x="1147" y="41692"/>
                  </a:lnTo>
                  <a:lnTo>
                    <a:pt x="1267" y="41511"/>
                  </a:lnTo>
                  <a:lnTo>
                    <a:pt x="1388" y="41270"/>
                  </a:lnTo>
                  <a:lnTo>
                    <a:pt x="1448" y="41089"/>
                  </a:lnTo>
                  <a:lnTo>
                    <a:pt x="1448" y="40847"/>
                  </a:lnTo>
                  <a:lnTo>
                    <a:pt x="1448" y="40606"/>
                  </a:lnTo>
                  <a:lnTo>
                    <a:pt x="1388" y="40425"/>
                  </a:lnTo>
                  <a:lnTo>
                    <a:pt x="1267" y="40184"/>
                  </a:lnTo>
                  <a:lnTo>
                    <a:pt x="1147" y="40003"/>
                  </a:lnTo>
                  <a:lnTo>
                    <a:pt x="966" y="39882"/>
                  </a:lnTo>
                  <a:lnTo>
                    <a:pt x="724" y="39761"/>
                  </a:lnTo>
                  <a:lnTo>
                    <a:pt x="543" y="39701"/>
                  </a:lnTo>
                  <a:close/>
                  <a:moveTo>
                    <a:pt x="5853" y="39701"/>
                  </a:moveTo>
                  <a:lnTo>
                    <a:pt x="5672" y="39761"/>
                  </a:lnTo>
                  <a:lnTo>
                    <a:pt x="5431" y="39882"/>
                  </a:lnTo>
                  <a:lnTo>
                    <a:pt x="5250" y="40003"/>
                  </a:lnTo>
                  <a:lnTo>
                    <a:pt x="5129" y="40184"/>
                  </a:lnTo>
                  <a:lnTo>
                    <a:pt x="5008" y="40425"/>
                  </a:lnTo>
                  <a:lnTo>
                    <a:pt x="4948" y="40606"/>
                  </a:lnTo>
                  <a:lnTo>
                    <a:pt x="4948" y="40847"/>
                  </a:lnTo>
                  <a:lnTo>
                    <a:pt x="4948" y="41089"/>
                  </a:lnTo>
                  <a:lnTo>
                    <a:pt x="5008" y="41270"/>
                  </a:lnTo>
                  <a:lnTo>
                    <a:pt x="5129" y="41511"/>
                  </a:lnTo>
                  <a:lnTo>
                    <a:pt x="5250" y="41692"/>
                  </a:lnTo>
                  <a:lnTo>
                    <a:pt x="5431" y="41813"/>
                  </a:lnTo>
                  <a:lnTo>
                    <a:pt x="5672" y="41934"/>
                  </a:lnTo>
                  <a:lnTo>
                    <a:pt x="5853" y="41994"/>
                  </a:lnTo>
                  <a:lnTo>
                    <a:pt x="6336" y="41994"/>
                  </a:lnTo>
                  <a:lnTo>
                    <a:pt x="6517" y="41934"/>
                  </a:lnTo>
                  <a:lnTo>
                    <a:pt x="6758" y="41813"/>
                  </a:lnTo>
                  <a:lnTo>
                    <a:pt x="6939" y="41692"/>
                  </a:lnTo>
                  <a:lnTo>
                    <a:pt x="7060" y="41511"/>
                  </a:lnTo>
                  <a:lnTo>
                    <a:pt x="7180" y="41270"/>
                  </a:lnTo>
                  <a:lnTo>
                    <a:pt x="7241" y="41089"/>
                  </a:lnTo>
                  <a:lnTo>
                    <a:pt x="7241" y="40847"/>
                  </a:lnTo>
                  <a:lnTo>
                    <a:pt x="7241" y="40606"/>
                  </a:lnTo>
                  <a:lnTo>
                    <a:pt x="7180" y="40425"/>
                  </a:lnTo>
                  <a:lnTo>
                    <a:pt x="7060" y="40184"/>
                  </a:lnTo>
                  <a:lnTo>
                    <a:pt x="6939" y="40003"/>
                  </a:lnTo>
                  <a:lnTo>
                    <a:pt x="6758" y="39882"/>
                  </a:lnTo>
                  <a:lnTo>
                    <a:pt x="6517" y="39761"/>
                  </a:lnTo>
                  <a:lnTo>
                    <a:pt x="6336" y="39701"/>
                  </a:lnTo>
                  <a:close/>
                  <a:moveTo>
                    <a:pt x="11645" y="39701"/>
                  </a:moveTo>
                  <a:lnTo>
                    <a:pt x="11464" y="39761"/>
                  </a:lnTo>
                  <a:lnTo>
                    <a:pt x="11223" y="39882"/>
                  </a:lnTo>
                  <a:lnTo>
                    <a:pt x="11042" y="40003"/>
                  </a:lnTo>
                  <a:lnTo>
                    <a:pt x="10921" y="40184"/>
                  </a:lnTo>
                  <a:lnTo>
                    <a:pt x="10800" y="40425"/>
                  </a:lnTo>
                  <a:lnTo>
                    <a:pt x="10740" y="40606"/>
                  </a:lnTo>
                  <a:lnTo>
                    <a:pt x="10740" y="40847"/>
                  </a:lnTo>
                  <a:lnTo>
                    <a:pt x="10740" y="41089"/>
                  </a:lnTo>
                  <a:lnTo>
                    <a:pt x="10800" y="41270"/>
                  </a:lnTo>
                  <a:lnTo>
                    <a:pt x="10921" y="41511"/>
                  </a:lnTo>
                  <a:lnTo>
                    <a:pt x="11042" y="41692"/>
                  </a:lnTo>
                  <a:lnTo>
                    <a:pt x="11223" y="41813"/>
                  </a:lnTo>
                  <a:lnTo>
                    <a:pt x="11464" y="41934"/>
                  </a:lnTo>
                  <a:lnTo>
                    <a:pt x="11645" y="41994"/>
                  </a:lnTo>
                  <a:lnTo>
                    <a:pt x="12128" y="41994"/>
                  </a:lnTo>
                  <a:lnTo>
                    <a:pt x="12309" y="41934"/>
                  </a:lnTo>
                  <a:lnTo>
                    <a:pt x="12550" y="41813"/>
                  </a:lnTo>
                  <a:lnTo>
                    <a:pt x="12731" y="41692"/>
                  </a:lnTo>
                  <a:lnTo>
                    <a:pt x="12852" y="41511"/>
                  </a:lnTo>
                  <a:lnTo>
                    <a:pt x="12973" y="41270"/>
                  </a:lnTo>
                  <a:lnTo>
                    <a:pt x="13033" y="41089"/>
                  </a:lnTo>
                  <a:lnTo>
                    <a:pt x="13033" y="40847"/>
                  </a:lnTo>
                  <a:lnTo>
                    <a:pt x="13033" y="40606"/>
                  </a:lnTo>
                  <a:lnTo>
                    <a:pt x="12973" y="40425"/>
                  </a:lnTo>
                  <a:lnTo>
                    <a:pt x="12852" y="40184"/>
                  </a:lnTo>
                  <a:lnTo>
                    <a:pt x="12731" y="40003"/>
                  </a:lnTo>
                  <a:lnTo>
                    <a:pt x="12550" y="39882"/>
                  </a:lnTo>
                  <a:lnTo>
                    <a:pt x="12309" y="39761"/>
                  </a:lnTo>
                  <a:lnTo>
                    <a:pt x="12128" y="39701"/>
                  </a:lnTo>
                  <a:close/>
                  <a:moveTo>
                    <a:pt x="17437" y="39701"/>
                  </a:moveTo>
                  <a:lnTo>
                    <a:pt x="17256" y="39761"/>
                  </a:lnTo>
                  <a:lnTo>
                    <a:pt x="17015" y="39882"/>
                  </a:lnTo>
                  <a:lnTo>
                    <a:pt x="16834" y="40003"/>
                  </a:lnTo>
                  <a:lnTo>
                    <a:pt x="16713" y="40184"/>
                  </a:lnTo>
                  <a:lnTo>
                    <a:pt x="16593" y="40425"/>
                  </a:lnTo>
                  <a:lnTo>
                    <a:pt x="16532" y="40606"/>
                  </a:lnTo>
                  <a:lnTo>
                    <a:pt x="16532" y="40847"/>
                  </a:lnTo>
                  <a:lnTo>
                    <a:pt x="16532" y="41089"/>
                  </a:lnTo>
                  <a:lnTo>
                    <a:pt x="16593" y="41270"/>
                  </a:lnTo>
                  <a:lnTo>
                    <a:pt x="16713" y="41511"/>
                  </a:lnTo>
                  <a:lnTo>
                    <a:pt x="16834" y="41692"/>
                  </a:lnTo>
                  <a:lnTo>
                    <a:pt x="17015" y="41813"/>
                  </a:lnTo>
                  <a:lnTo>
                    <a:pt x="17256" y="41934"/>
                  </a:lnTo>
                  <a:lnTo>
                    <a:pt x="17437" y="41994"/>
                  </a:lnTo>
                  <a:lnTo>
                    <a:pt x="17920" y="41994"/>
                  </a:lnTo>
                  <a:lnTo>
                    <a:pt x="18101" y="41934"/>
                  </a:lnTo>
                  <a:lnTo>
                    <a:pt x="18342" y="41813"/>
                  </a:lnTo>
                  <a:lnTo>
                    <a:pt x="18523" y="41692"/>
                  </a:lnTo>
                  <a:lnTo>
                    <a:pt x="18644" y="41511"/>
                  </a:lnTo>
                  <a:lnTo>
                    <a:pt x="18765" y="41270"/>
                  </a:lnTo>
                  <a:lnTo>
                    <a:pt x="18825" y="41089"/>
                  </a:lnTo>
                  <a:lnTo>
                    <a:pt x="18825" y="40847"/>
                  </a:lnTo>
                  <a:lnTo>
                    <a:pt x="18825" y="40606"/>
                  </a:lnTo>
                  <a:lnTo>
                    <a:pt x="18765" y="40425"/>
                  </a:lnTo>
                  <a:lnTo>
                    <a:pt x="18644" y="40184"/>
                  </a:lnTo>
                  <a:lnTo>
                    <a:pt x="18523" y="40003"/>
                  </a:lnTo>
                  <a:lnTo>
                    <a:pt x="18342" y="39882"/>
                  </a:lnTo>
                  <a:lnTo>
                    <a:pt x="18101" y="39761"/>
                  </a:lnTo>
                  <a:lnTo>
                    <a:pt x="17920" y="39701"/>
                  </a:lnTo>
                  <a:close/>
                  <a:moveTo>
                    <a:pt x="23230" y="39701"/>
                  </a:moveTo>
                  <a:lnTo>
                    <a:pt x="23049" y="39761"/>
                  </a:lnTo>
                  <a:lnTo>
                    <a:pt x="22807" y="39882"/>
                  </a:lnTo>
                  <a:lnTo>
                    <a:pt x="22626" y="40003"/>
                  </a:lnTo>
                  <a:lnTo>
                    <a:pt x="22506" y="40184"/>
                  </a:lnTo>
                  <a:lnTo>
                    <a:pt x="22385" y="40425"/>
                  </a:lnTo>
                  <a:lnTo>
                    <a:pt x="22325" y="40606"/>
                  </a:lnTo>
                  <a:lnTo>
                    <a:pt x="22325" y="40847"/>
                  </a:lnTo>
                  <a:lnTo>
                    <a:pt x="22325" y="41089"/>
                  </a:lnTo>
                  <a:lnTo>
                    <a:pt x="22385" y="41270"/>
                  </a:lnTo>
                  <a:lnTo>
                    <a:pt x="22506" y="41511"/>
                  </a:lnTo>
                  <a:lnTo>
                    <a:pt x="22626" y="41692"/>
                  </a:lnTo>
                  <a:lnTo>
                    <a:pt x="22807" y="41813"/>
                  </a:lnTo>
                  <a:lnTo>
                    <a:pt x="23049" y="41934"/>
                  </a:lnTo>
                  <a:lnTo>
                    <a:pt x="23230" y="41994"/>
                  </a:lnTo>
                  <a:lnTo>
                    <a:pt x="23712" y="41994"/>
                  </a:lnTo>
                  <a:lnTo>
                    <a:pt x="23893" y="41934"/>
                  </a:lnTo>
                  <a:lnTo>
                    <a:pt x="24135" y="41813"/>
                  </a:lnTo>
                  <a:lnTo>
                    <a:pt x="24316" y="41692"/>
                  </a:lnTo>
                  <a:lnTo>
                    <a:pt x="24436" y="41511"/>
                  </a:lnTo>
                  <a:lnTo>
                    <a:pt x="24557" y="41270"/>
                  </a:lnTo>
                  <a:lnTo>
                    <a:pt x="24617" y="41089"/>
                  </a:lnTo>
                  <a:lnTo>
                    <a:pt x="24617" y="40847"/>
                  </a:lnTo>
                  <a:lnTo>
                    <a:pt x="24617" y="40606"/>
                  </a:lnTo>
                  <a:lnTo>
                    <a:pt x="24557" y="40425"/>
                  </a:lnTo>
                  <a:lnTo>
                    <a:pt x="24436" y="40184"/>
                  </a:lnTo>
                  <a:lnTo>
                    <a:pt x="24316" y="40003"/>
                  </a:lnTo>
                  <a:lnTo>
                    <a:pt x="24135" y="39882"/>
                  </a:lnTo>
                  <a:lnTo>
                    <a:pt x="23893" y="39761"/>
                  </a:lnTo>
                  <a:lnTo>
                    <a:pt x="23712" y="39701"/>
                  </a:lnTo>
                  <a:close/>
                  <a:moveTo>
                    <a:pt x="29022" y="39701"/>
                  </a:moveTo>
                  <a:lnTo>
                    <a:pt x="28841" y="39761"/>
                  </a:lnTo>
                  <a:lnTo>
                    <a:pt x="28599" y="39882"/>
                  </a:lnTo>
                  <a:lnTo>
                    <a:pt x="28418" y="40003"/>
                  </a:lnTo>
                  <a:lnTo>
                    <a:pt x="28298" y="40184"/>
                  </a:lnTo>
                  <a:lnTo>
                    <a:pt x="28177" y="40425"/>
                  </a:lnTo>
                  <a:lnTo>
                    <a:pt x="28117" y="40606"/>
                  </a:lnTo>
                  <a:lnTo>
                    <a:pt x="28117" y="40847"/>
                  </a:lnTo>
                  <a:lnTo>
                    <a:pt x="28117" y="41089"/>
                  </a:lnTo>
                  <a:lnTo>
                    <a:pt x="28177" y="41270"/>
                  </a:lnTo>
                  <a:lnTo>
                    <a:pt x="28298" y="41511"/>
                  </a:lnTo>
                  <a:lnTo>
                    <a:pt x="28418" y="41692"/>
                  </a:lnTo>
                  <a:lnTo>
                    <a:pt x="28599" y="41813"/>
                  </a:lnTo>
                  <a:lnTo>
                    <a:pt x="28841" y="41934"/>
                  </a:lnTo>
                  <a:lnTo>
                    <a:pt x="29022" y="41994"/>
                  </a:lnTo>
                  <a:lnTo>
                    <a:pt x="29505" y="41994"/>
                  </a:lnTo>
                  <a:lnTo>
                    <a:pt x="29686" y="41934"/>
                  </a:lnTo>
                  <a:lnTo>
                    <a:pt x="29927" y="41813"/>
                  </a:lnTo>
                  <a:lnTo>
                    <a:pt x="30108" y="41692"/>
                  </a:lnTo>
                  <a:lnTo>
                    <a:pt x="30229" y="41511"/>
                  </a:lnTo>
                  <a:lnTo>
                    <a:pt x="30349" y="41270"/>
                  </a:lnTo>
                  <a:lnTo>
                    <a:pt x="30410" y="41089"/>
                  </a:lnTo>
                  <a:lnTo>
                    <a:pt x="30410" y="40847"/>
                  </a:lnTo>
                  <a:lnTo>
                    <a:pt x="30410" y="40606"/>
                  </a:lnTo>
                  <a:lnTo>
                    <a:pt x="30349" y="40425"/>
                  </a:lnTo>
                  <a:lnTo>
                    <a:pt x="30229" y="40184"/>
                  </a:lnTo>
                  <a:lnTo>
                    <a:pt x="30108" y="40003"/>
                  </a:lnTo>
                  <a:lnTo>
                    <a:pt x="29927" y="39882"/>
                  </a:lnTo>
                  <a:lnTo>
                    <a:pt x="29686" y="39761"/>
                  </a:lnTo>
                  <a:lnTo>
                    <a:pt x="29505" y="39701"/>
                  </a:lnTo>
                  <a:close/>
                  <a:moveTo>
                    <a:pt x="34814" y="39701"/>
                  </a:moveTo>
                  <a:lnTo>
                    <a:pt x="34633" y="39761"/>
                  </a:lnTo>
                  <a:lnTo>
                    <a:pt x="34392" y="39882"/>
                  </a:lnTo>
                  <a:lnTo>
                    <a:pt x="34211" y="40003"/>
                  </a:lnTo>
                  <a:lnTo>
                    <a:pt x="34090" y="40184"/>
                  </a:lnTo>
                  <a:lnTo>
                    <a:pt x="33969" y="40425"/>
                  </a:lnTo>
                  <a:lnTo>
                    <a:pt x="33909" y="40606"/>
                  </a:lnTo>
                  <a:lnTo>
                    <a:pt x="33909" y="40847"/>
                  </a:lnTo>
                  <a:lnTo>
                    <a:pt x="33909" y="41089"/>
                  </a:lnTo>
                  <a:lnTo>
                    <a:pt x="33969" y="41270"/>
                  </a:lnTo>
                  <a:lnTo>
                    <a:pt x="34090" y="41511"/>
                  </a:lnTo>
                  <a:lnTo>
                    <a:pt x="34211" y="41692"/>
                  </a:lnTo>
                  <a:lnTo>
                    <a:pt x="34392" y="41813"/>
                  </a:lnTo>
                  <a:lnTo>
                    <a:pt x="34633" y="41934"/>
                  </a:lnTo>
                  <a:lnTo>
                    <a:pt x="34814" y="41994"/>
                  </a:lnTo>
                  <a:lnTo>
                    <a:pt x="35297" y="41994"/>
                  </a:lnTo>
                  <a:lnTo>
                    <a:pt x="35478" y="41934"/>
                  </a:lnTo>
                  <a:lnTo>
                    <a:pt x="35719" y="41813"/>
                  </a:lnTo>
                  <a:lnTo>
                    <a:pt x="35900" y="41692"/>
                  </a:lnTo>
                  <a:lnTo>
                    <a:pt x="36021" y="41511"/>
                  </a:lnTo>
                  <a:lnTo>
                    <a:pt x="36141" y="41270"/>
                  </a:lnTo>
                  <a:lnTo>
                    <a:pt x="36202" y="41089"/>
                  </a:lnTo>
                  <a:lnTo>
                    <a:pt x="36202" y="40847"/>
                  </a:lnTo>
                  <a:lnTo>
                    <a:pt x="36202" y="40606"/>
                  </a:lnTo>
                  <a:lnTo>
                    <a:pt x="36141" y="40425"/>
                  </a:lnTo>
                  <a:lnTo>
                    <a:pt x="36021" y="40184"/>
                  </a:lnTo>
                  <a:lnTo>
                    <a:pt x="35900" y="40003"/>
                  </a:lnTo>
                  <a:lnTo>
                    <a:pt x="35719" y="39882"/>
                  </a:lnTo>
                  <a:lnTo>
                    <a:pt x="35478" y="39761"/>
                  </a:lnTo>
                  <a:lnTo>
                    <a:pt x="35297" y="39701"/>
                  </a:lnTo>
                  <a:close/>
                  <a:moveTo>
                    <a:pt x="40606" y="39701"/>
                  </a:moveTo>
                  <a:lnTo>
                    <a:pt x="40425" y="39761"/>
                  </a:lnTo>
                  <a:lnTo>
                    <a:pt x="40184" y="39882"/>
                  </a:lnTo>
                  <a:lnTo>
                    <a:pt x="40003" y="40003"/>
                  </a:lnTo>
                  <a:lnTo>
                    <a:pt x="39882" y="40184"/>
                  </a:lnTo>
                  <a:lnTo>
                    <a:pt x="39762" y="40425"/>
                  </a:lnTo>
                  <a:lnTo>
                    <a:pt x="39701" y="40606"/>
                  </a:lnTo>
                  <a:lnTo>
                    <a:pt x="39701" y="40847"/>
                  </a:lnTo>
                  <a:lnTo>
                    <a:pt x="39701" y="41089"/>
                  </a:lnTo>
                  <a:lnTo>
                    <a:pt x="39762" y="41270"/>
                  </a:lnTo>
                  <a:lnTo>
                    <a:pt x="39882" y="41511"/>
                  </a:lnTo>
                  <a:lnTo>
                    <a:pt x="40003" y="41692"/>
                  </a:lnTo>
                  <a:lnTo>
                    <a:pt x="40184" y="41813"/>
                  </a:lnTo>
                  <a:lnTo>
                    <a:pt x="40425" y="41934"/>
                  </a:lnTo>
                  <a:lnTo>
                    <a:pt x="40606" y="41994"/>
                  </a:lnTo>
                  <a:lnTo>
                    <a:pt x="41089" y="41994"/>
                  </a:lnTo>
                  <a:lnTo>
                    <a:pt x="41270" y="41934"/>
                  </a:lnTo>
                  <a:lnTo>
                    <a:pt x="41511" y="41813"/>
                  </a:lnTo>
                  <a:lnTo>
                    <a:pt x="41692" y="41692"/>
                  </a:lnTo>
                  <a:lnTo>
                    <a:pt x="41813" y="41511"/>
                  </a:lnTo>
                  <a:lnTo>
                    <a:pt x="41934" y="41270"/>
                  </a:lnTo>
                  <a:lnTo>
                    <a:pt x="41994" y="41089"/>
                  </a:lnTo>
                  <a:lnTo>
                    <a:pt x="41994" y="40847"/>
                  </a:lnTo>
                  <a:lnTo>
                    <a:pt x="41994" y="40606"/>
                  </a:lnTo>
                  <a:lnTo>
                    <a:pt x="41934" y="40425"/>
                  </a:lnTo>
                  <a:lnTo>
                    <a:pt x="41813" y="40184"/>
                  </a:lnTo>
                  <a:lnTo>
                    <a:pt x="41692" y="40003"/>
                  </a:lnTo>
                  <a:lnTo>
                    <a:pt x="41511" y="39882"/>
                  </a:lnTo>
                  <a:lnTo>
                    <a:pt x="41270" y="39761"/>
                  </a:lnTo>
                  <a:lnTo>
                    <a:pt x="41089" y="39701"/>
                  </a:lnTo>
                  <a:close/>
                  <a:moveTo>
                    <a:pt x="46399" y="39701"/>
                  </a:moveTo>
                  <a:lnTo>
                    <a:pt x="46218" y="39761"/>
                  </a:lnTo>
                  <a:lnTo>
                    <a:pt x="45976" y="39882"/>
                  </a:lnTo>
                  <a:lnTo>
                    <a:pt x="45795" y="40003"/>
                  </a:lnTo>
                  <a:lnTo>
                    <a:pt x="45674" y="40184"/>
                  </a:lnTo>
                  <a:lnTo>
                    <a:pt x="45554" y="40425"/>
                  </a:lnTo>
                  <a:lnTo>
                    <a:pt x="45493" y="40606"/>
                  </a:lnTo>
                  <a:lnTo>
                    <a:pt x="45493" y="40847"/>
                  </a:lnTo>
                  <a:lnTo>
                    <a:pt x="45493" y="41089"/>
                  </a:lnTo>
                  <a:lnTo>
                    <a:pt x="45554" y="41270"/>
                  </a:lnTo>
                  <a:lnTo>
                    <a:pt x="45674" y="41511"/>
                  </a:lnTo>
                  <a:lnTo>
                    <a:pt x="45795" y="41692"/>
                  </a:lnTo>
                  <a:lnTo>
                    <a:pt x="45976" y="41813"/>
                  </a:lnTo>
                  <a:lnTo>
                    <a:pt x="46218" y="41934"/>
                  </a:lnTo>
                  <a:lnTo>
                    <a:pt x="46399" y="41994"/>
                  </a:lnTo>
                  <a:lnTo>
                    <a:pt x="46881" y="41994"/>
                  </a:lnTo>
                  <a:lnTo>
                    <a:pt x="47062" y="41934"/>
                  </a:lnTo>
                  <a:lnTo>
                    <a:pt x="47304" y="41813"/>
                  </a:lnTo>
                  <a:lnTo>
                    <a:pt x="47485" y="41692"/>
                  </a:lnTo>
                  <a:lnTo>
                    <a:pt x="47605" y="41511"/>
                  </a:lnTo>
                  <a:lnTo>
                    <a:pt x="47726" y="41270"/>
                  </a:lnTo>
                  <a:lnTo>
                    <a:pt x="47786" y="41089"/>
                  </a:lnTo>
                  <a:lnTo>
                    <a:pt x="47786" y="40847"/>
                  </a:lnTo>
                  <a:lnTo>
                    <a:pt x="47786" y="40606"/>
                  </a:lnTo>
                  <a:lnTo>
                    <a:pt x="47726" y="40425"/>
                  </a:lnTo>
                  <a:lnTo>
                    <a:pt x="47605" y="40184"/>
                  </a:lnTo>
                  <a:lnTo>
                    <a:pt x="47485" y="40003"/>
                  </a:lnTo>
                  <a:lnTo>
                    <a:pt x="47304" y="39882"/>
                  </a:lnTo>
                  <a:lnTo>
                    <a:pt x="47062" y="39761"/>
                  </a:lnTo>
                  <a:lnTo>
                    <a:pt x="46881" y="39701"/>
                  </a:lnTo>
                  <a:close/>
                  <a:moveTo>
                    <a:pt x="52191" y="39701"/>
                  </a:moveTo>
                  <a:lnTo>
                    <a:pt x="52010" y="39761"/>
                  </a:lnTo>
                  <a:lnTo>
                    <a:pt x="51768" y="39882"/>
                  </a:lnTo>
                  <a:lnTo>
                    <a:pt x="51587" y="40003"/>
                  </a:lnTo>
                  <a:lnTo>
                    <a:pt x="51467" y="40184"/>
                  </a:lnTo>
                  <a:lnTo>
                    <a:pt x="51346" y="40425"/>
                  </a:lnTo>
                  <a:lnTo>
                    <a:pt x="51286" y="40606"/>
                  </a:lnTo>
                  <a:lnTo>
                    <a:pt x="51286" y="40847"/>
                  </a:lnTo>
                  <a:lnTo>
                    <a:pt x="51286" y="41089"/>
                  </a:lnTo>
                  <a:lnTo>
                    <a:pt x="51346" y="41270"/>
                  </a:lnTo>
                  <a:lnTo>
                    <a:pt x="51467" y="41511"/>
                  </a:lnTo>
                  <a:lnTo>
                    <a:pt x="51587" y="41692"/>
                  </a:lnTo>
                  <a:lnTo>
                    <a:pt x="51768" y="41813"/>
                  </a:lnTo>
                  <a:lnTo>
                    <a:pt x="52010" y="41934"/>
                  </a:lnTo>
                  <a:lnTo>
                    <a:pt x="52191" y="41994"/>
                  </a:lnTo>
                  <a:lnTo>
                    <a:pt x="52673" y="41994"/>
                  </a:lnTo>
                  <a:lnTo>
                    <a:pt x="52854" y="41934"/>
                  </a:lnTo>
                  <a:lnTo>
                    <a:pt x="53096" y="41813"/>
                  </a:lnTo>
                  <a:lnTo>
                    <a:pt x="53277" y="41692"/>
                  </a:lnTo>
                  <a:lnTo>
                    <a:pt x="53397" y="41511"/>
                  </a:lnTo>
                  <a:lnTo>
                    <a:pt x="53518" y="41270"/>
                  </a:lnTo>
                  <a:lnTo>
                    <a:pt x="53578" y="41089"/>
                  </a:lnTo>
                  <a:lnTo>
                    <a:pt x="53578" y="40847"/>
                  </a:lnTo>
                  <a:lnTo>
                    <a:pt x="53578" y="40606"/>
                  </a:lnTo>
                  <a:lnTo>
                    <a:pt x="53518" y="40425"/>
                  </a:lnTo>
                  <a:lnTo>
                    <a:pt x="53397" y="40184"/>
                  </a:lnTo>
                  <a:lnTo>
                    <a:pt x="53277" y="40003"/>
                  </a:lnTo>
                  <a:lnTo>
                    <a:pt x="53096" y="39882"/>
                  </a:lnTo>
                  <a:lnTo>
                    <a:pt x="52854" y="39761"/>
                  </a:lnTo>
                  <a:lnTo>
                    <a:pt x="52673" y="39701"/>
                  </a:lnTo>
                  <a:close/>
                  <a:moveTo>
                    <a:pt x="57983" y="39701"/>
                  </a:moveTo>
                  <a:lnTo>
                    <a:pt x="57802" y="39761"/>
                  </a:lnTo>
                  <a:lnTo>
                    <a:pt x="57561" y="39882"/>
                  </a:lnTo>
                  <a:lnTo>
                    <a:pt x="57380" y="40003"/>
                  </a:lnTo>
                  <a:lnTo>
                    <a:pt x="57259" y="40184"/>
                  </a:lnTo>
                  <a:lnTo>
                    <a:pt x="57138" y="40425"/>
                  </a:lnTo>
                  <a:lnTo>
                    <a:pt x="57078" y="40606"/>
                  </a:lnTo>
                  <a:lnTo>
                    <a:pt x="57078" y="40847"/>
                  </a:lnTo>
                  <a:lnTo>
                    <a:pt x="57078" y="41089"/>
                  </a:lnTo>
                  <a:lnTo>
                    <a:pt x="57138" y="41270"/>
                  </a:lnTo>
                  <a:lnTo>
                    <a:pt x="57259" y="41511"/>
                  </a:lnTo>
                  <a:lnTo>
                    <a:pt x="57380" y="41692"/>
                  </a:lnTo>
                  <a:lnTo>
                    <a:pt x="57561" y="41813"/>
                  </a:lnTo>
                  <a:lnTo>
                    <a:pt x="57802" y="41934"/>
                  </a:lnTo>
                  <a:lnTo>
                    <a:pt x="57983" y="41994"/>
                  </a:lnTo>
                  <a:lnTo>
                    <a:pt x="58466" y="41994"/>
                  </a:lnTo>
                  <a:lnTo>
                    <a:pt x="58647" y="41934"/>
                  </a:lnTo>
                  <a:lnTo>
                    <a:pt x="58888" y="41813"/>
                  </a:lnTo>
                  <a:lnTo>
                    <a:pt x="59069" y="41692"/>
                  </a:lnTo>
                  <a:lnTo>
                    <a:pt x="59190" y="41511"/>
                  </a:lnTo>
                  <a:lnTo>
                    <a:pt x="59310" y="41270"/>
                  </a:lnTo>
                  <a:lnTo>
                    <a:pt x="59371" y="41089"/>
                  </a:lnTo>
                  <a:lnTo>
                    <a:pt x="59371" y="40847"/>
                  </a:lnTo>
                  <a:lnTo>
                    <a:pt x="59371" y="40606"/>
                  </a:lnTo>
                  <a:lnTo>
                    <a:pt x="59310" y="40425"/>
                  </a:lnTo>
                  <a:lnTo>
                    <a:pt x="59190" y="40184"/>
                  </a:lnTo>
                  <a:lnTo>
                    <a:pt x="59069" y="40003"/>
                  </a:lnTo>
                  <a:lnTo>
                    <a:pt x="58888" y="39882"/>
                  </a:lnTo>
                  <a:lnTo>
                    <a:pt x="58647" y="39761"/>
                  </a:lnTo>
                  <a:lnTo>
                    <a:pt x="58466" y="39701"/>
                  </a:lnTo>
                  <a:close/>
                  <a:moveTo>
                    <a:pt x="63775" y="39701"/>
                  </a:moveTo>
                  <a:lnTo>
                    <a:pt x="63594" y="39761"/>
                  </a:lnTo>
                  <a:lnTo>
                    <a:pt x="63353" y="39882"/>
                  </a:lnTo>
                  <a:lnTo>
                    <a:pt x="63172" y="40003"/>
                  </a:lnTo>
                  <a:lnTo>
                    <a:pt x="63051" y="40184"/>
                  </a:lnTo>
                  <a:lnTo>
                    <a:pt x="62931" y="40425"/>
                  </a:lnTo>
                  <a:lnTo>
                    <a:pt x="62870" y="40606"/>
                  </a:lnTo>
                  <a:lnTo>
                    <a:pt x="62870" y="40847"/>
                  </a:lnTo>
                  <a:lnTo>
                    <a:pt x="62870" y="41089"/>
                  </a:lnTo>
                  <a:lnTo>
                    <a:pt x="62931" y="41270"/>
                  </a:lnTo>
                  <a:lnTo>
                    <a:pt x="63051" y="41511"/>
                  </a:lnTo>
                  <a:lnTo>
                    <a:pt x="63172" y="41692"/>
                  </a:lnTo>
                  <a:lnTo>
                    <a:pt x="63353" y="41813"/>
                  </a:lnTo>
                  <a:lnTo>
                    <a:pt x="63594" y="41934"/>
                  </a:lnTo>
                  <a:lnTo>
                    <a:pt x="63775" y="41994"/>
                  </a:lnTo>
                  <a:lnTo>
                    <a:pt x="64258" y="41994"/>
                  </a:lnTo>
                  <a:lnTo>
                    <a:pt x="64439" y="41934"/>
                  </a:lnTo>
                  <a:lnTo>
                    <a:pt x="64680" y="41813"/>
                  </a:lnTo>
                  <a:lnTo>
                    <a:pt x="64861" y="41692"/>
                  </a:lnTo>
                  <a:lnTo>
                    <a:pt x="64982" y="41511"/>
                  </a:lnTo>
                  <a:lnTo>
                    <a:pt x="65103" y="41270"/>
                  </a:lnTo>
                  <a:lnTo>
                    <a:pt x="65163" y="41089"/>
                  </a:lnTo>
                  <a:lnTo>
                    <a:pt x="65163" y="40847"/>
                  </a:lnTo>
                  <a:lnTo>
                    <a:pt x="65163" y="40606"/>
                  </a:lnTo>
                  <a:lnTo>
                    <a:pt x="65103" y="40425"/>
                  </a:lnTo>
                  <a:lnTo>
                    <a:pt x="64982" y="40184"/>
                  </a:lnTo>
                  <a:lnTo>
                    <a:pt x="64861" y="40003"/>
                  </a:lnTo>
                  <a:lnTo>
                    <a:pt x="64680" y="39882"/>
                  </a:lnTo>
                  <a:lnTo>
                    <a:pt x="64439" y="39761"/>
                  </a:lnTo>
                  <a:lnTo>
                    <a:pt x="64258" y="39701"/>
                  </a:lnTo>
                  <a:close/>
                  <a:moveTo>
                    <a:pt x="69567" y="39701"/>
                  </a:moveTo>
                  <a:lnTo>
                    <a:pt x="69386" y="39761"/>
                  </a:lnTo>
                  <a:lnTo>
                    <a:pt x="69145" y="39882"/>
                  </a:lnTo>
                  <a:lnTo>
                    <a:pt x="68964" y="40003"/>
                  </a:lnTo>
                  <a:lnTo>
                    <a:pt x="68843" y="40184"/>
                  </a:lnTo>
                  <a:lnTo>
                    <a:pt x="68723" y="40425"/>
                  </a:lnTo>
                  <a:lnTo>
                    <a:pt x="68662" y="40606"/>
                  </a:lnTo>
                  <a:lnTo>
                    <a:pt x="68662" y="40847"/>
                  </a:lnTo>
                  <a:lnTo>
                    <a:pt x="68662" y="41089"/>
                  </a:lnTo>
                  <a:lnTo>
                    <a:pt x="68723" y="41270"/>
                  </a:lnTo>
                  <a:lnTo>
                    <a:pt x="68843" y="41511"/>
                  </a:lnTo>
                  <a:lnTo>
                    <a:pt x="68964" y="41692"/>
                  </a:lnTo>
                  <a:lnTo>
                    <a:pt x="69145" y="41813"/>
                  </a:lnTo>
                  <a:lnTo>
                    <a:pt x="69386" y="41934"/>
                  </a:lnTo>
                  <a:lnTo>
                    <a:pt x="69567" y="41994"/>
                  </a:lnTo>
                  <a:lnTo>
                    <a:pt x="70050" y="41994"/>
                  </a:lnTo>
                  <a:lnTo>
                    <a:pt x="70231" y="41934"/>
                  </a:lnTo>
                  <a:lnTo>
                    <a:pt x="70472" y="41813"/>
                  </a:lnTo>
                  <a:lnTo>
                    <a:pt x="70653" y="41692"/>
                  </a:lnTo>
                  <a:lnTo>
                    <a:pt x="70774" y="41511"/>
                  </a:lnTo>
                  <a:lnTo>
                    <a:pt x="70895" y="41270"/>
                  </a:lnTo>
                  <a:lnTo>
                    <a:pt x="70955" y="41089"/>
                  </a:lnTo>
                  <a:lnTo>
                    <a:pt x="70955" y="40847"/>
                  </a:lnTo>
                  <a:lnTo>
                    <a:pt x="70955" y="40606"/>
                  </a:lnTo>
                  <a:lnTo>
                    <a:pt x="70895" y="40425"/>
                  </a:lnTo>
                  <a:lnTo>
                    <a:pt x="70774" y="40184"/>
                  </a:lnTo>
                  <a:lnTo>
                    <a:pt x="70653" y="40003"/>
                  </a:lnTo>
                  <a:lnTo>
                    <a:pt x="70472" y="39882"/>
                  </a:lnTo>
                  <a:lnTo>
                    <a:pt x="70231" y="39761"/>
                  </a:lnTo>
                  <a:lnTo>
                    <a:pt x="70050" y="39701"/>
                  </a:lnTo>
                  <a:close/>
                  <a:moveTo>
                    <a:pt x="75360" y="39701"/>
                  </a:moveTo>
                  <a:lnTo>
                    <a:pt x="75179" y="39761"/>
                  </a:lnTo>
                  <a:lnTo>
                    <a:pt x="74937" y="39882"/>
                  </a:lnTo>
                  <a:lnTo>
                    <a:pt x="74756" y="40003"/>
                  </a:lnTo>
                  <a:lnTo>
                    <a:pt x="74636" y="40184"/>
                  </a:lnTo>
                  <a:lnTo>
                    <a:pt x="74515" y="40425"/>
                  </a:lnTo>
                  <a:lnTo>
                    <a:pt x="74455" y="40606"/>
                  </a:lnTo>
                  <a:lnTo>
                    <a:pt x="74455" y="40847"/>
                  </a:lnTo>
                  <a:lnTo>
                    <a:pt x="74455" y="41089"/>
                  </a:lnTo>
                  <a:lnTo>
                    <a:pt x="74515" y="41270"/>
                  </a:lnTo>
                  <a:lnTo>
                    <a:pt x="74636" y="41511"/>
                  </a:lnTo>
                  <a:lnTo>
                    <a:pt x="74756" y="41692"/>
                  </a:lnTo>
                  <a:lnTo>
                    <a:pt x="74937" y="41813"/>
                  </a:lnTo>
                  <a:lnTo>
                    <a:pt x="75179" y="41934"/>
                  </a:lnTo>
                  <a:lnTo>
                    <a:pt x="75360" y="41994"/>
                  </a:lnTo>
                  <a:lnTo>
                    <a:pt x="75722" y="41994"/>
                  </a:lnTo>
                  <a:lnTo>
                    <a:pt x="75903" y="39761"/>
                  </a:lnTo>
                  <a:lnTo>
                    <a:pt x="75601" y="39701"/>
                  </a:lnTo>
                  <a:close/>
                  <a:moveTo>
                    <a:pt x="2957" y="42597"/>
                  </a:moveTo>
                  <a:lnTo>
                    <a:pt x="2776" y="42658"/>
                  </a:lnTo>
                  <a:lnTo>
                    <a:pt x="2534" y="42778"/>
                  </a:lnTo>
                  <a:lnTo>
                    <a:pt x="2353" y="42899"/>
                  </a:lnTo>
                  <a:lnTo>
                    <a:pt x="2233" y="43080"/>
                  </a:lnTo>
                  <a:lnTo>
                    <a:pt x="2112" y="43321"/>
                  </a:lnTo>
                  <a:lnTo>
                    <a:pt x="2052" y="43502"/>
                  </a:lnTo>
                  <a:lnTo>
                    <a:pt x="2052" y="43744"/>
                  </a:lnTo>
                  <a:lnTo>
                    <a:pt x="2052" y="43985"/>
                  </a:lnTo>
                  <a:lnTo>
                    <a:pt x="2112" y="44166"/>
                  </a:lnTo>
                  <a:lnTo>
                    <a:pt x="2233" y="44407"/>
                  </a:lnTo>
                  <a:lnTo>
                    <a:pt x="2353" y="44588"/>
                  </a:lnTo>
                  <a:lnTo>
                    <a:pt x="2534" y="44709"/>
                  </a:lnTo>
                  <a:lnTo>
                    <a:pt x="2776" y="44830"/>
                  </a:lnTo>
                  <a:lnTo>
                    <a:pt x="2957" y="44890"/>
                  </a:lnTo>
                  <a:lnTo>
                    <a:pt x="3439" y="44890"/>
                  </a:lnTo>
                  <a:lnTo>
                    <a:pt x="3620" y="44830"/>
                  </a:lnTo>
                  <a:lnTo>
                    <a:pt x="3862" y="44709"/>
                  </a:lnTo>
                  <a:lnTo>
                    <a:pt x="4043" y="44588"/>
                  </a:lnTo>
                  <a:lnTo>
                    <a:pt x="4164" y="44407"/>
                  </a:lnTo>
                  <a:lnTo>
                    <a:pt x="4284" y="44166"/>
                  </a:lnTo>
                  <a:lnTo>
                    <a:pt x="4345" y="43985"/>
                  </a:lnTo>
                  <a:lnTo>
                    <a:pt x="4345" y="43744"/>
                  </a:lnTo>
                  <a:lnTo>
                    <a:pt x="4345" y="43502"/>
                  </a:lnTo>
                  <a:lnTo>
                    <a:pt x="4284" y="43321"/>
                  </a:lnTo>
                  <a:lnTo>
                    <a:pt x="4164" y="43080"/>
                  </a:lnTo>
                  <a:lnTo>
                    <a:pt x="4043" y="42899"/>
                  </a:lnTo>
                  <a:lnTo>
                    <a:pt x="3862" y="42778"/>
                  </a:lnTo>
                  <a:lnTo>
                    <a:pt x="3620" y="42658"/>
                  </a:lnTo>
                  <a:lnTo>
                    <a:pt x="3439" y="42597"/>
                  </a:lnTo>
                  <a:close/>
                  <a:moveTo>
                    <a:pt x="8749" y="42597"/>
                  </a:moveTo>
                  <a:lnTo>
                    <a:pt x="8568" y="42658"/>
                  </a:lnTo>
                  <a:lnTo>
                    <a:pt x="8327" y="42778"/>
                  </a:lnTo>
                  <a:lnTo>
                    <a:pt x="8146" y="42899"/>
                  </a:lnTo>
                  <a:lnTo>
                    <a:pt x="8025" y="43080"/>
                  </a:lnTo>
                  <a:lnTo>
                    <a:pt x="7904" y="43321"/>
                  </a:lnTo>
                  <a:lnTo>
                    <a:pt x="7844" y="43502"/>
                  </a:lnTo>
                  <a:lnTo>
                    <a:pt x="7844" y="43744"/>
                  </a:lnTo>
                  <a:lnTo>
                    <a:pt x="7844" y="43985"/>
                  </a:lnTo>
                  <a:lnTo>
                    <a:pt x="7904" y="44166"/>
                  </a:lnTo>
                  <a:lnTo>
                    <a:pt x="8025" y="44407"/>
                  </a:lnTo>
                  <a:lnTo>
                    <a:pt x="8146" y="44588"/>
                  </a:lnTo>
                  <a:lnTo>
                    <a:pt x="8327" y="44709"/>
                  </a:lnTo>
                  <a:lnTo>
                    <a:pt x="8568" y="44830"/>
                  </a:lnTo>
                  <a:lnTo>
                    <a:pt x="8749" y="44890"/>
                  </a:lnTo>
                  <a:lnTo>
                    <a:pt x="9232" y="44890"/>
                  </a:lnTo>
                  <a:lnTo>
                    <a:pt x="9413" y="44830"/>
                  </a:lnTo>
                  <a:lnTo>
                    <a:pt x="9654" y="44709"/>
                  </a:lnTo>
                  <a:lnTo>
                    <a:pt x="9835" y="44588"/>
                  </a:lnTo>
                  <a:lnTo>
                    <a:pt x="9956" y="44407"/>
                  </a:lnTo>
                  <a:lnTo>
                    <a:pt x="10076" y="44166"/>
                  </a:lnTo>
                  <a:lnTo>
                    <a:pt x="10137" y="43985"/>
                  </a:lnTo>
                  <a:lnTo>
                    <a:pt x="10137" y="43744"/>
                  </a:lnTo>
                  <a:lnTo>
                    <a:pt x="10137" y="43502"/>
                  </a:lnTo>
                  <a:lnTo>
                    <a:pt x="10076" y="43321"/>
                  </a:lnTo>
                  <a:lnTo>
                    <a:pt x="9956" y="43080"/>
                  </a:lnTo>
                  <a:lnTo>
                    <a:pt x="9835" y="42899"/>
                  </a:lnTo>
                  <a:lnTo>
                    <a:pt x="9654" y="42778"/>
                  </a:lnTo>
                  <a:lnTo>
                    <a:pt x="9413" y="42658"/>
                  </a:lnTo>
                  <a:lnTo>
                    <a:pt x="9232" y="42597"/>
                  </a:lnTo>
                  <a:close/>
                  <a:moveTo>
                    <a:pt x="14541" y="42597"/>
                  </a:moveTo>
                  <a:lnTo>
                    <a:pt x="14360" y="42658"/>
                  </a:lnTo>
                  <a:lnTo>
                    <a:pt x="14119" y="42778"/>
                  </a:lnTo>
                  <a:lnTo>
                    <a:pt x="13938" y="42899"/>
                  </a:lnTo>
                  <a:lnTo>
                    <a:pt x="13817" y="43080"/>
                  </a:lnTo>
                  <a:lnTo>
                    <a:pt x="13697" y="43321"/>
                  </a:lnTo>
                  <a:lnTo>
                    <a:pt x="13636" y="43502"/>
                  </a:lnTo>
                  <a:lnTo>
                    <a:pt x="13636" y="43744"/>
                  </a:lnTo>
                  <a:lnTo>
                    <a:pt x="13636" y="43985"/>
                  </a:lnTo>
                  <a:lnTo>
                    <a:pt x="13697" y="44166"/>
                  </a:lnTo>
                  <a:lnTo>
                    <a:pt x="13817" y="44407"/>
                  </a:lnTo>
                  <a:lnTo>
                    <a:pt x="13938" y="44588"/>
                  </a:lnTo>
                  <a:lnTo>
                    <a:pt x="14119" y="44709"/>
                  </a:lnTo>
                  <a:lnTo>
                    <a:pt x="14360" y="44830"/>
                  </a:lnTo>
                  <a:lnTo>
                    <a:pt x="14541" y="44890"/>
                  </a:lnTo>
                  <a:lnTo>
                    <a:pt x="15024" y="44890"/>
                  </a:lnTo>
                  <a:lnTo>
                    <a:pt x="15205" y="44830"/>
                  </a:lnTo>
                  <a:lnTo>
                    <a:pt x="15446" y="44709"/>
                  </a:lnTo>
                  <a:lnTo>
                    <a:pt x="15627" y="44588"/>
                  </a:lnTo>
                  <a:lnTo>
                    <a:pt x="15748" y="44407"/>
                  </a:lnTo>
                  <a:lnTo>
                    <a:pt x="15869" y="44166"/>
                  </a:lnTo>
                  <a:lnTo>
                    <a:pt x="15929" y="43985"/>
                  </a:lnTo>
                  <a:lnTo>
                    <a:pt x="15929" y="43744"/>
                  </a:lnTo>
                  <a:lnTo>
                    <a:pt x="15929" y="43502"/>
                  </a:lnTo>
                  <a:lnTo>
                    <a:pt x="15869" y="43321"/>
                  </a:lnTo>
                  <a:lnTo>
                    <a:pt x="15748" y="43080"/>
                  </a:lnTo>
                  <a:lnTo>
                    <a:pt x="15627" y="42899"/>
                  </a:lnTo>
                  <a:lnTo>
                    <a:pt x="15446" y="42778"/>
                  </a:lnTo>
                  <a:lnTo>
                    <a:pt x="15205" y="42658"/>
                  </a:lnTo>
                  <a:lnTo>
                    <a:pt x="15024" y="42597"/>
                  </a:lnTo>
                  <a:close/>
                  <a:moveTo>
                    <a:pt x="20333" y="42597"/>
                  </a:moveTo>
                  <a:lnTo>
                    <a:pt x="20152" y="42658"/>
                  </a:lnTo>
                  <a:lnTo>
                    <a:pt x="19911" y="42778"/>
                  </a:lnTo>
                  <a:lnTo>
                    <a:pt x="19730" y="42899"/>
                  </a:lnTo>
                  <a:lnTo>
                    <a:pt x="19609" y="43080"/>
                  </a:lnTo>
                  <a:lnTo>
                    <a:pt x="19489" y="43321"/>
                  </a:lnTo>
                  <a:lnTo>
                    <a:pt x="19428" y="43502"/>
                  </a:lnTo>
                  <a:lnTo>
                    <a:pt x="19428" y="43744"/>
                  </a:lnTo>
                  <a:lnTo>
                    <a:pt x="19428" y="43985"/>
                  </a:lnTo>
                  <a:lnTo>
                    <a:pt x="19489" y="44166"/>
                  </a:lnTo>
                  <a:lnTo>
                    <a:pt x="19609" y="44407"/>
                  </a:lnTo>
                  <a:lnTo>
                    <a:pt x="19730" y="44588"/>
                  </a:lnTo>
                  <a:lnTo>
                    <a:pt x="19911" y="44709"/>
                  </a:lnTo>
                  <a:lnTo>
                    <a:pt x="20152" y="44830"/>
                  </a:lnTo>
                  <a:lnTo>
                    <a:pt x="20333" y="44890"/>
                  </a:lnTo>
                  <a:lnTo>
                    <a:pt x="20816" y="44890"/>
                  </a:lnTo>
                  <a:lnTo>
                    <a:pt x="20997" y="44830"/>
                  </a:lnTo>
                  <a:lnTo>
                    <a:pt x="21239" y="44709"/>
                  </a:lnTo>
                  <a:lnTo>
                    <a:pt x="21420" y="44588"/>
                  </a:lnTo>
                  <a:lnTo>
                    <a:pt x="21540" y="44407"/>
                  </a:lnTo>
                  <a:lnTo>
                    <a:pt x="21661" y="44166"/>
                  </a:lnTo>
                  <a:lnTo>
                    <a:pt x="21721" y="43985"/>
                  </a:lnTo>
                  <a:lnTo>
                    <a:pt x="21721" y="43744"/>
                  </a:lnTo>
                  <a:lnTo>
                    <a:pt x="21721" y="43502"/>
                  </a:lnTo>
                  <a:lnTo>
                    <a:pt x="21661" y="43321"/>
                  </a:lnTo>
                  <a:lnTo>
                    <a:pt x="21540" y="43080"/>
                  </a:lnTo>
                  <a:lnTo>
                    <a:pt x="21420" y="42899"/>
                  </a:lnTo>
                  <a:lnTo>
                    <a:pt x="21239" y="42778"/>
                  </a:lnTo>
                  <a:lnTo>
                    <a:pt x="20997" y="42658"/>
                  </a:lnTo>
                  <a:lnTo>
                    <a:pt x="20816" y="42597"/>
                  </a:lnTo>
                  <a:close/>
                  <a:moveTo>
                    <a:pt x="26126" y="42597"/>
                  </a:moveTo>
                  <a:lnTo>
                    <a:pt x="25945" y="42658"/>
                  </a:lnTo>
                  <a:lnTo>
                    <a:pt x="25703" y="42778"/>
                  </a:lnTo>
                  <a:lnTo>
                    <a:pt x="25522" y="42899"/>
                  </a:lnTo>
                  <a:lnTo>
                    <a:pt x="25402" y="43080"/>
                  </a:lnTo>
                  <a:lnTo>
                    <a:pt x="25281" y="43321"/>
                  </a:lnTo>
                  <a:lnTo>
                    <a:pt x="25221" y="43502"/>
                  </a:lnTo>
                  <a:lnTo>
                    <a:pt x="25221" y="43744"/>
                  </a:lnTo>
                  <a:lnTo>
                    <a:pt x="25221" y="43985"/>
                  </a:lnTo>
                  <a:lnTo>
                    <a:pt x="25281" y="44166"/>
                  </a:lnTo>
                  <a:lnTo>
                    <a:pt x="25402" y="44407"/>
                  </a:lnTo>
                  <a:lnTo>
                    <a:pt x="25522" y="44588"/>
                  </a:lnTo>
                  <a:lnTo>
                    <a:pt x="25703" y="44709"/>
                  </a:lnTo>
                  <a:lnTo>
                    <a:pt x="25945" y="44830"/>
                  </a:lnTo>
                  <a:lnTo>
                    <a:pt x="26126" y="44890"/>
                  </a:lnTo>
                  <a:lnTo>
                    <a:pt x="26608" y="44890"/>
                  </a:lnTo>
                  <a:lnTo>
                    <a:pt x="26789" y="44830"/>
                  </a:lnTo>
                  <a:lnTo>
                    <a:pt x="27031" y="44709"/>
                  </a:lnTo>
                  <a:lnTo>
                    <a:pt x="27212" y="44588"/>
                  </a:lnTo>
                  <a:lnTo>
                    <a:pt x="27332" y="44407"/>
                  </a:lnTo>
                  <a:lnTo>
                    <a:pt x="27453" y="44166"/>
                  </a:lnTo>
                  <a:lnTo>
                    <a:pt x="27513" y="43985"/>
                  </a:lnTo>
                  <a:lnTo>
                    <a:pt x="27513" y="43744"/>
                  </a:lnTo>
                  <a:lnTo>
                    <a:pt x="27513" y="43502"/>
                  </a:lnTo>
                  <a:lnTo>
                    <a:pt x="27453" y="43321"/>
                  </a:lnTo>
                  <a:lnTo>
                    <a:pt x="27332" y="43080"/>
                  </a:lnTo>
                  <a:lnTo>
                    <a:pt x="27212" y="42899"/>
                  </a:lnTo>
                  <a:lnTo>
                    <a:pt x="27031" y="42778"/>
                  </a:lnTo>
                  <a:lnTo>
                    <a:pt x="26789" y="42658"/>
                  </a:lnTo>
                  <a:lnTo>
                    <a:pt x="26608" y="42597"/>
                  </a:lnTo>
                  <a:close/>
                  <a:moveTo>
                    <a:pt x="31918" y="42597"/>
                  </a:moveTo>
                  <a:lnTo>
                    <a:pt x="31737" y="42658"/>
                  </a:lnTo>
                  <a:lnTo>
                    <a:pt x="31496" y="42778"/>
                  </a:lnTo>
                  <a:lnTo>
                    <a:pt x="31315" y="42899"/>
                  </a:lnTo>
                  <a:lnTo>
                    <a:pt x="31194" y="43080"/>
                  </a:lnTo>
                  <a:lnTo>
                    <a:pt x="31073" y="43321"/>
                  </a:lnTo>
                  <a:lnTo>
                    <a:pt x="31013" y="43502"/>
                  </a:lnTo>
                  <a:lnTo>
                    <a:pt x="31013" y="43744"/>
                  </a:lnTo>
                  <a:lnTo>
                    <a:pt x="31013" y="43985"/>
                  </a:lnTo>
                  <a:lnTo>
                    <a:pt x="31073" y="44166"/>
                  </a:lnTo>
                  <a:lnTo>
                    <a:pt x="31194" y="44407"/>
                  </a:lnTo>
                  <a:lnTo>
                    <a:pt x="31315" y="44588"/>
                  </a:lnTo>
                  <a:lnTo>
                    <a:pt x="31496" y="44709"/>
                  </a:lnTo>
                  <a:lnTo>
                    <a:pt x="31737" y="44830"/>
                  </a:lnTo>
                  <a:lnTo>
                    <a:pt x="31918" y="44890"/>
                  </a:lnTo>
                  <a:lnTo>
                    <a:pt x="32401" y="44890"/>
                  </a:lnTo>
                  <a:lnTo>
                    <a:pt x="32582" y="44830"/>
                  </a:lnTo>
                  <a:lnTo>
                    <a:pt x="32823" y="44709"/>
                  </a:lnTo>
                  <a:lnTo>
                    <a:pt x="33004" y="44588"/>
                  </a:lnTo>
                  <a:lnTo>
                    <a:pt x="33125" y="44407"/>
                  </a:lnTo>
                  <a:lnTo>
                    <a:pt x="33245" y="44166"/>
                  </a:lnTo>
                  <a:lnTo>
                    <a:pt x="33306" y="43985"/>
                  </a:lnTo>
                  <a:lnTo>
                    <a:pt x="33306" y="43744"/>
                  </a:lnTo>
                  <a:lnTo>
                    <a:pt x="33306" y="43502"/>
                  </a:lnTo>
                  <a:lnTo>
                    <a:pt x="33245" y="43321"/>
                  </a:lnTo>
                  <a:lnTo>
                    <a:pt x="33125" y="43080"/>
                  </a:lnTo>
                  <a:lnTo>
                    <a:pt x="33004" y="42899"/>
                  </a:lnTo>
                  <a:lnTo>
                    <a:pt x="32823" y="42778"/>
                  </a:lnTo>
                  <a:lnTo>
                    <a:pt x="32582" y="42658"/>
                  </a:lnTo>
                  <a:lnTo>
                    <a:pt x="32401" y="42597"/>
                  </a:lnTo>
                  <a:close/>
                  <a:moveTo>
                    <a:pt x="37710" y="42597"/>
                  </a:moveTo>
                  <a:lnTo>
                    <a:pt x="37529" y="42658"/>
                  </a:lnTo>
                  <a:lnTo>
                    <a:pt x="37288" y="42778"/>
                  </a:lnTo>
                  <a:lnTo>
                    <a:pt x="37107" y="42899"/>
                  </a:lnTo>
                  <a:lnTo>
                    <a:pt x="36986" y="43080"/>
                  </a:lnTo>
                  <a:lnTo>
                    <a:pt x="36865" y="43321"/>
                  </a:lnTo>
                  <a:lnTo>
                    <a:pt x="36805" y="43502"/>
                  </a:lnTo>
                  <a:lnTo>
                    <a:pt x="36805" y="43744"/>
                  </a:lnTo>
                  <a:lnTo>
                    <a:pt x="36805" y="43985"/>
                  </a:lnTo>
                  <a:lnTo>
                    <a:pt x="36865" y="44166"/>
                  </a:lnTo>
                  <a:lnTo>
                    <a:pt x="36986" y="44407"/>
                  </a:lnTo>
                  <a:lnTo>
                    <a:pt x="37107" y="44588"/>
                  </a:lnTo>
                  <a:lnTo>
                    <a:pt x="37288" y="44709"/>
                  </a:lnTo>
                  <a:lnTo>
                    <a:pt x="37529" y="44830"/>
                  </a:lnTo>
                  <a:lnTo>
                    <a:pt x="37710" y="44890"/>
                  </a:lnTo>
                  <a:lnTo>
                    <a:pt x="38193" y="44890"/>
                  </a:lnTo>
                  <a:lnTo>
                    <a:pt x="38374" y="44830"/>
                  </a:lnTo>
                  <a:lnTo>
                    <a:pt x="38615" y="44709"/>
                  </a:lnTo>
                  <a:lnTo>
                    <a:pt x="38796" y="44588"/>
                  </a:lnTo>
                  <a:lnTo>
                    <a:pt x="38917" y="44407"/>
                  </a:lnTo>
                  <a:lnTo>
                    <a:pt x="39038" y="44166"/>
                  </a:lnTo>
                  <a:lnTo>
                    <a:pt x="39098" y="43985"/>
                  </a:lnTo>
                  <a:lnTo>
                    <a:pt x="39098" y="43744"/>
                  </a:lnTo>
                  <a:lnTo>
                    <a:pt x="39098" y="43502"/>
                  </a:lnTo>
                  <a:lnTo>
                    <a:pt x="39038" y="43321"/>
                  </a:lnTo>
                  <a:lnTo>
                    <a:pt x="38917" y="43080"/>
                  </a:lnTo>
                  <a:lnTo>
                    <a:pt x="38796" y="42899"/>
                  </a:lnTo>
                  <a:lnTo>
                    <a:pt x="38615" y="42778"/>
                  </a:lnTo>
                  <a:lnTo>
                    <a:pt x="38374" y="42658"/>
                  </a:lnTo>
                  <a:lnTo>
                    <a:pt x="38193" y="42597"/>
                  </a:lnTo>
                  <a:close/>
                  <a:moveTo>
                    <a:pt x="43502" y="42597"/>
                  </a:moveTo>
                  <a:lnTo>
                    <a:pt x="43321" y="42658"/>
                  </a:lnTo>
                  <a:lnTo>
                    <a:pt x="43080" y="42778"/>
                  </a:lnTo>
                  <a:lnTo>
                    <a:pt x="42899" y="42899"/>
                  </a:lnTo>
                  <a:lnTo>
                    <a:pt x="42778" y="43080"/>
                  </a:lnTo>
                  <a:lnTo>
                    <a:pt x="42658" y="43321"/>
                  </a:lnTo>
                  <a:lnTo>
                    <a:pt x="42597" y="43502"/>
                  </a:lnTo>
                  <a:lnTo>
                    <a:pt x="42597" y="43744"/>
                  </a:lnTo>
                  <a:lnTo>
                    <a:pt x="42597" y="43985"/>
                  </a:lnTo>
                  <a:lnTo>
                    <a:pt x="42658" y="44166"/>
                  </a:lnTo>
                  <a:lnTo>
                    <a:pt x="42778" y="44407"/>
                  </a:lnTo>
                  <a:lnTo>
                    <a:pt x="42899" y="44588"/>
                  </a:lnTo>
                  <a:lnTo>
                    <a:pt x="43080" y="44709"/>
                  </a:lnTo>
                  <a:lnTo>
                    <a:pt x="43321" y="44830"/>
                  </a:lnTo>
                  <a:lnTo>
                    <a:pt x="43502" y="44890"/>
                  </a:lnTo>
                  <a:lnTo>
                    <a:pt x="43985" y="44890"/>
                  </a:lnTo>
                  <a:lnTo>
                    <a:pt x="44166" y="44830"/>
                  </a:lnTo>
                  <a:lnTo>
                    <a:pt x="44407" y="44709"/>
                  </a:lnTo>
                  <a:lnTo>
                    <a:pt x="44588" y="44588"/>
                  </a:lnTo>
                  <a:lnTo>
                    <a:pt x="44709" y="44407"/>
                  </a:lnTo>
                  <a:lnTo>
                    <a:pt x="44830" y="44166"/>
                  </a:lnTo>
                  <a:lnTo>
                    <a:pt x="44890" y="43985"/>
                  </a:lnTo>
                  <a:lnTo>
                    <a:pt x="44890" y="43744"/>
                  </a:lnTo>
                  <a:lnTo>
                    <a:pt x="44890" y="43502"/>
                  </a:lnTo>
                  <a:lnTo>
                    <a:pt x="44830" y="43321"/>
                  </a:lnTo>
                  <a:lnTo>
                    <a:pt x="44709" y="43080"/>
                  </a:lnTo>
                  <a:lnTo>
                    <a:pt x="44588" y="42899"/>
                  </a:lnTo>
                  <a:lnTo>
                    <a:pt x="44407" y="42778"/>
                  </a:lnTo>
                  <a:lnTo>
                    <a:pt x="44166" y="42658"/>
                  </a:lnTo>
                  <a:lnTo>
                    <a:pt x="43985" y="42597"/>
                  </a:lnTo>
                  <a:close/>
                  <a:moveTo>
                    <a:pt x="49295" y="42597"/>
                  </a:moveTo>
                  <a:lnTo>
                    <a:pt x="49114" y="42658"/>
                  </a:lnTo>
                  <a:lnTo>
                    <a:pt x="48872" y="42778"/>
                  </a:lnTo>
                  <a:lnTo>
                    <a:pt x="48691" y="42899"/>
                  </a:lnTo>
                  <a:lnTo>
                    <a:pt x="48571" y="43080"/>
                  </a:lnTo>
                  <a:lnTo>
                    <a:pt x="48450" y="43321"/>
                  </a:lnTo>
                  <a:lnTo>
                    <a:pt x="48390" y="43502"/>
                  </a:lnTo>
                  <a:lnTo>
                    <a:pt x="48390" y="43744"/>
                  </a:lnTo>
                  <a:lnTo>
                    <a:pt x="48390" y="43985"/>
                  </a:lnTo>
                  <a:lnTo>
                    <a:pt x="48450" y="44166"/>
                  </a:lnTo>
                  <a:lnTo>
                    <a:pt x="48571" y="44407"/>
                  </a:lnTo>
                  <a:lnTo>
                    <a:pt x="48691" y="44588"/>
                  </a:lnTo>
                  <a:lnTo>
                    <a:pt x="48872" y="44709"/>
                  </a:lnTo>
                  <a:lnTo>
                    <a:pt x="49114" y="44830"/>
                  </a:lnTo>
                  <a:lnTo>
                    <a:pt x="49295" y="44890"/>
                  </a:lnTo>
                  <a:lnTo>
                    <a:pt x="49777" y="44890"/>
                  </a:lnTo>
                  <a:lnTo>
                    <a:pt x="49958" y="44830"/>
                  </a:lnTo>
                  <a:lnTo>
                    <a:pt x="50200" y="44709"/>
                  </a:lnTo>
                  <a:lnTo>
                    <a:pt x="50381" y="44588"/>
                  </a:lnTo>
                  <a:lnTo>
                    <a:pt x="50501" y="44407"/>
                  </a:lnTo>
                  <a:lnTo>
                    <a:pt x="50622" y="44166"/>
                  </a:lnTo>
                  <a:lnTo>
                    <a:pt x="50682" y="43985"/>
                  </a:lnTo>
                  <a:lnTo>
                    <a:pt x="50682" y="43744"/>
                  </a:lnTo>
                  <a:lnTo>
                    <a:pt x="50682" y="43502"/>
                  </a:lnTo>
                  <a:lnTo>
                    <a:pt x="50622" y="43321"/>
                  </a:lnTo>
                  <a:lnTo>
                    <a:pt x="50501" y="43080"/>
                  </a:lnTo>
                  <a:lnTo>
                    <a:pt x="50381" y="42899"/>
                  </a:lnTo>
                  <a:lnTo>
                    <a:pt x="50200" y="42778"/>
                  </a:lnTo>
                  <a:lnTo>
                    <a:pt x="49958" y="42658"/>
                  </a:lnTo>
                  <a:lnTo>
                    <a:pt x="49777" y="42597"/>
                  </a:lnTo>
                  <a:close/>
                  <a:moveTo>
                    <a:pt x="55087" y="42597"/>
                  </a:moveTo>
                  <a:lnTo>
                    <a:pt x="54906" y="42658"/>
                  </a:lnTo>
                  <a:lnTo>
                    <a:pt x="54665" y="42778"/>
                  </a:lnTo>
                  <a:lnTo>
                    <a:pt x="54483" y="42899"/>
                  </a:lnTo>
                  <a:lnTo>
                    <a:pt x="54363" y="43080"/>
                  </a:lnTo>
                  <a:lnTo>
                    <a:pt x="54242" y="43321"/>
                  </a:lnTo>
                  <a:lnTo>
                    <a:pt x="54182" y="43502"/>
                  </a:lnTo>
                  <a:lnTo>
                    <a:pt x="54182" y="43744"/>
                  </a:lnTo>
                  <a:lnTo>
                    <a:pt x="54182" y="43985"/>
                  </a:lnTo>
                  <a:lnTo>
                    <a:pt x="54242" y="44166"/>
                  </a:lnTo>
                  <a:lnTo>
                    <a:pt x="54363" y="44407"/>
                  </a:lnTo>
                  <a:lnTo>
                    <a:pt x="54483" y="44588"/>
                  </a:lnTo>
                  <a:lnTo>
                    <a:pt x="54665" y="44709"/>
                  </a:lnTo>
                  <a:lnTo>
                    <a:pt x="54906" y="44830"/>
                  </a:lnTo>
                  <a:lnTo>
                    <a:pt x="55087" y="44890"/>
                  </a:lnTo>
                  <a:lnTo>
                    <a:pt x="55570" y="44890"/>
                  </a:lnTo>
                  <a:lnTo>
                    <a:pt x="55751" y="44830"/>
                  </a:lnTo>
                  <a:lnTo>
                    <a:pt x="55992" y="44709"/>
                  </a:lnTo>
                  <a:lnTo>
                    <a:pt x="56173" y="44588"/>
                  </a:lnTo>
                  <a:lnTo>
                    <a:pt x="56294" y="44407"/>
                  </a:lnTo>
                  <a:lnTo>
                    <a:pt x="56414" y="44166"/>
                  </a:lnTo>
                  <a:lnTo>
                    <a:pt x="56475" y="43985"/>
                  </a:lnTo>
                  <a:lnTo>
                    <a:pt x="56475" y="43744"/>
                  </a:lnTo>
                  <a:lnTo>
                    <a:pt x="56475" y="43502"/>
                  </a:lnTo>
                  <a:lnTo>
                    <a:pt x="56414" y="43321"/>
                  </a:lnTo>
                  <a:lnTo>
                    <a:pt x="56294" y="43080"/>
                  </a:lnTo>
                  <a:lnTo>
                    <a:pt x="56173" y="42899"/>
                  </a:lnTo>
                  <a:lnTo>
                    <a:pt x="55992" y="42778"/>
                  </a:lnTo>
                  <a:lnTo>
                    <a:pt x="55751" y="42658"/>
                  </a:lnTo>
                  <a:lnTo>
                    <a:pt x="55570" y="42597"/>
                  </a:lnTo>
                  <a:close/>
                  <a:moveTo>
                    <a:pt x="60879" y="42597"/>
                  </a:moveTo>
                  <a:lnTo>
                    <a:pt x="60698" y="42658"/>
                  </a:lnTo>
                  <a:lnTo>
                    <a:pt x="60457" y="42778"/>
                  </a:lnTo>
                  <a:lnTo>
                    <a:pt x="60276" y="42899"/>
                  </a:lnTo>
                  <a:lnTo>
                    <a:pt x="60155" y="43080"/>
                  </a:lnTo>
                  <a:lnTo>
                    <a:pt x="60034" y="43321"/>
                  </a:lnTo>
                  <a:lnTo>
                    <a:pt x="59974" y="43502"/>
                  </a:lnTo>
                  <a:lnTo>
                    <a:pt x="59974" y="43744"/>
                  </a:lnTo>
                  <a:lnTo>
                    <a:pt x="59974" y="43985"/>
                  </a:lnTo>
                  <a:lnTo>
                    <a:pt x="60034" y="44166"/>
                  </a:lnTo>
                  <a:lnTo>
                    <a:pt x="60155" y="44407"/>
                  </a:lnTo>
                  <a:lnTo>
                    <a:pt x="60276" y="44588"/>
                  </a:lnTo>
                  <a:lnTo>
                    <a:pt x="60457" y="44709"/>
                  </a:lnTo>
                  <a:lnTo>
                    <a:pt x="60698" y="44830"/>
                  </a:lnTo>
                  <a:lnTo>
                    <a:pt x="60879" y="44890"/>
                  </a:lnTo>
                  <a:lnTo>
                    <a:pt x="61362" y="44890"/>
                  </a:lnTo>
                  <a:lnTo>
                    <a:pt x="61543" y="44830"/>
                  </a:lnTo>
                  <a:lnTo>
                    <a:pt x="61784" y="44709"/>
                  </a:lnTo>
                  <a:lnTo>
                    <a:pt x="61965" y="44588"/>
                  </a:lnTo>
                  <a:lnTo>
                    <a:pt x="62086" y="44407"/>
                  </a:lnTo>
                  <a:lnTo>
                    <a:pt x="62206" y="44166"/>
                  </a:lnTo>
                  <a:lnTo>
                    <a:pt x="62267" y="43985"/>
                  </a:lnTo>
                  <a:lnTo>
                    <a:pt x="62267" y="43744"/>
                  </a:lnTo>
                  <a:lnTo>
                    <a:pt x="62267" y="43502"/>
                  </a:lnTo>
                  <a:lnTo>
                    <a:pt x="62206" y="43321"/>
                  </a:lnTo>
                  <a:lnTo>
                    <a:pt x="62086" y="43080"/>
                  </a:lnTo>
                  <a:lnTo>
                    <a:pt x="61965" y="42899"/>
                  </a:lnTo>
                  <a:lnTo>
                    <a:pt x="61784" y="42778"/>
                  </a:lnTo>
                  <a:lnTo>
                    <a:pt x="61543" y="42658"/>
                  </a:lnTo>
                  <a:lnTo>
                    <a:pt x="61362" y="42597"/>
                  </a:lnTo>
                  <a:close/>
                  <a:moveTo>
                    <a:pt x="66671" y="42597"/>
                  </a:moveTo>
                  <a:lnTo>
                    <a:pt x="66490" y="42658"/>
                  </a:lnTo>
                  <a:lnTo>
                    <a:pt x="66249" y="42778"/>
                  </a:lnTo>
                  <a:lnTo>
                    <a:pt x="66068" y="42899"/>
                  </a:lnTo>
                  <a:lnTo>
                    <a:pt x="65947" y="43080"/>
                  </a:lnTo>
                  <a:lnTo>
                    <a:pt x="65827" y="43321"/>
                  </a:lnTo>
                  <a:lnTo>
                    <a:pt x="65766" y="43502"/>
                  </a:lnTo>
                  <a:lnTo>
                    <a:pt x="65766" y="43744"/>
                  </a:lnTo>
                  <a:lnTo>
                    <a:pt x="65766" y="43985"/>
                  </a:lnTo>
                  <a:lnTo>
                    <a:pt x="65827" y="44166"/>
                  </a:lnTo>
                  <a:lnTo>
                    <a:pt x="65947" y="44407"/>
                  </a:lnTo>
                  <a:lnTo>
                    <a:pt x="66068" y="44588"/>
                  </a:lnTo>
                  <a:lnTo>
                    <a:pt x="66249" y="44709"/>
                  </a:lnTo>
                  <a:lnTo>
                    <a:pt x="66490" y="44830"/>
                  </a:lnTo>
                  <a:lnTo>
                    <a:pt x="66671" y="44890"/>
                  </a:lnTo>
                  <a:lnTo>
                    <a:pt x="67154" y="44890"/>
                  </a:lnTo>
                  <a:lnTo>
                    <a:pt x="67335" y="44830"/>
                  </a:lnTo>
                  <a:lnTo>
                    <a:pt x="67576" y="44709"/>
                  </a:lnTo>
                  <a:lnTo>
                    <a:pt x="67757" y="44588"/>
                  </a:lnTo>
                  <a:lnTo>
                    <a:pt x="67878" y="44407"/>
                  </a:lnTo>
                  <a:lnTo>
                    <a:pt x="67999" y="44166"/>
                  </a:lnTo>
                  <a:lnTo>
                    <a:pt x="68059" y="43985"/>
                  </a:lnTo>
                  <a:lnTo>
                    <a:pt x="68059" y="43744"/>
                  </a:lnTo>
                  <a:lnTo>
                    <a:pt x="68059" y="43502"/>
                  </a:lnTo>
                  <a:lnTo>
                    <a:pt x="67999" y="43321"/>
                  </a:lnTo>
                  <a:lnTo>
                    <a:pt x="67878" y="43080"/>
                  </a:lnTo>
                  <a:lnTo>
                    <a:pt x="67757" y="42899"/>
                  </a:lnTo>
                  <a:lnTo>
                    <a:pt x="67576" y="42778"/>
                  </a:lnTo>
                  <a:lnTo>
                    <a:pt x="67335" y="42658"/>
                  </a:lnTo>
                  <a:lnTo>
                    <a:pt x="67154" y="42597"/>
                  </a:lnTo>
                  <a:close/>
                  <a:moveTo>
                    <a:pt x="72464" y="42597"/>
                  </a:moveTo>
                  <a:lnTo>
                    <a:pt x="72283" y="42658"/>
                  </a:lnTo>
                  <a:lnTo>
                    <a:pt x="72041" y="42778"/>
                  </a:lnTo>
                  <a:lnTo>
                    <a:pt x="71860" y="42899"/>
                  </a:lnTo>
                  <a:lnTo>
                    <a:pt x="71740" y="43080"/>
                  </a:lnTo>
                  <a:lnTo>
                    <a:pt x="71619" y="43321"/>
                  </a:lnTo>
                  <a:lnTo>
                    <a:pt x="71559" y="43502"/>
                  </a:lnTo>
                  <a:lnTo>
                    <a:pt x="71559" y="43744"/>
                  </a:lnTo>
                  <a:lnTo>
                    <a:pt x="71559" y="43985"/>
                  </a:lnTo>
                  <a:lnTo>
                    <a:pt x="71619" y="44166"/>
                  </a:lnTo>
                  <a:lnTo>
                    <a:pt x="71740" y="44407"/>
                  </a:lnTo>
                  <a:lnTo>
                    <a:pt x="71860" y="44588"/>
                  </a:lnTo>
                  <a:lnTo>
                    <a:pt x="72041" y="44709"/>
                  </a:lnTo>
                  <a:lnTo>
                    <a:pt x="72283" y="44830"/>
                  </a:lnTo>
                  <a:lnTo>
                    <a:pt x="72464" y="44890"/>
                  </a:lnTo>
                  <a:lnTo>
                    <a:pt x="72946" y="44890"/>
                  </a:lnTo>
                  <a:lnTo>
                    <a:pt x="73127" y="44830"/>
                  </a:lnTo>
                  <a:lnTo>
                    <a:pt x="73369" y="44709"/>
                  </a:lnTo>
                  <a:lnTo>
                    <a:pt x="73550" y="44588"/>
                  </a:lnTo>
                  <a:lnTo>
                    <a:pt x="73670" y="44407"/>
                  </a:lnTo>
                  <a:lnTo>
                    <a:pt x="73791" y="44166"/>
                  </a:lnTo>
                  <a:lnTo>
                    <a:pt x="73851" y="43985"/>
                  </a:lnTo>
                  <a:lnTo>
                    <a:pt x="73851" y="43744"/>
                  </a:lnTo>
                  <a:lnTo>
                    <a:pt x="73851" y="43502"/>
                  </a:lnTo>
                  <a:lnTo>
                    <a:pt x="73791" y="43321"/>
                  </a:lnTo>
                  <a:lnTo>
                    <a:pt x="73670" y="43080"/>
                  </a:lnTo>
                  <a:lnTo>
                    <a:pt x="73550" y="42899"/>
                  </a:lnTo>
                  <a:lnTo>
                    <a:pt x="73369" y="42778"/>
                  </a:lnTo>
                  <a:lnTo>
                    <a:pt x="73127" y="42658"/>
                  </a:lnTo>
                  <a:lnTo>
                    <a:pt x="72946" y="42597"/>
                  </a:lnTo>
                  <a:close/>
                  <a:moveTo>
                    <a:pt x="724" y="45554"/>
                  </a:moveTo>
                  <a:lnTo>
                    <a:pt x="1147" y="47424"/>
                  </a:lnTo>
                  <a:lnTo>
                    <a:pt x="1267" y="47243"/>
                  </a:lnTo>
                  <a:lnTo>
                    <a:pt x="1388" y="47062"/>
                  </a:lnTo>
                  <a:lnTo>
                    <a:pt x="1448" y="46881"/>
                  </a:lnTo>
                  <a:lnTo>
                    <a:pt x="1448" y="46640"/>
                  </a:lnTo>
                  <a:lnTo>
                    <a:pt x="1388" y="46278"/>
                  </a:lnTo>
                  <a:lnTo>
                    <a:pt x="1267" y="45976"/>
                  </a:lnTo>
                  <a:lnTo>
                    <a:pt x="1026" y="45735"/>
                  </a:lnTo>
                  <a:lnTo>
                    <a:pt x="724" y="45554"/>
                  </a:lnTo>
                  <a:close/>
                  <a:moveTo>
                    <a:pt x="75179" y="45554"/>
                  </a:moveTo>
                  <a:lnTo>
                    <a:pt x="74877" y="45735"/>
                  </a:lnTo>
                  <a:lnTo>
                    <a:pt x="74636" y="45976"/>
                  </a:lnTo>
                  <a:lnTo>
                    <a:pt x="74515" y="46278"/>
                  </a:lnTo>
                  <a:lnTo>
                    <a:pt x="74455" y="46640"/>
                  </a:lnTo>
                  <a:lnTo>
                    <a:pt x="74455" y="46881"/>
                  </a:lnTo>
                  <a:lnTo>
                    <a:pt x="74515" y="47062"/>
                  </a:lnTo>
                  <a:lnTo>
                    <a:pt x="74636" y="47303"/>
                  </a:lnTo>
                  <a:lnTo>
                    <a:pt x="74756" y="47424"/>
                  </a:lnTo>
                  <a:lnTo>
                    <a:pt x="75179" y="45554"/>
                  </a:lnTo>
                  <a:close/>
                  <a:moveTo>
                    <a:pt x="5853" y="45493"/>
                  </a:moveTo>
                  <a:lnTo>
                    <a:pt x="5672" y="45554"/>
                  </a:lnTo>
                  <a:lnTo>
                    <a:pt x="5431" y="45674"/>
                  </a:lnTo>
                  <a:lnTo>
                    <a:pt x="5250" y="45795"/>
                  </a:lnTo>
                  <a:lnTo>
                    <a:pt x="5129" y="45976"/>
                  </a:lnTo>
                  <a:lnTo>
                    <a:pt x="5008" y="46217"/>
                  </a:lnTo>
                  <a:lnTo>
                    <a:pt x="4948" y="46398"/>
                  </a:lnTo>
                  <a:lnTo>
                    <a:pt x="4948" y="46640"/>
                  </a:lnTo>
                  <a:lnTo>
                    <a:pt x="4948" y="46881"/>
                  </a:lnTo>
                  <a:lnTo>
                    <a:pt x="5008" y="47062"/>
                  </a:lnTo>
                  <a:lnTo>
                    <a:pt x="5129" y="47303"/>
                  </a:lnTo>
                  <a:lnTo>
                    <a:pt x="5250" y="47484"/>
                  </a:lnTo>
                  <a:lnTo>
                    <a:pt x="5431" y="47605"/>
                  </a:lnTo>
                  <a:lnTo>
                    <a:pt x="5672" y="47726"/>
                  </a:lnTo>
                  <a:lnTo>
                    <a:pt x="5853" y="47786"/>
                  </a:lnTo>
                  <a:lnTo>
                    <a:pt x="6336" y="47786"/>
                  </a:lnTo>
                  <a:lnTo>
                    <a:pt x="6517" y="47726"/>
                  </a:lnTo>
                  <a:lnTo>
                    <a:pt x="6758" y="47605"/>
                  </a:lnTo>
                  <a:lnTo>
                    <a:pt x="6939" y="47484"/>
                  </a:lnTo>
                  <a:lnTo>
                    <a:pt x="7060" y="47303"/>
                  </a:lnTo>
                  <a:lnTo>
                    <a:pt x="7180" y="47062"/>
                  </a:lnTo>
                  <a:lnTo>
                    <a:pt x="7241" y="46881"/>
                  </a:lnTo>
                  <a:lnTo>
                    <a:pt x="7241" y="46640"/>
                  </a:lnTo>
                  <a:lnTo>
                    <a:pt x="7241" y="46398"/>
                  </a:lnTo>
                  <a:lnTo>
                    <a:pt x="7180" y="46217"/>
                  </a:lnTo>
                  <a:lnTo>
                    <a:pt x="7060" y="45976"/>
                  </a:lnTo>
                  <a:lnTo>
                    <a:pt x="6939" y="45795"/>
                  </a:lnTo>
                  <a:lnTo>
                    <a:pt x="6758" y="45674"/>
                  </a:lnTo>
                  <a:lnTo>
                    <a:pt x="6517" y="45554"/>
                  </a:lnTo>
                  <a:lnTo>
                    <a:pt x="6336" y="45493"/>
                  </a:lnTo>
                  <a:close/>
                  <a:moveTo>
                    <a:pt x="11645" y="45493"/>
                  </a:moveTo>
                  <a:lnTo>
                    <a:pt x="11464" y="45554"/>
                  </a:lnTo>
                  <a:lnTo>
                    <a:pt x="11223" y="45674"/>
                  </a:lnTo>
                  <a:lnTo>
                    <a:pt x="11042" y="45795"/>
                  </a:lnTo>
                  <a:lnTo>
                    <a:pt x="10921" y="45976"/>
                  </a:lnTo>
                  <a:lnTo>
                    <a:pt x="10800" y="46217"/>
                  </a:lnTo>
                  <a:lnTo>
                    <a:pt x="10740" y="46398"/>
                  </a:lnTo>
                  <a:lnTo>
                    <a:pt x="10740" y="46640"/>
                  </a:lnTo>
                  <a:lnTo>
                    <a:pt x="10740" y="46881"/>
                  </a:lnTo>
                  <a:lnTo>
                    <a:pt x="10800" y="47062"/>
                  </a:lnTo>
                  <a:lnTo>
                    <a:pt x="10921" y="47303"/>
                  </a:lnTo>
                  <a:lnTo>
                    <a:pt x="11042" y="47484"/>
                  </a:lnTo>
                  <a:lnTo>
                    <a:pt x="11223" y="47605"/>
                  </a:lnTo>
                  <a:lnTo>
                    <a:pt x="11464" y="47726"/>
                  </a:lnTo>
                  <a:lnTo>
                    <a:pt x="11645" y="47786"/>
                  </a:lnTo>
                  <a:lnTo>
                    <a:pt x="12128" y="47786"/>
                  </a:lnTo>
                  <a:lnTo>
                    <a:pt x="12309" y="47726"/>
                  </a:lnTo>
                  <a:lnTo>
                    <a:pt x="12550" y="47605"/>
                  </a:lnTo>
                  <a:lnTo>
                    <a:pt x="12731" y="47484"/>
                  </a:lnTo>
                  <a:lnTo>
                    <a:pt x="12852" y="47303"/>
                  </a:lnTo>
                  <a:lnTo>
                    <a:pt x="12973" y="47062"/>
                  </a:lnTo>
                  <a:lnTo>
                    <a:pt x="13033" y="46881"/>
                  </a:lnTo>
                  <a:lnTo>
                    <a:pt x="13033" y="46640"/>
                  </a:lnTo>
                  <a:lnTo>
                    <a:pt x="13033" y="46398"/>
                  </a:lnTo>
                  <a:lnTo>
                    <a:pt x="12973" y="46217"/>
                  </a:lnTo>
                  <a:lnTo>
                    <a:pt x="12852" y="45976"/>
                  </a:lnTo>
                  <a:lnTo>
                    <a:pt x="12731" y="45795"/>
                  </a:lnTo>
                  <a:lnTo>
                    <a:pt x="12550" y="45674"/>
                  </a:lnTo>
                  <a:lnTo>
                    <a:pt x="12309" y="45554"/>
                  </a:lnTo>
                  <a:lnTo>
                    <a:pt x="12128" y="45493"/>
                  </a:lnTo>
                  <a:close/>
                  <a:moveTo>
                    <a:pt x="17437" y="45493"/>
                  </a:moveTo>
                  <a:lnTo>
                    <a:pt x="17256" y="45554"/>
                  </a:lnTo>
                  <a:lnTo>
                    <a:pt x="17015" y="45674"/>
                  </a:lnTo>
                  <a:lnTo>
                    <a:pt x="16834" y="45795"/>
                  </a:lnTo>
                  <a:lnTo>
                    <a:pt x="16713" y="45976"/>
                  </a:lnTo>
                  <a:lnTo>
                    <a:pt x="16593" y="46217"/>
                  </a:lnTo>
                  <a:lnTo>
                    <a:pt x="16532" y="46398"/>
                  </a:lnTo>
                  <a:lnTo>
                    <a:pt x="16532" y="46640"/>
                  </a:lnTo>
                  <a:lnTo>
                    <a:pt x="16532" y="46881"/>
                  </a:lnTo>
                  <a:lnTo>
                    <a:pt x="16593" y="47062"/>
                  </a:lnTo>
                  <a:lnTo>
                    <a:pt x="16713" y="47303"/>
                  </a:lnTo>
                  <a:lnTo>
                    <a:pt x="16834" y="47484"/>
                  </a:lnTo>
                  <a:lnTo>
                    <a:pt x="17015" y="47605"/>
                  </a:lnTo>
                  <a:lnTo>
                    <a:pt x="17256" y="47726"/>
                  </a:lnTo>
                  <a:lnTo>
                    <a:pt x="17437" y="47786"/>
                  </a:lnTo>
                  <a:lnTo>
                    <a:pt x="17920" y="47786"/>
                  </a:lnTo>
                  <a:lnTo>
                    <a:pt x="18101" y="47726"/>
                  </a:lnTo>
                  <a:lnTo>
                    <a:pt x="18342" y="47605"/>
                  </a:lnTo>
                  <a:lnTo>
                    <a:pt x="18523" y="47484"/>
                  </a:lnTo>
                  <a:lnTo>
                    <a:pt x="18644" y="47303"/>
                  </a:lnTo>
                  <a:lnTo>
                    <a:pt x="18765" y="47062"/>
                  </a:lnTo>
                  <a:lnTo>
                    <a:pt x="18825" y="46881"/>
                  </a:lnTo>
                  <a:lnTo>
                    <a:pt x="18825" y="46640"/>
                  </a:lnTo>
                  <a:lnTo>
                    <a:pt x="18825" y="46398"/>
                  </a:lnTo>
                  <a:lnTo>
                    <a:pt x="18765" y="46217"/>
                  </a:lnTo>
                  <a:lnTo>
                    <a:pt x="18644" y="45976"/>
                  </a:lnTo>
                  <a:lnTo>
                    <a:pt x="18523" y="45795"/>
                  </a:lnTo>
                  <a:lnTo>
                    <a:pt x="18342" y="45674"/>
                  </a:lnTo>
                  <a:lnTo>
                    <a:pt x="18101" y="45554"/>
                  </a:lnTo>
                  <a:lnTo>
                    <a:pt x="17920" y="45493"/>
                  </a:lnTo>
                  <a:close/>
                  <a:moveTo>
                    <a:pt x="23230" y="45493"/>
                  </a:moveTo>
                  <a:lnTo>
                    <a:pt x="23049" y="45554"/>
                  </a:lnTo>
                  <a:lnTo>
                    <a:pt x="22807" y="45674"/>
                  </a:lnTo>
                  <a:lnTo>
                    <a:pt x="22626" y="45795"/>
                  </a:lnTo>
                  <a:lnTo>
                    <a:pt x="22506" y="45976"/>
                  </a:lnTo>
                  <a:lnTo>
                    <a:pt x="22385" y="46217"/>
                  </a:lnTo>
                  <a:lnTo>
                    <a:pt x="22325" y="46398"/>
                  </a:lnTo>
                  <a:lnTo>
                    <a:pt x="22325" y="46640"/>
                  </a:lnTo>
                  <a:lnTo>
                    <a:pt x="22325" y="46881"/>
                  </a:lnTo>
                  <a:lnTo>
                    <a:pt x="22385" y="47062"/>
                  </a:lnTo>
                  <a:lnTo>
                    <a:pt x="22506" y="47303"/>
                  </a:lnTo>
                  <a:lnTo>
                    <a:pt x="22626" y="47484"/>
                  </a:lnTo>
                  <a:lnTo>
                    <a:pt x="22807" y="47605"/>
                  </a:lnTo>
                  <a:lnTo>
                    <a:pt x="23049" y="47726"/>
                  </a:lnTo>
                  <a:lnTo>
                    <a:pt x="23230" y="47786"/>
                  </a:lnTo>
                  <a:lnTo>
                    <a:pt x="23712" y="47786"/>
                  </a:lnTo>
                  <a:lnTo>
                    <a:pt x="23893" y="47726"/>
                  </a:lnTo>
                  <a:lnTo>
                    <a:pt x="24135" y="47605"/>
                  </a:lnTo>
                  <a:lnTo>
                    <a:pt x="24316" y="47484"/>
                  </a:lnTo>
                  <a:lnTo>
                    <a:pt x="24436" y="47303"/>
                  </a:lnTo>
                  <a:lnTo>
                    <a:pt x="24557" y="47062"/>
                  </a:lnTo>
                  <a:lnTo>
                    <a:pt x="24617" y="46881"/>
                  </a:lnTo>
                  <a:lnTo>
                    <a:pt x="24617" y="46640"/>
                  </a:lnTo>
                  <a:lnTo>
                    <a:pt x="24617" y="46398"/>
                  </a:lnTo>
                  <a:lnTo>
                    <a:pt x="24557" y="46217"/>
                  </a:lnTo>
                  <a:lnTo>
                    <a:pt x="24436" y="45976"/>
                  </a:lnTo>
                  <a:lnTo>
                    <a:pt x="24316" y="45795"/>
                  </a:lnTo>
                  <a:lnTo>
                    <a:pt x="24135" y="45674"/>
                  </a:lnTo>
                  <a:lnTo>
                    <a:pt x="23893" y="45554"/>
                  </a:lnTo>
                  <a:lnTo>
                    <a:pt x="23712" y="45493"/>
                  </a:lnTo>
                  <a:close/>
                  <a:moveTo>
                    <a:pt x="29022" y="45493"/>
                  </a:moveTo>
                  <a:lnTo>
                    <a:pt x="28841" y="45554"/>
                  </a:lnTo>
                  <a:lnTo>
                    <a:pt x="28599" y="45674"/>
                  </a:lnTo>
                  <a:lnTo>
                    <a:pt x="28418" y="45795"/>
                  </a:lnTo>
                  <a:lnTo>
                    <a:pt x="28298" y="45976"/>
                  </a:lnTo>
                  <a:lnTo>
                    <a:pt x="28177" y="46217"/>
                  </a:lnTo>
                  <a:lnTo>
                    <a:pt x="28117" y="46398"/>
                  </a:lnTo>
                  <a:lnTo>
                    <a:pt x="28117" y="46640"/>
                  </a:lnTo>
                  <a:lnTo>
                    <a:pt x="28117" y="46881"/>
                  </a:lnTo>
                  <a:lnTo>
                    <a:pt x="28177" y="47062"/>
                  </a:lnTo>
                  <a:lnTo>
                    <a:pt x="28298" y="47303"/>
                  </a:lnTo>
                  <a:lnTo>
                    <a:pt x="28418" y="47484"/>
                  </a:lnTo>
                  <a:lnTo>
                    <a:pt x="28599" y="47605"/>
                  </a:lnTo>
                  <a:lnTo>
                    <a:pt x="28841" y="47726"/>
                  </a:lnTo>
                  <a:lnTo>
                    <a:pt x="29022" y="47786"/>
                  </a:lnTo>
                  <a:lnTo>
                    <a:pt x="29505" y="47786"/>
                  </a:lnTo>
                  <a:lnTo>
                    <a:pt x="29686" y="47726"/>
                  </a:lnTo>
                  <a:lnTo>
                    <a:pt x="29927" y="47605"/>
                  </a:lnTo>
                  <a:lnTo>
                    <a:pt x="30108" y="47484"/>
                  </a:lnTo>
                  <a:lnTo>
                    <a:pt x="30229" y="47303"/>
                  </a:lnTo>
                  <a:lnTo>
                    <a:pt x="30349" y="47062"/>
                  </a:lnTo>
                  <a:lnTo>
                    <a:pt x="30410" y="46881"/>
                  </a:lnTo>
                  <a:lnTo>
                    <a:pt x="30410" y="46640"/>
                  </a:lnTo>
                  <a:lnTo>
                    <a:pt x="30410" y="46398"/>
                  </a:lnTo>
                  <a:lnTo>
                    <a:pt x="30349" y="46217"/>
                  </a:lnTo>
                  <a:lnTo>
                    <a:pt x="30229" y="45976"/>
                  </a:lnTo>
                  <a:lnTo>
                    <a:pt x="30108" y="45795"/>
                  </a:lnTo>
                  <a:lnTo>
                    <a:pt x="29927" y="45674"/>
                  </a:lnTo>
                  <a:lnTo>
                    <a:pt x="29686" y="45554"/>
                  </a:lnTo>
                  <a:lnTo>
                    <a:pt x="29505" y="45493"/>
                  </a:lnTo>
                  <a:close/>
                  <a:moveTo>
                    <a:pt x="34814" y="45493"/>
                  </a:moveTo>
                  <a:lnTo>
                    <a:pt x="34633" y="45554"/>
                  </a:lnTo>
                  <a:lnTo>
                    <a:pt x="34392" y="45674"/>
                  </a:lnTo>
                  <a:lnTo>
                    <a:pt x="34211" y="45795"/>
                  </a:lnTo>
                  <a:lnTo>
                    <a:pt x="34090" y="45976"/>
                  </a:lnTo>
                  <a:lnTo>
                    <a:pt x="33969" y="46217"/>
                  </a:lnTo>
                  <a:lnTo>
                    <a:pt x="33909" y="46398"/>
                  </a:lnTo>
                  <a:lnTo>
                    <a:pt x="33909" y="46640"/>
                  </a:lnTo>
                  <a:lnTo>
                    <a:pt x="33909" y="46881"/>
                  </a:lnTo>
                  <a:lnTo>
                    <a:pt x="33969" y="47062"/>
                  </a:lnTo>
                  <a:lnTo>
                    <a:pt x="34090" y="47303"/>
                  </a:lnTo>
                  <a:lnTo>
                    <a:pt x="34211" y="47484"/>
                  </a:lnTo>
                  <a:lnTo>
                    <a:pt x="34392" y="47605"/>
                  </a:lnTo>
                  <a:lnTo>
                    <a:pt x="34633" y="47726"/>
                  </a:lnTo>
                  <a:lnTo>
                    <a:pt x="34814" y="47786"/>
                  </a:lnTo>
                  <a:lnTo>
                    <a:pt x="35297" y="47786"/>
                  </a:lnTo>
                  <a:lnTo>
                    <a:pt x="35478" y="47726"/>
                  </a:lnTo>
                  <a:lnTo>
                    <a:pt x="35719" y="47605"/>
                  </a:lnTo>
                  <a:lnTo>
                    <a:pt x="35900" y="47484"/>
                  </a:lnTo>
                  <a:lnTo>
                    <a:pt x="36021" y="47303"/>
                  </a:lnTo>
                  <a:lnTo>
                    <a:pt x="36141" y="47062"/>
                  </a:lnTo>
                  <a:lnTo>
                    <a:pt x="36202" y="46881"/>
                  </a:lnTo>
                  <a:lnTo>
                    <a:pt x="36202" y="46640"/>
                  </a:lnTo>
                  <a:lnTo>
                    <a:pt x="36202" y="46398"/>
                  </a:lnTo>
                  <a:lnTo>
                    <a:pt x="36141" y="46217"/>
                  </a:lnTo>
                  <a:lnTo>
                    <a:pt x="36021" y="45976"/>
                  </a:lnTo>
                  <a:lnTo>
                    <a:pt x="35900" y="45795"/>
                  </a:lnTo>
                  <a:lnTo>
                    <a:pt x="35719" y="45674"/>
                  </a:lnTo>
                  <a:lnTo>
                    <a:pt x="35478" y="45554"/>
                  </a:lnTo>
                  <a:lnTo>
                    <a:pt x="35297" y="45493"/>
                  </a:lnTo>
                  <a:close/>
                  <a:moveTo>
                    <a:pt x="40606" y="45493"/>
                  </a:moveTo>
                  <a:lnTo>
                    <a:pt x="40425" y="45554"/>
                  </a:lnTo>
                  <a:lnTo>
                    <a:pt x="40184" y="45674"/>
                  </a:lnTo>
                  <a:lnTo>
                    <a:pt x="40003" y="45795"/>
                  </a:lnTo>
                  <a:lnTo>
                    <a:pt x="39882" y="45976"/>
                  </a:lnTo>
                  <a:lnTo>
                    <a:pt x="39762" y="46217"/>
                  </a:lnTo>
                  <a:lnTo>
                    <a:pt x="39701" y="46398"/>
                  </a:lnTo>
                  <a:lnTo>
                    <a:pt x="39701" y="46640"/>
                  </a:lnTo>
                  <a:lnTo>
                    <a:pt x="39701" y="46881"/>
                  </a:lnTo>
                  <a:lnTo>
                    <a:pt x="39762" y="47062"/>
                  </a:lnTo>
                  <a:lnTo>
                    <a:pt x="39882" y="47303"/>
                  </a:lnTo>
                  <a:lnTo>
                    <a:pt x="40003" y="47484"/>
                  </a:lnTo>
                  <a:lnTo>
                    <a:pt x="40184" y="47605"/>
                  </a:lnTo>
                  <a:lnTo>
                    <a:pt x="40425" y="47726"/>
                  </a:lnTo>
                  <a:lnTo>
                    <a:pt x="40606" y="47786"/>
                  </a:lnTo>
                  <a:lnTo>
                    <a:pt x="41089" y="47786"/>
                  </a:lnTo>
                  <a:lnTo>
                    <a:pt x="41270" y="47726"/>
                  </a:lnTo>
                  <a:lnTo>
                    <a:pt x="41511" y="47605"/>
                  </a:lnTo>
                  <a:lnTo>
                    <a:pt x="41692" y="47484"/>
                  </a:lnTo>
                  <a:lnTo>
                    <a:pt x="41813" y="47303"/>
                  </a:lnTo>
                  <a:lnTo>
                    <a:pt x="41934" y="47062"/>
                  </a:lnTo>
                  <a:lnTo>
                    <a:pt x="41994" y="46881"/>
                  </a:lnTo>
                  <a:lnTo>
                    <a:pt x="41994" y="46640"/>
                  </a:lnTo>
                  <a:lnTo>
                    <a:pt x="41994" y="46398"/>
                  </a:lnTo>
                  <a:lnTo>
                    <a:pt x="41934" y="46217"/>
                  </a:lnTo>
                  <a:lnTo>
                    <a:pt x="41813" y="45976"/>
                  </a:lnTo>
                  <a:lnTo>
                    <a:pt x="41692" y="45795"/>
                  </a:lnTo>
                  <a:lnTo>
                    <a:pt x="41511" y="45674"/>
                  </a:lnTo>
                  <a:lnTo>
                    <a:pt x="41270" y="45554"/>
                  </a:lnTo>
                  <a:lnTo>
                    <a:pt x="41089" y="45493"/>
                  </a:lnTo>
                  <a:close/>
                  <a:moveTo>
                    <a:pt x="46399" y="45493"/>
                  </a:moveTo>
                  <a:lnTo>
                    <a:pt x="46218" y="45554"/>
                  </a:lnTo>
                  <a:lnTo>
                    <a:pt x="45976" y="45674"/>
                  </a:lnTo>
                  <a:lnTo>
                    <a:pt x="45795" y="45795"/>
                  </a:lnTo>
                  <a:lnTo>
                    <a:pt x="45674" y="45976"/>
                  </a:lnTo>
                  <a:lnTo>
                    <a:pt x="45554" y="46217"/>
                  </a:lnTo>
                  <a:lnTo>
                    <a:pt x="45493" y="46398"/>
                  </a:lnTo>
                  <a:lnTo>
                    <a:pt x="45493" y="46640"/>
                  </a:lnTo>
                  <a:lnTo>
                    <a:pt x="45493" y="46881"/>
                  </a:lnTo>
                  <a:lnTo>
                    <a:pt x="45554" y="47062"/>
                  </a:lnTo>
                  <a:lnTo>
                    <a:pt x="45674" y="47303"/>
                  </a:lnTo>
                  <a:lnTo>
                    <a:pt x="45795" y="47484"/>
                  </a:lnTo>
                  <a:lnTo>
                    <a:pt x="45976" y="47605"/>
                  </a:lnTo>
                  <a:lnTo>
                    <a:pt x="46218" y="47726"/>
                  </a:lnTo>
                  <a:lnTo>
                    <a:pt x="46399" y="47786"/>
                  </a:lnTo>
                  <a:lnTo>
                    <a:pt x="46881" y="47786"/>
                  </a:lnTo>
                  <a:lnTo>
                    <a:pt x="47062" y="47726"/>
                  </a:lnTo>
                  <a:lnTo>
                    <a:pt x="47304" y="47605"/>
                  </a:lnTo>
                  <a:lnTo>
                    <a:pt x="47485" y="47484"/>
                  </a:lnTo>
                  <a:lnTo>
                    <a:pt x="47605" y="47303"/>
                  </a:lnTo>
                  <a:lnTo>
                    <a:pt x="47726" y="47062"/>
                  </a:lnTo>
                  <a:lnTo>
                    <a:pt x="47786" y="46881"/>
                  </a:lnTo>
                  <a:lnTo>
                    <a:pt x="47786" y="46640"/>
                  </a:lnTo>
                  <a:lnTo>
                    <a:pt x="47786" y="46398"/>
                  </a:lnTo>
                  <a:lnTo>
                    <a:pt x="47726" y="46217"/>
                  </a:lnTo>
                  <a:lnTo>
                    <a:pt x="47605" y="45976"/>
                  </a:lnTo>
                  <a:lnTo>
                    <a:pt x="47485" y="45795"/>
                  </a:lnTo>
                  <a:lnTo>
                    <a:pt x="47304" y="45674"/>
                  </a:lnTo>
                  <a:lnTo>
                    <a:pt x="47062" y="45554"/>
                  </a:lnTo>
                  <a:lnTo>
                    <a:pt x="46881" y="45493"/>
                  </a:lnTo>
                  <a:close/>
                  <a:moveTo>
                    <a:pt x="52191" y="45493"/>
                  </a:moveTo>
                  <a:lnTo>
                    <a:pt x="52010" y="45554"/>
                  </a:lnTo>
                  <a:lnTo>
                    <a:pt x="51768" y="45674"/>
                  </a:lnTo>
                  <a:lnTo>
                    <a:pt x="51587" y="45795"/>
                  </a:lnTo>
                  <a:lnTo>
                    <a:pt x="51467" y="45976"/>
                  </a:lnTo>
                  <a:lnTo>
                    <a:pt x="51346" y="46217"/>
                  </a:lnTo>
                  <a:lnTo>
                    <a:pt x="51286" y="46398"/>
                  </a:lnTo>
                  <a:lnTo>
                    <a:pt x="51286" y="46640"/>
                  </a:lnTo>
                  <a:lnTo>
                    <a:pt x="51286" y="46881"/>
                  </a:lnTo>
                  <a:lnTo>
                    <a:pt x="51346" y="47062"/>
                  </a:lnTo>
                  <a:lnTo>
                    <a:pt x="51467" y="47303"/>
                  </a:lnTo>
                  <a:lnTo>
                    <a:pt x="51587" y="47484"/>
                  </a:lnTo>
                  <a:lnTo>
                    <a:pt x="51768" y="47605"/>
                  </a:lnTo>
                  <a:lnTo>
                    <a:pt x="52010" y="47726"/>
                  </a:lnTo>
                  <a:lnTo>
                    <a:pt x="52191" y="47786"/>
                  </a:lnTo>
                  <a:lnTo>
                    <a:pt x="52673" y="47786"/>
                  </a:lnTo>
                  <a:lnTo>
                    <a:pt x="52854" y="47726"/>
                  </a:lnTo>
                  <a:lnTo>
                    <a:pt x="53096" y="47605"/>
                  </a:lnTo>
                  <a:lnTo>
                    <a:pt x="53277" y="47484"/>
                  </a:lnTo>
                  <a:lnTo>
                    <a:pt x="53397" y="47303"/>
                  </a:lnTo>
                  <a:lnTo>
                    <a:pt x="53518" y="47062"/>
                  </a:lnTo>
                  <a:lnTo>
                    <a:pt x="53578" y="46881"/>
                  </a:lnTo>
                  <a:lnTo>
                    <a:pt x="53578" y="46640"/>
                  </a:lnTo>
                  <a:lnTo>
                    <a:pt x="53578" y="46398"/>
                  </a:lnTo>
                  <a:lnTo>
                    <a:pt x="53518" y="46217"/>
                  </a:lnTo>
                  <a:lnTo>
                    <a:pt x="53397" y="45976"/>
                  </a:lnTo>
                  <a:lnTo>
                    <a:pt x="53277" y="45795"/>
                  </a:lnTo>
                  <a:lnTo>
                    <a:pt x="53096" y="45674"/>
                  </a:lnTo>
                  <a:lnTo>
                    <a:pt x="52854" y="45554"/>
                  </a:lnTo>
                  <a:lnTo>
                    <a:pt x="52673" y="45493"/>
                  </a:lnTo>
                  <a:close/>
                  <a:moveTo>
                    <a:pt x="57983" y="45493"/>
                  </a:moveTo>
                  <a:lnTo>
                    <a:pt x="57802" y="45554"/>
                  </a:lnTo>
                  <a:lnTo>
                    <a:pt x="57561" y="45674"/>
                  </a:lnTo>
                  <a:lnTo>
                    <a:pt x="57380" y="45795"/>
                  </a:lnTo>
                  <a:lnTo>
                    <a:pt x="57259" y="45976"/>
                  </a:lnTo>
                  <a:lnTo>
                    <a:pt x="57138" y="46217"/>
                  </a:lnTo>
                  <a:lnTo>
                    <a:pt x="57078" y="46398"/>
                  </a:lnTo>
                  <a:lnTo>
                    <a:pt x="57078" y="46640"/>
                  </a:lnTo>
                  <a:lnTo>
                    <a:pt x="57078" y="46881"/>
                  </a:lnTo>
                  <a:lnTo>
                    <a:pt x="57138" y="47062"/>
                  </a:lnTo>
                  <a:lnTo>
                    <a:pt x="57259" y="47303"/>
                  </a:lnTo>
                  <a:lnTo>
                    <a:pt x="57380" y="47484"/>
                  </a:lnTo>
                  <a:lnTo>
                    <a:pt x="57561" y="47605"/>
                  </a:lnTo>
                  <a:lnTo>
                    <a:pt x="57802" y="47726"/>
                  </a:lnTo>
                  <a:lnTo>
                    <a:pt x="57983" y="47786"/>
                  </a:lnTo>
                  <a:lnTo>
                    <a:pt x="58466" y="47786"/>
                  </a:lnTo>
                  <a:lnTo>
                    <a:pt x="58647" y="47726"/>
                  </a:lnTo>
                  <a:lnTo>
                    <a:pt x="58888" y="47605"/>
                  </a:lnTo>
                  <a:lnTo>
                    <a:pt x="59069" y="47484"/>
                  </a:lnTo>
                  <a:lnTo>
                    <a:pt x="59190" y="47303"/>
                  </a:lnTo>
                  <a:lnTo>
                    <a:pt x="59310" y="47062"/>
                  </a:lnTo>
                  <a:lnTo>
                    <a:pt x="59371" y="46881"/>
                  </a:lnTo>
                  <a:lnTo>
                    <a:pt x="59371" y="46640"/>
                  </a:lnTo>
                  <a:lnTo>
                    <a:pt x="59371" y="46398"/>
                  </a:lnTo>
                  <a:lnTo>
                    <a:pt x="59310" y="46217"/>
                  </a:lnTo>
                  <a:lnTo>
                    <a:pt x="59190" y="45976"/>
                  </a:lnTo>
                  <a:lnTo>
                    <a:pt x="59069" y="45795"/>
                  </a:lnTo>
                  <a:lnTo>
                    <a:pt x="58888" y="45674"/>
                  </a:lnTo>
                  <a:lnTo>
                    <a:pt x="58647" y="45554"/>
                  </a:lnTo>
                  <a:lnTo>
                    <a:pt x="58466" y="45493"/>
                  </a:lnTo>
                  <a:close/>
                  <a:moveTo>
                    <a:pt x="63775" y="45493"/>
                  </a:moveTo>
                  <a:lnTo>
                    <a:pt x="63594" y="45554"/>
                  </a:lnTo>
                  <a:lnTo>
                    <a:pt x="63353" y="45674"/>
                  </a:lnTo>
                  <a:lnTo>
                    <a:pt x="63172" y="45795"/>
                  </a:lnTo>
                  <a:lnTo>
                    <a:pt x="63051" y="45976"/>
                  </a:lnTo>
                  <a:lnTo>
                    <a:pt x="62931" y="46217"/>
                  </a:lnTo>
                  <a:lnTo>
                    <a:pt x="62870" y="46398"/>
                  </a:lnTo>
                  <a:lnTo>
                    <a:pt x="62870" y="46640"/>
                  </a:lnTo>
                  <a:lnTo>
                    <a:pt x="62870" y="46881"/>
                  </a:lnTo>
                  <a:lnTo>
                    <a:pt x="62931" y="47062"/>
                  </a:lnTo>
                  <a:lnTo>
                    <a:pt x="63051" y="47303"/>
                  </a:lnTo>
                  <a:lnTo>
                    <a:pt x="63172" y="47484"/>
                  </a:lnTo>
                  <a:lnTo>
                    <a:pt x="63353" y="47605"/>
                  </a:lnTo>
                  <a:lnTo>
                    <a:pt x="63594" y="47726"/>
                  </a:lnTo>
                  <a:lnTo>
                    <a:pt x="63775" y="47786"/>
                  </a:lnTo>
                  <a:lnTo>
                    <a:pt x="64258" y="47786"/>
                  </a:lnTo>
                  <a:lnTo>
                    <a:pt x="64439" y="47726"/>
                  </a:lnTo>
                  <a:lnTo>
                    <a:pt x="64680" y="47605"/>
                  </a:lnTo>
                  <a:lnTo>
                    <a:pt x="64861" y="47484"/>
                  </a:lnTo>
                  <a:lnTo>
                    <a:pt x="64982" y="47303"/>
                  </a:lnTo>
                  <a:lnTo>
                    <a:pt x="65103" y="47062"/>
                  </a:lnTo>
                  <a:lnTo>
                    <a:pt x="65163" y="46881"/>
                  </a:lnTo>
                  <a:lnTo>
                    <a:pt x="65163" y="46640"/>
                  </a:lnTo>
                  <a:lnTo>
                    <a:pt x="65163" y="46398"/>
                  </a:lnTo>
                  <a:lnTo>
                    <a:pt x="65103" y="46217"/>
                  </a:lnTo>
                  <a:lnTo>
                    <a:pt x="64982" y="45976"/>
                  </a:lnTo>
                  <a:lnTo>
                    <a:pt x="64861" y="45795"/>
                  </a:lnTo>
                  <a:lnTo>
                    <a:pt x="64680" y="45674"/>
                  </a:lnTo>
                  <a:lnTo>
                    <a:pt x="64439" y="45554"/>
                  </a:lnTo>
                  <a:lnTo>
                    <a:pt x="64258" y="45493"/>
                  </a:lnTo>
                  <a:close/>
                  <a:moveTo>
                    <a:pt x="69567" y="45493"/>
                  </a:moveTo>
                  <a:lnTo>
                    <a:pt x="69386" y="45554"/>
                  </a:lnTo>
                  <a:lnTo>
                    <a:pt x="69145" y="45674"/>
                  </a:lnTo>
                  <a:lnTo>
                    <a:pt x="68964" y="45795"/>
                  </a:lnTo>
                  <a:lnTo>
                    <a:pt x="68843" y="45976"/>
                  </a:lnTo>
                  <a:lnTo>
                    <a:pt x="68723" y="46217"/>
                  </a:lnTo>
                  <a:lnTo>
                    <a:pt x="68662" y="46398"/>
                  </a:lnTo>
                  <a:lnTo>
                    <a:pt x="68662" y="46640"/>
                  </a:lnTo>
                  <a:lnTo>
                    <a:pt x="68662" y="46881"/>
                  </a:lnTo>
                  <a:lnTo>
                    <a:pt x="68723" y="47062"/>
                  </a:lnTo>
                  <a:lnTo>
                    <a:pt x="68843" y="47303"/>
                  </a:lnTo>
                  <a:lnTo>
                    <a:pt x="68964" y="47484"/>
                  </a:lnTo>
                  <a:lnTo>
                    <a:pt x="69145" y="47605"/>
                  </a:lnTo>
                  <a:lnTo>
                    <a:pt x="69386" y="47726"/>
                  </a:lnTo>
                  <a:lnTo>
                    <a:pt x="69567" y="47786"/>
                  </a:lnTo>
                  <a:lnTo>
                    <a:pt x="70050" y="47786"/>
                  </a:lnTo>
                  <a:lnTo>
                    <a:pt x="70231" y="47726"/>
                  </a:lnTo>
                  <a:lnTo>
                    <a:pt x="70472" y="47605"/>
                  </a:lnTo>
                  <a:lnTo>
                    <a:pt x="70653" y="47484"/>
                  </a:lnTo>
                  <a:lnTo>
                    <a:pt x="70774" y="47303"/>
                  </a:lnTo>
                  <a:lnTo>
                    <a:pt x="70895" y="47062"/>
                  </a:lnTo>
                  <a:lnTo>
                    <a:pt x="70955" y="46881"/>
                  </a:lnTo>
                  <a:lnTo>
                    <a:pt x="70955" y="46640"/>
                  </a:lnTo>
                  <a:lnTo>
                    <a:pt x="70955" y="46398"/>
                  </a:lnTo>
                  <a:lnTo>
                    <a:pt x="70895" y="46217"/>
                  </a:lnTo>
                  <a:lnTo>
                    <a:pt x="70774" y="45976"/>
                  </a:lnTo>
                  <a:lnTo>
                    <a:pt x="70653" y="45795"/>
                  </a:lnTo>
                  <a:lnTo>
                    <a:pt x="70472" y="45674"/>
                  </a:lnTo>
                  <a:lnTo>
                    <a:pt x="70231" y="45554"/>
                  </a:lnTo>
                  <a:lnTo>
                    <a:pt x="70050" y="45493"/>
                  </a:lnTo>
                  <a:close/>
                  <a:moveTo>
                    <a:pt x="2896" y="48389"/>
                  </a:moveTo>
                  <a:lnTo>
                    <a:pt x="2655" y="48510"/>
                  </a:lnTo>
                  <a:lnTo>
                    <a:pt x="2414" y="48691"/>
                  </a:lnTo>
                  <a:lnTo>
                    <a:pt x="2233" y="48872"/>
                  </a:lnTo>
                  <a:lnTo>
                    <a:pt x="2112" y="49174"/>
                  </a:lnTo>
                  <a:lnTo>
                    <a:pt x="2052" y="49536"/>
                  </a:lnTo>
                  <a:lnTo>
                    <a:pt x="2052" y="49777"/>
                  </a:lnTo>
                  <a:lnTo>
                    <a:pt x="2112" y="49958"/>
                  </a:lnTo>
                  <a:lnTo>
                    <a:pt x="2233" y="50200"/>
                  </a:lnTo>
                  <a:lnTo>
                    <a:pt x="2353" y="50381"/>
                  </a:lnTo>
                  <a:lnTo>
                    <a:pt x="2534" y="50501"/>
                  </a:lnTo>
                  <a:lnTo>
                    <a:pt x="2776" y="50622"/>
                  </a:lnTo>
                  <a:lnTo>
                    <a:pt x="2957" y="50682"/>
                  </a:lnTo>
                  <a:lnTo>
                    <a:pt x="3439" y="50682"/>
                  </a:lnTo>
                  <a:lnTo>
                    <a:pt x="3620" y="50622"/>
                  </a:lnTo>
                  <a:lnTo>
                    <a:pt x="3862" y="50501"/>
                  </a:lnTo>
                  <a:lnTo>
                    <a:pt x="4043" y="50381"/>
                  </a:lnTo>
                  <a:lnTo>
                    <a:pt x="4164" y="50200"/>
                  </a:lnTo>
                  <a:lnTo>
                    <a:pt x="4284" y="49958"/>
                  </a:lnTo>
                  <a:lnTo>
                    <a:pt x="4345" y="49777"/>
                  </a:lnTo>
                  <a:lnTo>
                    <a:pt x="4345" y="49536"/>
                  </a:lnTo>
                  <a:lnTo>
                    <a:pt x="4284" y="49174"/>
                  </a:lnTo>
                  <a:lnTo>
                    <a:pt x="4164" y="48872"/>
                  </a:lnTo>
                  <a:lnTo>
                    <a:pt x="3982" y="48691"/>
                  </a:lnTo>
                  <a:lnTo>
                    <a:pt x="3741" y="48510"/>
                  </a:lnTo>
                  <a:lnTo>
                    <a:pt x="3500" y="48389"/>
                  </a:lnTo>
                  <a:close/>
                  <a:moveTo>
                    <a:pt x="8689" y="48389"/>
                  </a:moveTo>
                  <a:lnTo>
                    <a:pt x="8447" y="48510"/>
                  </a:lnTo>
                  <a:lnTo>
                    <a:pt x="8206" y="48691"/>
                  </a:lnTo>
                  <a:lnTo>
                    <a:pt x="8025" y="48872"/>
                  </a:lnTo>
                  <a:lnTo>
                    <a:pt x="7904" y="49174"/>
                  </a:lnTo>
                  <a:lnTo>
                    <a:pt x="7844" y="49536"/>
                  </a:lnTo>
                  <a:lnTo>
                    <a:pt x="7844" y="49777"/>
                  </a:lnTo>
                  <a:lnTo>
                    <a:pt x="7904" y="49958"/>
                  </a:lnTo>
                  <a:lnTo>
                    <a:pt x="8025" y="50200"/>
                  </a:lnTo>
                  <a:lnTo>
                    <a:pt x="8146" y="50381"/>
                  </a:lnTo>
                  <a:lnTo>
                    <a:pt x="8327" y="50501"/>
                  </a:lnTo>
                  <a:lnTo>
                    <a:pt x="8568" y="50622"/>
                  </a:lnTo>
                  <a:lnTo>
                    <a:pt x="8749" y="50682"/>
                  </a:lnTo>
                  <a:lnTo>
                    <a:pt x="9232" y="50682"/>
                  </a:lnTo>
                  <a:lnTo>
                    <a:pt x="9413" y="50622"/>
                  </a:lnTo>
                  <a:lnTo>
                    <a:pt x="9654" y="50501"/>
                  </a:lnTo>
                  <a:lnTo>
                    <a:pt x="9835" y="50381"/>
                  </a:lnTo>
                  <a:lnTo>
                    <a:pt x="9956" y="50200"/>
                  </a:lnTo>
                  <a:lnTo>
                    <a:pt x="10076" y="49958"/>
                  </a:lnTo>
                  <a:lnTo>
                    <a:pt x="10137" y="49777"/>
                  </a:lnTo>
                  <a:lnTo>
                    <a:pt x="10137" y="49536"/>
                  </a:lnTo>
                  <a:lnTo>
                    <a:pt x="10076" y="49174"/>
                  </a:lnTo>
                  <a:lnTo>
                    <a:pt x="9956" y="48872"/>
                  </a:lnTo>
                  <a:lnTo>
                    <a:pt x="9775" y="48691"/>
                  </a:lnTo>
                  <a:lnTo>
                    <a:pt x="9533" y="48510"/>
                  </a:lnTo>
                  <a:lnTo>
                    <a:pt x="9292" y="48389"/>
                  </a:lnTo>
                  <a:close/>
                  <a:moveTo>
                    <a:pt x="14481" y="48389"/>
                  </a:moveTo>
                  <a:lnTo>
                    <a:pt x="14240" y="48510"/>
                  </a:lnTo>
                  <a:lnTo>
                    <a:pt x="13998" y="48691"/>
                  </a:lnTo>
                  <a:lnTo>
                    <a:pt x="13817" y="48872"/>
                  </a:lnTo>
                  <a:lnTo>
                    <a:pt x="13697" y="49174"/>
                  </a:lnTo>
                  <a:lnTo>
                    <a:pt x="13636" y="49536"/>
                  </a:lnTo>
                  <a:lnTo>
                    <a:pt x="13636" y="49777"/>
                  </a:lnTo>
                  <a:lnTo>
                    <a:pt x="13697" y="49958"/>
                  </a:lnTo>
                  <a:lnTo>
                    <a:pt x="13817" y="50200"/>
                  </a:lnTo>
                  <a:lnTo>
                    <a:pt x="13938" y="50381"/>
                  </a:lnTo>
                  <a:lnTo>
                    <a:pt x="14119" y="50501"/>
                  </a:lnTo>
                  <a:lnTo>
                    <a:pt x="14360" y="50622"/>
                  </a:lnTo>
                  <a:lnTo>
                    <a:pt x="14541" y="50682"/>
                  </a:lnTo>
                  <a:lnTo>
                    <a:pt x="15024" y="50682"/>
                  </a:lnTo>
                  <a:lnTo>
                    <a:pt x="15205" y="50622"/>
                  </a:lnTo>
                  <a:lnTo>
                    <a:pt x="15446" y="50501"/>
                  </a:lnTo>
                  <a:lnTo>
                    <a:pt x="15627" y="50381"/>
                  </a:lnTo>
                  <a:lnTo>
                    <a:pt x="15748" y="50200"/>
                  </a:lnTo>
                  <a:lnTo>
                    <a:pt x="15869" y="49958"/>
                  </a:lnTo>
                  <a:lnTo>
                    <a:pt x="15929" y="49777"/>
                  </a:lnTo>
                  <a:lnTo>
                    <a:pt x="15929" y="49536"/>
                  </a:lnTo>
                  <a:lnTo>
                    <a:pt x="15869" y="49174"/>
                  </a:lnTo>
                  <a:lnTo>
                    <a:pt x="15748" y="48872"/>
                  </a:lnTo>
                  <a:lnTo>
                    <a:pt x="15567" y="48691"/>
                  </a:lnTo>
                  <a:lnTo>
                    <a:pt x="15326" y="48510"/>
                  </a:lnTo>
                  <a:lnTo>
                    <a:pt x="15084" y="48389"/>
                  </a:lnTo>
                  <a:close/>
                  <a:moveTo>
                    <a:pt x="20273" y="48389"/>
                  </a:moveTo>
                  <a:lnTo>
                    <a:pt x="20032" y="48510"/>
                  </a:lnTo>
                  <a:lnTo>
                    <a:pt x="19790" y="48691"/>
                  </a:lnTo>
                  <a:lnTo>
                    <a:pt x="19609" y="48872"/>
                  </a:lnTo>
                  <a:lnTo>
                    <a:pt x="19489" y="49174"/>
                  </a:lnTo>
                  <a:lnTo>
                    <a:pt x="19428" y="49536"/>
                  </a:lnTo>
                  <a:lnTo>
                    <a:pt x="19428" y="49777"/>
                  </a:lnTo>
                  <a:lnTo>
                    <a:pt x="19489" y="49958"/>
                  </a:lnTo>
                  <a:lnTo>
                    <a:pt x="19609" y="50200"/>
                  </a:lnTo>
                  <a:lnTo>
                    <a:pt x="19730" y="50381"/>
                  </a:lnTo>
                  <a:lnTo>
                    <a:pt x="19911" y="50501"/>
                  </a:lnTo>
                  <a:lnTo>
                    <a:pt x="20152" y="50622"/>
                  </a:lnTo>
                  <a:lnTo>
                    <a:pt x="20333" y="50682"/>
                  </a:lnTo>
                  <a:lnTo>
                    <a:pt x="20816" y="50682"/>
                  </a:lnTo>
                  <a:lnTo>
                    <a:pt x="20997" y="50622"/>
                  </a:lnTo>
                  <a:lnTo>
                    <a:pt x="21239" y="50501"/>
                  </a:lnTo>
                  <a:lnTo>
                    <a:pt x="21420" y="50381"/>
                  </a:lnTo>
                  <a:lnTo>
                    <a:pt x="21540" y="50200"/>
                  </a:lnTo>
                  <a:lnTo>
                    <a:pt x="21661" y="49958"/>
                  </a:lnTo>
                  <a:lnTo>
                    <a:pt x="21721" y="49777"/>
                  </a:lnTo>
                  <a:lnTo>
                    <a:pt x="21721" y="49536"/>
                  </a:lnTo>
                  <a:lnTo>
                    <a:pt x="21661" y="49174"/>
                  </a:lnTo>
                  <a:lnTo>
                    <a:pt x="21540" y="48872"/>
                  </a:lnTo>
                  <a:lnTo>
                    <a:pt x="21359" y="48691"/>
                  </a:lnTo>
                  <a:lnTo>
                    <a:pt x="21118" y="48510"/>
                  </a:lnTo>
                  <a:lnTo>
                    <a:pt x="20876" y="48389"/>
                  </a:lnTo>
                  <a:close/>
                  <a:moveTo>
                    <a:pt x="26065" y="48389"/>
                  </a:moveTo>
                  <a:lnTo>
                    <a:pt x="25824" y="48510"/>
                  </a:lnTo>
                  <a:lnTo>
                    <a:pt x="25583" y="48691"/>
                  </a:lnTo>
                  <a:lnTo>
                    <a:pt x="25402" y="48872"/>
                  </a:lnTo>
                  <a:lnTo>
                    <a:pt x="25281" y="49174"/>
                  </a:lnTo>
                  <a:lnTo>
                    <a:pt x="25221" y="49536"/>
                  </a:lnTo>
                  <a:lnTo>
                    <a:pt x="25221" y="49777"/>
                  </a:lnTo>
                  <a:lnTo>
                    <a:pt x="25281" y="49958"/>
                  </a:lnTo>
                  <a:lnTo>
                    <a:pt x="25402" y="50200"/>
                  </a:lnTo>
                  <a:lnTo>
                    <a:pt x="25522" y="50381"/>
                  </a:lnTo>
                  <a:lnTo>
                    <a:pt x="25703" y="50501"/>
                  </a:lnTo>
                  <a:lnTo>
                    <a:pt x="25945" y="50622"/>
                  </a:lnTo>
                  <a:lnTo>
                    <a:pt x="26126" y="50682"/>
                  </a:lnTo>
                  <a:lnTo>
                    <a:pt x="26608" y="50682"/>
                  </a:lnTo>
                  <a:lnTo>
                    <a:pt x="26789" y="50622"/>
                  </a:lnTo>
                  <a:lnTo>
                    <a:pt x="27031" y="50501"/>
                  </a:lnTo>
                  <a:lnTo>
                    <a:pt x="27212" y="50381"/>
                  </a:lnTo>
                  <a:lnTo>
                    <a:pt x="27332" y="50200"/>
                  </a:lnTo>
                  <a:lnTo>
                    <a:pt x="27453" y="49958"/>
                  </a:lnTo>
                  <a:lnTo>
                    <a:pt x="27513" y="49777"/>
                  </a:lnTo>
                  <a:lnTo>
                    <a:pt x="27513" y="49536"/>
                  </a:lnTo>
                  <a:lnTo>
                    <a:pt x="27453" y="49174"/>
                  </a:lnTo>
                  <a:lnTo>
                    <a:pt x="27332" y="48872"/>
                  </a:lnTo>
                  <a:lnTo>
                    <a:pt x="27151" y="48691"/>
                  </a:lnTo>
                  <a:lnTo>
                    <a:pt x="26910" y="48510"/>
                  </a:lnTo>
                  <a:lnTo>
                    <a:pt x="26669" y="48389"/>
                  </a:lnTo>
                  <a:close/>
                  <a:moveTo>
                    <a:pt x="31858" y="48389"/>
                  </a:moveTo>
                  <a:lnTo>
                    <a:pt x="31616" y="48510"/>
                  </a:lnTo>
                  <a:lnTo>
                    <a:pt x="31375" y="48691"/>
                  </a:lnTo>
                  <a:lnTo>
                    <a:pt x="31194" y="48872"/>
                  </a:lnTo>
                  <a:lnTo>
                    <a:pt x="31073" y="49174"/>
                  </a:lnTo>
                  <a:lnTo>
                    <a:pt x="31013" y="49536"/>
                  </a:lnTo>
                  <a:lnTo>
                    <a:pt x="31013" y="49777"/>
                  </a:lnTo>
                  <a:lnTo>
                    <a:pt x="31073" y="49958"/>
                  </a:lnTo>
                  <a:lnTo>
                    <a:pt x="31194" y="50200"/>
                  </a:lnTo>
                  <a:lnTo>
                    <a:pt x="31315" y="50381"/>
                  </a:lnTo>
                  <a:lnTo>
                    <a:pt x="31496" y="50501"/>
                  </a:lnTo>
                  <a:lnTo>
                    <a:pt x="31737" y="50622"/>
                  </a:lnTo>
                  <a:lnTo>
                    <a:pt x="31918" y="50682"/>
                  </a:lnTo>
                  <a:lnTo>
                    <a:pt x="32401" y="50682"/>
                  </a:lnTo>
                  <a:lnTo>
                    <a:pt x="32582" y="50622"/>
                  </a:lnTo>
                  <a:lnTo>
                    <a:pt x="32823" y="50501"/>
                  </a:lnTo>
                  <a:lnTo>
                    <a:pt x="33004" y="50381"/>
                  </a:lnTo>
                  <a:lnTo>
                    <a:pt x="33125" y="50200"/>
                  </a:lnTo>
                  <a:lnTo>
                    <a:pt x="33245" y="49958"/>
                  </a:lnTo>
                  <a:lnTo>
                    <a:pt x="33306" y="49777"/>
                  </a:lnTo>
                  <a:lnTo>
                    <a:pt x="33306" y="49536"/>
                  </a:lnTo>
                  <a:lnTo>
                    <a:pt x="33245" y="49174"/>
                  </a:lnTo>
                  <a:lnTo>
                    <a:pt x="33125" y="48872"/>
                  </a:lnTo>
                  <a:lnTo>
                    <a:pt x="32944" y="48691"/>
                  </a:lnTo>
                  <a:lnTo>
                    <a:pt x="32702" y="48510"/>
                  </a:lnTo>
                  <a:lnTo>
                    <a:pt x="32461" y="48389"/>
                  </a:lnTo>
                  <a:close/>
                  <a:moveTo>
                    <a:pt x="37650" y="48389"/>
                  </a:moveTo>
                  <a:lnTo>
                    <a:pt x="37408" y="48510"/>
                  </a:lnTo>
                  <a:lnTo>
                    <a:pt x="37167" y="48691"/>
                  </a:lnTo>
                  <a:lnTo>
                    <a:pt x="36986" y="48872"/>
                  </a:lnTo>
                  <a:lnTo>
                    <a:pt x="36865" y="49174"/>
                  </a:lnTo>
                  <a:lnTo>
                    <a:pt x="36805" y="49536"/>
                  </a:lnTo>
                  <a:lnTo>
                    <a:pt x="36805" y="49777"/>
                  </a:lnTo>
                  <a:lnTo>
                    <a:pt x="36865" y="49958"/>
                  </a:lnTo>
                  <a:lnTo>
                    <a:pt x="36986" y="50200"/>
                  </a:lnTo>
                  <a:lnTo>
                    <a:pt x="37107" y="50381"/>
                  </a:lnTo>
                  <a:lnTo>
                    <a:pt x="37288" y="50501"/>
                  </a:lnTo>
                  <a:lnTo>
                    <a:pt x="37529" y="50622"/>
                  </a:lnTo>
                  <a:lnTo>
                    <a:pt x="37710" y="50682"/>
                  </a:lnTo>
                  <a:lnTo>
                    <a:pt x="38193" y="50682"/>
                  </a:lnTo>
                  <a:lnTo>
                    <a:pt x="38374" y="50622"/>
                  </a:lnTo>
                  <a:lnTo>
                    <a:pt x="38615" y="50501"/>
                  </a:lnTo>
                  <a:lnTo>
                    <a:pt x="38796" y="50381"/>
                  </a:lnTo>
                  <a:lnTo>
                    <a:pt x="38917" y="50200"/>
                  </a:lnTo>
                  <a:lnTo>
                    <a:pt x="39038" y="49958"/>
                  </a:lnTo>
                  <a:lnTo>
                    <a:pt x="39098" y="49777"/>
                  </a:lnTo>
                  <a:lnTo>
                    <a:pt x="39098" y="49536"/>
                  </a:lnTo>
                  <a:lnTo>
                    <a:pt x="39038" y="49174"/>
                  </a:lnTo>
                  <a:lnTo>
                    <a:pt x="38917" y="48872"/>
                  </a:lnTo>
                  <a:lnTo>
                    <a:pt x="38736" y="48691"/>
                  </a:lnTo>
                  <a:lnTo>
                    <a:pt x="38495" y="48510"/>
                  </a:lnTo>
                  <a:lnTo>
                    <a:pt x="38253" y="48389"/>
                  </a:lnTo>
                  <a:close/>
                  <a:moveTo>
                    <a:pt x="43442" y="48389"/>
                  </a:moveTo>
                  <a:lnTo>
                    <a:pt x="43201" y="48510"/>
                  </a:lnTo>
                  <a:lnTo>
                    <a:pt x="42959" y="48691"/>
                  </a:lnTo>
                  <a:lnTo>
                    <a:pt x="42778" y="48872"/>
                  </a:lnTo>
                  <a:lnTo>
                    <a:pt x="42658" y="49174"/>
                  </a:lnTo>
                  <a:lnTo>
                    <a:pt x="42597" y="49536"/>
                  </a:lnTo>
                  <a:lnTo>
                    <a:pt x="42597" y="49777"/>
                  </a:lnTo>
                  <a:lnTo>
                    <a:pt x="42658" y="49958"/>
                  </a:lnTo>
                  <a:lnTo>
                    <a:pt x="42778" y="50200"/>
                  </a:lnTo>
                  <a:lnTo>
                    <a:pt x="42899" y="50381"/>
                  </a:lnTo>
                  <a:lnTo>
                    <a:pt x="43080" y="50501"/>
                  </a:lnTo>
                  <a:lnTo>
                    <a:pt x="43321" y="50622"/>
                  </a:lnTo>
                  <a:lnTo>
                    <a:pt x="43502" y="50682"/>
                  </a:lnTo>
                  <a:lnTo>
                    <a:pt x="43985" y="50682"/>
                  </a:lnTo>
                  <a:lnTo>
                    <a:pt x="44166" y="50622"/>
                  </a:lnTo>
                  <a:lnTo>
                    <a:pt x="44407" y="50501"/>
                  </a:lnTo>
                  <a:lnTo>
                    <a:pt x="44588" y="50381"/>
                  </a:lnTo>
                  <a:lnTo>
                    <a:pt x="44709" y="50200"/>
                  </a:lnTo>
                  <a:lnTo>
                    <a:pt x="44830" y="49958"/>
                  </a:lnTo>
                  <a:lnTo>
                    <a:pt x="44890" y="49777"/>
                  </a:lnTo>
                  <a:lnTo>
                    <a:pt x="44890" y="49536"/>
                  </a:lnTo>
                  <a:lnTo>
                    <a:pt x="44830" y="49174"/>
                  </a:lnTo>
                  <a:lnTo>
                    <a:pt x="44709" y="48872"/>
                  </a:lnTo>
                  <a:lnTo>
                    <a:pt x="44528" y="48691"/>
                  </a:lnTo>
                  <a:lnTo>
                    <a:pt x="44287" y="48510"/>
                  </a:lnTo>
                  <a:lnTo>
                    <a:pt x="44045" y="48389"/>
                  </a:lnTo>
                  <a:close/>
                  <a:moveTo>
                    <a:pt x="49234" y="48389"/>
                  </a:moveTo>
                  <a:lnTo>
                    <a:pt x="48993" y="48510"/>
                  </a:lnTo>
                  <a:lnTo>
                    <a:pt x="48752" y="48691"/>
                  </a:lnTo>
                  <a:lnTo>
                    <a:pt x="48571" y="48872"/>
                  </a:lnTo>
                  <a:lnTo>
                    <a:pt x="48450" y="49174"/>
                  </a:lnTo>
                  <a:lnTo>
                    <a:pt x="48390" y="49536"/>
                  </a:lnTo>
                  <a:lnTo>
                    <a:pt x="48390" y="49777"/>
                  </a:lnTo>
                  <a:lnTo>
                    <a:pt x="48450" y="49958"/>
                  </a:lnTo>
                  <a:lnTo>
                    <a:pt x="48571" y="50200"/>
                  </a:lnTo>
                  <a:lnTo>
                    <a:pt x="48691" y="50381"/>
                  </a:lnTo>
                  <a:lnTo>
                    <a:pt x="48872" y="50501"/>
                  </a:lnTo>
                  <a:lnTo>
                    <a:pt x="49114" y="50622"/>
                  </a:lnTo>
                  <a:lnTo>
                    <a:pt x="49295" y="50682"/>
                  </a:lnTo>
                  <a:lnTo>
                    <a:pt x="49777" y="50682"/>
                  </a:lnTo>
                  <a:lnTo>
                    <a:pt x="49958" y="50622"/>
                  </a:lnTo>
                  <a:lnTo>
                    <a:pt x="50200" y="50501"/>
                  </a:lnTo>
                  <a:lnTo>
                    <a:pt x="50381" y="50381"/>
                  </a:lnTo>
                  <a:lnTo>
                    <a:pt x="50501" y="50200"/>
                  </a:lnTo>
                  <a:lnTo>
                    <a:pt x="50622" y="49958"/>
                  </a:lnTo>
                  <a:lnTo>
                    <a:pt x="50682" y="49777"/>
                  </a:lnTo>
                  <a:lnTo>
                    <a:pt x="50682" y="49536"/>
                  </a:lnTo>
                  <a:lnTo>
                    <a:pt x="50622" y="49174"/>
                  </a:lnTo>
                  <a:lnTo>
                    <a:pt x="50501" y="48872"/>
                  </a:lnTo>
                  <a:lnTo>
                    <a:pt x="50320" y="48691"/>
                  </a:lnTo>
                  <a:lnTo>
                    <a:pt x="50079" y="48510"/>
                  </a:lnTo>
                  <a:lnTo>
                    <a:pt x="49838" y="48389"/>
                  </a:lnTo>
                  <a:close/>
                  <a:moveTo>
                    <a:pt x="55027" y="48389"/>
                  </a:moveTo>
                  <a:lnTo>
                    <a:pt x="54785" y="48510"/>
                  </a:lnTo>
                  <a:lnTo>
                    <a:pt x="54544" y="48691"/>
                  </a:lnTo>
                  <a:lnTo>
                    <a:pt x="54363" y="48872"/>
                  </a:lnTo>
                  <a:lnTo>
                    <a:pt x="54242" y="49174"/>
                  </a:lnTo>
                  <a:lnTo>
                    <a:pt x="54182" y="49536"/>
                  </a:lnTo>
                  <a:lnTo>
                    <a:pt x="54182" y="49777"/>
                  </a:lnTo>
                  <a:lnTo>
                    <a:pt x="54242" y="49958"/>
                  </a:lnTo>
                  <a:lnTo>
                    <a:pt x="54363" y="50200"/>
                  </a:lnTo>
                  <a:lnTo>
                    <a:pt x="54483" y="50381"/>
                  </a:lnTo>
                  <a:lnTo>
                    <a:pt x="54665" y="50501"/>
                  </a:lnTo>
                  <a:lnTo>
                    <a:pt x="54906" y="50622"/>
                  </a:lnTo>
                  <a:lnTo>
                    <a:pt x="55087" y="50682"/>
                  </a:lnTo>
                  <a:lnTo>
                    <a:pt x="55570" y="50682"/>
                  </a:lnTo>
                  <a:lnTo>
                    <a:pt x="55751" y="50622"/>
                  </a:lnTo>
                  <a:lnTo>
                    <a:pt x="55992" y="50501"/>
                  </a:lnTo>
                  <a:lnTo>
                    <a:pt x="56173" y="50381"/>
                  </a:lnTo>
                  <a:lnTo>
                    <a:pt x="56294" y="50200"/>
                  </a:lnTo>
                  <a:lnTo>
                    <a:pt x="56414" y="49958"/>
                  </a:lnTo>
                  <a:lnTo>
                    <a:pt x="56475" y="49777"/>
                  </a:lnTo>
                  <a:lnTo>
                    <a:pt x="56475" y="49536"/>
                  </a:lnTo>
                  <a:lnTo>
                    <a:pt x="56414" y="49174"/>
                  </a:lnTo>
                  <a:lnTo>
                    <a:pt x="56294" y="48872"/>
                  </a:lnTo>
                  <a:lnTo>
                    <a:pt x="56113" y="48691"/>
                  </a:lnTo>
                  <a:lnTo>
                    <a:pt x="55871" y="48510"/>
                  </a:lnTo>
                  <a:lnTo>
                    <a:pt x="55630" y="48389"/>
                  </a:lnTo>
                  <a:close/>
                  <a:moveTo>
                    <a:pt x="60819" y="48389"/>
                  </a:moveTo>
                  <a:lnTo>
                    <a:pt x="60577" y="48510"/>
                  </a:lnTo>
                  <a:lnTo>
                    <a:pt x="60336" y="48691"/>
                  </a:lnTo>
                  <a:lnTo>
                    <a:pt x="60155" y="48872"/>
                  </a:lnTo>
                  <a:lnTo>
                    <a:pt x="60034" y="49174"/>
                  </a:lnTo>
                  <a:lnTo>
                    <a:pt x="59974" y="49536"/>
                  </a:lnTo>
                  <a:lnTo>
                    <a:pt x="59974" y="49777"/>
                  </a:lnTo>
                  <a:lnTo>
                    <a:pt x="60034" y="49958"/>
                  </a:lnTo>
                  <a:lnTo>
                    <a:pt x="60155" y="50200"/>
                  </a:lnTo>
                  <a:lnTo>
                    <a:pt x="60276" y="50381"/>
                  </a:lnTo>
                  <a:lnTo>
                    <a:pt x="60457" y="50501"/>
                  </a:lnTo>
                  <a:lnTo>
                    <a:pt x="60698" y="50622"/>
                  </a:lnTo>
                  <a:lnTo>
                    <a:pt x="60879" y="50682"/>
                  </a:lnTo>
                  <a:lnTo>
                    <a:pt x="61362" y="50682"/>
                  </a:lnTo>
                  <a:lnTo>
                    <a:pt x="61543" y="50622"/>
                  </a:lnTo>
                  <a:lnTo>
                    <a:pt x="61784" y="50501"/>
                  </a:lnTo>
                  <a:lnTo>
                    <a:pt x="61965" y="50381"/>
                  </a:lnTo>
                  <a:lnTo>
                    <a:pt x="62086" y="50200"/>
                  </a:lnTo>
                  <a:lnTo>
                    <a:pt x="62206" y="49958"/>
                  </a:lnTo>
                  <a:lnTo>
                    <a:pt x="62267" y="49777"/>
                  </a:lnTo>
                  <a:lnTo>
                    <a:pt x="62267" y="49536"/>
                  </a:lnTo>
                  <a:lnTo>
                    <a:pt x="62206" y="49174"/>
                  </a:lnTo>
                  <a:lnTo>
                    <a:pt x="62086" y="48872"/>
                  </a:lnTo>
                  <a:lnTo>
                    <a:pt x="61905" y="48691"/>
                  </a:lnTo>
                  <a:lnTo>
                    <a:pt x="61663" y="48510"/>
                  </a:lnTo>
                  <a:lnTo>
                    <a:pt x="61422" y="48389"/>
                  </a:lnTo>
                  <a:close/>
                  <a:moveTo>
                    <a:pt x="66611" y="48389"/>
                  </a:moveTo>
                  <a:lnTo>
                    <a:pt x="66370" y="48510"/>
                  </a:lnTo>
                  <a:lnTo>
                    <a:pt x="66128" y="48691"/>
                  </a:lnTo>
                  <a:lnTo>
                    <a:pt x="65947" y="48872"/>
                  </a:lnTo>
                  <a:lnTo>
                    <a:pt x="65827" y="49174"/>
                  </a:lnTo>
                  <a:lnTo>
                    <a:pt x="65766" y="49536"/>
                  </a:lnTo>
                  <a:lnTo>
                    <a:pt x="65766" y="49777"/>
                  </a:lnTo>
                  <a:lnTo>
                    <a:pt x="65827" y="49958"/>
                  </a:lnTo>
                  <a:lnTo>
                    <a:pt x="65947" y="50200"/>
                  </a:lnTo>
                  <a:lnTo>
                    <a:pt x="66068" y="50381"/>
                  </a:lnTo>
                  <a:lnTo>
                    <a:pt x="66249" y="50501"/>
                  </a:lnTo>
                  <a:lnTo>
                    <a:pt x="66490" y="50622"/>
                  </a:lnTo>
                  <a:lnTo>
                    <a:pt x="66671" y="50682"/>
                  </a:lnTo>
                  <a:lnTo>
                    <a:pt x="67154" y="50682"/>
                  </a:lnTo>
                  <a:lnTo>
                    <a:pt x="67335" y="50622"/>
                  </a:lnTo>
                  <a:lnTo>
                    <a:pt x="67576" y="50501"/>
                  </a:lnTo>
                  <a:lnTo>
                    <a:pt x="67757" y="50381"/>
                  </a:lnTo>
                  <a:lnTo>
                    <a:pt x="67878" y="50200"/>
                  </a:lnTo>
                  <a:lnTo>
                    <a:pt x="67999" y="49958"/>
                  </a:lnTo>
                  <a:lnTo>
                    <a:pt x="68059" y="49777"/>
                  </a:lnTo>
                  <a:lnTo>
                    <a:pt x="68059" y="49536"/>
                  </a:lnTo>
                  <a:lnTo>
                    <a:pt x="67999" y="49174"/>
                  </a:lnTo>
                  <a:lnTo>
                    <a:pt x="67878" y="48872"/>
                  </a:lnTo>
                  <a:lnTo>
                    <a:pt x="67697" y="48691"/>
                  </a:lnTo>
                  <a:lnTo>
                    <a:pt x="67456" y="48510"/>
                  </a:lnTo>
                  <a:lnTo>
                    <a:pt x="67214" y="48389"/>
                  </a:lnTo>
                  <a:close/>
                  <a:moveTo>
                    <a:pt x="72403" y="48389"/>
                  </a:moveTo>
                  <a:lnTo>
                    <a:pt x="72162" y="48510"/>
                  </a:lnTo>
                  <a:lnTo>
                    <a:pt x="71921" y="48691"/>
                  </a:lnTo>
                  <a:lnTo>
                    <a:pt x="71740" y="48872"/>
                  </a:lnTo>
                  <a:lnTo>
                    <a:pt x="71619" y="49174"/>
                  </a:lnTo>
                  <a:lnTo>
                    <a:pt x="71559" y="49536"/>
                  </a:lnTo>
                  <a:lnTo>
                    <a:pt x="71559" y="49777"/>
                  </a:lnTo>
                  <a:lnTo>
                    <a:pt x="71619" y="49958"/>
                  </a:lnTo>
                  <a:lnTo>
                    <a:pt x="71740" y="50200"/>
                  </a:lnTo>
                  <a:lnTo>
                    <a:pt x="71860" y="50381"/>
                  </a:lnTo>
                  <a:lnTo>
                    <a:pt x="72041" y="50501"/>
                  </a:lnTo>
                  <a:lnTo>
                    <a:pt x="72283" y="50622"/>
                  </a:lnTo>
                  <a:lnTo>
                    <a:pt x="72464" y="50682"/>
                  </a:lnTo>
                  <a:lnTo>
                    <a:pt x="72946" y="50682"/>
                  </a:lnTo>
                  <a:lnTo>
                    <a:pt x="73127" y="50622"/>
                  </a:lnTo>
                  <a:lnTo>
                    <a:pt x="73369" y="50501"/>
                  </a:lnTo>
                  <a:lnTo>
                    <a:pt x="73550" y="50381"/>
                  </a:lnTo>
                  <a:lnTo>
                    <a:pt x="73670" y="50200"/>
                  </a:lnTo>
                  <a:lnTo>
                    <a:pt x="73791" y="49958"/>
                  </a:lnTo>
                  <a:lnTo>
                    <a:pt x="73851" y="49777"/>
                  </a:lnTo>
                  <a:lnTo>
                    <a:pt x="73851" y="49536"/>
                  </a:lnTo>
                  <a:lnTo>
                    <a:pt x="73791" y="49174"/>
                  </a:lnTo>
                  <a:lnTo>
                    <a:pt x="73670" y="48872"/>
                  </a:lnTo>
                  <a:lnTo>
                    <a:pt x="73489" y="48691"/>
                  </a:lnTo>
                  <a:lnTo>
                    <a:pt x="73248" y="48510"/>
                  </a:lnTo>
                  <a:lnTo>
                    <a:pt x="73007" y="48389"/>
                  </a:lnTo>
                  <a:close/>
                  <a:moveTo>
                    <a:pt x="5853" y="51286"/>
                  </a:moveTo>
                  <a:lnTo>
                    <a:pt x="5672" y="51346"/>
                  </a:lnTo>
                  <a:lnTo>
                    <a:pt x="5431" y="51467"/>
                  </a:lnTo>
                  <a:lnTo>
                    <a:pt x="5250" y="51587"/>
                  </a:lnTo>
                  <a:lnTo>
                    <a:pt x="5129" y="51768"/>
                  </a:lnTo>
                  <a:lnTo>
                    <a:pt x="5008" y="52010"/>
                  </a:lnTo>
                  <a:lnTo>
                    <a:pt x="4948" y="52191"/>
                  </a:lnTo>
                  <a:lnTo>
                    <a:pt x="4948" y="52432"/>
                  </a:lnTo>
                  <a:lnTo>
                    <a:pt x="4948" y="52673"/>
                  </a:lnTo>
                  <a:lnTo>
                    <a:pt x="5008" y="52854"/>
                  </a:lnTo>
                  <a:lnTo>
                    <a:pt x="5129" y="53096"/>
                  </a:lnTo>
                  <a:lnTo>
                    <a:pt x="5250" y="53277"/>
                  </a:lnTo>
                  <a:lnTo>
                    <a:pt x="5431" y="53397"/>
                  </a:lnTo>
                  <a:lnTo>
                    <a:pt x="5672" y="53518"/>
                  </a:lnTo>
                  <a:lnTo>
                    <a:pt x="5853" y="53578"/>
                  </a:lnTo>
                  <a:lnTo>
                    <a:pt x="6336" y="53578"/>
                  </a:lnTo>
                  <a:lnTo>
                    <a:pt x="6517" y="53518"/>
                  </a:lnTo>
                  <a:lnTo>
                    <a:pt x="6758" y="53397"/>
                  </a:lnTo>
                  <a:lnTo>
                    <a:pt x="6939" y="53277"/>
                  </a:lnTo>
                  <a:lnTo>
                    <a:pt x="7060" y="53096"/>
                  </a:lnTo>
                  <a:lnTo>
                    <a:pt x="7180" y="52854"/>
                  </a:lnTo>
                  <a:lnTo>
                    <a:pt x="7241" y="52673"/>
                  </a:lnTo>
                  <a:lnTo>
                    <a:pt x="7241" y="52432"/>
                  </a:lnTo>
                  <a:lnTo>
                    <a:pt x="7241" y="52191"/>
                  </a:lnTo>
                  <a:lnTo>
                    <a:pt x="7180" y="52010"/>
                  </a:lnTo>
                  <a:lnTo>
                    <a:pt x="7060" y="51768"/>
                  </a:lnTo>
                  <a:lnTo>
                    <a:pt x="6939" y="51587"/>
                  </a:lnTo>
                  <a:lnTo>
                    <a:pt x="6758" y="51467"/>
                  </a:lnTo>
                  <a:lnTo>
                    <a:pt x="6517" y="51346"/>
                  </a:lnTo>
                  <a:lnTo>
                    <a:pt x="6336" y="51286"/>
                  </a:lnTo>
                  <a:close/>
                  <a:moveTo>
                    <a:pt x="11645" y="51286"/>
                  </a:moveTo>
                  <a:lnTo>
                    <a:pt x="11464" y="51346"/>
                  </a:lnTo>
                  <a:lnTo>
                    <a:pt x="11223" y="51467"/>
                  </a:lnTo>
                  <a:lnTo>
                    <a:pt x="11042" y="51587"/>
                  </a:lnTo>
                  <a:lnTo>
                    <a:pt x="10921" y="51768"/>
                  </a:lnTo>
                  <a:lnTo>
                    <a:pt x="10800" y="52010"/>
                  </a:lnTo>
                  <a:lnTo>
                    <a:pt x="10740" y="52191"/>
                  </a:lnTo>
                  <a:lnTo>
                    <a:pt x="10740" y="52432"/>
                  </a:lnTo>
                  <a:lnTo>
                    <a:pt x="10740" y="52673"/>
                  </a:lnTo>
                  <a:lnTo>
                    <a:pt x="10800" y="52854"/>
                  </a:lnTo>
                  <a:lnTo>
                    <a:pt x="10921" y="53096"/>
                  </a:lnTo>
                  <a:lnTo>
                    <a:pt x="11042" y="53277"/>
                  </a:lnTo>
                  <a:lnTo>
                    <a:pt x="11223" y="53397"/>
                  </a:lnTo>
                  <a:lnTo>
                    <a:pt x="11464" y="53518"/>
                  </a:lnTo>
                  <a:lnTo>
                    <a:pt x="11645" y="53578"/>
                  </a:lnTo>
                  <a:lnTo>
                    <a:pt x="12128" y="53578"/>
                  </a:lnTo>
                  <a:lnTo>
                    <a:pt x="12309" y="53518"/>
                  </a:lnTo>
                  <a:lnTo>
                    <a:pt x="12550" y="53397"/>
                  </a:lnTo>
                  <a:lnTo>
                    <a:pt x="12731" y="53277"/>
                  </a:lnTo>
                  <a:lnTo>
                    <a:pt x="12852" y="53096"/>
                  </a:lnTo>
                  <a:lnTo>
                    <a:pt x="12973" y="52854"/>
                  </a:lnTo>
                  <a:lnTo>
                    <a:pt x="13033" y="52673"/>
                  </a:lnTo>
                  <a:lnTo>
                    <a:pt x="13033" y="52432"/>
                  </a:lnTo>
                  <a:lnTo>
                    <a:pt x="13033" y="52191"/>
                  </a:lnTo>
                  <a:lnTo>
                    <a:pt x="12973" y="52010"/>
                  </a:lnTo>
                  <a:lnTo>
                    <a:pt x="12852" y="51768"/>
                  </a:lnTo>
                  <a:lnTo>
                    <a:pt x="12731" y="51587"/>
                  </a:lnTo>
                  <a:lnTo>
                    <a:pt x="12550" y="51467"/>
                  </a:lnTo>
                  <a:lnTo>
                    <a:pt x="12309" y="51346"/>
                  </a:lnTo>
                  <a:lnTo>
                    <a:pt x="12128" y="51286"/>
                  </a:lnTo>
                  <a:close/>
                  <a:moveTo>
                    <a:pt x="17437" y="51286"/>
                  </a:moveTo>
                  <a:lnTo>
                    <a:pt x="17256" y="51346"/>
                  </a:lnTo>
                  <a:lnTo>
                    <a:pt x="17015" y="51467"/>
                  </a:lnTo>
                  <a:lnTo>
                    <a:pt x="16834" y="51587"/>
                  </a:lnTo>
                  <a:lnTo>
                    <a:pt x="16713" y="51768"/>
                  </a:lnTo>
                  <a:lnTo>
                    <a:pt x="16593" y="52010"/>
                  </a:lnTo>
                  <a:lnTo>
                    <a:pt x="16532" y="52191"/>
                  </a:lnTo>
                  <a:lnTo>
                    <a:pt x="16532" y="52432"/>
                  </a:lnTo>
                  <a:lnTo>
                    <a:pt x="16532" y="52673"/>
                  </a:lnTo>
                  <a:lnTo>
                    <a:pt x="16593" y="52854"/>
                  </a:lnTo>
                  <a:lnTo>
                    <a:pt x="16713" y="53096"/>
                  </a:lnTo>
                  <a:lnTo>
                    <a:pt x="16834" y="53277"/>
                  </a:lnTo>
                  <a:lnTo>
                    <a:pt x="17015" y="53397"/>
                  </a:lnTo>
                  <a:lnTo>
                    <a:pt x="17256" y="53518"/>
                  </a:lnTo>
                  <a:lnTo>
                    <a:pt x="17437" y="53578"/>
                  </a:lnTo>
                  <a:lnTo>
                    <a:pt x="17920" y="53578"/>
                  </a:lnTo>
                  <a:lnTo>
                    <a:pt x="18101" y="53518"/>
                  </a:lnTo>
                  <a:lnTo>
                    <a:pt x="18342" y="53397"/>
                  </a:lnTo>
                  <a:lnTo>
                    <a:pt x="18523" y="53277"/>
                  </a:lnTo>
                  <a:lnTo>
                    <a:pt x="18644" y="53096"/>
                  </a:lnTo>
                  <a:lnTo>
                    <a:pt x="18765" y="52854"/>
                  </a:lnTo>
                  <a:lnTo>
                    <a:pt x="18825" y="52673"/>
                  </a:lnTo>
                  <a:lnTo>
                    <a:pt x="18825" y="52432"/>
                  </a:lnTo>
                  <a:lnTo>
                    <a:pt x="18825" y="52191"/>
                  </a:lnTo>
                  <a:lnTo>
                    <a:pt x="18765" y="52010"/>
                  </a:lnTo>
                  <a:lnTo>
                    <a:pt x="18644" y="51768"/>
                  </a:lnTo>
                  <a:lnTo>
                    <a:pt x="18523" y="51587"/>
                  </a:lnTo>
                  <a:lnTo>
                    <a:pt x="18342" y="51467"/>
                  </a:lnTo>
                  <a:lnTo>
                    <a:pt x="18101" y="51346"/>
                  </a:lnTo>
                  <a:lnTo>
                    <a:pt x="17920" y="51286"/>
                  </a:lnTo>
                  <a:close/>
                  <a:moveTo>
                    <a:pt x="23230" y="51286"/>
                  </a:moveTo>
                  <a:lnTo>
                    <a:pt x="23049" y="51346"/>
                  </a:lnTo>
                  <a:lnTo>
                    <a:pt x="22807" y="51467"/>
                  </a:lnTo>
                  <a:lnTo>
                    <a:pt x="22626" y="51587"/>
                  </a:lnTo>
                  <a:lnTo>
                    <a:pt x="22506" y="51768"/>
                  </a:lnTo>
                  <a:lnTo>
                    <a:pt x="22385" y="52010"/>
                  </a:lnTo>
                  <a:lnTo>
                    <a:pt x="22325" y="52191"/>
                  </a:lnTo>
                  <a:lnTo>
                    <a:pt x="22325" y="52432"/>
                  </a:lnTo>
                  <a:lnTo>
                    <a:pt x="22325" y="52673"/>
                  </a:lnTo>
                  <a:lnTo>
                    <a:pt x="22385" y="52854"/>
                  </a:lnTo>
                  <a:lnTo>
                    <a:pt x="22506" y="53096"/>
                  </a:lnTo>
                  <a:lnTo>
                    <a:pt x="22626" y="53277"/>
                  </a:lnTo>
                  <a:lnTo>
                    <a:pt x="22807" y="53397"/>
                  </a:lnTo>
                  <a:lnTo>
                    <a:pt x="23049" y="53518"/>
                  </a:lnTo>
                  <a:lnTo>
                    <a:pt x="23230" y="53578"/>
                  </a:lnTo>
                  <a:lnTo>
                    <a:pt x="23712" y="53578"/>
                  </a:lnTo>
                  <a:lnTo>
                    <a:pt x="23893" y="53518"/>
                  </a:lnTo>
                  <a:lnTo>
                    <a:pt x="24135" y="53397"/>
                  </a:lnTo>
                  <a:lnTo>
                    <a:pt x="24316" y="53277"/>
                  </a:lnTo>
                  <a:lnTo>
                    <a:pt x="24436" y="53096"/>
                  </a:lnTo>
                  <a:lnTo>
                    <a:pt x="24557" y="52854"/>
                  </a:lnTo>
                  <a:lnTo>
                    <a:pt x="24617" y="52673"/>
                  </a:lnTo>
                  <a:lnTo>
                    <a:pt x="24617" y="52432"/>
                  </a:lnTo>
                  <a:lnTo>
                    <a:pt x="24617" y="52191"/>
                  </a:lnTo>
                  <a:lnTo>
                    <a:pt x="24557" y="52010"/>
                  </a:lnTo>
                  <a:lnTo>
                    <a:pt x="24436" y="51768"/>
                  </a:lnTo>
                  <a:lnTo>
                    <a:pt x="24316" y="51587"/>
                  </a:lnTo>
                  <a:lnTo>
                    <a:pt x="24135" y="51467"/>
                  </a:lnTo>
                  <a:lnTo>
                    <a:pt x="23893" y="51346"/>
                  </a:lnTo>
                  <a:lnTo>
                    <a:pt x="23712" y="51286"/>
                  </a:lnTo>
                  <a:close/>
                  <a:moveTo>
                    <a:pt x="29022" y="51286"/>
                  </a:moveTo>
                  <a:lnTo>
                    <a:pt x="28841" y="51346"/>
                  </a:lnTo>
                  <a:lnTo>
                    <a:pt x="28599" y="51467"/>
                  </a:lnTo>
                  <a:lnTo>
                    <a:pt x="28418" y="51587"/>
                  </a:lnTo>
                  <a:lnTo>
                    <a:pt x="28298" y="51768"/>
                  </a:lnTo>
                  <a:lnTo>
                    <a:pt x="28177" y="52010"/>
                  </a:lnTo>
                  <a:lnTo>
                    <a:pt x="28117" y="52191"/>
                  </a:lnTo>
                  <a:lnTo>
                    <a:pt x="28117" y="52432"/>
                  </a:lnTo>
                  <a:lnTo>
                    <a:pt x="28117" y="52673"/>
                  </a:lnTo>
                  <a:lnTo>
                    <a:pt x="28177" y="52854"/>
                  </a:lnTo>
                  <a:lnTo>
                    <a:pt x="28298" y="53096"/>
                  </a:lnTo>
                  <a:lnTo>
                    <a:pt x="28418" y="53277"/>
                  </a:lnTo>
                  <a:lnTo>
                    <a:pt x="28599" y="53397"/>
                  </a:lnTo>
                  <a:lnTo>
                    <a:pt x="28841" y="53518"/>
                  </a:lnTo>
                  <a:lnTo>
                    <a:pt x="29022" y="53578"/>
                  </a:lnTo>
                  <a:lnTo>
                    <a:pt x="29505" y="53578"/>
                  </a:lnTo>
                  <a:lnTo>
                    <a:pt x="29686" y="53518"/>
                  </a:lnTo>
                  <a:lnTo>
                    <a:pt x="29927" y="53397"/>
                  </a:lnTo>
                  <a:lnTo>
                    <a:pt x="30108" y="53277"/>
                  </a:lnTo>
                  <a:lnTo>
                    <a:pt x="30229" y="53096"/>
                  </a:lnTo>
                  <a:lnTo>
                    <a:pt x="30349" y="52854"/>
                  </a:lnTo>
                  <a:lnTo>
                    <a:pt x="30410" y="52673"/>
                  </a:lnTo>
                  <a:lnTo>
                    <a:pt x="30410" y="52432"/>
                  </a:lnTo>
                  <a:lnTo>
                    <a:pt x="30410" y="52191"/>
                  </a:lnTo>
                  <a:lnTo>
                    <a:pt x="30349" y="52010"/>
                  </a:lnTo>
                  <a:lnTo>
                    <a:pt x="30229" y="51768"/>
                  </a:lnTo>
                  <a:lnTo>
                    <a:pt x="30108" y="51587"/>
                  </a:lnTo>
                  <a:lnTo>
                    <a:pt x="29927" y="51467"/>
                  </a:lnTo>
                  <a:lnTo>
                    <a:pt x="29686" y="51346"/>
                  </a:lnTo>
                  <a:lnTo>
                    <a:pt x="29505" y="51286"/>
                  </a:lnTo>
                  <a:close/>
                  <a:moveTo>
                    <a:pt x="34814" y="51286"/>
                  </a:moveTo>
                  <a:lnTo>
                    <a:pt x="34633" y="51346"/>
                  </a:lnTo>
                  <a:lnTo>
                    <a:pt x="34392" y="51467"/>
                  </a:lnTo>
                  <a:lnTo>
                    <a:pt x="34211" y="51587"/>
                  </a:lnTo>
                  <a:lnTo>
                    <a:pt x="34090" y="51768"/>
                  </a:lnTo>
                  <a:lnTo>
                    <a:pt x="33969" y="52010"/>
                  </a:lnTo>
                  <a:lnTo>
                    <a:pt x="33909" y="52191"/>
                  </a:lnTo>
                  <a:lnTo>
                    <a:pt x="33909" y="52432"/>
                  </a:lnTo>
                  <a:lnTo>
                    <a:pt x="33909" y="52673"/>
                  </a:lnTo>
                  <a:lnTo>
                    <a:pt x="33969" y="52854"/>
                  </a:lnTo>
                  <a:lnTo>
                    <a:pt x="34090" y="53096"/>
                  </a:lnTo>
                  <a:lnTo>
                    <a:pt x="34211" y="53277"/>
                  </a:lnTo>
                  <a:lnTo>
                    <a:pt x="34392" y="53397"/>
                  </a:lnTo>
                  <a:lnTo>
                    <a:pt x="34633" y="53518"/>
                  </a:lnTo>
                  <a:lnTo>
                    <a:pt x="34814" y="53578"/>
                  </a:lnTo>
                  <a:lnTo>
                    <a:pt x="35297" y="53578"/>
                  </a:lnTo>
                  <a:lnTo>
                    <a:pt x="35478" y="53518"/>
                  </a:lnTo>
                  <a:lnTo>
                    <a:pt x="35719" y="53397"/>
                  </a:lnTo>
                  <a:lnTo>
                    <a:pt x="35900" y="53277"/>
                  </a:lnTo>
                  <a:lnTo>
                    <a:pt x="36021" y="53096"/>
                  </a:lnTo>
                  <a:lnTo>
                    <a:pt x="36141" y="52854"/>
                  </a:lnTo>
                  <a:lnTo>
                    <a:pt x="36202" y="52673"/>
                  </a:lnTo>
                  <a:lnTo>
                    <a:pt x="36202" y="52432"/>
                  </a:lnTo>
                  <a:lnTo>
                    <a:pt x="36202" y="52191"/>
                  </a:lnTo>
                  <a:lnTo>
                    <a:pt x="36141" y="52010"/>
                  </a:lnTo>
                  <a:lnTo>
                    <a:pt x="36021" y="51768"/>
                  </a:lnTo>
                  <a:lnTo>
                    <a:pt x="35900" y="51587"/>
                  </a:lnTo>
                  <a:lnTo>
                    <a:pt x="35719" y="51467"/>
                  </a:lnTo>
                  <a:lnTo>
                    <a:pt x="35478" y="51346"/>
                  </a:lnTo>
                  <a:lnTo>
                    <a:pt x="35297" y="51286"/>
                  </a:lnTo>
                  <a:close/>
                  <a:moveTo>
                    <a:pt x="40606" y="51286"/>
                  </a:moveTo>
                  <a:lnTo>
                    <a:pt x="40425" y="51346"/>
                  </a:lnTo>
                  <a:lnTo>
                    <a:pt x="40184" y="51467"/>
                  </a:lnTo>
                  <a:lnTo>
                    <a:pt x="40003" y="51587"/>
                  </a:lnTo>
                  <a:lnTo>
                    <a:pt x="39882" y="51768"/>
                  </a:lnTo>
                  <a:lnTo>
                    <a:pt x="39762" y="52010"/>
                  </a:lnTo>
                  <a:lnTo>
                    <a:pt x="39701" y="52191"/>
                  </a:lnTo>
                  <a:lnTo>
                    <a:pt x="39701" y="52432"/>
                  </a:lnTo>
                  <a:lnTo>
                    <a:pt x="39701" y="52673"/>
                  </a:lnTo>
                  <a:lnTo>
                    <a:pt x="39762" y="52854"/>
                  </a:lnTo>
                  <a:lnTo>
                    <a:pt x="39882" y="53096"/>
                  </a:lnTo>
                  <a:lnTo>
                    <a:pt x="40003" y="53277"/>
                  </a:lnTo>
                  <a:lnTo>
                    <a:pt x="40184" y="53397"/>
                  </a:lnTo>
                  <a:lnTo>
                    <a:pt x="40425" y="53518"/>
                  </a:lnTo>
                  <a:lnTo>
                    <a:pt x="40606" y="53578"/>
                  </a:lnTo>
                  <a:lnTo>
                    <a:pt x="41089" y="53578"/>
                  </a:lnTo>
                  <a:lnTo>
                    <a:pt x="41270" y="53518"/>
                  </a:lnTo>
                  <a:lnTo>
                    <a:pt x="41511" y="53397"/>
                  </a:lnTo>
                  <a:lnTo>
                    <a:pt x="41692" y="53277"/>
                  </a:lnTo>
                  <a:lnTo>
                    <a:pt x="41813" y="53096"/>
                  </a:lnTo>
                  <a:lnTo>
                    <a:pt x="41934" y="52854"/>
                  </a:lnTo>
                  <a:lnTo>
                    <a:pt x="41994" y="52673"/>
                  </a:lnTo>
                  <a:lnTo>
                    <a:pt x="41994" y="52432"/>
                  </a:lnTo>
                  <a:lnTo>
                    <a:pt x="41994" y="52191"/>
                  </a:lnTo>
                  <a:lnTo>
                    <a:pt x="41934" y="52010"/>
                  </a:lnTo>
                  <a:lnTo>
                    <a:pt x="41813" y="51768"/>
                  </a:lnTo>
                  <a:lnTo>
                    <a:pt x="41692" y="51587"/>
                  </a:lnTo>
                  <a:lnTo>
                    <a:pt x="41511" y="51467"/>
                  </a:lnTo>
                  <a:lnTo>
                    <a:pt x="41270" y="51346"/>
                  </a:lnTo>
                  <a:lnTo>
                    <a:pt x="41089" y="51286"/>
                  </a:lnTo>
                  <a:close/>
                  <a:moveTo>
                    <a:pt x="46399" y="51286"/>
                  </a:moveTo>
                  <a:lnTo>
                    <a:pt x="46218" y="51346"/>
                  </a:lnTo>
                  <a:lnTo>
                    <a:pt x="45976" y="51467"/>
                  </a:lnTo>
                  <a:lnTo>
                    <a:pt x="45795" y="51587"/>
                  </a:lnTo>
                  <a:lnTo>
                    <a:pt x="45674" y="51768"/>
                  </a:lnTo>
                  <a:lnTo>
                    <a:pt x="45554" y="52010"/>
                  </a:lnTo>
                  <a:lnTo>
                    <a:pt x="45493" y="52191"/>
                  </a:lnTo>
                  <a:lnTo>
                    <a:pt x="45493" y="52432"/>
                  </a:lnTo>
                  <a:lnTo>
                    <a:pt x="45493" y="52673"/>
                  </a:lnTo>
                  <a:lnTo>
                    <a:pt x="45554" y="52854"/>
                  </a:lnTo>
                  <a:lnTo>
                    <a:pt x="45674" y="53096"/>
                  </a:lnTo>
                  <a:lnTo>
                    <a:pt x="45795" y="53277"/>
                  </a:lnTo>
                  <a:lnTo>
                    <a:pt x="45976" y="53397"/>
                  </a:lnTo>
                  <a:lnTo>
                    <a:pt x="46218" y="53518"/>
                  </a:lnTo>
                  <a:lnTo>
                    <a:pt x="46399" y="53578"/>
                  </a:lnTo>
                  <a:lnTo>
                    <a:pt x="46881" y="53578"/>
                  </a:lnTo>
                  <a:lnTo>
                    <a:pt x="47062" y="53518"/>
                  </a:lnTo>
                  <a:lnTo>
                    <a:pt x="47304" y="53397"/>
                  </a:lnTo>
                  <a:lnTo>
                    <a:pt x="47485" y="53277"/>
                  </a:lnTo>
                  <a:lnTo>
                    <a:pt x="47605" y="53096"/>
                  </a:lnTo>
                  <a:lnTo>
                    <a:pt x="47726" y="52854"/>
                  </a:lnTo>
                  <a:lnTo>
                    <a:pt x="47786" y="52673"/>
                  </a:lnTo>
                  <a:lnTo>
                    <a:pt x="47786" y="52432"/>
                  </a:lnTo>
                  <a:lnTo>
                    <a:pt x="47786" y="52191"/>
                  </a:lnTo>
                  <a:lnTo>
                    <a:pt x="47726" y="52010"/>
                  </a:lnTo>
                  <a:lnTo>
                    <a:pt x="47605" y="51768"/>
                  </a:lnTo>
                  <a:lnTo>
                    <a:pt x="47485" y="51587"/>
                  </a:lnTo>
                  <a:lnTo>
                    <a:pt x="47304" y="51467"/>
                  </a:lnTo>
                  <a:lnTo>
                    <a:pt x="47062" y="51346"/>
                  </a:lnTo>
                  <a:lnTo>
                    <a:pt x="46881" y="51286"/>
                  </a:lnTo>
                  <a:close/>
                  <a:moveTo>
                    <a:pt x="52191" y="51286"/>
                  </a:moveTo>
                  <a:lnTo>
                    <a:pt x="52010" y="51346"/>
                  </a:lnTo>
                  <a:lnTo>
                    <a:pt x="51768" y="51467"/>
                  </a:lnTo>
                  <a:lnTo>
                    <a:pt x="51587" y="51587"/>
                  </a:lnTo>
                  <a:lnTo>
                    <a:pt x="51467" y="51768"/>
                  </a:lnTo>
                  <a:lnTo>
                    <a:pt x="51346" y="52010"/>
                  </a:lnTo>
                  <a:lnTo>
                    <a:pt x="51286" y="52191"/>
                  </a:lnTo>
                  <a:lnTo>
                    <a:pt x="51286" y="52432"/>
                  </a:lnTo>
                  <a:lnTo>
                    <a:pt x="51286" y="52673"/>
                  </a:lnTo>
                  <a:lnTo>
                    <a:pt x="51346" y="52854"/>
                  </a:lnTo>
                  <a:lnTo>
                    <a:pt x="51467" y="53096"/>
                  </a:lnTo>
                  <a:lnTo>
                    <a:pt x="51587" y="53277"/>
                  </a:lnTo>
                  <a:lnTo>
                    <a:pt x="51768" y="53397"/>
                  </a:lnTo>
                  <a:lnTo>
                    <a:pt x="52010" y="53518"/>
                  </a:lnTo>
                  <a:lnTo>
                    <a:pt x="52191" y="53578"/>
                  </a:lnTo>
                  <a:lnTo>
                    <a:pt x="52673" y="53578"/>
                  </a:lnTo>
                  <a:lnTo>
                    <a:pt x="52854" y="53518"/>
                  </a:lnTo>
                  <a:lnTo>
                    <a:pt x="53096" y="53397"/>
                  </a:lnTo>
                  <a:lnTo>
                    <a:pt x="53277" y="53277"/>
                  </a:lnTo>
                  <a:lnTo>
                    <a:pt x="53397" y="53096"/>
                  </a:lnTo>
                  <a:lnTo>
                    <a:pt x="53518" y="52854"/>
                  </a:lnTo>
                  <a:lnTo>
                    <a:pt x="53578" y="52673"/>
                  </a:lnTo>
                  <a:lnTo>
                    <a:pt x="53578" y="52432"/>
                  </a:lnTo>
                  <a:lnTo>
                    <a:pt x="53578" y="52191"/>
                  </a:lnTo>
                  <a:lnTo>
                    <a:pt x="53518" y="52010"/>
                  </a:lnTo>
                  <a:lnTo>
                    <a:pt x="53397" y="51768"/>
                  </a:lnTo>
                  <a:lnTo>
                    <a:pt x="53277" y="51587"/>
                  </a:lnTo>
                  <a:lnTo>
                    <a:pt x="53096" y="51467"/>
                  </a:lnTo>
                  <a:lnTo>
                    <a:pt x="52854" y="51346"/>
                  </a:lnTo>
                  <a:lnTo>
                    <a:pt x="52673" y="51286"/>
                  </a:lnTo>
                  <a:close/>
                  <a:moveTo>
                    <a:pt x="57983" y="51286"/>
                  </a:moveTo>
                  <a:lnTo>
                    <a:pt x="57802" y="51346"/>
                  </a:lnTo>
                  <a:lnTo>
                    <a:pt x="57561" y="51467"/>
                  </a:lnTo>
                  <a:lnTo>
                    <a:pt x="57380" y="51587"/>
                  </a:lnTo>
                  <a:lnTo>
                    <a:pt x="57259" y="51768"/>
                  </a:lnTo>
                  <a:lnTo>
                    <a:pt x="57138" y="52010"/>
                  </a:lnTo>
                  <a:lnTo>
                    <a:pt x="57078" y="52191"/>
                  </a:lnTo>
                  <a:lnTo>
                    <a:pt x="57078" y="52432"/>
                  </a:lnTo>
                  <a:lnTo>
                    <a:pt x="57078" y="52673"/>
                  </a:lnTo>
                  <a:lnTo>
                    <a:pt x="57138" y="52854"/>
                  </a:lnTo>
                  <a:lnTo>
                    <a:pt x="57259" y="53096"/>
                  </a:lnTo>
                  <a:lnTo>
                    <a:pt x="57380" y="53277"/>
                  </a:lnTo>
                  <a:lnTo>
                    <a:pt x="57561" y="53397"/>
                  </a:lnTo>
                  <a:lnTo>
                    <a:pt x="57802" y="53518"/>
                  </a:lnTo>
                  <a:lnTo>
                    <a:pt x="57983" y="53578"/>
                  </a:lnTo>
                  <a:lnTo>
                    <a:pt x="58466" y="53578"/>
                  </a:lnTo>
                  <a:lnTo>
                    <a:pt x="58647" y="53518"/>
                  </a:lnTo>
                  <a:lnTo>
                    <a:pt x="58888" y="53397"/>
                  </a:lnTo>
                  <a:lnTo>
                    <a:pt x="59069" y="53277"/>
                  </a:lnTo>
                  <a:lnTo>
                    <a:pt x="59190" y="53096"/>
                  </a:lnTo>
                  <a:lnTo>
                    <a:pt x="59310" y="52854"/>
                  </a:lnTo>
                  <a:lnTo>
                    <a:pt x="59371" y="52673"/>
                  </a:lnTo>
                  <a:lnTo>
                    <a:pt x="59371" y="52432"/>
                  </a:lnTo>
                  <a:lnTo>
                    <a:pt x="59371" y="52191"/>
                  </a:lnTo>
                  <a:lnTo>
                    <a:pt x="59310" y="52010"/>
                  </a:lnTo>
                  <a:lnTo>
                    <a:pt x="59190" y="51768"/>
                  </a:lnTo>
                  <a:lnTo>
                    <a:pt x="59069" y="51587"/>
                  </a:lnTo>
                  <a:lnTo>
                    <a:pt x="58888" y="51467"/>
                  </a:lnTo>
                  <a:lnTo>
                    <a:pt x="58647" y="51346"/>
                  </a:lnTo>
                  <a:lnTo>
                    <a:pt x="58466" y="51286"/>
                  </a:lnTo>
                  <a:close/>
                  <a:moveTo>
                    <a:pt x="63775" y="51286"/>
                  </a:moveTo>
                  <a:lnTo>
                    <a:pt x="63594" y="51346"/>
                  </a:lnTo>
                  <a:lnTo>
                    <a:pt x="63353" y="51467"/>
                  </a:lnTo>
                  <a:lnTo>
                    <a:pt x="63172" y="51587"/>
                  </a:lnTo>
                  <a:lnTo>
                    <a:pt x="63051" y="51768"/>
                  </a:lnTo>
                  <a:lnTo>
                    <a:pt x="62931" y="52010"/>
                  </a:lnTo>
                  <a:lnTo>
                    <a:pt x="62870" y="52191"/>
                  </a:lnTo>
                  <a:lnTo>
                    <a:pt x="62870" y="52432"/>
                  </a:lnTo>
                  <a:lnTo>
                    <a:pt x="62870" y="52673"/>
                  </a:lnTo>
                  <a:lnTo>
                    <a:pt x="62931" y="52854"/>
                  </a:lnTo>
                  <a:lnTo>
                    <a:pt x="63051" y="53096"/>
                  </a:lnTo>
                  <a:lnTo>
                    <a:pt x="63172" y="53277"/>
                  </a:lnTo>
                  <a:lnTo>
                    <a:pt x="63353" y="53397"/>
                  </a:lnTo>
                  <a:lnTo>
                    <a:pt x="63594" y="53518"/>
                  </a:lnTo>
                  <a:lnTo>
                    <a:pt x="63775" y="53578"/>
                  </a:lnTo>
                  <a:lnTo>
                    <a:pt x="64258" y="53578"/>
                  </a:lnTo>
                  <a:lnTo>
                    <a:pt x="64439" y="53518"/>
                  </a:lnTo>
                  <a:lnTo>
                    <a:pt x="64680" y="53397"/>
                  </a:lnTo>
                  <a:lnTo>
                    <a:pt x="64861" y="53277"/>
                  </a:lnTo>
                  <a:lnTo>
                    <a:pt x="64982" y="53096"/>
                  </a:lnTo>
                  <a:lnTo>
                    <a:pt x="65103" y="52854"/>
                  </a:lnTo>
                  <a:lnTo>
                    <a:pt x="65163" y="52673"/>
                  </a:lnTo>
                  <a:lnTo>
                    <a:pt x="65163" y="52432"/>
                  </a:lnTo>
                  <a:lnTo>
                    <a:pt x="65163" y="52191"/>
                  </a:lnTo>
                  <a:lnTo>
                    <a:pt x="65103" y="52010"/>
                  </a:lnTo>
                  <a:lnTo>
                    <a:pt x="64982" y="51768"/>
                  </a:lnTo>
                  <a:lnTo>
                    <a:pt x="64861" y="51587"/>
                  </a:lnTo>
                  <a:lnTo>
                    <a:pt x="64680" y="51467"/>
                  </a:lnTo>
                  <a:lnTo>
                    <a:pt x="64439" y="51346"/>
                  </a:lnTo>
                  <a:lnTo>
                    <a:pt x="64258" y="51286"/>
                  </a:lnTo>
                  <a:close/>
                  <a:moveTo>
                    <a:pt x="69567" y="51286"/>
                  </a:moveTo>
                  <a:lnTo>
                    <a:pt x="69386" y="51346"/>
                  </a:lnTo>
                  <a:lnTo>
                    <a:pt x="69145" y="51467"/>
                  </a:lnTo>
                  <a:lnTo>
                    <a:pt x="68964" y="51587"/>
                  </a:lnTo>
                  <a:lnTo>
                    <a:pt x="68843" y="51768"/>
                  </a:lnTo>
                  <a:lnTo>
                    <a:pt x="68723" y="52010"/>
                  </a:lnTo>
                  <a:lnTo>
                    <a:pt x="68662" y="52191"/>
                  </a:lnTo>
                  <a:lnTo>
                    <a:pt x="68662" y="52432"/>
                  </a:lnTo>
                  <a:lnTo>
                    <a:pt x="68662" y="52673"/>
                  </a:lnTo>
                  <a:lnTo>
                    <a:pt x="68723" y="52854"/>
                  </a:lnTo>
                  <a:lnTo>
                    <a:pt x="68843" y="53096"/>
                  </a:lnTo>
                  <a:lnTo>
                    <a:pt x="68964" y="53277"/>
                  </a:lnTo>
                  <a:lnTo>
                    <a:pt x="69145" y="53397"/>
                  </a:lnTo>
                  <a:lnTo>
                    <a:pt x="69386" y="53518"/>
                  </a:lnTo>
                  <a:lnTo>
                    <a:pt x="69567" y="53578"/>
                  </a:lnTo>
                  <a:lnTo>
                    <a:pt x="70050" y="53578"/>
                  </a:lnTo>
                  <a:lnTo>
                    <a:pt x="70231" y="53518"/>
                  </a:lnTo>
                  <a:lnTo>
                    <a:pt x="70472" y="53397"/>
                  </a:lnTo>
                  <a:lnTo>
                    <a:pt x="70653" y="53277"/>
                  </a:lnTo>
                  <a:lnTo>
                    <a:pt x="70774" y="53096"/>
                  </a:lnTo>
                  <a:lnTo>
                    <a:pt x="70895" y="52854"/>
                  </a:lnTo>
                  <a:lnTo>
                    <a:pt x="70955" y="52673"/>
                  </a:lnTo>
                  <a:lnTo>
                    <a:pt x="70955" y="52432"/>
                  </a:lnTo>
                  <a:lnTo>
                    <a:pt x="70955" y="52191"/>
                  </a:lnTo>
                  <a:lnTo>
                    <a:pt x="70895" y="52010"/>
                  </a:lnTo>
                  <a:lnTo>
                    <a:pt x="70774" y="51768"/>
                  </a:lnTo>
                  <a:lnTo>
                    <a:pt x="70653" y="51587"/>
                  </a:lnTo>
                  <a:lnTo>
                    <a:pt x="70472" y="51467"/>
                  </a:lnTo>
                  <a:lnTo>
                    <a:pt x="70231" y="51346"/>
                  </a:lnTo>
                  <a:lnTo>
                    <a:pt x="70050" y="51286"/>
                  </a:lnTo>
                  <a:close/>
                  <a:moveTo>
                    <a:pt x="3620" y="54242"/>
                  </a:moveTo>
                  <a:lnTo>
                    <a:pt x="4284" y="55630"/>
                  </a:lnTo>
                  <a:lnTo>
                    <a:pt x="4345" y="55328"/>
                  </a:lnTo>
                  <a:lnTo>
                    <a:pt x="4284" y="54966"/>
                  </a:lnTo>
                  <a:lnTo>
                    <a:pt x="4164" y="54664"/>
                  </a:lnTo>
                  <a:lnTo>
                    <a:pt x="3922" y="54423"/>
                  </a:lnTo>
                  <a:lnTo>
                    <a:pt x="3620" y="54242"/>
                  </a:lnTo>
                  <a:close/>
                  <a:moveTo>
                    <a:pt x="72283" y="54242"/>
                  </a:moveTo>
                  <a:lnTo>
                    <a:pt x="71981" y="54423"/>
                  </a:lnTo>
                  <a:lnTo>
                    <a:pt x="71740" y="54664"/>
                  </a:lnTo>
                  <a:lnTo>
                    <a:pt x="71619" y="54966"/>
                  </a:lnTo>
                  <a:lnTo>
                    <a:pt x="71559" y="55328"/>
                  </a:lnTo>
                  <a:lnTo>
                    <a:pt x="71619" y="55630"/>
                  </a:lnTo>
                  <a:lnTo>
                    <a:pt x="72283" y="54242"/>
                  </a:lnTo>
                  <a:close/>
                  <a:moveTo>
                    <a:pt x="8749" y="54182"/>
                  </a:moveTo>
                  <a:lnTo>
                    <a:pt x="8568" y="54242"/>
                  </a:lnTo>
                  <a:lnTo>
                    <a:pt x="8327" y="54363"/>
                  </a:lnTo>
                  <a:lnTo>
                    <a:pt x="8146" y="54483"/>
                  </a:lnTo>
                  <a:lnTo>
                    <a:pt x="8025" y="54664"/>
                  </a:lnTo>
                  <a:lnTo>
                    <a:pt x="7904" y="54906"/>
                  </a:lnTo>
                  <a:lnTo>
                    <a:pt x="7844" y="55087"/>
                  </a:lnTo>
                  <a:lnTo>
                    <a:pt x="7844" y="55328"/>
                  </a:lnTo>
                  <a:lnTo>
                    <a:pt x="7844" y="55569"/>
                  </a:lnTo>
                  <a:lnTo>
                    <a:pt x="7904" y="55750"/>
                  </a:lnTo>
                  <a:lnTo>
                    <a:pt x="8025" y="55992"/>
                  </a:lnTo>
                  <a:lnTo>
                    <a:pt x="8146" y="56173"/>
                  </a:lnTo>
                  <a:lnTo>
                    <a:pt x="8327" y="56293"/>
                  </a:lnTo>
                  <a:lnTo>
                    <a:pt x="8568" y="56414"/>
                  </a:lnTo>
                  <a:lnTo>
                    <a:pt x="8749" y="56474"/>
                  </a:lnTo>
                  <a:lnTo>
                    <a:pt x="9232" y="56474"/>
                  </a:lnTo>
                  <a:lnTo>
                    <a:pt x="9413" y="56414"/>
                  </a:lnTo>
                  <a:lnTo>
                    <a:pt x="9654" y="56293"/>
                  </a:lnTo>
                  <a:lnTo>
                    <a:pt x="9835" y="56173"/>
                  </a:lnTo>
                  <a:lnTo>
                    <a:pt x="9956" y="55992"/>
                  </a:lnTo>
                  <a:lnTo>
                    <a:pt x="10076" y="55750"/>
                  </a:lnTo>
                  <a:lnTo>
                    <a:pt x="10137" y="55569"/>
                  </a:lnTo>
                  <a:lnTo>
                    <a:pt x="10137" y="55328"/>
                  </a:lnTo>
                  <a:lnTo>
                    <a:pt x="10137" y="55087"/>
                  </a:lnTo>
                  <a:lnTo>
                    <a:pt x="10076" y="54906"/>
                  </a:lnTo>
                  <a:lnTo>
                    <a:pt x="9956" y="54664"/>
                  </a:lnTo>
                  <a:lnTo>
                    <a:pt x="9835" y="54483"/>
                  </a:lnTo>
                  <a:lnTo>
                    <a:pt x="9654" y="54363"/>
                  </a:lnTo>
                  <a:lnTo>
                    <a:pt x="9413" y="54242"/>
                  </a:lnTo>
                  <a:lnTo>
                    <a:pt x="9232" y="54182"/>
                  </a:lnTo>
                  <a:close/>
                  <a:moveTo>
                    <a:pt x="14541" y="54182"/>
                  </a:moveTo>
                  <a:lnTo>
                    <a:pt x="14360" y="54242"/>
                  </a:lnTo>
                  <a:lnTo>
                    <a:pt x="14119" y="54363"/>
                  </a:lnTo>
                  <a:lnTo>
                    <a:pt x="13938" y="54483"/>
                  </a:lnTo>
                  <a:lnTo>
                    <a:pt x="13817" y="54664"/>
                  </a:lnTo>
                  <a:lnTo>
                    <a:pt x="13697" y="54906"/>
                  </a:lnTo>
                  <a:lnTo>
                    <a:pt x="13636" y="55087"/>
                  </a:lnTo>
                  <a:lnTo>
                    <a:pt x="13636" y="55328"/>
                  </a:lnTo>
                  <a:lnTo>
                    <a:pt x="13636" y="55569"/>
                  </a:lnTo>
                  <a:lnTo>
                    <a:pt x="13697" y="55750"/>
                  </a:lnTo>
                  <a:lnTo>
                    <a:pt x="13817" y="55992"/>
                  </a:lnTo>
                  <a:lnTo>
                    <a:pt x="13938" y="56173"/>
                  </a:lnTo>
                  <a:lnTo>
                    <a:pt x="14119" y="56293"/>
                  </a:lnTo>
                  <a:lnTo>
                    <a:pt x="14360" y="56414"/>
                  </a:lnTo>
                  <a:lnTo>
                    <a:pt x="14541" y="56474"/>
                  </a:lnTo>
                  <a:lnTo>
                    <a:pt x="15024" y="56474"/>
                  </a:lnTo>
                  <a:lnTo>
                    <a:pt x="15205" y="56414"/>
                  </a:lnTo>
                  <a:lnTo>
                    <a:pt x="15446" y="56293"/>
                  </a:lnTo>
                  <a:lnTo>
                    <a:pt x="15627" y="56173"/>
                  </a:lnTo>
                  <a:lnTo>
                    <a:pt x="15748" y="55992"/>
                  </a:lnTo>
                  <a:lnTo>
                    <a:pt x="15869" y="55750"/>
                  </a:lnTo>
                  <a:lnTo>
                    <a:pt x="15929" y="55569"/>
                  </a:lnTo>
                  <a:lnTo>
                    <a:pt x="15929" y="55328"/>
                  </a:lnTo>
                  <a:lnTo>
                    <a:pt x="15929" y="55087"/>
                  </a:lnTo>
                  <a:lnTo>
                    <a:pt x="15869" y="54906"/>
                  </a:lnTo>
                  <a:lnTo>
                    <a:pt x="15748" y="54664"/>
                  </a:lnTo>
                  <a:lnTo>
                    <a:pt x="15627" y="54483"/>
                  </a:lnTo>
                  <a:lnTo>
                    <a:pt x="15446" y="54363"/>
                  </a:lnTo>
                  <a:lnTo>
                    <a:pt x="15205" y="54242"/>
                  </a:lnTo>
                  <a:lnTo>
                    <a:pt x="15024" y="54182"/>
                  </a:lnTo>
                  <a:close/>
                  <a:moveTo>
                    <a:pt x="20333" y="54182"/>
                  </a:moveTo>
                  <a:lnTo>
                    <a:pt x="20152" y="54242"/>
                  </a:lnTo>
                  <a:lnTo>
                    <a:pt x="19911" y="54363"/>
                  </a:lnTo>
                  <a:lnTo>
                    <a:pt x="19730" y="54483"/>
                  </a:lnTo>
                  <a:lnTo>
                    <a:pt x="19609" y="54664"/>
                  </a:lnTo>
                  <a:lnTo>
                    <a:pt x="19489" y="54906"/>
                  </a:lnTo>
                  <a:lnTo>
                    <a:pt x="19428" y="55087"/>
                  </a:lnTo>
                  <a:lnTo>
                    <a:pt x="19428" y="55328"/>
                  </a:lnTo>
                  <a:lnTo>
                    <a:pt x="19428" y="55569"/>
                  </a:lnTo>
                  <a:lnTo>
                    <a:pt x="19489" y="55750"/>
                  </a:lnTo>
                  <a:lnTo>
                    <a:pt x="19609" y="55992"/>
                  </a:lnTo>
                  <a:lnTo>
                    <a:pt x="19730" y="56173"/>
                  </a:lnTo>
                  <a:lnTo>
                    <a:pt x="19911" y="56293"/>
                  </a:lnTo>
                  <a:lnTo>
                    <a:pt x="20152" y="56414"/>
                  </a:lnTo>
                  <a:lnTo>
                    <a:pt x="20333" y="56474"/>
                  </a:lnTo>
                  <a:lnTo>
                    <a:pt x="20816" y="56474"/>
                  </a:lnTo>
                  <a:lnTo>
                    <a:pt x="20997" y="56414"/>
                  </a:lnTo>
                  <a:lnTo>
                    <a:pt x="21239" y="56293"/>
                  </a:lnTo>
                  <a:lnTo>
                    <a:pt x="21420" y="56173"/>
                  </a:lnTo>
                  <a:lnTo>
                    <a:pt x="21540" y="55992"/>
                  </a:lnTo>
                  <a:lnTo>
                    <a:pt x="21661" y="55750"/>
                  </a:lnTo>
                  <a:lnTo>
                    <a:pt x="21721" y="55569"/>
                  </a:lnTo>
                  <a:lnTo>
                    <a:pt x="21721" y="55328"/>
                  </a:lnTo>
                  <a:lnTo>
                    <a:pt x="21721" y="55087"/>
                  </a:lnTo>
                  <a:lnTo>
                    <a:pt x="21661" y="54906"/>
                  </a:lnTo>
                  <a:lnTo>
                    <a:pt x="21540" y="54664"/>
                  </a:lnTo>
                  <a:lnTo>
                    <a:pt x="21420" y="54483"/>
                  </a:lnTo>
                  <a:lnTo>
                    <a:pt x="21239" y="54363"/>
                  </a:lnTo>
                  <a:lnTo>
                    <a:pt x="20997" y="54242"/>
                  </a:lnTo>
                  <a:lnTo>
                    <a:pt x="20816" y="54182"/>
                  </a:lnTo>
                  <a:close/>
                  <a:moveTo>
                    <a:pt x="26126" y="54182"/>
                  </a:moveTo>
                  <a:lnTo>
                    <a:pt x="25945" y="54242"/>
                  </a:lnTo>
                  <a:lnTo>
                    <a:pt x="25703" y="54363"/>
                  </a:lnTo>
                  <a:lnTo>
                    <a:pt x="25522" y="54483"/>
                  </a:lnTo>
                  <a:lnTo>
                    <a:pt x="25402" y="54664"/>
                  </a:lnTo>
                  <a:lnTo>
                    <a:pt x="25281" y="54906"/>
                  </a:lnTo>
                  <a:lnTo>
                    <a:pt x="25221" y="55087"/>
                  </a:lnTo>
                  <a:lnTo>
                    <a:pt x="25221" y="55328"/>
                  </a:lnTo>
                  <a:lnTo>
                    <a:pt x="25221" y="55569"/>
                  </a:lnTo>
                  <a:lnTo>
                    <a:pt x="25281" y="55750"/>
                  </a:lnTo>
                  <a:lnTo>
                    <a:pt x="25402" y="55992"/>
                  </a:lnTo>
                  <a:lnTo>
                    <a:pt x="25522" y="56173"/>
                  </a:lnTo>
                  <a:lnTo>
                    <a:pt x="25703" y="56293"/>
                  </a:lnTo>
                  <a:lnTo>
                    <a:pt x="25945" y="56414"/>
                  </a:lnTo>
                  <a:lnTo>
                    <a:pt x="26126" y="56474"/>
                  </a:lnTo>
                  <a:lnTo>
                    <a:pt x="26608" y="56474"/>
                  </a:lnTo>
                  <a:lnTo>
                    <a:pt x="26789" y="56414"/>
                  </a:lnTo>
                  <a:lnTo>
                    <a:pt x="27031" y="56293"/>
                  </a:lnTo>
                  <a:lnTo>
                    <a:pt x="27212" y="56173"/>
                  </a:lnTo>
                  <a:lnTo>
                    <a:pt x="27332" y="55992"/>
                  </a:lnTo>
                  <a:lnTo>
                    <a:pt x="27453" y="55750"/>
                  </a:lnTo>
                  <a:lnTo>
                    <a:pt x="27513" y="55569"/>
                  </a:lnTo>
                  <a:lnTo>
                    <a:pt x="27513" y="55328"/>
                  </a:lnTo>
                  <a:lnTo>
                    <a:pt x="27513" y="55087"/>
                  </a:lnTo>
                  <a:lnTo>
                    <a:pt x="27453" y="54906"/>
                  </a:lnTo>
                  <a:lnTo>
                    <a:pt x="27332" y="54664"/>
                  </a:lnTo>
                  <a:lnTo>
                    <a:pt x="27212" y="54483"/>
                  </a:lnTo>
                  <a:lnTo>
                    <a:pt x="27031" y="54363"/>
                  </a:lnTo>
                  <a:lnTo>
                    <a:pt x="26789" y="54242"/>
                  </a:lnTo>
                  <a:lnTo>
                    <a:pt x="26608" y="54182"/>
                  </a:lnTo>
                  <a:close/>
                  <a:moveTo>
                    <a:pt x="31918" y="54182"/>
                  </a:moveTo>
                  <a:lnTo>
                    <a:pt x="31737" y="54242"/>
                  </a:lnTo>
                  <a:lnTo>
                    <a:pt x="31496" y="54363"/>
                  </a:lnTo>
                  <a:lnTo>
                    <a:pt x="31315" y="54483"/>
                  </a:lnTo>
                  <a:lnTo>
                    <a:pt x="31194" y="54664"/>
                  </a:lnTo>
                  <a:lnTo>
                    <a:pt x="31073" y="54906"/>
                  </a:lnTo>
                  <a:lnTo>
                    <a:pt x="31013" y="55087"/>
                  </a:lnTo>
                  <a:lnTo>
                    <a:pt x="31013" y="55328"/>
                  </a:lnTo>
                  <a:lnTo>
                    <a:pt x="31013" y="55569"/>
                  </a:lnTo>
                  <a:lnTo>
                    <a:pt x="31073" y="55750"/>
                  </a:lnTo>
                  <a:lnTo>
                    <a:pt x="31194" y="55992"/>
                  </a:lnTo>
                  <a:lnTo>
                    <a:pt x="31315" y="56173"/>
                  </a:lnTo>
                  <a:lnTo>
                    <a:pt x="31496" y="56293"/>
                  </a:lnTo>
                  <a:lnTo>
                    <a:pt x="31737" y="56414"/>
                  </a:lnTo>
                  <a:lnTo>
                    <a:pt x="31918" y="56474"/>
                  </a:lnTo>
                  <a:lnTo>
                    <a:pt x="32401" y="56474"/>
                  </a:lnTo>
                  <a:lnTo>
                    <a:pt x="32582" y="56414"/>
                  </a:lnTo>
                  <a:lnTo>
                    <a:pt x="32823" y="56293"/>
                  </a:lnTo>
                  <a:lnTo>
                    <a:pt x="33004" y="56173"/>
                  </a:lnTo>
                  <a:lnTo>
                    <a:pt x="33125" y="55992"/>
                  </a:lnTo>
                  <a:lnTo>
                    <a:pt x="33245" y="55750"/>
                  </a:lnTo>
                  <a:lnTo>
                    <a:pt x="33306" y="55569"/>
                  </a:lnTo>
                  <a:lnTo>
                    <a:pt x="33306" y="55328"/>
                  </a:lnTo>
                  <a:lnTo>
                    <a:pt x="33306" y="55087"/>
                  </a:lnTo>
                  <a:lnTo>
                    <a:pt x="33245" y="54906"/>
                  </a:lnTo>
                  <a:lnTo>
                    <a:pt x="33125" y="54664"/>
                  </a:lnTo>
                  <a:lnTo>
                    <a:pt x="33004" y="54483"/>
                  </a:lnTo>
                  <a:lnTo>
                    <a:pt x="32823" y="54363"/>
                  </a:lnTo>
                  <a:lnTo>
                    <a:pt x="32582" y="54242"/>
                  </a:lnTo>
                  <a:lnTo>
                    <a:pt x="32401" y="54182"/>
                  </a:lnTo>
                  <a:close/>
                  <a:moveTo>
                    <a:pt x="37710" y="54182"/>
                  </a:moveTo>
                  <a:lnTo>
                    <a:pt x="37529" y="54242"/>
                  </a:lnTo>
                  <a:lnTo>
                    <a:pt x="37288" y="54363"/>
                  </a:lnTo>
                  <a:lnTo>
                    <a:pt x="37107" y="54483"/>
                  </a:lnTo>
                  <a:lnTo>
                    <a:pt x="36986" y="54664"/>
                  </a:lnTo>
                  <a:lnTo>
                    <a:pt x="36865" y="54906"/>
                  </a:lnTo>
                  <a:lnTo>
                    <a:pt x="36805" y="55087"/>
                  </a:lnTo>
                  <a:lnTo>
                    <a:pt x="36805" y="55328"/>
                  </a:lnTo>
                  <a:lnTo>
                    <a:pt x="36805" y="55569"/>
                  </a:lnTo>
                  <a:lnTo>
                    <a:pt x="36865" y="55750"/>
                  </a:lnTo>
                  <a:lnTo>
                    <a:pt x="36986" y="55992"/>
                  </a:lnTo>
                  <a:lnTo>
                    <a:pt x="37107" y="56173"/>
                  </a:lnTo>
                  <a:lnTo>
                    <a:pt x="37288" y="56293"/>
                  </a:lnTo>
                  <a:lnTo>
                    <a:pt x="37529" y="56414"/>
                  </a:lnTo>
                  <a:lnTo>
                    <a:pt x="37710" y="56474"/>
                  </a:lnTo>
                  <a:lnTo>
                    <a:pt x="38193" y="56474"/>
                  </a:lnTo>
                  <a:lnTo>
                    <a:pt x="38374" y="56414"/>
                  </a:lnTo>
                  <a:lnTo>
                    <a:pt x="38615" y="56293"/>
                  </a:lnTo>
                  <a:lnTo>
                    <a:pt x="38796" y="56173"/>
                  </a:lnTo>
                  <a:lnTo>
                    <a:pt x="38917" y="55992"/>
                  </a:lnTo>
                  <a:lnTo>
                    <a:pt x="39038" y="55750"/>
                  </a:lnTo>
                  <a:lnTo>
                    <a:pt x="39098" y="55569"/>
                  </a:lnTo>
                  <a:lnTo>
                    <a:pt x="39098" y="55328"/>
                  </a:lnTo>
                  <a:lnTo>
                    <a:pt x="39098" y="55087"/>
                  </a:lnTo>
                  <a:lnTo>
                    <a:pt x="39038" y="54906"/>
                  </a:lnTo>
                  <a:lnTo>
                    <a:pt x="38917" y="54664"/>
                  </a:lnTo>
                  <a:lnTo>
                    <a:pt x="38796" y="54483"/>
                  </a:lnTo>
                  <a:lnTo>
                    <a:pt x="38615" y="54363"/>
                  </a:lnTo>
                  <a:lnTo>
                    <a:pt x="38374" y="54242"/>
                  </a:lnTo>
                  <a:lnTo>
                    <a:pt x="38193" y="54182"/>
                  </a:lnTo>
                  <a:close/>
                  <a:moveTo>
                    <a:pt x="43502" y="54182"/>
                  </a:moveTo>
                  <a:lnTo>
                    <a:pt x="43321" y="54242"/>
                  </a:lnTo>
                  <a:lnTo>
                    <a:pt x="43080" y="54363"/>
                  </a:lnTo>
                  <a:lnTo>
                    <a:pt x="42899" y="54483"/>
                  </a:lnTo>
                  <a:lnTo>
                    <a:pt x="42778" y="54664"/>
                  </a:lnTo>
                  <a:lnTo>
                    <a:pt x="42658" y="54906"/>
                  </a:lnTo>
                  <a:lnTo>
                    <a:pt x="42597" y="55087"/>
                  </a:lnTo>
                  <a:lnTo>
                    <a:pt x="42597" y="55328"/>
                  </a:lnTo>
                  <a:lnTo>
                    <a:pt x="42597" y="55569"/>
                  </a:lnTo>
                  <a:lnTo>
                    <a:pt x="42658" y="55750"/>
                  </a:lnTo>
                  <a:lnTo>
                    <a:pt x="42778" y="55992"/>
                  </a:lnTo>
                  <a:lnTo>
                    <a:pt x="42899" y="56173"/>
                  </a:lnTo>
                  <a:lnTo>
                    <a:pt x="43080" y="56293"/>
                  </a:lnTo>
                  <a:lnTo>
                    <a:pt x="43321" y="56414"/>
                  </a:lnTo>
                  <a:lnTo>
                    <a:pt x="43502" y="56474"/>
                  </a:lnTo>
                  <a:lnTo>
                    <a:pt x="43985" y="56474"/>
                  </a:lnTo>
                  <a:lnTo>
                    <a:pt x="44166" y="56414"/>
                  </a:lnTo>
                  <a:lnTo>
                    <a:pt x="44407" y="56293"/>
                  </a:lnTo>
                  <a:lnTo>
                    <a:pt x="44588" y="56173"/>
                  </a:lnTo>
                  <a:lnTo>
                    <a:pt x="44709" y="55992"/>
                  </a:lnTo>
                  <a:lnTo>
                    <a:pt x="44830" y="55750"/>
                  </a:lnTo>
                  <a:lnTo>
                    <a:pt x="44890" y="55569"/>
                  </a:lnTo>
                  <a:lnTo>
                    <a:pt x="44890" y="55328"/>
                  </a:lnTo>
                  <a:lnTo>
                    <a:pt x="44890" y="55087"/>
                  </a:lnTo>
                  <a:lnTo>
                    <a:pt x="44830" y="54906"/>
                  </a:lnTo>
                  <a:lnTo>
                    <a:pt x="44709" y="54664"/>
                  </a:lnTo>
                  <a:lnTo>
                    <a:pt x="44588" y="54483"/>
                  </a:lnTo>
                  <a:lnTo>
                    <a:pt x="44407" y="54363"/>
                  </a:lnTo>
                  <a:lnTo>
                    <a:pt x="44166" y="54242"/>
                  </a:lnTo>
                  <a:lnTo>
                    <a:pt x="43985" y="54182"/>
                  </a:lnTo>
                  <a:close/>
                  <a:moveTo>
                    <a:pt x="49295" y="54182"/>
                  </a:moveTo>
                  <a:lnTo>
                    <a:pt x="49114" y="54242"/>
                  </a:lnTo>
                  <a:lnTo>
                    <a:pt x="48872" y="54363"/>
                  </a:lnTo>
                  <a:lnTo>
                    <a:pt x="48691" y="54483"/>
                  </a:lnTo>
                  <a:lnTo>
                    <a:pt x="48571" y="54664"/>
                  </a:lnTo>
                  <a:lnTo>
                    <a:pt x="48450" y="54906"/>
                  </a:lnTo>
                  <a:lnTo>
                    <a:pt x="48390" y="55087"/>
                  </a:lnTo>
                  <a:lnTo>
                    <a:pt x="48390" y="55328"/>
                  </a:lnTo>
                  <a:lnTo>
                    <a:pt x="48390" y="55569"/>
                  </a:lnTo>
                  <a:lnTo>
                    <a:pt x="48450" y="55750"/>
                  </a:lnTo>
                  <a:lnTo>
                    <a:pt x="48571" y="55992"/>
                  </a:lnTo>
                  <a:lnTo>
                    <a:pt x="48691" y="56173"/>
                  </a:lnTo>
                  <a:lnTo>
                    <a:pt x="48872" y="56293"/>
                  </a:lnTo>
                  <a:lnTo>
                    <a:pt x="49114" y="56414"/>
                  </a:lnTo>
                  <a:lnTo>
                    <a:pt x="49295" y="56474"/>
                  </a:lnTo>
                  <a:lnTo>
                    <a:pt x="49777" y="56474"/>
                  </a:lnTo>
                  <a:lnTo>
                    <a:pt x="49958" y="56414"/>
                  </a:lnTo>
                  <a:lnTo>
                    <a:pt x="50200" y="56293"/>
                  </a:lnTo>
                  <a:lnTo>
                    <a:pt x="50381" y="56173"/>
                  </a:lnTo>
                  <a:lnTo>
                    <a:pt x="50501" y="55992"/>
                  </a:lnTo>
                  <a:lnTo>
                    <a:pt x="50622" y="55750"/>
                  </a:lnTo>
                  <a:lnTo>
                    <a:pt x="50682" y="55569"/>
                  </a:lnTo>
                  <a:lnTo>
                    <a:pt x="50682" y="55328"/>
                  </a:lnTo>
                  <a:lnTo>
                    <a:pt x="50682" y="55087"/>
                  </a:lnTo>
                  <a:lnTo>
                    <a:pt x="50622" y="54906"/>
                  </a:lnTo>
                  <a:lnTo>
                    <a:pt x="50501" y="54664"/>
                  </a:lnTo>
                  <a:lnTo>
                    <a:pt x="50381" y="54483"/>
                  </a:lnTo>
                  <a:lnTo>
                    <a:pt x="50200" y="54363"/>
                  </a:lnTo>
                  <a:lnTo>
                    <a:pt x="49958" y="54242"/>
                  </a:lnTo>
                  <a:lnTo>
                    <a:pt x="49777" y="54182"/>
                  </a:lnTo>
                  <a:close/>
                  <a:moveTo>
                    <a:pt x="55087" y="54182"/>
                  </a:moveTo>
                  <a:lnTo>
                    <a:pt x="54906" y="54242"/>
                  </a:lnTo>
                  <a:lnTo>
                    <a:pt x="54665" y="54363"/>
                  </a:lnTo>
                  <a:lnTo>
                    <a:pt x="54483" y="54483"/>
                  </a:lnTo>
                  <a:lnTo>
                    <a:pt x="54363" y="54664"/>
                  </a:lnTo>
                  <a:lnTo>
                    <a:pt x="54242" y="54906"/>
                  </a:lnTo>
                  <a:lnTo>
                    <a:pt x="54182" y="55087"/>
                  </a:lnTo>
                  <a:lnTo>
                    <a:pt x="54182" y="55328"/>
                  </a:lnTo>
                  <a:lnTo>
                    <a:pt x="54182" y="55569"/>
                  </a:lnTo>
                  <a:lnTo>
                    <a:pt x="54242" y="55750"/>
                  </a:lnTo>
                  <a:lnTo>
                    <a:pt x="54363" y="55992"/>
                  </a:lnTo>
                  <a:lnTo>
                    <a:pt x="54483" y="56173"/>
                  </a:lnTo>
                  <a:lnTo>
                    <a:pt x="54665" y="56293"/>
                  </a:lnTo>
                  <a:lnTo>
                    <a:pt x="54906" y="56414"/>
                  </a:lnTo>
                  <a:lnTo>
                    <a:pt x="55087" y="56474"/>
                  </a:lnTo>
                  <a:lnTo>
                    <a:pt x="55570" y="56474"/>
                  </a:lnTo>
                  <a:lnTo>
                    <a:pt x="55751" y="56414"/>
                  </a:lnTo>
                  <a:lnTo>
                    <a:pt x="55992" y="56293"/>
                  </a:lnTo>
                  <a:lnTo>
                    <a:pt x="56173" y="56173"/>
                  </a:lnTo>
                  <a:lnTo>
                    <a:pt x="56294" y="55992"/>
                  </a:lnTo>
                  <a:lnTo>
                    <a:pt x="56414" y="55750"/>
                  </a:lnTo>
                  <a:lnTo>
                    <a:pt x="56475" y="55569"/>
                  </a:lnTo>
                  <a:lnTo>
                    <a:pt x="56475" y="55328"/>
                  </a:lnTo>
                  <a:lnTo>
                    <a:pt x="56475" y="55087"/>
                  </a:lnTo>
                  <a:lnTo>
                    <a:pt x="56414" y="54906"/>
                  </a:lnTo>
                  <a:lnTo>
                    <a:pt x="56294" y="54664"/>
                  </a:lnTo>
                  <a:lnTo>
                    <a:pt x="56173" y="54483"/>
                  </a:lnTo>
                  <a:lnTo>
                    <a:pt x="55992" y="54363"/>
                  </a:lnTo>
                  <a:lnTo>
                    <a:pt x="55751" y="54242"/>
                  </a:lnTo>
                  <a:lnTo>
                    <a:pt x="55570" y="54182"/>
                  </a:lnTo>
                  <a:close/>
                  <a:moveTo>
                    <a:pt x="60879" y="54182"/>
                  </a:moveTo>
                  <a:lnTo>
                    <a:pt x="60698" y="54242"/>
                  </a:lnTo>
                  <a:lnTo>
                    <a:pt x="60457" y="54363"/>
                  </a:lnTo>
                  <a:lnTo>
                    <a:pt x="60276" y="54483"/>
                  </a:lnTo>
                  <a:lnTo>
                    <a:pt x="60155" y="54664"/>
                  </a:lnTo>
                  <a:lnTo>
                    <a:pt x="60034" y="54906"/>
                  </a:lnTo>
                  <a:lnTo>
                    <a:pt x="59974" y="55087"/>
                  </a:lnTo>
                  <a:lnTo>
                    <a:pt x="59974" y="55328"/>
                  </a:lnTo>
                  <a:lnTo>
                    <a:pt x="59974" y="55569"/>
                  </a:lnTo>
                  <a:lnTo>
                    <a:pt x="60034" y="55750"/>
                  </a:lnTo>
                  <a:lnTo>
                    <a:pt x="60155" y="55992"/>
                  </a:lnTo>
                  <a:lnTo>
                    <a:pt x="60276" y="56173"/>
                  </a:lnTo>
                  <a:lnTo>
                    <a:pt x="60457" y="56293"/>
                  </a:lnTo>
                  <a:lnTo>
                    <a:pt x="60698" y="56414"/>
                  </a:lnTo>
                  <a:lnTo>
                    <a:pt x="60879" y="56474"/>
                  </a:lnTo>
                  <a:lnTo>
                    <a:pt x="61362" y="56474"/>
                  </a:lnTo>
                  <a:lnTo>
                    <a:pt x="61543" y="56414"/>
                  </a:lnTo>
                  <a:lnTo>
                    <a:pt x="61784" y="56293"/>
                  </a:lnTo>
                  <a:lnTo>
                    <a:pt x="61965" y="56173"/>
                  </a:lnTo>
                  <a:lnTo>
                    <a:pt x="62086" y="55992"/>
                  </a:lnTo>
                  <a:lnTo>
                    <a:pt x="62206" y="55750"/>
                  </a:lnTo>
                  <a:lnTo>
                    <a:pt x="62267" y="55569"/>
                  </a:lnTo>
                  <a:lnTo>
                    <a:pt x="62267" y="55328"/>
                  </a:lnTo>
                  <a:lnTo>
                    <a:pt x="62267" y="55087"/>
                  </a:lnTo>
                  <a:lnTo>
                    <a:pt x="62206" y="54906"/>
                  </a:lnTo>
                  <a:lnTo>
                    <a:pt x="62086" y="54664"/>
                  </a:lnTo>
                  <a:lnTo>
                    <a:pt x="61965" y="54483"/>
                  </a:lnTo>
                  <a:lnTo>
                    <a:pt x="61784" y="54363"/>
                  </a:lnTo>
                  <a:lnTo>
                    <a:pt x="61543" y="54242"/>
                  </a:lnTo>
                  <a:lnTo>
                    <a:pt x="61362" y="54182"/>
                  </a:lnTo>
                  <a:close/>
                  <a:moveTo>
                    <a:pt x="66671" y="54182"/>
                  </a:moveTo>
                  <a:lnTo>
                    <a:pt x="66490" y="54242"/>
                  </a:lnTo>
                  <a:lnTo>
                    <a:pt x="66249" y="54363"/>
                  </a:lnTo>
                  <a:lnTo>
                    <a:pt x="66068" y="54483"/>
                  </a:lnTo>
                  <a:lnTo>
                    <a:pt x="65947" y="54664"/>
                  </a:lnTo>
                  <a:lnTo>
                    <a:pt x="65827" y="54906"/>
                  </a:lnTo>
                  <a:lnTo>
                    <a:pt x="65766" y="55087"/>
                  </a:lnTo>
                  <a:lnTo>
                    <a:pt x="65766" y="55328"/>
                  </a:lnTo>
                  <a:lnTo>
                    <a:pt x="65766" y="55569"/>
                  </a:lnTo>
                  <a:lnTo>
                    <a:pt x="65827" y="55750"/>
                  </a:lnTo>
                  <a:lnTo>
                    <a:pt x="65947" y="55992"/>
                  </a:lnTo>
                  <a:lnTo>
                    <a:pt x="66068" y="56173"/>
                  </a:lnTo>
                  <a:lnTo>
                    <a:pt x="66249" y="56293"/>
                  </a:lnTo>
                  <a:lnTo>
                    <a:pt x="66490" y="56414"/>
                  </a:lnTo>
                  <a:lnTo>
                    <a:pt x="66671" y="56474"/>
                  </a:lnTo>
                  <a:lnTo>
                    <a:pt x="67154" y="56474"/>
                  </a:lnTo>
                  <a:lnTo>
                    <a:pt x="67335" y="56414"/>
                  </a:lnTo>
                  <a:lnTo>
                    <a:pt x="67576" y="56293"/>
                  </a:lnTo>
                  <a:lnTo>
                    <a:pt x="67757" y="56173"/>
                  </a:lnTo>
                  <a:lnTo>
                    <a:pt x="67878" y="55992"/>
                  </a:lnTo>
                  <a:lnTo>
                    <a:pt x="67999" y="55750"/>
                  </a:lnTo>
                  <a:lnTo>
                    <a:pt x="68059" y="55569"/>
                  </a:lnTo>
                  <a:lnTo>
                    <a:pt x="68059" y="55328"/>
                  </a:lnTo>
                  <a:lnTo>
                    <a:pt x="68059" y="55087"/>
                  </a:lnTo>
                  <a:lnTo>
                    <a:pt x="67999" y="54906"/>
                  </a:lnTo>
                  <a:lnTo>
                    <a:pt x="67878" y="54664"/>
                  </a:lnTo>
                  <a:lnTo>
                    <a:pt x="67757" y="54483"/>
                  </a:lnTo>
                  <a:lnTo>
                    <a:pt x="67576" y="54363"/>
                  </a:lnTo>
                  <a:lnTo>
                    <a:pt x="67335" y="54242"/>
                  </a:lnTo>
                  <a:lnTo>
                    <a:pt x="67154" y="54182"/>
                  </a:lnTo>
                  <a:close/>
                  <a:moveTo>
                    <a:pt x="5853" y="57078"/>
                  </a:moveTo>
                  <a:lnTo>
                    <a:pt x="5672" y="57138"/>
                  </a:lnTo>
                  <a:lnTo>
                    <a:pt x="5431" y="57259"/>
                  </a:lnTo>
                  <a:lnTo>
                    <a:pt x="5310" y="57379"/>
                  </a:lnTo>
                  <a:lnTo>
                    <a:pt x="6517" y="59310"/>
                  </a:lnTo>
                  <a:lnTo>
                    <a:pt x="6818" y="59129"/>
                  </a:lnTo>
                  <a:lnTo>
                    <a:pt x="7060" y="58888"/>
                  </a:lnTo>
                  <a:lnTo>
                    <a:pt x="7180" y="58586"/>
                  </a:lnTo>
                  <a:lnTo>
                    <a:pt x="7241" y="58224"/>
                  </a:lnTo>
                  <a:lnTo>
                    <a:pt x="7241" y="57983"/>
                  </a:lnTo>
                  <a:lnTo>
                    <a:pt x="7180" y="57802"/>
                  </a:lnTo>
                  <a:lnTo>
                    <a:pt x="7060" y="57560"/>
                  </a:lnTo>
                  <a:lnTo>
                    <a:pt x="6939" y="57379"/>
                  </a:lnTo>
                  <a:lnTo>
                    <a:pt x="6758" y="57259"/>
                  </a:lnTo>
                  <a:lnTo>
                    <a:pt x="6517" y="57138"/>
                  </a:lnTo>
                  <a:lnTo>
                    <a:pt x="6336" y="57078"/>
                  </a:lnTo>
                  <a:close/>
                  <a:moveTo>
                    <a:pt x="69567" y="57078"/>
                  </a:moveTo>
                  <a:lnTo>
                    <a:pt x="69386" y="57138"/>
                  </a:lnTo>
                  <a:lnTo>
                    <a:pt x="69145" y="57259"/>
                  </a:lnTo>
                  <a:lnTo>
                    <a:pt x="68964" y="57379"/>
                  </a:lnTo>
                  <a:lnTo>
                    <a:pt x="68843" y="57560"/>
                  </a:lnTo>
                  <a:lnTo>
                    <a:pt x="68723" y="57802"/>
                  </a:lnTo>
                  <a:lnTo>
                    <a:pt x="68662" y="57983"/>
                  </a:lnTo>
                  <a:lnTo>
                    <a:pt x="68662" y="58224"/>
                  </a:lnTo>
                  <a:lnTo>
                    <a:pt x="68723" y="58586"/>
                  </a:lnTo>
                  <a:lnTo>
                    <a:pt x="68843" y="58888"/>
                  </a:lnTo>
                  <a:lnTo>
                    <a:pt x="69085" y="59129"/>
                  </a:lnTo>
                  <a:lnTo>
                    <a:pt x="69386" y="59310"/>
                  </a:lnTo>
                  <a:lnTo>
                    <a:pt x="70593" y="57379"/>
                  </a:lnTo>
                  <a:lnTo>
                    <a:pt x="70472" y="57259"/>
                  </a:lnTo>
                  <a:lnTo>
                    <a:pt x="70231" y="57138"/>
                  </a:lnTo>
                  <a:lnTo>
                    <a:pt x="70050" y="57078"/>
                  </a:lnTo>
                  <a:close/>
                  <a:moveTo>
                    <a:pt x="11645" y="57078"/>
                  </a:moveTo>
                  <a:lnTo>
                    <a:pt x="11464" y="57138"/>
                  </a:lnTo>
                  <a:lnTo>
                    <a:pt x="11223" y="57259"/>
                  </a:lnTo>
                  <a:lnTo>
                    <a:pt x="11042" y="57379"/>
                  </a:lnTo>
                  <a:lnTo>
                    <a:pt x="10921" y="57560"/>
                  </a:lnTo>
                  <a:lnTo>
                    <a:pt x="10800" y="57802"/>
                  </a:lnTo>
                  <a:lnTo>
                    <a:pt x="10740" y="57983"/>
                  </a:lnTo>
                  <a:lnTo>
                    <a:pt x="10740" y="58224"/>
                  </a:lnTo>
                  <a:lnTo>
                    <a:pt x="10740" y="58466"/>
                  </a:lnTo>
                  <a:lnTo>
                    <a:pt x="10800" y="58647"/>
                  </a:lnTo>
                  <a:lnTo>
                    <a:pt x="10921" y="58888"/>
                  </a:lnTo>
                  <a:lnTo>
                    <a:pt x="11042" y="59069"/>
                  </a:lnTo>
                  <a:lnTo>
                    <a:pt x="11223" y="59190"/>
                  </a:lnTo>
                  <a:lnTo>
                    <a:pt x="11464" y="59310"/>
                  </a:lnTo>
                  <a:lnTo>
                    <a:pt x="11645" y="59371"/>
                  </a:lnTo>
                  <a:lnTo>
                    <a:pt x="12128" y="59371"/>
                  </a:lnTo>
                  <a:lnTo>
                    <a:pt x="12309" y="59310"/>
                  </a:lnTo>
                  <a:lnTo>
                    <a:pt x="12550" y="59190"/>
                  </a:lnTo>
                  <a:lnTo>
                    <a:pt x="12731" y="59069"/>
                  </a:lnTo>
                  <a:lnTo>
                    <a:pt x="12852" y="58888"/>
                  </a:lnTo>
                  <a:lnTo>
                    <a:pt x="12973" y="58647"/>
                  </a:lnTo>
                  <a:lnTo>
                    <a:pt x="13033" y="58466"/>
                  </a:lnTo>
                  <a:lnTo>
                    <a:pt x="13033" y="58224"/>
                  </a:lnTo>
                  <a:lnTo>
                    <a:pt x="13033" y="57983"/>
                  </a:lnTo>
                  <a:lnTo>
                    <a:pt x="12973" y="57802"/>
                  </a:lnTo>
                  <a:lnTo>
                    <a:pt x="12852" y="57560"/>
                  </a:lnTo>
                  <a:lnTo>
                    <a:pt x="12731" y="57379"/>
                  </a:lnTo>
                  <a:lnTo>
                    <a:pt x="12550" y="57259"/>
                  </a:lnTo>
                  <a:lnTo>
                    <a:pt x="12309" y="57138"/>
                  </a:lnTo>
                  <a:lnTo>
                    <a:pt x="12128" y="57078"/>
                  </a:lnTo>
                  <a:close/>
                  <a:moveTo>
                    <a:pt x="17437" y="57078"/>
                  </a:moveTo>
                  <a:lnTo>
                    <a:pt x="17256" y="57138"/>
                  </a:lnTo>
                  <a:lnTo>
                    <a:pt x="17015" y="57259"/>
                  </a:lnTo>
                  <a:lnTo>
                    <a:pt x="16834" y="57379"/>
                  </a:lnTo>
                  <a:lnTo>
                    <a:pt x="16713" y="57560"/>
                  </a:lnTo>
                  <a:lnTo>
                    <a:pt x="16593" y="57802"/>
                  </a:lnTo>
                  <a:lnTo>
                    <a:pt x="16532" y="57983"/>
                  </a:lnTo>
                  <a:lnTo>
                    <a:pt x="16532" y="58224"/>
                  </a:lnTo>
                  <a:lnTo>
                    <a:pt x="16532" y="58466"/>
                  </a:lnTo>
                  <a:lnTo>
                    <a:pt x="16593" y="58647"/>
                  </a:lnTo>
                  <a:lnTo>
                    <a:pt x="16713" y="58888"/>
                  </a:lnTo>
                  <a:lnTo>
                    <a:pt x="16834" y="59069"/>
                  </a:lnTo>
                  <a:lnTo>
                    <a:pt x="17015" y="59190"/>
                  </a:lnTo>
                  <a:lnTo>
                    <a:pt x="17256" y="59310"/>
                  </a:lnTo>
                  <a:lnTo>
                    <a:pt x="17437" y="59371"/>
                  </a:lnTo>
                  <a:lnTo>
                    <a:pt x="17920" y="59371"/>
                  </a:lnTo>
                  <a:lnTo>
                    <a:pt x="18101" y="59310"/>
                  </a:lnTo>
                  <a:lnTo>
                    <a:pt x="18342" y="59190"/>
                  </a:lnTo>
                  <a:lnTo>
                    <a:pt x="18523" y="59069"/>
                  </a:lnTo>
                  <a:lnTo>
                    <a:pt x="18644" y="58888"/>
                  </a:lnTo>
                  <a:lnTo>
                    <a:pt x="18765" y="58647"/>
                  </a:lnTo>
                  <a:lnTo>
                    <a:pt x="18825" y="58466"/>
                  </a:lnTo>
                  <a:lnTo>
                    <a:pt x="18825" y="58224"/>
                  </a:lnTo>
                  <a:lnTo>
                    <a:pt x="18825" y="57983"/>
                  </a:lnTo>
                  <a:lnTo>
                    <a:pt x="18765" y="57802"/>
                  </a:lnTo>
                  <a:lnTo>
                    <a:pt x="18644" y="57560"/>
                  </a:lnTo>
                  <a:lnTo>
                    <a:pt x="18523" y="57379"/>
                  </a:lnTo>
                  <a:lnTo>
                    <a:pt x="18342" y="57259"/>
                  </a:lnTo>
                  <a:lnTo>
                    <a:pt x="18101" y="57138"/>
                  </a:lnTo>
                  <a:lnTo>
                    <a:pt x="17920" y="57078"/>
                  </a:lnTo>
                  <a:close/>
                  <a:moveTo>
                    <a:pt x="23230" y="57078"/>
                  </a:moveTo>
                  <a:lnTo>
                    <a:pt x="23049" y="57138"/>
                  </a:lnTo>
                  <a:lnTo>
                    <a:pt x="22807" y="57259"/>
                  </a:lnTo>
                  <a:lnTo>
                    <a:pt x="22626" y="57379"/>
                  </a:lnTo>
                  <a:lnTo>
                    <a:pt x="22506" y="57560"/>
                  </a:lnTo>
                  <a:lnTo>
                    <a:pt x="22385" y="57802"/>
                  </a:lnTo>
                  <a:lnTo>
                    <a:pt x="22325" y="57983"/>
                  </a:lnTo>
                  <a:lnTo>
                    <a:pt x="22325" y="58224"/>
                  </a:lnTo>
                  <a:lnTo>
                    <a:pt x="22325" y="58466"/>
                  </a:lnTo>
                  <a:lnTo>
                    <a:pt x="22385" y="58647"/>
                  </a:lnTo>
                  <a:lnTo>
                    <a:pt x="22506" y="58888"/>
                  </a:lnTo>
                  <a:lnTo>
                    <a:pt x="22626" y="59069"/>
                  </a:lnTo>
                  <a:lnTo>
                    <a:pt x="22807" y="59190"/>
                  </a:lnTo>
                  <a:lnTo>
                    <a:pt x="23049" y="59310"/>
                  </a:lnTo>
                  <a:lnTo>
                    <a:pt x="23230" y="59371"/>
                  </a:lnTo>
                  <a:lnTo>
                    <a:pt x="23712" y="59371"/>
                  </a:lnTo>
                  <a:lnTo>
                    <a:pt x="23893" y="59310"/>
                  </a:lnTo>
                  <a:lnTo>
                    <a:pt x="24135" y="59190"/>
                  </a:lnTo>
                  <a:lnTo>
                    <a:pt x="24316" y="59069"/>
                  </a:lnTo>
                  <a:lnTo>
                    <a:pt x="24436" y="58888"/>
                  </a:lnTo>
                  <a:lnTo>
                    <a:pt x="24557" y="58647"/>
                  </a:lnTo>
                  <a:lnTo>
                    <a:pt x="24617" y="58466"/>
                  </a:lnTo>
                  <a:lnTo>
                    <a:pt x="24617" y="58224"/>
                  </a:lnTo>
                  <a:lnTo>
                    <a:pt x="24617" y="57983"/>
                  </a:lnTo>
                  <a:lnTo>
                    <a:pt x="24557" y="57802"/>
                  </a:lnTo>
                  <a:lnTo>
                    <a:pt x="24436" y="57560"/>
                  </a:lnTo>
                  <a:lnTo>
                    <a:pt x="24316" y="57379"/>
                  </a:lnTo>
                  <a:lnTo>
                    <a:pt x="24135" y="57259"/>
                  </a:lnTo>
                  <a:lnTo>
                    <a:pt x="23893" y="57138"/>
                  </a:lnTo>
                  <a:lnTo>
                    <a:pt x="23712" y="57078"/>
                  </a:lnTo>
                  <a:close/>
                  <a:moveTo>
                    <a:pt x="29022" y="57078"/>
                  </a:moveTo>
                  <a:lnTo>
                    <a:pt x="28841" y="57138"/>
                  </a:lnTo>
                  <a:lnTo>
                    <a:pt x="28599" y="57259"/>
                  </a:lnTo>
                  <a:lnTo>
                    <a:pt x="28418" y="57379"/>
                  </a:lnTo>
                  <a:lnTo>
                    <a:pt x="28298" y="57560"/>
                  </a:lnTo>
                  <a:lnTo>
                    <a:pt x="28177" y="57802"/>
                  </a:lnTo>
                  <a:lnTo>
                    <a:pt x="28117" y="57983"/>
                  </a:lnTo>
                  <a:lnTo>
                    <a:pt x="28117" y="58224"/>
                  </a:lnTo>
                  <a:lnTo>
                    <a:pt x="28117" y="58466"/>
                  </a:lnTo>
                  <a:lnTo>
                    <a:pt x="28177" y="58647"/>
                  </a:lnTo>
                  <a:lnTo>
                    <a:pt x="28298" y="58888"/>
                  </a:lnTo>
                  <a:lnTo>
                    <a:pt x="28418" y="59069"/>
                  </a:lnTo>
                  <a:lnTo>
                    <a:pt x="28599" y="59190"/>
                  </a:lnTo>
                  <a:lnTo>
                    <a:pt x="28841" y="59310"/>
                  </a:lnTo>
                  <a:lnTo>
                    <a:pt x="29022" y="59371"/>
                  </a:lnTo>
                  <a:lnTo>
                    <a:pt x="29505" y="59371"/>
                  </a:lnTo>
                  <a:lnTo>
                    <a:pt x="29686" y="59310"/>
                  </a:lnTo>
                  <a:lnTo>
                    <a:pt x="29927" y="59190"/>
                  </a:lnTo>
                  <a:lnTo>
                    <a:pt x="30108" y="59069"/>
                  </a:lnTo>
                  <a:lnTo>
                    <a:pt x="30229" y="58888"/>
                  </a:lnTo>
                  <a:lnTo>
                    <a:pt x="30349" y="58647"/>
                  </a:lnTo>
                  <a:lnTo>
                    <a:pt x="30410" y="58466"/>
                  </a:lnTo>
                  <a:lnTo>
                    <a:pt x="30410" y="58224"/>
                  </a:lnTo>
                  <a:lnTo>
                    <a:pt x="30410" y="57983"/>
                  </a:lnTo>
                  <a:lnTo>
                    <a:pt x="30349" y="57802"/>
                  </a:lnTo>
                  <a:lnTo>
                    <a:pt x="30229" y="57560"/>
                  </a:lnTo>
                  <a:lnTo>
                    <a:pt x="30108" y="57379"/>
                  </a:lnTo>
                  <a:lnTo>
                    <a:pt x="29927" y="57259"/>
                  </a:lnTo>
                  <a:lnTo>
                    <a:pt x="29686" y="57138"/>
                  </a:lnTo>
                  <a:lnTo>
                    <a:pt x="29505" y="57078"/>
                  </a:lnTo>
                  <a:close/>
                  <a:moveTo>
                    <a:pt x="34814" y="57078"/>
                  </a:moveTo>
                  <a:lnTo>
                    <a:pt x="34633" y="57138"/>
                  </a:lnTo>
                  <a:lnTo>
                    <a:pt x="34392" y="57259"/>
                  </a:lnTo>
                  <a:lnTo>
                    <a:pt x="34211" y="57379"/>
                  </a:lnTo>
                  <a:lnTo>
                    <a:pt x="34090" y="57560"/>
                  </a:lnTo>
                  <a:lnTo>
                    <a:pt x="33969" y="57802"/>
                  </a:lnTo>
                  <a:lnTo>
                    <a:pt x="33909" y="57983"/>
                  </a:lnTo>
                  <a:lnTo>
                    <a:pt x="33909" y="58224"/>
                  </a:lnTo>
                  <a:lnTo>
                    <a:pt x="33909" y="58466"/>
                  </a:lnTo>
                  <a:lnTo>
                    <a:pt x="33969" y="58647"/>
                  </a:lnTo>
                  <a:lnTo>
                    <a:pt x="34090" y="58888"/>
                  </a:lnTo>
                  <a:lnTo>
                    <a:pt x="34211" y="59069"/>
                  </a:lnTo>
                  <a:lnTo>
                    <a:pt x="34392" y="59190"/>
                  </a:lnTo>
                  <a:lnTo>
                    <a:pt x="34633" y="59310"/>
                  </a:lnTo>
                  <a:lnTo>
                    <a:pt x="34814" y="59371"/>
                  </a:lnTo>
                  <a:lnTo>
                    <a:pt x="35297" y="59371"/>
                  </a:lnTo>
                  <a:lnTo>
                    <a:pt x="35478" y="59310"/>
                  </a:lnTo>
                  <a:lnTo>
                    <a:pt x="35719" y="59190"/>
                  </a:lnTo>
                  <a:lnTo>
                    <a:pt x="35900" y="59069"/>
                  </a:lnTo>
                  <a:lnTo>
                    <a:pt x="36021" y="58888"/>
                  </a:lnTo>
                  <a:lnTo>
                    <a:pt x="36141" y="58647"/>
                  </a:lnTo>
                  <a:lnTo>
                    <a:pt x="36202" y="58466"/>
                  </a:lnTo>
                  <a:lnTo>
                    <a:pt x="36202" y="58224"/>
                  </a:lnTo>
                  <a:lnTo>
                    <a:pt x="36202" y="57983"/>
                  </a:lnTo>
                  <a:lnTo>
                    <a:pt x="36141" y="57802"/>
                  </a:lnTo>
                  <a:lnTo>
                    <a:pt x="36021" y="57560"/>
                  </a:lnTo>
                  <a:lnTo>
                    <a:pt x="35900" y="57379"/>
                  </a:lnTo>
                  <a:lnTo>
                    <a:pt x="35719" y="57259"/>
                  </a:lnTo>
                  <a:lnTo>
                    <a:pt x="35478" y="57138"/>
                  </a:lnTo>
                  <a:lnTo>
                    <a:pt x="35297" y="57078"/>
                  </a:lnTo>
                  <a:close/>
                  <a:moveTo>
                    <a:pt x="40606" y="57078"/>
                  </a:moveTo>
                  <a:lnTo>
                    <a:pt x="40425" y="57138"/>
                  </a:lnTo>
                  <a:lnTo>
                    <a:pt x="40184" y="57259"/>
                  </a:lnTo>
                  <a:lnTo>
                    <a:pt x="40003" y="57379"/>
                  </a:lnTo>
                  <a:lnTo>
                    <a:pt x="39882" y="57560"/>
                  </a:lnTo>
                  <a:lnTo>
                    <a:pt x="39762" y="57802"/>
                  </a:lnTo>
                  <a:lnTo>
                    <a:pt x="39701" y="57983"/>
                  </a:lnTo>
                  <a:lnTo>
                    <a:pt x="39701" y="58224"/>
                  </a:lnTo>
                  <a:lnTo>
                    <a:pt x="39701" y="58466"/>
                  </a:lnTo>
                  <a:lnTo>
                    <a:pt x="39762" y="58647"/>
                  </a:lnTo>
                  <a:lnTo>
                    <a:pt x="39882" y="58888"/>
                  </a:lnTo>
                  <a:lnTo>
                    <a:pt x="40003" y="59069"/>
                  </a:lnTo>
                  <a:lnTo>
                    <a:pt x="40184" y="59190"/>
                  </a:lnTo>
                  <a:lnTo>
                    <a:pt x="40425" y="59310"/>
                  </a:lnTo>
                  <a:lnTo>
                    <a:pt x="40606" y="59371"/>
                  </a:lnTo>
                  <a:lnTo>
                    <a:pt x="41089" y="59371"/>
                  </a:lnTo>
                  <a:lnTo>
                    <a:pt x="41270" y="59310"/>
                  </a:lnTo>
                  <a:lnTo>
                    <a:pt x="41511" y="59190"/>
                  </a:lnTo>
                  <a:lnTo>
                    <a:pt x="41692" y="59069"/>
                  </a:lnTo>
                  <a:lnTo>
                    <a:pt x="41813" y="58888"/>
                  </a:lnTo>
                  <a:lnTo>
                    <a:pt x="41934" y="58647"/>
                  </a:lnTo>
                  <a:lnTo>
                    <a:pt x="41994" y="58466"/>
                  </a:lnTo>
                  <a:lnTo>
                    <a:pt x="41994" y="58224"/>
                  </a:lnTo>
                  <a:lnTo>
                    <a:pt x="41994" y="57983"/>
                  </a:lnTo>
                  <a:lnTo>
                    <a:pt x="41934" y="57802"/>
                  </a:lnTo>
                  <a:lnTo>
                    <a:pt x="41813" y="57560"/>
                  </a:lnTo>
                  <a:lnTo>
                    <a:pt x="41692" y="57379"/>
                  </a:lnTo>
                  <a:lnTo>
                    <a:pt x="41511" y="57259"/>
                  </a:lnTo>
                  <a:lnTo>
                    <a:pt x="41270" y="57138"/>
                  </a:lnTo>
                  <a:lnTo>
                    <a:pt x="41089" y="57078"/>
                  </a:lnTo>
                  <a:close/>
                  <a:moveTo>
                    <a:pt x="46399" y="57078"/>
                  </a:moveTo>
                  <a:lnTo>
                    <a:pt x="46218" y="57138"/>
                  </a:lnTo>
                  <a:lnTo>
                    <a:pt x="45976" y="57259"/>
                  </a:lnTo>
                  <a:lnTo>
                    <a:pt x="45795" y="57379"/>
                  </a:lnTo>
                  <a:lnTo>
                    <a:pt x="45674" y="57560"/>
                  </a:lnTo>
                  <a:lnTo>
                    <a:pt x="45554" y="57802"/>
                  </a:lnTo>
                  <a:lnTo>
                    <a:pt x="45493" y="57983"/>
                  </a:lnTo>
                  <a:lnTo>
                    <a:pt x="45493" y="58224"/>
                  </a:lnTo>
                  <a:lnTo>
                    <a:pt x="45493" y="58466"/>
                  </a:lnTo>
                  <a:lnTo>
                    <a:pt x="45554" y="58647"/>
                  </a:lnTo>
                  <a:lnTo>
                    <a:pt x="45674" y="58888"/>
                  </a:lnTo>
                  <a:lnTo>
                    <a:pt x="45795" y="59069"/>
                  </a:lnTo>
                  <a:lnTo>
                    <a:pt x="45976" y="59190"/>
                  </a:lnTo>
                  <a:lnTo>
                    <a:pt x="46218" y="59310"/>
                  </a:lnTo>
                  <a:lnTo>
                    <a:pt x="46399" y="59371"/>
                  </a:lnTo>
                  <a:lnTo>
                    <a:pt x="46881" y="59371"/>
                  </a:lnTo>
                  <a:lnTo>
                    <a:pt x="47062" y="59310"/>
                  </a:lnTo>
                  <a:lnTo>
                    <a:pt x="47304" y="59190"/>
                  </a:lnTo>
                  <a:lnTo>
                    <a:pt x="47485" y="59069"/>
                  </a:lnTo>
                  <a:lnTo>
                    <a:pt x="47605" y="58888"/>
                  </a:lnTo>
                  <a:lnTo>
                    <a:pt x="47726" y="58647"/>
                  </a:lnTo>
                  <a:lnTo>
                    <a:pt x="47786" y="58466"/>
                  </a:lnTo>
                  <a:lnTo>
                    <a:pt x="47786" y="58224"/>
                  </a:lnTo>
                  <a:lnTo>
                    <a:pt x="47786" y="57983"/>
                  </a:lnTo>
                  <a:lnTo>
                    <a:pt x="47726" y="57802"/>
                  </a:lnTo>
                  <a:lnTo>
                    <a:pt x="47605" y="57560"/>
                  </a:lnTo>
                  <a:lnTo>
                    <a:pt x="47485" y="57379"/>
                  </a:lnTo>
                  <a:lnTo>
                    <a:pt x="47304" y="57259"/>
                  </a:lnTo>
                  <a:lnTo>
                    <a:pt x="47062" y="57138"/>
                  </a:lnTo>
                  <a:lnTo>
                    <a:pt x="46881" y="57078"/>
                  </a:lnTo>
                  <a:close/>
                  <a:moveTo>
                    <a:pt x="52191" y="57078"/>
                  </a:moveTo>
                  <a:lnTo>
                    <a:pt x="52010" y="57138"/>
                  </a:lnTo>
                  <a:lnTo>
                    <a:pt x="51768" y="57259"/>
                  </a:lnTo>
                  <a:lnTo>
                    <a:pt x="51587" y="57379"/>
                  </a:lnTo>
                  <a:lnTo>
                    <a:pt x="51467" y="57560"/>
                  </a:lnTo>
                  <a:lnTo>
                    <a:pt x="51346" y="57802"/>
                  </a:lnTo>
                  <a:lnTo>
                    <a:pt x="51286" y="57983"/>
                  </a:lnTo>
                  <a:lnTo>
                    <a:pt x="51286" y="58224"/>
                  </a:lnTo>
                  <a:lnTo>
                    <a:pt x="51286" y="58466"/>
                  </a:lnTo>
                  <a:lnTo>
                    <a:pt x="51346" y="58647"/>
                  </a:lnTo>
                  <a:lnTo>
                    <a:pt x="51467" y="58888"/>
                  </a:lnTo>
                  <a:lnTo>
                    <a:pt x="51587" y="59069"/>
                  </a:lnTo>
                  <a:lnTo>
                    <a:pt x="51768" y="59190"/>
                  </a:lnTo>
                  <a:lnTo>
                    <a:pt x="52010" y="59310"/>
                  </a:lnTo>
                  <a:lnTo>
                    <a:pt x="52191" y="59371"/>
                  </a:lnTo>
                  <a:lnTo>
                    <a:pt x="52673" y="59371"/>
                  </a:lnTo>
                  <a:lnTo>
                    <a:pt x="52854" y="59310"/>
                  </a:lnTo>
                  <a:lnTo>
                    <a:pt x="53096" y="59190"/>
                  </a:lnTo>
                  <a:lnTo>
                    <a:pt x="53277" y="59069"/>
                  </a:lnTo>
                  <a:lnTo>
                    <a:pt x="53397" y="58888"/>
                  </a:lnTo>
                  <a:lnTo>
                    <a:pt x="53518" y="58647"/>
                  </a:lnTo>
                  <a:lnTo>
                    <a:pt x="53578" y="58466"/>
                  </a:lnTo>
                  <a:lnTo>
                    <a:pt x="53578" y="58224"/>
                  </a:lnTo>
                  <a:lnTo>
                    <a:pt x="53578" y="57983"/>
                  </a:lnTo>
                  <a:lnTo>
                    <a:pt x="53518" y="57802"/>
                  </a:lnTo>
                  <a:lnTo>
                    <a:pt x="53397" y="57560"/>
                  </a:lnTo>
                  <a:lnTo>
                    <a:pt x="53277" y="57379"/>
                  </a:lnTo>
                  <a:lnTo>
                    <a:pt x="53096" y="57259"/>
                  </a:lnTo>
                  <a:lnTo>
                    <a:pt x="52854" y="57138"/>
                  </a:lnTo>
                  <a:lnTo>
                    <a:pt x="52673" y="57078"/>
                  </a:lnTo>
                  <a:close/>
                  <a:moveTo>
                    <a:pt x="57983" y="57078"/>
                  </a:moveTo>
                  <a:lnTo>
                    <a:pt x="57802" y="57138"/>
                  </a:lnTo>
                  <a:lnTo>
                    <a:pt x="57561" y="57259"/>
                  </a:lnTo>
                  <a:lnTo>
                    <a:pt x="57380" y="57379"/>
                  </a:lnTo>
                  <a:lnTo>
                    <a:pt x="57259" y="57560"/>
                  </a:lnTo>
                  <a:lnTo>
                    <a:pt x="57138" y="57802"/>
                  </a:lnTo>
                  <a:lnTo>
                    <a:pt x="57078" y="57983"/>
                  </a:lnTo>
                  <a:lnTo>
                    <a:pt x="57078" y="58224"/>
                  </a:lnTo>
                  <a:lnTo>
                    <a:pt x="57078" y="58466"/>
                  </a:lnTo>
                  <a:lnTo>
                    <a:pt x="57138" y="58647"/>
                  </a:lnTo>
                  <a:lnTo>
                    <a:pt x="57259" y="58888"/>
                  </a:lnTo>
                  <a:lnTo>
                    <a:pt x="57380" y="59069"/>
                  </a:lnTo>
                  <a:lnTo>
                    <a:pt x="57561" y="59190"/>
                  </a:lnTo>
                  <a:lnTo>
                    <a:pt x="57802" y="59310"/>
                  </a:lnTo>
                  <a:lnTo>
                    <a:pt x="57983" y="59371"/>
                  </a:lnTo>
                  <a:lnTo>
                    <a:pt x="58466" y="59371"/>
                  </a:lnTo>
                  <a:lnTo>
                    <a:pt x="58647" y="59310"/>
                  </a:lnTo>
                  <a:lnTo>
                    <a:pt x="58888" y="59190"/>
                  </a:lnTo>
                  <a:lnTo>
                    <a:pt x="59069" y="59069"/>
                  </a:lnTo>
                  <a:lnTo>
                    <a:pt x="59190" y="58888"/>
                  </a:lnTo>
                  <a:lnTo>
                    <a:pt x="59310" y="58647"/>
                  </a:lnTo>
                  <a:lnTo>
                    <a:pt x="59371" y="58466"/>
                  </a:lnTo>
                  <a:lnTo>
                    <a:pt x="59371" y="58224"/>
                  </a:lnTo>
                  <a:lnTo>
                    <a:pt x="59371" y="57983"/>
                  </a:lnTo>
                  <a:lnTo>
                    <a:pt x="59310" y="57802"/>
                  </a:lnTo>
                  <a:lnTo>
                    <a:pt x="59190" y="57560"/>
                  </a:lnTo>
                  <a:lnTo>
                    <a:pt x="59069" y="57379"/>
                  </a:lnTo>
                  <a:lnTo>
                    <a:pt x="58888" y="57259"/>
                  </a:lnTo>
                  <a:lnTo>
                    <a:pt x="58647" y="57138"/>
                  </a:lnTo>
                  <a:lnTo>
                    <a:pt x="58466" y="57078"/>
                  </a:lnTo>
                  <a:close/>
                  <a:moveTo>
                    <a:pt x="63775" y="57078"/>
                  </a:moveTo>
                  <a:lnTo>
                    <a:pt x="63594" y="57138"/>
                  </a:lnTo>
                  <a:lnTo>
                    <a:pt x="63353" y="57259"/>
                  </a:lnTo>
                  <a:lnTo>
                    <a:pt x="63172" y="57379"/>
                  </a:lnTo>
                  <a:lnTo>
                    <a:pt x="63051" y="57560"/>
                  </a:lnTo>
                  <a:lnTo>
                    <a:pt x="62931" y="57802"/>
                  </a:lnTo>
                  <a:lnTo>
                    <a:pt x="62870" y="57983"/>
                  </a:lnTo>
                  <a:lnTo>
                    <a:pt x="62870" y="58224"/>
                  </a:lnTo>
                  <a:lnTo>
                    <a:pt x="62870" y="58466"/>
                  </a:lnTo>
                  <a:lnTo>
                    <a:pt x="62931" y="58647"/>
                  </a:lnTo>
                  <a:lnTo>
                    <a:pt x="63051" y="58888"/>
                  </a:lnTo>
                  <a:lnTo>
                    <a:pt x="63172" y="59069"/>
                  </a:lnTo>
                  <a:lnTo>
                    <a:pt x="63353" y="59190"/>
                  </a:lnTo>
                  <a:lnTo>
                    <a:pt x="63594" y="59310"/>
                  </a:lnTo>
                  <a:lnTo>
                    <a:pt x="63775" y="59371"/>
                  </a:lnTo>
                  <a:lnTo>
                    <a:pt x="64258" y="59371"/>
                  </a:lnTo>
                  <a:lnTo>
                    <a:pt x="64439" y="59310"/>
                  </a:lnTo>
                  <a:lnTo>
                    <a:pt x="64680" y="59190"/>
                  </a:lnTo>
                  <a:lnTo>
                    <a:pt x="64861" y="59069"/>
                  </a:lnTo>
                  <a:lnTo>
                    <a:pt x="64982" y="58888"/>
                  </a:lnTo>
                  <a:lnTo>
                    <a:pt x="65103" y="58647"/>
                  </a:lnTo>
                  <a:lnTo>
                    <a:pt x="65163" y="58466"/>
                  </a:lnTo>
                  <a:lnTo>
                    <a:pt x="65163" y="58224"/>
                  </a:lnTo>
                  <a:lnTo>
                    <a:pt x="65163" y="57983"/>
                  </a:lnTo>
                  <a:lnTo>
                    <a:pt x="65103" y="57802"/>
                  </a:lnTo>
                  <a:lnTo>
                    <a:pt x="64982" y="57560"/>
                  </a:lnTo>
                  <a:lnTo>
                    <a:pt x="64861" y="57379"/>
                  </a:lnTo>
                  <a:lnTo>
                    <a:pt x="64680" y="57259"/>
                  </a:lnTo>
                  <a:lnTo>
                    <a:pt x="64439" y="57138"/>
                  </a:lnTo>
                  <a:lnTo>
                    <a:pt x="64258" y="57078"/>
                  </a:lnTo>
                  <a:close/>
                  <a:moveTo>
                    <a:pt x="8689" y="59974"/>
                  </a:moveTo>
                  <a:lnTo>
                    <a:pt x="8447" y="60095"/>
                  </a:lnTo>
                  <a:lnTo>
                    <a:pt x="8206" y="60276"/>
                  </a:lnTo>
                  <a:lnTo>
                    <a:pt x="8025" y="60457"/>
                  </a:lnTo>
                  <a:lnTo>
                    <a:pt x="7904" y="60758"/>
                  </a:lnTo>
                  <a:lnTo>
                    <a:pt x="7844" y="61120"/>
                  </a:lnTo>
                  <a:lnTo>
                    <a:pt x="8689" y="62267"/>
                  </a:lnTo>
                  <a:lnTo>
                    <a:pt x="9232" y="62267"/>
                  </a:lnTo>
                  <a:lnTo>
                    <a:pt x="9413" y="62206"/>
                  </a:lnTo>
                  <a:lnTo>
                    <a:pt x="9654" y="62086"/>
                  </a:lnTo>
                  <a:lnTo>
                    <a:pt x="9835" y="61965"/>
                  </a:lnTo>
                  <a:lnTo>
                    <a:pt x="9956" y="61784"/>
                  </a:lnTo>
                  <a:lnTo>
                    <a:pt x="10076" y="61543"/>
                  </a:lnTo>
                  <a:lnTo>
                    <a:pt x="10137" y="61362"/>
                  </a:lnTo>
                  <a:lnTo>
                    <a:pt x="10137" y="61120"/>
                  </a:lnTo>
                  <a:lnTo>
                    <a:pt x="10076" y="60758"/>
                  </a:lnTo>
                  <a:lnTo>
                    <a:pt x="9956" y="60457"/>
                  </a:lnTo>
                  <a:lnTo>
                    <a:pt x="9775" y="60276"/>
                  </a:lnTo>
                  <a:lnTo>
                    <a:pt x="9533" y="60095"/>
                  </a:lnTo>
                  <a:lnTo>
                    <a:pt x="9292" y="59974"/>
                  </a:lnTo>
                  <a:close/>
                  <a:moveTo>
                    <a:pt x="14481" y="59974"/>
                  </a:moveTo>
                  <a:lnTo>
                    <a:pt x="14240" y="60095"/>
                  </a:lnTo>
                  <a:lnTo>
                    <a:pt x="13998" y="60276"/>
                  </a:lnTo>
                  <a:lnTo>
                    <a:pt x="13817" y="60457"/>
                  </a:lnTo>
                  <a:lnTo>
                    <a:pt x="13697" y="60758"/>
                  </a:lnTo>
                  <a:lnTo>
                    <a:pt x="13636" y="61120"/>
                  </a:lnTo>
                  <a:lnTo>
                    <a:pt x="13636" y="61362"/>
                  </a:lnTo>
                  <a:lnTo>
                    <a:pt x="13697" y="61543"/>
                  </a:lnTo>
                  <a:lnTo>
                    <a:pt x="13817" y="61784"/>
                  </a:lnTo>
                  <a:lnTo>
                    <a:pt x="13938" y="61965"/>
                  </a:lnTo>
                  <a:lnTo>
                    <a:pt x="14119" y="62086"/>
                  </a:lnTo>
                  <a:lnTo>
                    <a:pt x="14360" y="62206"/>
                  </a:lnTo>
                  <a:lnTo>
                    <a:pt x="14541" y="62267"/>
                  </a:lnTo>
                  <a:lnTo>
                    <a:pt x="15024" y="62267"/>
                  </a:lnTo>
                  <a:lnTo>
                    <a:pt x="15205" y="62206"/>
                  </a:lnTo>
                  <a:lnTo>
                    <a:pt x="15446" y="62086"/>
                  </a:lnTo>
                  <a:lnTo>
                    <a:pt x="15627" y="61965"/>
                  </a:lnTo>
                  <a:lnTo>
                    <a:pt x="15748" y="61784"/>
                  </a:lnTo>
                  <a:lnTo>
                    <a:pt x="15869" y="61543"/>
                  </a:lnTo>
                  <a:lnTo>
                    <a:pt x="15929" y="61362"/>
                  </a:lnTo>
                  <a:lnTo>
                    <a:pt x="15929" y="61120"/>
                  </a:lnTo>
                  <a:lnTo>
                    <a:pt x="15869" y="60758"/>
                  </a:lnTo>
                  <a:lnTo>
                    <a:pt x="15748" y="60457"/>
                  </a:lnTo>
                  <a:lnTo>
                    <a:pt x="15567" y="60276"/>
                  </a:lnTo>
                  <a:lnTo>
                    <a:pt x="15326" y="60095"/>
                  </a:lnTo>
                  <a:lnTo>
                    <a:pt x="15084" y="59974"/>
                  </a:lnTo>
                  <a:close/>
                  <a:moveTo>
                    <a:pt x="20273" y="59974"/>
                  </a:moveTo>
                  <a:lnTo>
                    <a:pt x="20032" y="60095"/>
                  </a:lnTo>
                  <a:lnTo>
                    <a:pt x="19790" y="60276"/>
                  </a:lnTo>
                  <a:lnTo>
                    <a:pt x="19609" y="60457"/>
                  </a:lnTo>
                  <a:lnTo>
                    <a:pt x="19489" y="60758"/>
                  </a:lnTo>
                  <a:lnTo>
                    <a:pt x="19428" y="61120"/>
                  </a:lnTo>
                  <a:lnTo>
                    <a:pt x="19428" y="61362"/>
                  </a:lnTo>
                  <a:lnTo>
                    <a:pt x="19489" y="61543"/>
                  </a:lnTo>
                  <a:lnTo>
                    <a:pt x="19609" y="61784"/>
                  </a:lnTo>
                  <a:lnTo>
                    <a:pt x="19730" y="61965"/>
                  </a:lnTo>
                  <a:lnTo>
                    <a:pt x="19911" y="62086"/>
                  </a:lnTo>
                  <a:lnTo>
                    <a:pt x="20152" y="62206"/>
                  </a:lnTo>
                  <a:lnTo>
                    <a:pt x="20333" y="62267"/>
                  </a:lnTo>
                  <a:lnTo>
                    <a:pt x="20816" y="62267"/>
                  </a:lnTo>
                  <a:lnTo>
                    <a:pt x="20997" y="62206"/>
                  </a:lnTo>
                  <a:lnTo>
                    <a:pt x="21239" y="62086"/>
                  </a:lnTo>
                  <a:lnTo>
                    <a:pt x="21420" y="61965"/>
                  </a:lnTo>
                  <a:lnTo>
                    <a:pt x="21540" y="61784"/>
                  </a:lnTo>
                  <a:lnTo>
                    <a:pt x="21661" y="61543"/>
                  </a:lnTo>
                  <a:lnTo>
                    <a:pt x="21721" y="61362"/>
                  </a:lnTo>
                  <a:lnTo>
                    <a:pt x="21721" y="61120"/>
                  </a:lnTo>
                  <a:lnTo>
                    <a:pt x="21661" y="60758"/>
                  </a:lnTo>
                  <a:lnTo>
                    <a:pt x="21540" y="60457"/>
                  </a:lnTo>
                  <a:lnTo>
                    <a:pt x="21359" y="60276"/>
                  </a:lnTo>
                  <a:lnTo>
                    <a:pt x="21118" y="60095"/>
                  </a:lnTo>
                  <a:lnTo>
                    <a:pt x="20876" y="59974"/>
                  </a:lnTo>
                  <a:close/>
                  <a:moveTo>
                    <a:pt x="26065" y="59974"/>
                  </a:moveTo>
                  <a:lnTo>
                    <a:pt x="25824" y="60095"/>
                  </a:lnTo>
                  <a:lnTo>
                    <a:pt x="25583" y="60276"/>
                  </a:lnTo>
                  <a:lnTo>
                    <a:pt x="25402" y="60457"/>
                  </a:lnTo>
                  <a:lnTo>
                    <a:pt x="25281" y="60758"/>
                  </a:lnTo>
                  <a:lnTo>
                    <a:pt x="25221" y="61120"/>
                  </a:lnTo>
                  <a:lnTo>
                    <a:pt x="25221" y="61362"/>
                  </a:lnTo>
                  <a:lnTo>
                    <a:pt x="25281" y="61543"/>
                  </a:lnTo>
                  <a:lnTo>
                    <a:pt x="25402" y="61784"/>
                  </a:lnTo>
                  <a:lnTo>
                    <a:pt x="25522" y="61965"/>
                  </a:lnTo>
                  <a:lnTo>
                    <a:pt x="25703" y="62086"/>
                  </a:lnTo>
                  <a:lnTo>
                    <a:pt x="25945" y="62206"/>
                  </a:lnTo>
                  <a:lnTo>
                    <a:pt x="26126" y="62267"/>
                  </a:lnTo>
                  <a:lnTo>
                    <a:pt x="26608" y="62267"/>
                  </a:lnTo>
                  <a:lnTo>
                    <a:pt x="26789" y="62206"/>
                  </a:lnTo>
                  <a:lnTo>
                    <a:pt x="27031" y="62086"/>
                  </a:lnTo>
                  <a:lnTo>
                    <a:pt x="27212" y="61965"/>
                  </a:lnTo>
                  <a:lnTo>
                    <a:pt x="27332" y="61784"/>
                  </a:lnTo>
                  <a:lnTo>
                    <a:pt x="27453" y="61543"/>
                  </a:lnTo>
                  <a:lnTo>
                    <a:pt x="27513" y="61362"/>
                  </a:lnTo>
                  <a:lnTo>
                    <a:pt x="27513" y="61120"/>
                  </a:lnTo>
                  <a:lnTo>
                    <a:pt x="27453" y="60758"/>
                  </a:lnTo>
                  <a:lnTo>
                    <a:pt x="27332" y="60457"/>
                  </a:lnTo>
                  <a:lnTo>
                    <a:pt x="27151" y="60276"/>
                  </a:lnTo>
                  <a:lnTo>
                    <a:pt x="26910" y="60095"/>
                  </a:lnTo>
                  <a:lnTo>
                    <a:pt x="26669" y="59974"/>
                  </a:lnTo>
                  <a:close/>
                  <a:moveTo>
                    <a:pt x="31858" y="59974"/>
                  </a:moveTo>
                  <a:lnTo>
                    <a:pt x="31616" y="60095"/>
                  </a:lnTo>
                  <a:lnTo>
                    <a:pt x="31375" y="60276"/>
                  </a:lnTo>
                  <a:lnTo>
                    <a:pt x="31194" y="60457"/>
                  </a:lnTo>
                  <a:lnTo>
                    <a:pt x="31073" y="60758"/>
                  </a:lnTo>
                  <a:lnTo>
                    <a:pt x="31013" y="61120"/>
                  </a:lnTo>
                  <a:lnTo>
                    <a:pt x="31013" y="61362"/>
                  </a:lnTo>
                  <a:lnTo>
                    <a:pt x="31073" y="61543"/>
                  </a:lnTo>
                  <a:lnTo>
                    <a:pt x="31194" y="61784"/>
                  </a:lnTo>
                  <a:lnTo>
                    <a:pt x="31315" y="61965"/>
                  </a:lnTo>
                  <a:lnTo>
                    <a:pt x="31496" y="62086"/>
                  </a:lnTo>
                  <a:lnTo>
                    <a:pt x="31737" y="62206"/>
                  </a:lnTo>
                  <a:lnTo>
                    <a:pt x="31918" y="62267"/>
                  </a:lnTo>
                  <a:lnTo>
                    <a:pt x="32401" y="62267"/>
                  </a:lnTo>
                  <a:lnTo>
                    <a:pt x="32582" y="62206"/>
                  </a:lnTo>
                  <a:lnTo>
                    <a:pt x="32823" y="62086"/>
                  </a:lnTo>
                  <a:lnTo>
                    <a:pt x="33004" y="61965"/>
                  </a:lnTo>
                  <a:lnTo>
                    <a:pt x="33125" y="61784"/>
                  </a:lnTo>
                  <a:lnTo>
                    <a:pt x="33245" y="61543"/>
                  </a:lnTo>
                  <a:lnTo>
                    <a:pt x="33306" y="61362"/>
                  </a:lnTo>
                  <a:lnTo>
                    <a:pt x="33306" y="61120"/>
                  </a:lnTo>
                  <a:lnTo>
                    <a:pt x="33245" y="60758"/>
                  </a:lnTo>
                  <a:lnTo>
                    <a:pt x="33125" y="60457"/>
                  </a:lnTo>
                  <a:lnTo>
                    <a:pt x="32944" y="60276"/>
                  </a:lnTo>
                  <a:lnTo>
                    <a:pt x="32702" y="60095"/>
                  </a:lnTo>
                  <a:lnTo>
                    <a:pt x="32461" y="59974"/>
                  </a:lnTo>
                  <a:close/>
                  <a:moveTo>
                    <a:pt x="37650" y="59974"/>
                  </a:moveTo>
                  <a:lnTo>
                    <a:pt x="37408" y="60095"/>
                  </a:lnTo>
                  <a:lnTo>
                    <a:pt x="37167" y="60276"/>
                  </a:lnTo>
                  <a:lnTo>
                    <a:pt x="36986" y="60457"/>
                  </a:lnTo>
                  <a:lnTo>
                    <a:pt x="36865" y="60758"/>
                  </a:lnTo>
                  <a:lnTo>
                    <a:pt x="36805" y="61120"/>
                  </a:lnTo>
                  <a:lnTo>
                    <a:pt x="36805" y="61362"/>
                  </a:lnTo>
                  <a:lnTo>
                    <a:pt x="36865" y="61543"/>
                  </a:lnTo>
                  <a:lnTo>
                    <a:pt x="36986" y="61784"/>
                  </a:lnTo>
                  <a:lnTo>
                    <a:pt x="37107" y="61965"/>
                  </a:lnTo>
                  <a:lnTo>
                    <a:pt x="37288" y="62086"/>
                  </a:lnTo>
                  <a:lnTo>
                    <a:pt x="37529" y="62206"/>
                  </a:lnTo>
                  <a:lnTo>
                    <a:pt x="37710" y="62267"/>
                  </a:lnTo>
                  <a:lnTo>
                    <a:pt x="38193" y="62267"/>
                  </a:lnTo>
                  <a:lnTo>
                    <a:pt x="38374" y="62206"/>
                  </a:lnTo>
                  <a:lnTo>
                    <a:pt x="38615" y="62086"/>
                  </a:lnTo>
                  <a:lnTo>
                    <a:pt x="38796" y="61965"/>
                  </a:lnTo>
                  <a:lnTo>
                    <a:pt x="38917" y="61784"/>
                  </a:lnTo>
                  <a:lnTo>
                    <a:pt x="39038" y="61543"/>
                  </a:lnTo>
                  <a:lnTo>
                    <a:pt x="39098" y="61362"/>
                  </a:lnTo>
                  <a:lnTo>
                    <a:pt x="39098" y="61120"/>
                  </a:lnTo>
                  <a:lnTo>
                    <a:pt x="39038" y="60758"/>
                  </a:lnTo>
                  <a:lnTo>
                    <a:pt x="38917" y="60457"/>
                  </a:lnTo>
                  <a:lnTo>
                    <a:pt x="38736" y="60276"/>
                  </a:lnTo>
                  <a:lnTo>
                    <a:pt x="38495" y="60095"/>
                  </a:lnTo>
                  <a:lnTo>
                    <a:pt x="38253" y="59974"/>
                  </a:lnTo>
                  <a:close/>
                  <a:moveTo>
                    <a:pt x="43442" y="59974"/>
                  </a:moveTo>
                  <a:lnTo>
                    <a:pt x="43201" y="60095"/>
                  </a:lnTo>
                  <a:lnTo>
                    <a:pt x="42959" y="60276"/>
                  </a:lnTo>
                  <a:lnTo>
                    <a:pt x="42778" y="60457"/>
                  </a:lnTo>
                  <a:lnTo>
                    <a:pt x="42658" y="60758"/>
                  </a:lnTo>
                  <a:lnTo>
                    <a:pt x="42597" y="61120"/>
                  </a:lnTo>
                  <a:lnTo>
                    <a:pt x="42597" y="61362"/>
                  </a:lnTo>
                  <a:lnTo>
                    <a:pt x="42658" y="61543"/>
                  </a:lnTo>
                  <a:lnTo>
                    <a:pt x="42778" y="61784"/>
                  </a:lnTo>
                  <a:lnTo>
                    <a:pt x="42899" y="61965"/>
                  </a:lnTo>
                  <a:lnTo>
                    <a:pt x="43080" y="62086"/>
                  </a:lnTo>
                  <a:lnTo>
                    <a:pt x="43321" y="62206"/>
                  </a:lnTo>
                  <a:lnTo>
                    <a:pt x="43502" y="62267"/>
                  </a:lnTo>
                  <a:lnTo>
                    <a:pt x="43985" y="62267"/>
                  </a:lnTo>
                  <a:lnTo>
                    <a:pt x="44166" y="62206"/>
                  </a:lnTo>
                  <a:lnTo>
                    <a:pt x="44407" y="62086"/>
                  </a:lnTo>
                  <a:lnTo>
                    <a:pt x="44588" y="61965"/>
                  </a:lnTo>
                  <a:lnTo>
                    <a:pt x="44709" y="61784"/>
                  </a:lnTo>
                  <a:lnTo>
                    <a:pt x="44830" y="61543"/>
                  </a:lnTo>
                  <a:lnTo>
                    <a:pt x="44890" y="61362"/>
                  </a:lnTo>
                  <a:lnTo>
                    <a:pt x="44890" y="61120"/>
                  </a:lnTo>
                  <a:lnTo>
                    <a:pt x="44830" y="60758"/>
                  </a:lnTo>
                  <a:lnTo>
                    <a:pt x="44709" y="60457"/>
                  </a:lnTo>
                  <a:lnTo>
                    <a:pt x="44528" y="60276"/>
                  </a:lnTo>
                  <a:lnTo>
                    <a:pt x="44287" y="60095"/>
                  </a:lnTo>
                  <a:lnTo>
                    <a:pt x="44045" y="59974"/>
                  </a:lnTo>
                  <a:close/>
                  <a:moveTo>
                    <a:pt x="49234" y="59974"/>
                  </a:moveTo>
                  <a:lnTo>
                    <a:pt x="48993" y="60095"/>
                  </a:lnTo>
                  <a:lnTo>
                    <a:pt x="48752" y="60276"/>
                  </a:lnTo>
                  <a:lnTo>
                    <a:pt x="48571" y="60457"/>
                  </a:lnTo>
                  <a:lnTo>
                    <a:pt x="48450" y="60758"/>
                  </a:lnTo>
                  <a:lnTo>
                    <a:pt x="48390" y="61120"/>
                  </a:lnTo>
                  <a:lnTo>
                    <a:pt x="48390" y="61362"/>
                  </a:lnTo>
                  <a:lnTo>
                    <a:pt x="48450" y="61543"/>
                  </a:lnTo>
                  <a:lnTo>
                    <a:pt x="48571" y="61784"/>
                  </a:lnTo>
                  <a:lnTo>
                    <a:pt x="48691" y="61965"/>
                  </a:lnTo>
                  <a:lnTo>
                    <a:pt x="48872" y="62086"/>
                  </a:lnTo>
                  <a:lnTo>
                    <a:pt x="49114" y="62206"/>
                  </a:lnTo>
                  <a:lnTo>
                    <a:pt x="49295" y="62267"/>
                  </a:lnTo>
                  <a:lnTo>
                    <a:pt x="49777" y="62267"/>
                  </a:lnTo>
                  <a:lnTo>
                    <a:pt x="49958" y="62206"/>
                  </a:lnTo>
                  <a:lnTo>
                    <a:pt x="50200" y="62086"/>
                  </a:lnTo>
                  <a:lnTo>
                    <a:pt x="50381" y="61965"/>
                  </a:lnTo>
                  <a:lnTo>
                    <a:pt x="50501" y="61784"/>
                  </a:lnTo>
                  <a:lnTo>
                    <a:pt x="50622" y="61543"/>
                  </a:lnTo>
                  <a:lnTo>
                    <a:pt x="50682" y="61362"/>
                  </a:lnTo>
                  <a:lnTo>
                    <a:pt x="50682" y="61120"/>
                  </a:lnTo>
                  <a:lnTo>
                    <a:pt x="50622" y="60758"/>
                  </a:lnTo>
                  <a:lnTo>
                    <a:pt x="50501" y="60457"/>
                  </a:lnTo>
                  <a:lnTo>
                    <a:pt x="50320" y="60276"/>
                  </a:lnTo>
                  <a:lnTo>
                    <a:pt x="50079" y="60095"/>
                  </a:lnTo>
                  <a:lnTo>
                    <a:pt x="49838" y="59974"/>
                  </a:lnTo>
                  <a:close/>
                  <a:moveTo>
                    <a:pt x="55027" y="59974"/>
                  </a:moveTo>
                  <a:lnTo>
                    <a:pt x="54785" y="60095"/>
                  </a:lnTo>
                  <a:lnTo>
                    <a:pt x="54544" y="60276"/>
                  </a:lnTo>
                  <a:lnTo>
                    <a:pt x="54363" y="60457"/>
                  </a:lnTo>
                  <a:lnTo>
                    <a:pt x="54242" y="60758"/>
                  </a:lnTo>
                  <a:lnTo>
                    <a:pt x="54182" y="61120"/>
                  </a:lnTo>
                  <a:lnTo>
                    <a:pt x="54182" y="61362"/>
                  </a:lnTo>
                  <a:lnTo>
                    <a:pt x="54242" y="61543"/>
                  </a:lnTo>
                  <a:lnTo>
                    <a:pt x="54363" y="61784"/>
                  </a:lnTo>
                  <a:lnTo>
                    <a:pt x="54483" y="61965"/>
                  </a:lnTo>
                  <a:lnTo>
                    <a:pt x="54665" y="62086"/>
                  </a:lnTo>
                  <a:lnTo>
                    <a:pt x="54906" y="62206"/>
                  </a:lnTo>
                  <a:lnTo>
                    <a:pt x="55087" y="62267"/>
                  </a:lnTo>
                  <a:lnTo>
                    <a:pt x="55570" y="62267"/>
                  </a:lnTo>
                  <a:lnTo>
                    <a:pt x="55751" y="62206"/>
                  </a:lnTo>
                  <a:lnTo>
                    <a:pt x="55992" y="62086"/>
                  </a:lnTo>
                  <a:lnTo>
                    <a:pt x="56173" y="61965"/>
                  </a:lnTo>
                  <a:lnTo>
                    <a:pt x="56294" y="61784"/>
                  </a:lnTo>
                  <a:lnTo>
                    <a:pt x="56414" y="61543"/>
                  </a:lnTo>
                  <a:lnTo>
                    <a:pt x="56475" y="61362"/>
                  </a:lnTo>
                  <a:lnTo>
                    <a:pt x="56475" y="61120"/>
                  </a:lnTo>
                  <a:lnTo>
                    <a:pt x="56414" y="60758"/>
                  </a:lnTo>
                  <a:lnTo>
                    <a:pt x="56294" y="60457"/>
                  </a:lnTo>
                  <a:lnTo>
                    <a:pt x="56113" y="60276"/>
                  </a:lnTo>
                  <a:lnTo>
                    <a:pt x="55871" y="60095"/>
                  </a:lnTo>
                  <a:lnTo>
                    <a:pt x="55630" y="59974"/>
                  </a:lnTo>
                  <a:close/>
                  <a:moveTo>
                    <a:pt x="60819" y="59974"/>
                  </a:moveTo>
                  <a:lnTo>
                    <a:pt x="60577" y="60095"/>
                  </a:lnTo>
                  <a:lnTo>
                    <a:pt x="60336" y="60276"/>
                  </a:lnTo>
                  <a:lnTo>
                    <a:pt x="60155" y="60457"/>
                  </a:lnTo>
                  <a:lnTo>
                    <a:pt x="60034" y="60758"/>
                  </a:lnTo>
                  <a:lnTo>
                    <a:pt x="59974" y="61120"/>
                  </a:lnTo>
                  <a:lnTo>
                    <a:pt x="59974" y="61362"/>
                  </a:lnTo>
                  <a:lnTo>
                    <a:pt x="60034" y="61543"/>
                  </a:lnTo>
                  <a:lnTo>
                    <a:pt x="60155" y="61784"/>
                  </a:lnTo>
                  <a:lnTo>
                    <a:pt x="60276" y="61965"/>
                  </a:lnTo>
                  <a:lnTo>
                    <a:pt x="60457" y="62086"/>
                  </a:lnTo>
                  <a:lnTo>
                    <a:pt x="60698" y="62206"/>
                  </a:lnTo>
                  <a:lnTo>
                    <a:pt x="60879" y="62267"/>
                  </a:lnTo>
                  <a:lnTo>
                    <a:pt x="61362" y="62267"/>
                  </a:lnTo>
                  <a:lnTo>
                    <a:pt x="61543" y="62206"/>
                  </a:lnTo>
                  <a:lnTo>
                    <a:pt x="61784" y="62086"/>
                  </a:lnTo>
                  <a:lnTo>
                    <a:pt x="61965" y="61965"/>
                  </a:lnTo>
                  <a:lnTo>
                    <a:pt x="62086" y="61784"/>
                  </a:lnTo>
                  <a:lnTo>
                    <a:pt x="62206" y="61543"/>
                  </a:lnTo>
                  <a:lnTo>
                    <a:pt x="62267" y="61362"/>
                  </a:lnTo>
                  <a:lnTo>
                    <a:pt x="62267" y="61120"/>
                  </a:lnTo>
                  <a:lnTo>
                    <a:pt x="62206" y="60758"/>
                  </a:lnTo>
                  <a:lnTo>
                    <a:pt x="62086" y="60457"/>
                  </a:lnTo>
                  <a:lnTo>
                    <a:pt x="61905" y="60276"/>
                  </a:lnTo>
                  <a:lnTo>
                    <a:pt x="61663" y="60095"/>
                  </a:lnTo>
                  <a:lnTo>
                    <a:pt x="61422" y="59974"/>
                  </a:lnTo>
                  <a:close/>
                  <a:moveTo>
                    <a:pt x="66611" y="59974"/>
                  </a:moveTo>
                  <a:lnTo>
                    <a:pt x="66370" y="60095"/>
                  </a:lnTo>
                  <a:lnTo>
                    <a:pt x="66128" y="60276"/>
                  </a:lnTo>
                  <a:lnTo>
                    <a:pt x="65947" y="60457"/>
                  </a:lnTo>
                  <a:lnTo>
                    <a:pt x="65827" y="60758"/>
                  </a:lnTo>
                  <a:lnTo>
                    <a:pt x="65766" y="61120"/>
                  </a:lnTo>
                  <a:lnTo>
                    <a:pt x="65766" y="61362"/>
                  </a:lnTo>
                  <a:lnTo>
                    <a:pt x="65827" y="61543"/>
                  </a:lnTo>
                  <a:lnTo>
                    <a:pt x="65947" y="61784"/>
                  </a:lnTo>
                  <a:lnTo>
                    <a:pt x="66068" y="61965"/>
                  </a:lnTo>
                  <a:lnTo>
                    <a:pt x="66249" y="62086"/>
                  </a:lnTo>
                  <a:lnTo>
                    <a:pt x="66490" y="62206"/>
                  </a:lnTo>
                  <a:lnTo>
                    <a:pt x="66671" y="62267"/>
                  </a:lnTo>
                  <a:lnTo>
                    <a:pt x="67214" y="62267"/>
                  </a:lnTo>
                  <a:lnTo>
                    <a:pt x="68059" y="61120"/>
                  </a:lnTo>
                  <a:lnTo>
                    <a:pt x="67999" y="60758"/>
                  </a:lnTo>
                  <a:lnTo>
                    <a:pt x="67878" y="60457"/>
                  </a:lnTo>
                  <a:lnTo>
                    <a:pt x="67697" y="60276"/>
                  </a:lnTo>
                  <a:lnTo>
                    <a:pt x="67456" y="60095"/>
                  </a:lnTo>
                  <a:lnTo>
                    <a:pt x="67214" y="59974"/>
                  </a:lnTo>
                  <a:close/>
                  <a:moveTo>
                    <a:pt x="11645" y="62870"/>
                  </a:moveTo>
                  <a:lnTo>
                    <a:pt x="11464" y="62930"/>
                  </a:lnTo>
                  <a:lnTo>
                    <a:pt x="11223" y="63051"/>
                  </a:lnTo>
                  <a:lnTo>
                    <a:pt x="11042" y="63172"/>
                  </a:lnTo>
                  <a:lnTo>
                    <a:pt x="10921" y="63353"/>
                  </a:lnTo>
                  <a:lnTo>
                    <a:pt x="10800" y="63594"/>
                  </a:lnTo>
                  <a:lnTo>
                    <a:pt x="10740" y="63775"/>
                  </a:lnTo>
                  <a:lnTo>
                    <a:pt x="10740" y="64016"/>
                  </a:lnTo>
                  <a:lnTo>
                    <a:pt x="10740" y="64197"/>
                  </a:lnTo>
                  <a:lnTo>
                    <a:pt x="10800" y="64439"/>
                  </a:lnTo>
                  <a:lnTo>
                    <a:pt x="10981" y="64740"/>
                  </a:lnTo>
                  <a:lnTo>
                    <a:pt x="11162" y="64921"/>
                  </a:lnTo>
                  <a:lnTo>
                    <a:pt x="11464" y="65102"/>
                  </a:lnTo>
                  <a:lnTo>
                    <a:pt x="11705" y="65163"/>
                  </a:lnTo>
                  <a:lnTo>
                    <a:pt x="12128" y="65163"/>
                  </a:lnTo>
                  <a:lnTo>
                    <a:pt x="12309" y="65102"/>
                  </a:lnTo>
                  <a:lnTo>
                    <a:pt x="12550" y="64982"/>
                  </a:lnTo>
                  <a:lnTo>
                    <a:pt x="12731" y="64861"/>
                  </a:lnTo>
                  <a:lnTo>
                    <a:pt x="12852" y="64680"/>
                  </a:lnTo>
                  <a:lnTo>
                    <a:pt x="12973" y="64439"/>
                  </a:lnTo>
                  <a:lnTo>
                    <a:pt x="13033" y="64258"/>
                  </a:lnTo>
                  <a:lnTo>
                    <a:pt x="13033" y="64016"/>
                  </a:lnTo>
                  <a:lnTo>
                    <a:pt x="13033" y="63775"/>
                  </a:lnTo>
                  <a:lnTo>
                    <a:pt x="12973" y="63594"/>
                  </a:lnTo>
                  <a:lnTo>
                    <a:pt x="12852" y="63353"/>
                  </a:lnTo>
                  <a:lnTo>
                    <a:pt x="12731" y="63172"/>
                  </a:lnTo>
                  <a:lnTo>
                    <a:pt x="12550" y="63051"/>
                  </a:lnTo>
                  <a:lnTo>
                    <a:pt x="12309" y="62930"/>
                  </a:lnTo>
                  <a:lnTo>
                    <a:pt x="12128" y="62870"/>
                  </a:lnTo>
                  <a:close/>
                  <a:moveTo>
                    <a:pt x="17437" y="62870"/>
                  </a:moveTo>
                  <a:lnTo>
                    <a:pt x="17256" y="62930"/>
                  </a:lnTo>
                  <a:lnTo>
                    <a:pt x="17015" y="63051"/>
                  </a:lnTo>
                  <a:lnTo>
                    <a:pt x="16834" y="63172"/>
                  </a:lnTo>
                  <a:lnTo>
                    <a:pt x="16713" y="63353"/>
                  </a:lnTo>
                  <a:lnTo>
                    <a:pt x="16593" y="63594"/>
                  </a:lnTo>
                  <a:lnTo>
                    <a:pt x="16532" y="63775"/>
                  </a:lnTo>
                  <a:lnTo>
                    <a:pt x="16532" y="64016"/>
                  </a:lnTo>
                  <a:lnTo>
                    <a:pt x="16532" y="64258"/>
                  </a:lnTo>
                  <a:lnTo>
                    <a:pt x="16593" y="64439"/>
                  </a:lnTo>
                  <a:lnTo>
                    <a:pt x="16713" y="64680"/>
                  </a:lnTo>
                  <a:lnTo>
                    <a:pt x="16834" y="64861"/>
                  </a:lnTo>
                  <a:lnTo>
                    <a:pt x="17015" y="64982"/>
                  </a:lnTo>
                  <a:lnTo>
                    <a:pt x="17256" y="65102"/>
                  </a:lnTo>
                  <a:lnTo>
                    <a:pt x="17437" y="65163"/>
                  </a:lnTo>
                  <a:lnTo>
                    <a:pt x="17920" y="65163"/>
                  </a:lnTo>
                  <a:lnTo>
                    <a:pt x="18101" y="65102"/>
                  </a:lnTo>
                  <a:lnTo>
                    <a:pt x="18342" y="64982"/>
                  </a:lnTo>
                  <a:lnTo>
                    <a:pt x="18523" y="64861"/>
                  </a:lnTo>
                  <a:lnTo>
                    <a:pt x="18644" y="64680"/>
                  </a:lnTo>
                  <a:lnTo>
                    <a:pt x="18765" y="64439"/>
                  </a:lnTo>
                  <a:lnTo>
                    <a:pt x="18825" y="64258"/>
                  </a:lnTo>
                  <a:lnTo>
                    <a:pt x="18825" y="64016"/>
                  </a:lnTo>
                  <a:lnTo>
                    <a:pt x="18825" y="63775"/>
                  </a:lnTo>
                  <a:lnTo>
                    <a:pt x="18765" y="63594"/>
                  </a:lnTo>
                  <a:lnTo>
                    <a:pt x="18644" y="63353"/>
                  </a:lnTo>
                  <a:lnTo>
                    <a:pt x="18523" y="63172"/>
                  </a:lnTo>
                  <a:lnTo>
                    <a:pt x="18342" y="63051"/>
                  </a:lnTo>
                  <a:lnTo>
                    <a:pt x="18101" y="62930"/>
                  </a:lnTo>
                  <a:lnTo>
                    <a:pt x="17920" y="62870"/>
                  </a:lnTo>
                  <a:close/>
                  <a:moveTo>
                    <a:pt x="23230" y="62870"/>
                  </a:moveTo>
                  <a:lnTo>
                    <a:pt x="23049" y="62930"/>
                  </a:lnTo>
                  <a:lnTo>
                    <a:pt x="22807" y="63051"/>
                  </a:lnTo>
                  <a:lnTo>
                    <a:pt x="22626" y="63172"/>
                  </a:lnTo>
                  <a:lnTo>
                    <a:pt x="22506" y="63353"/>
                  </a:lnTo>
                  <a:lnTo>
                    <a:pt x="22385" y="63594"/>
                  </a:lnTo>
                  <a:lnTo>
                    <a:pt x="22325" y="63775"/>
                  </a:lnTo>
                  <a:lnTo>
                    <a:pt x="22325" y="64016"/>
                  </a:lnTo>
                  <a:lnTo>
                    <a:pt x="22325" y="64258"/>
                  </a:lnTo>
                  <a:lnTo>
                    <a:pt x="22385" y="64439"/>
                  </a:lnTo>
                  <a:lnTo>
                    <a:pt x="22506" y="64680"/>
                  </a:lnTo>
                  <a:lnTo>
                    <a:pt x="22626" y="64861"/>
                  </a:lnTo>
                  <a:lnTo>
                    <a:pt x="22807" y="64982"/>
                  </a:lnTo>
                  <a:lnTo>
                    <a:pt x="23049" y="65102"/>
                  </a:lnTo>
                  <a:lnTo>
                    <a:pt x="23230" y="65163"/>
                  </a:lnTo>
                  <a:lnTo>
                    <a:pt x="23712" y="65163"/>
                  </a:lnTo>
                  <a:lnTo>
                    <a:pt x="23893" y="65102"/>
                  </a:lnTo>
                  <a:lnTo>
                    <a:pt x="24135" y="64982"/>
                  </a:lnTo>
                  <a:lnTo>
                    <a:pt x="24316" y="64861"/>
                  </a:lnTo>
                  <a:lnTo>
                    <a:pt x="24436" y="64680"/>
                  </a:lnTo>
                  <a:lnTo>
                    <a:pt x="24557" y="64439"/>
                  </a:lnTo>
                  <a:lnTo>
                    <a:pt x="24617" y="64258"/>
                  </a:lnTo>
                  <a:lnTo>
                    <a:pt x="24617" y="64016"/>
                  </a:lnTo>
                  <a:lnTo>
                    <a:pt x="24617" y="63775"/>
                  </a:lnTo>
                  <a:lnTo>
                    <a:pt x="24557" y="63594"/>
                  </a:lnTo>
                  <a:lnTo>
                    <a:pt x="24436" y="63353"/>
                  </a:lnTo>
                  <a:lnTo>
                    <a:pt x="24316" y="63172"/>
                  </a:lnTo>
                  <a:lnTo>
                    <a:pt x="24135" y="63051"/>
                  </a:lnTo>
                  <a:lnTo>
                    <a:pt x="23893" y="62930"/>
                  </a:lnTo>
                  <a:lnTo>
                    <a:pt x="23712" y="62870"/>
                  </a:lnTo>
                  <a:close/>
                  <a:moveTo>
                    <a:pt x="29022" y="62870"/>
                  </a:moveTo>
                  <a:lnTo>
                    <a:pt x="28841" y="62930"/>
                  </a:lnTo>
                  <a:lnTo>
                    <a:pt x="28599" y="63051"/>
                  </a:lnTo>
                  <a:lnTo>
                    <a:pt x="28418" y="63172"/>
                  </a:lnTo>
                  <a:lnTo>
                    <a:pt x="28298" y="63353"/>
                  </a:lnTo>
                  <a:lnTo>
                    <a:pt x="28177" y="63594"/>
                  </a:lnTo>
                  <a:lnTo>
                    <a:pt x="28117" y="63775"/>
                  </a:lnTo>
                  <a:lnTo>
                    <a:pt x="28117" y="64016"/>
                  </a:lnTo>
                  <a:lnTo>
                    <a:pt x="28117" y="64258"/>
                  </a:lnTo>
                  <a:lnTo>
                    <a:pt x="28177" y="64439"/>
                  </a:lnTo>
                  <a:lnTo>
                    <a:pt x="28298" y="64680"/>
                  </a:lnTo>
                  <a:lnTo>
                    <a:pt x="28418" y="64861"/>
                  </a:lnTo>
                  <a:lnTo>
                    <a:pt x="28599" y="64982"/>
                  </a:lnTo>
                  <a:lnTo>
                    <a:pt x="28841" y="65102"/>
                  </a:lnTo>
                  <a:lnTo>
                    <a:pt x="29022" y="65163"/>
                  </a:lnTo>
                  <a:lnTo>
                    <a:pt x="29505" y="65163"/>
                  </a:lnTo>
                  <a:lnTo>
                    <a:pt x="29686" y="65102"/>
                  </a:lnTo>
                  <a:lnTo>
                    <a:pt x="29927" y="64982"/>
                  </a:lnTo>
                  <a:lnTo>
                    <a:pt x="30108" y="64861"/>
                  </a:lnTo>
                  <a:lnTo>
                    <a:pt x="30229" y="64680"/>
                  </a:lnTo>
                  <a:lnTo>
                    <a:pt x="30349" y="64439"/>
                  </a:lnTo>
                  <a:lnTo>
                    <a:pt x="30410" y="64258"/>
                  </a:lnTo>
                  <a:lnTo>
                    <a:pt x="30410" y="64016"/>
                  </a:lnTo>
                  <a:lnTo>
                    <a:pt x="30410" y="63775"/>
                  </a:lnTo>
                  <a:lnTo>
                    <a:pt x="30349" y="63594"/>
                  </a:lnTo>
                  <a:lnTo>
                    <a:pt x="30229" y="63353"/>
                  </a:lnTo>
                  <a:lnTo>
                    <a:pt x="30108" y="63172"/>
                  </a:lnTo>
                  <a:lnTo>
                    <a:pt x="29927" y="63051"/>
                  </a:lnTo>
                  <a:lnTo>
                    <a:pt x="29686" y="62930"/>
                  </a:lnTo>
                  <a:lnTo>
                    <a:pt x="29505" y="62870"/>
                  </a:lnTo>
                  <a:close/>
                  <a:moveTo>
                    <a:pt x="34814" y="62870"/>
                  </a:moveTo>
                  <a:lnTo>
                    <a:pt x="34633" y="62930"/>
                  </a:lnTo>
                  <a:lnTo>
                    <a:pt x="34392" y="63051"/>
                  </a:lnTo>
                  <a:lnTo>
                    <a:pt x="34211" y="63172"/>
                  </a:lnTo>
                  <a:lnTo>
                    <a:pt x="34090" y="63353"/>
                  </a:lnTo>
                  <a:lnTo>
                    <a:pt x="33969" y="63594"/>
                  </a:lnTo>
                  <a:lnTo>
                    <a:pt x="33909" y="63775"/>
                  </a:lnTo>
                  <a:lnTo>
                    <a:pt x="33909" y="64016"/>
                  </a:lnTo>
                  <a:lnTo>
                    <a:pt x="33909" y="64258"/>
                  </a:lnTo>
                  <a:lnTo>
                    <a:pt x="33969" y="64439"/>
                  </a:lnTo>
                  <a:lnTo>
                    <a:pt x="34090" y="64680"/>
                  </a:lnTo>
                  <a:lnTo>
                    <a:pt x="34211" y="64861"/>
                  </a:lnTo>
                  <a:lnTo>
                    <a:pt x="34392" y="64982"/>
                  </a:lnTo>
                  <a:lnTo>
                    <a:pt x="34633" y="65102"/>
                  </a:lnTo>
                  <a:lnTo>
                    <a:pt x="34814" y="65163"/>
                  </a:lnTo>
                  <a:lnTo>
                    <a:pt x="35297" y="65163"/>
                  </a:lnTo>
                  <a:lnTo>
                    <a:pt x="35478" y="65102"/>
                  </a:lnTo>
                  <a:lnTo>
                    <a:pt x="35719" y="64982"/>
                  </a:lnTo>
                  <a:lnTo>
                    <a:pt x="35900" y="64861"/>
                  </a:lnTo>
                  <a:lnTo>
                    <a:pt x="36021" y="64680"/>
                  </a:lnTo>
                  <a:lnTo>
                    <a:pt x="36141" y="64439"/>
                  </a:lnTo>
                  <a:lnTo>
                    <a:pt x="36202" y="64258"/>
                  </a:lnTo>
                  <a:lnTo>
                    <a:pt x="36202" y="64016"/>
                  </a:lnTo>
                  <a:lnTo>
                    <a:pt x="36202" y="63775"/>
                  </a:lnTo>
                  <a:lnTo>
                    <a:pt x="36141" y="63594"/>
                  </a:lnTo>
                  <a:lnTo>
                    <a:pt x="36021" y="63353"/>
                  </a:lnTo>
                  <a:lnTo>
                    <a:pt x="35900" y="63172"/>
                  </a:lnTo>
                  <a:lnTo>
                    <a:pt x="35719" y="63051"/>
                  </a:lnTo>
                  <a:lnTo>
                    <a:pt x="35478" y="62930"/>
                  </a:lnTo>
                  <a:lnTo>
                    <a:pt x="35297" y="62870"/>
                  </a:lnTo>
                  <a:close/>
                  <a:moveTo>
                    <a:pt x="40606" y="62870"/>
                  </a:moveTo>
                  <a:lnTo>
                    <a:pt x="40425" y="62930"/>
                  </a:lnTo>
                  <a:lnTo>
                    <a:pt x="40184" y="63051"/>
                  </a:lnTo>
                  <a:lnTo>
                    <a:pt x="40003" y="63172"/>
                  </a:lnTo>
                  <a:lnTo>
                    <a:pt x="39882" y="63353"/>
                  </a:lnTo>
                  <a:lnTo>
                    <a:pt x="39762" y="63594"/>
                  </a:lnTo>
                  <a:lnTo>
                    <a:pt x="39701" y="63775"/>
                  </a:lnTo>
                  <a:lnTo>
                    <a:pt x="39701" y="64016"/>
                  </a:lnTo>
                  <a:lnTo>
                    <a:pt x="39701" y="64258"/>
                  </a:lnTo>
                  <a:lnTo>
                    <a:pt x="39762" y="64439"/>
                  </a:lnTo>
                  <a:lnTo>
                    <a:pt x="39882" y="64680"/>
                  </a:lnTo>
                  <a:lnTo>
                    <a:pt x="40003" y="64861"/>
                  </a:lnTo>
                  <a:lnTo>
                    <a:pt x="40184" y="64982"/>
                  </a:lnTo>
                  <a:lnTo>
                    <a:pt x="40425" y="65102"/>
                  </a:lnTo>
                  <a:lnTo>
                    <a:pt x="40606" y="65163"/>
                  </a:lnTo>
                  <a:lnTo>
                    <a:pt x="41089" y="65163"/>
                  </a:lnTo>
                  <a:lnTo>
                    <a:pt x="41270" y="65102"/>
                  </a:lnTo>
                  <a:lnTo>
                    <a:pt x="41511" y="64982"/>
                  </a:lnTo>
                  <a:lnTo>
                    <a:pt x="41692" y="64861"/>
                  </a:lnTo>
                  <a:lnTo>
                    <a:pt x="41813" y="64680"/>
                  </a:lnTo>
                  <a:lnTo>
                    <a:pt x="41934" y="64439"/>
                  </a:lnTo>
                  <a:lnTo>
                    <a:pt x="41994" y="64258"/>
                  </a:lnTo>
                  <a:lnTo>
                    <a:pt x="41994" y="64016"/>
                  </a:lnTo>
                  <a:lnTo>
                    <a:pt x="41994" y="63775"/>
                  </a:lnTo>
                  <a:lnTo>
                    <a:pt x="41934" y="63594"/>
                  </a:lnTo>
                  <a:lnTo>
                    <a:pt x="41813" y="63353"/>
                  </a:lnTo>
                  <a:lnTo>
                    <a:pt x="41692" y="63172"/>
                  </a:lnTo>
                  <a:lnTo>
                    <a:pt x="41511" y="63051"/>
                  </a:lnTo>
                  <a:lnTo>
                    <a:pt x="41270" y="62930"/>
                  </a:lnTo>
                  <a:lnTo>
                    <a:pt x="41089" y="62870"/>
                  </a:lnTo>
                  <a:close/>
                  <a:moveTo>
                    <a:pt x="46399" y="62870"/>
                  </a:moveTo>
                  <a:lnTo>
                    <a:pt x="46218" y="62930"/>
                  </a:lnTo>
                  <a:lnTo>
                    <a:pt x="45976" y="63051"/>
                  </a:lnTo>
                  <a:lnTo>
                    <a:pt x="45795" y="63172"/>
                  </a:lnTo>
                  <a:lnTo>
                    <a:pt x="45674" y="63353"/>
                  </a:lnTo>
                  <a:lnTo>
                    <a:pt x="45554" y="63594"/>
                  </a:lnTo>
                  <a:lnTo>
                    <a:pt x="45493" y="63775"/>
                  </a:lnTo>
                  <a:lnTo>
                    <a:pt x="45493" y="64016"/>
                  </a:lnTo>
                  <a:lnTo>
                    <a:pt x="45493" y="64258"/>
                  </a:lnTo>
                  <a:lnTo>
                    <a:pt x="45554" y="64439"/>
                  </a:lnTo>
                  <a:lnTo>
                    <a:pt x="45674" y="64680"/>
                  </a:lnTo>
                  <a:lnTo>
                    <a:pt x="45795" y="64861"/>
                  </a:lnTo>
                  <a:lnTo>
                    <a:pt x="45976" y="64982"/>
                  </a:lnTo>
                  <a:lnTo>
                    <a:pt x="46218" y="65102"/>
                  </a:lnTo>
                  <a:lnTo>
                    <a:pt x="46399" y="65163"/>
                  </a:lnTo>
                  <a:lnTo>
                    <a:pt x="46881" y="65163"/>
                  </a:lnTo>
                  <a:lnTo>
                    <a:pt x="47062" y="65102"/>
                  </a:lnTo>
                  <a:lnTo>
                    <a:pt x="47304" y="64982"/>
                  </a:lnTo>
                  <a:lnTo>
                    <a:pt x="47485" y="64861"/>
                  </a:lnTo>
                  <a:lnTo>
                    <a:pt x="47605" y="64680"/>
                  </a:lnTo>
                  <a:lnTo>
                    <a:pt x="47726" y="64439"/>
                  </a:lnTo>
                  <a:lnTo>
                    <a:pt x="47786" y="64258"/>
                  </a:lnTo>
                  <a:lnTo>
                    <a:pt x="47786" y="64016"/>
                  </a:lnTo>
                  <a:lnTo>
                    <a:pt x="47786" y="63775"/>
                  </a:lnTo>
                  <a:lnTo>
                    <a:pt x="47726" y="63594"/>
                  </a:lnTo>
                  <a:lnTo>
                    <a:pt x="47605" y="63353"/>
                  </a:lnTo>
                  <a:lnTo>
                    <a:pt x="47485" y="63172"/>
                  </a:lnTo>
                  <a:lnTo>
                    <a:pt x="47304" y="63051"/>
                  </a:lnTo>
                  <a:lnTo>
                    <a:pt x="47062" y="62930"/>
                  </a:lnTo>
                  <a:lnTo>
                    <a:pt x="46881" y="62870"/>
                  </a:lnTo>
                  <a:close/>
                  <a:moveTo>
                    <a:pt x="52191" y="62870"/>
                  </a:moveTo>
                  <a:lnTo>
                    <a:pt x="52010" y="62930"/>
                  </a:lnTo>
                  <a:lnTo>
                    <a:pt x="51768" y="63051"/>
                  </a:lnTo>
                  <a:lnTo>
                    <a:pt x="51587" y="63172"/>
                  </a:lnTo>
                  <a:lnTo>
                    <a:pt x="51467" y="63353"/>
                  </a:lnTo>
                  <a:lnTo>
                    <a:pt x="51346" y="63594"/>
                  </a:lnTo>
                  <a:lnTo>
                    <a:pt x="51286" y="63775"/>
                  </a:lnTo>
                  <a:lnTo>
                    <a:pt x="51286" y="64016"/>
                  </a:lnTo>
                  <a:lnTo>
                    <a:pt x="51286" y="64258"/>
                  </a:lnTo>
                  <a:lnTo>
                    <a:pt x="51346" y="64439"/>
                  </a:lnTo>
                  <a:lnTo>
                    <a:pt x="51467" y="64680"/>
                  </a:lnTo>
                  <a:lnTo>
                    <a:pt x="51587" y="64861"/>
                  </a:lnTo>
                  <a:lnTo>
                    <a:pt x="51768" y="64982"/>
                  </a:lnTo>
                  <a:lnTo>
                    <a:pt x="52010" y="65102"/>
                  </a:lnTo>
                  <a:lnTo>
                    <a:pt x="52191" y="65163"/>
                  </a:lnTo>
                  <a:lnTo>
                    <a:pt x="52673" y="65163"/>
                  </a:lnTo>
                  <a:lnTo>
                    <a:pt x="52854" y="65102"/>
                  </a:lnTo>
                  <a:lnTo>
                    <a:pt x="53096" y="64982"/>
                  </a:lnTo>
                  <a:lnTo>
                    <a:pt x="53277" y="64861"/>
                  </a:lnTo>
                  <a:lnTo>
                    <a:pt x="53397" y="64680"/>
                  </a:lnTo>
                  <a:lnTo>
                    <a:pt x="53518" y="64439"/>
                  </a:lnTo>
                  <a:lnTo>
                    <a:pt x="53578" y="64258"/>
                  </a:lnTo>
                  <a:lnTo>
                    <a:pt x="53578" y="64016"/>
                  </a:lnTo>
                  <a:lnTo>
                    <a:pt x="53578" y="63775"/>
                  </a:lnTo>
                  <a:lnTo>
                    <a:pt x="53518" y="63594"/>
                  </a:lnTo>
                  <a:lnTo>
                    <a:pt x="53397" y="63353"/>
                  </a:lnTo>
                  <a:lnTo>
                    <a:pt x="53277" y="63172"/>
                  </a:lnTo>
                  <a:lnTo>
                    <a:pt x="53096" y="63051"/>
                  </a:lnTo>
                  <a:lnTo>
                    <a:pt x="52854" y="62930"/>
                  </a:lnTo>
                  <a:lnTo>
                    <a:pt x="52673" y="62870"/>
                  </a:lnTo>
                  <a:close/>
                  <a:moveTo>
                    <a:pt x="57983" y="62870"/>
                  </a:moveTo>
                  <a:lnTo>
                    <a:pt x="57802" y="62930"/>
                  </a:lnTo>
                  <a:lnTo>
                    <a:pt x="57561" y="63051"/>
                  </a:lnTo>
                  <a:lnTo>
                    <a:pt x="57380" y="63172"/>
                  </a:lnTo>
                  <a:lnTo>
                    <a:pt x="57259" y="63353"/>
                  </a:lnTo>
                  <a:lnTo>
                    <a:pt x="57138" y="63594"/>
                  </a:lnTo>
                  <a:lnTo>
                    <a:pt x="57078" y="63775"/>
                  </a:lnTo>
                  <a:lnTo>
                    <a:pt x="57078" y="64016"/>
                  </a:lnTo>
                  <a:lnTo>
                    <a:pt x="57078" y="64258"/>
                  </a:lnTo>
                  <a:lnTo>
                    <a:pt x="57138" y="64439"/>
                  </a:lnTo>
                  <a:lnTo>
                    <a:pt x="57259" y="64680"/>
                  </a:lnTo>
                  <a:lnTo>
                    <a:pt x="57380" y="64861"/>
                  </a:lnTo>
                  <a:lnTo>
                    <a:pt x="57561" y="64982"/>
                  </a:lnTo>
                  <a:lnTo>
                    <a:pt x="57802" y="65102"/>
                  </a:lnTo>
                  <a:lnTo>
                    <a:pt x="57983" y="65163"/>
                  </a:lnTo>
                  <a:lnTo>
                    <a:pt x="58466" y="65163"/>
                  </a:lnTo>
                  <a:lnTo>
                    <a:pt x="58647" y="65102"/>
                  </a:lnTo>
                  <a:lnTo>
                    <a:pt x="58888" y="64982"/>
                  </a:lnTo>
                  <a:lnTo>
                    <a:pt x="59069" y="64861"/>
                  </a:lnTo>
                  <a:lnTo>
                    <a:pt x="59190" y="64680"/>
                  </a:lnTo>
                  <a:lnTo>
                    <a:pt x="59310" y="64439"/>
                  </a:lnTo>
                  <a:lnTo>
                    <a:pt x="59371" y="64258"/>
                  </a:lnTo>
                  <a:lnTo>
                    <a:pt x="59371" y="64016"/>
                  </a:lnTo>
                  <a:lnTo>
                    <a:pt x="59371" y="63775"/>
                  </a:lnTo>
                  <a:lnTo>
                    <a:pt x="59310" y="63594"/>
                  </a:lnTo>
                  <a:lnTo>
                    <a:pt x="59190" y="63353"/>
                  </a:lnTo>
                  <a:lnTo>
                    <a:pt x="59069" y="63172"/>
                  </a:lnTo>
                  <a:lnTo>
                    <a:pt x="58888" y="63051"/>
                  </a:lnTo>
                  <a:lnTo>
                    <a:pt x="58647" y="62930"/>
                  </a:lnTo>
                  <a:lnTo>
                    <a:pt x="58466" y="62870"/>
                  </a:lnTo>
                  <a:close/>
                  <a:moveTo>
                    <a:pt x="63775" y="62870"/>
                  </a:moveTo>
                  <a:lnTo>
                    <a:pt x="63594" y="62930"/>
                  </a:lnTo>
                  <a:lnTo>
                    <a:pt x="63353" y="63051"/>
                  </a:lnTo>
                  <a:lnTo>
                    <a:pt x="63172" y="63172"/>
                  </a:lnTo>
                  <a:lnTo>
                    <a:pt x="63051" y="63353"/>
                  </a:lnTo>
                  <a:lnTo>
                    <a:pt x="62931" y="63594"/>
                  </a:lnTo>
                  <a:lnTo>
                    <a:pt x="62870" y="63775"/>
                  </a:lnTo>
                  <a:lnTo>
                    <a:pt x="62870" y="64016"/>
                  </a:lnTo>
                  <a:lnTo>
                    <a:pt x="62870" y="64258"/>
                  </a:lnTo>
                  <a:lnTo>
                    <a:pt x="62931" y="64439"/>
                  </a:lnTo>
                  <a:lnTo>
                    <a:pt x="63051" y="64680"/>
                  </a:lnTo>
                  <a:lnTo>
                    <a:pt x="63172" y="64861"/>
                  </a:lnTo>
                  <a:lnTo>
                    <a:pt x="63353" y="64982"/>
                  </a:lnTo>
                  <a:lnTo>
                    <a:pt x="63594" y="65102"/>
                  </a:lnTo>
                  <a:lnTo>
                    <a:pt x="63775" y="65163"/>
                  </a:lnTo>
                  <a:lnTo>
                    <a:pt x="64198" y="65163"/>
                  </a:lnTo>
                  <a:lnTo>
                    <a:pt x="64439" y="65102"/>
                  </a:lnTo>
                  <a:lnTo>
                    <a:pt x="64741" y="64921"/>
                  </a:lnTo>
                  <a:lnTo>
                    <a:pt x="64922" y="64740"/>
                  </a:lnTo>
                  <a:lnTo>
                    <a:pt x="65103" y="64439"/>
                  </a:lnTo>
                  <a:lnTo>
                    <a:pt x="65163" y="64197"/>
                  </a:lnTo>
                  <a:lnTo>
                    <a:pt x="65163" y="64016"/>
                  </a:lnTo>
                  <a:lnTo>
                    <a:pt x="65163" y="63775"/>
                  </a:lnTo>
                  <a:lnTo>
                    <a:pt x="65103" y="63594"/>
                  </a:lnTo>
                  <a:lnTo>
                    <a:pt x="64982" y="63353"/>
                  </a:lnTo>
                  <a:lnTo>
                    <a:pt x="64861" y="63172"/>
                  </a:lnTo>
                  <a:lnTo>
                    <a:pt x="64680" y="63051"/>
                  </a:lnTo>
                  <a:lnTo>
                    <a:pt x="64439" y="62930"/>
                  </a:lnTo>
                  <a:lnTo>
                    <a:pt x="64258" y="62870"/>
                  </a:lnTo>
                  <a:close/>
                  <a:moveTo>
                    <a:pt x="14541" y="65766"/>
                  </a:moveTo>
                  <a:lnTo>
                    <a:pt x="14360" y="65826"/>
                  </a:lnTo>
                  <a:lnTo>
                    <a:pt x="14119" y="65947"/>
                  </a:lnTo>
                  <a:lnTo>
                    <a:pt x="13938" y="66068"/>
                  </a:lnTo>
                  <a:lnTo>
                    <a:pt x="13817" y="66249"/>
                  </a:lnTo>
                  <a:lnTo>
                    <a:pt x="13697" y="66490"/>
                  </a:lnTo>
                  <a:lnTo>
                    <a:pt x="13636" y="66671"/>
                  </a:lnTo>
                  <a:lnTo>
                    <a:pt x="13636" y="66912"/>
                  </a:lnTo>
                  <a:lnTo>
                    <a:pt x="13636" y="67214"/>
                  </a:lnTo>
                  <a:lnTo>
                    <a:pt x="14783" y="68059"/>
                  </a:lnTo>
                  <a:lnTo>
                    <a:pt x="15024" y="68059"/>
                  </a:lnTo>
                  <a:lnTo>
                    <a:pt x="15205" y="67999"/>
                  </a:lnTo>
                  <a:lnTo>
                    <a:pt x="15446" y="67878"/>
                  </a:lnTo>
                  <a:lnTo>
                    <a:pt x="15627" y="67757"/>
                  </a:lnTo>
                  <a:lnTo>
                    <a:pt x="15748" y="67576"/>
                  </a:lnTo>
                  <a:lnTo>
                    <a:pt x="15869" y="67335"/>
                  </a:lnTo>
                  <a:lnTo>
                    <a:pt x="15929" y="67154"/>
                  </a:lnTo>
                  <a:lnTo>
                    <a:pt x="15929" y="66912"/>
                  </a:lnTo>
                  <a:lnTo>
                    <a:pt x="15929" y="66671"/>
                  </a:lnTo>
                  <a:lnTo>
                    <a:pt x="15869" y="66490"/>
                  </a:lnTo>
                  <a:lnTo>
                    <a:pt x="15748" y="66249"/>
                  </a:lnTo>
                  <a:lnTo>
                    <a:pt x="15627" y="66068"/>
                  </a:lnTo>
                  <a:lnTo>
                    <a:pt x="15446" y="65947"/>
                  </a:lnTo>
                  <a:lnTo>
                    <a:pt x="15205" y="65826"/>
                  </a:lnTo>
                  <a:lnTo>
                    <a:pt x="15024" y="65766"/>
                  </a:lnTo>
                  <a:close/>
                  <a:moveTo>
                    <a:pt x="20333" y="65766"/>
                  </a:moveTo>
                  <a:lnTo>
                    <a:pt x="20152" y="65826"/>
                  </a:lnTo>
                  <a:lnTo>
                    <a:pt x="19911" y="65947"/>
                  </a:lnTo>
                  <a:lnTo>
                    <a:pt x="19730" y="66068"/>
                  </a:lnTo>
                  <a:lnTo>
                    <a:pt x="19609" y="66249"/>
                  </a:lnTo>
                  <a:lnTo>
                    <a:pt x="19489" y="66490"/>
                  </a:lnTo>
                  <a:lnTo>
                    <a:pt x="19428" y="66671"/>
                  </a:lnTo>
                  <a:lnTo>
                    <a:pt x="19428" y="66912"/>
                  </a:lnTo>
                  <a:lnTo>
                    <a:pt x="19428" y="67154"/>
                  </a:lnTo>
                  <a:lnTo>
                    <a:pt x="19489" y="67335"/>
                  </a:lnTo>
                  <a:lnTo>
                    <a:pt x="19609" y="67576"/>
                  </a:lnTo>
                  <a:lnTo>
                    <a:pt x="19730" y="67757"/>
                  </a:lnTo>
                  <a:lnTo>
                    <a:pt x="19911" y="67878"/>
                  </a:lnTo>
                  <a:lnTo>
                    <a:pt x="20152" y="67999"/>
                  </a:lnTo>
                  <a:lnTo>
                    <a:pt x="20333" y="68059"/>
                  </a:lnTo>
                  <a:lnTo>
                    <a:pt x="20816" y="68059"/>
                  </a:lnTo>
                  <a:lnTo>
                    <a:pt x="20997" y="67999"/>
                  </a:lnTo>
                  <a:lnTo>
                    <a:pt x="21239" y="67878"/>
                  </a:lnTo>
                  <a:lnTo>
                    <a:pt x="21420" y="67757"/>
                  </a:lnTo>
                  <a:lnTo>
                    <a:pt x="21540" y="67576"/>
                  </a:lnTo>
                  <a:lnTo>
                    <a:pt x="21661" y="67335"/>
                  </a:lnTo>
                  <a:lnTo>
                    <a:pt x="21721" y="67154"/>
                  </a:lnTo>
                  <a:lnTo>
                    <a:pt x="21721" y="66912"/>
                  </a:lnTo>
                  <a:lnTo>
                    <a:pt x="21721" y="66671"/>
                  </a:lnTo>
                  <a:lnTo>
                    <a:pt x="21661" y="66490"/>
                  </a:lnTo>
                  <a:lnTo>
                    <a:pt x="21540" y="66249"/>
                  </a:lnTo>
                  <a:lnTo>
                    <a:pt x="21420" y="66068"/>
                  </a:lnTo>
                  <a:lnTo>
                    <a:pt x="21239" y="65947"/>
                  </a:lnTo>
                  <a:lnTo>
                    <a:pt x="20997" y="65826"/>
                  </a:lnTo>
                  <a:lnTo>
                    <a:pt x="20816" y="65766"/>
                  </a:lnTo>
                  <a:close/>
                  <a:moveTo>
                    <a:pt x="26126" y="65766"/>
                  </a:moveTo>
                  <a:lnTo>
                    <a:pt x="25945" y="65826"/>
                  </a:lnTo>
                  <a:lnTo>
                    <a:pt x="25703" y="65947"/>
                  </a:lnTo>
                  <a:lnTo>
                    <a:pt x="25522" y="66068"/>
                  </a:lnTo>
                  <a:lnTo>
                    <a:pt x="25402" y="66249"/>
                  </a:lnTo>
                  <a:lnTo>
                    <a:pt x="25281" y="66490"/>
                  </a:lnTo>
                  <a:lnTo>
                    <a:pt x="25221" y="66671"/>
                  </a:lnTo>
                  <a:lnTo>
                    <a:pt x="25221" y="66912"/>
                  </a:lnTo>
                  <a:lnTo>
                    <a:pt x="25221" y="67154"/>
                  </a:lnTo>
                  <a:lnTo>
                    <a:pt x="25281" y="67335"/>
                  </a:lnTo>
                  <a:lnTo>
                    <a:pt x="25402" y="67576"/>
                  </a:lnTo>
                  <a:lnTo>
                    <a:pt x="25522" y="67757"/>
                  </a:lnTo>
                  <a:lnTo>
                    <a:pt x="25703" y="67878"/>
                  </a:lnTo>
                  <a:lnTo>
                    <a:pt x="25945" y="67999"/>
                  </a:lnTo>
                  <a:lnTo>
                    <a:pt x="26126" y="68059"/>
                  </a:lnTo>
                  <a:lnTo>
                    <a:pt x="26608" y="68059"/>
                  </a:lnTo>
                  <a:lnTo>
                    <a:pt x="26789" y="67999"/>
                  </a:lnTo>
                  <a:lnTo>
                    <a:pt x="27031" y="67878"/>
                  </a:lnTo>
                  <a:lnTo>
                    <a:pt x="27212" y="67757"/>
                  </a:lnTo>
                  <a:lnTo>
                    <a:pt x="27332" y="67576"/>
                  </a:lnTo>
                  <a:lnTo>
                    <a:pt x="27453" y="67335"/>
                  </a:lnTo>
                  <a:lnTo>
                    <a:pt x="27513" y="67154"/>
                  </a:lnTo>
                  <a:lnTo>
                    <a:pt x="27513" y="66912"/>
                  </a:lnTo>
                  <a:lnTo>
                    <a:pt x="27513" y="66671"/>
                  </a:lnTo>
                  <a:lnTo>
                    <a:pt x="27453" y="66490"/>
                  </a:lnTo>
                  <a:lnTo>
                    <a:pt x="27332" y="66249"/>
                  </a:lnTo>
                  <a:lnTo>
                    <a:pt x="27212" y="66068"/>
                  </a:lnTo>
                  <a:lnTo>
                    <a:pt x="27031" y="65947"/>
                  </a:lnTo>
                  <a:lnTo>
                    <a:pt x="26789" y="65826"/>
                  </a:lnTo>
                  <a:lnTo>
                    <a:pt x="26608" y="65766"/>
                  </a:lnTo>
                  <a:close/>
                  <a:moveTo>
                    <a:pt x="31918" y="65766"/>
                  </a:moveTo>
                  <a:lnTo>
                    <a:pt x="31737" y="65826"/>
                  </a:lnTo>
                  <a:lnTo>
                    <a:pt x="31496" y="65947"/>
                  </a:lnTo>
                  <a:lnTo>
                    <a:pt x="31315" y="66068"/>
                  </a:lnTo>
                  <a:lnTo>
                    <a:pt x="31194" y="66249"/>
                  </a:lnTo>
                  <a:lnTo>
                    <a:pt x="31073" y="66490"/>
                  </a:lnTo>
                  <a:lnTo>
                    <a:pt x="31013" y="66671"/>
                  </a:lnTo>
                  <a:lnTo>
                    <a:pt x="31013" y="66912"/>
                  </a:lnTo>
                  <a:lnTo>
                    <a:pt x="31013" y="67154"/>
                  </a:lnTo>
                  <a:lnTo>
                    <a:pt x="31073" y="67335"/>
                  </a:lnTo>
                  <a:lnTo>
                    <a:pt x="31194" y="67576"/>
                  </a:lnTo>
                  <a:lnTo>
                    <a:pt x="31315" y="67757"/>
                  </a:lnTo>
                  <a:lnTo>
                    <a:pt x="31496" y="67878"/>
                  </a:lnTo>
                  <a:lnTo>
                    <a:pt x="31737" y="67999"/>
                  </a:lnTo>
                  <a:lnTo>
                    <a:pt x="31918" y="68059"/>
                  </a:lnTo>
                  <a:lnTo>
                    <a:pt x="32401" y="68059"/>
                  </a:lnTo>
                  <a:lnTo>
                    <a:pt x="32582" y="67999"/>
                  </a:lnTo>
                  <a:lnTo>
                    <a:pt x="32823" y="67878"/>
                  </a:lnTo>
                  <a:lnTo>
                    <a:pt x="33004" y="67757"/>
                  </a:lnTo>
                  <a:lnTo>
                    <a:pt x="33125" y="67576"/>
                  </a:lnTo>
                  <a:lnTo>
                    <a:pt x="33245" y="67335"/>
                  </a:lnTo>
                  <a:lnTo>
                    <a:pt x="33306" y="67154"/>
                  </a:lnTo>
                  <a:lnTo>
                    <a:pt x="33306" y="66912"/>
                  </a:lnTo>
                  <a:lnTo>
                    <a:pt x="33306" y="66671"/>
                  </a:lnTo>
                  <a:lnTo>
                    <a:pt x="33245" y="66490"/>
                  </a:lnTo>
                  <a:lnTo>
                    <a:pt x="33125" y="66249"/>
                  </a:lnTo>
                  <a:lnTo>
                    <a:pt x="33004" y="66068"/>
                  </a:lnTo>
                  <a:lnTo>
                    <a:pt x="32823" y="65947"/>
                  </a:lnTo>
                  <a:lnTo>
                    <a:pt x="32582" y="65826"/>
                  </a:lnTo>
                  <a:lnTo>
                    <a:pt x="32401" y="65766"/>
                  </a:lnTo>
                  <a:close/>
                  <a:moveTo>
                    <a:pt x="37710" y="65766"/>
                  </a:moveTo>
                  <a:lnTo>
                    <a:pt x="37529" y="65826"/>
                  </a:lnTo>
                  <a:lnTo>
                    <a:pt x="37288" y="65947"/>
                  </a:lnTo>
                  <a:lnTo>
                    <a:pt x="37107" y="66068"/>
                  </a:lnTo>
                  <a:lnTo>
                    <a:pt x="36986" y="66249"/>
                  </a:lnTo>
                  <a:lnTo>
                    <a:pt x="36865" y="66490"/>
                  </a:lnTo>
                  <a:lnTo>
                    <a:pt x="36805" y="66671"/>
                  </a:lnTo>
                  <a:lnTo>
                    <a:pt x="36805" y="66912"/>
                  </a:lnTo>
                  <a:lnTo>
                    <a:pt x="36805" y="67154"/>
                  </a:lnTo>
                  <a:lnTo>
                    <a:pt x="36865" y="67335"/>
                  </a:lnTo>
                  <a:lnTo>
                    <a:pt x="36986" y="67576"/>
                  </a:lnTo>
                  <a:lnTo>
                    <a:pt x="37107" y="67757"/>
                  </a:lnTo>
                  <a:lnTo>
                    <a:pt x="37288" y="67878"/>
                  </a:lnTo>
                  <a:lnTo>
                    <a:pt x="37529" y="67999"/>
                  </a:lnTo>
                  <a:lnTo>
                    <a:pt x="37710" y="68059"/>
                  </a:lnTo>
                  <a:lnTo>
                    <a:pt x="38193" y="68059"/>
                  </a:lnTo>
                  <a:lnTo>
                    <a:pt x="38374" y="67999"/>
                  </a:lnTo>
                  <a:lnTo>
                    <a:pt x="38615" y="67878"/>
                  </a:lnTo>
                  <a:lnTo>
                    <a:pt x="38796" y="67757"/>
                  </a:lnTo>
                  <a:lnTo>
                    <a:pt x="38917" y="67576"/>
                  </a:lnTo>
                  <a:lnTo>
                    <a:pt x="39038" y="67335"/>
                  </a:lnTo>
                  <a:lnTo>
                    <a:pt x="39098" y="67154"/>
                  </a:lnTo>
                  <a:lnTo>
                    <a:pt x="39098" y="66912"/>
                  </a:lnTo>
                  <a:lnTo>
                    <a:pt x="39098" y="66671"/>
                  </a:lnTo>
                  <a:lnTo>
                    <a:pt x="39038" y="66490"/>
                  </a:lnTo>
                  <a:lnTo>
                    <a:pt x="38917" y="66249"/>
                  </a:lnTo>
                  <a:lnTo>
                    <a:pt x="38796" y="66068"/>
                  </a:lnTo>
                  <a:lnTo>
                    <a:pt x="38615" y="65947"/>
                  </a:lnTo>
                  <a:lnTo>
                    <a:pt x="38374" y="65826"/>
                  </a:lnTo>
                  <a:lnTo>
                    <a:pt x="38193" y="65766"/>
                  </a:lnTo>
                  <a:close/>
                  <a:moveTo>
                    <a:pt x="43502" y="65766"/>
                  </a:moveTo>
                  <a:lnTo>
                    <a:pt x="43321" y="65826"/>
                  </a:lnTo>
                  <a:lnTo>
                    <a:pt x="43080" y="65947"/>
                  </a:lnTo>
                  <a:lnTo>
                    <a:pt x="42899" y="66068"/>
                  </a:lnTo>
                  <a:lnTo>
                    <a:pt x="42778" y="66249"/>
                  </a:lnTo>
                  <a:lnTo>
                    <a:pt x="42658" y="66490"/>
                  </a:lnTo>
                  <a:lnTo>
                    <a:pt x="42597" y="66671"/>
                  </a:lnTo>
                  <a:lnTo>
                    <a:pt x="42597" y="66912"/>
                  </a:lnTo>
                  <a:lnTo>
                    <a:pt x="42597" y="67154"/>
                  </a:lnTo>
                  <a:lnTo>
                    <a:pt x="42658" y="67335"/>
                  </a:lnTo>
                  <a:lnTo>
                    <a:pt x="42778" y="67576"/>
                  </a:lnTo>
                  <a:lnTo>
                    <a:pt x="42899" y="67757"/>
                  </a:lnTo>
                  <a:lnTo>
                    <a:pt x="43080" y="67878"/>
                  </a:lnTo>
                  <a:lnTo>
                    <a:pt x="43321" y="67999"/>
                  </a:lnTo>
                  <a:lnTo>
                    <a:pt x="43502" y="68059"/>
                  </a:lnTo>
                  <a:lnTo>
                    <a:pt x="43985" y="68059"/>
                  </a:lnTo>
                  <a:lnTo>
                    <a:pt x="44166" y="67999"/>
                  </a:lnTo>
                  <a:lnTo>
                    <a:pt x="44407" y="67878"/>
                  </a:lnTo>
                  <a:lnTo>
                    <a:pt x="44588" y="67757"/>
                  </a:lnTo>
                  <a:lnTo>
                    <a:pt x="44709" y="67576"/>
                  </a:lnTo>
                  <a:lnTo>
                    <a:pt x="44830" y="67335"/>
                  </a:lnTo>
                  <a:lnTo>
                    <a:pt x="44890" y="67154"/>
                  </a:lnTo>
                  <a:lnTo>
                    <a:pt x="44890" y="66912"/>
                  </a:lnTo>
                  <a:lnTo>
                    <a:pt x="44890" y="66671"/>
                  </a:lnTo>
                  <a:lnTo>
                    <a:pt x="44830" y="66490"/>
                  </a:lnTo>
                  <a:lnTo>
                    <a:pt x="44709" y="66249"/>
                  </a:lnTo>
                  <a:lnTo>
                    <a:pt x="44588" y="66068"/>
                  </a:lnTo>
                  <a:lnTo>
                    <a:pt x="44407" y="65947"/>
                  </a:lnTo>
                  <a:lnTo>
                    <a:pt x="44166" y="65826"/>
                  </a:lnTo>
                  <a:lnTo>
                    <a:pt x="43985" y="65766"/>
                  </a:lnTo>
                  <a:close/>
                  <a:moveTo>
                    <a:pt x="49295" y="65766"/>
                  </a:moveTo>
                  <a:lnTo>
                    <a:pt x="49114" y="65826"/>
                  </a:lnTo>
                  <a:lnTo>
                    <a:pt x="48872" y="65947"/>
                  </a:lnTo>
                  <a:lnTo>
                    <a:pt x="48691" y="66068"/>
                  </a:lnTo>
                  <a:lnTo>
                    <a:pt x="48571" y="66249"/>
                  </a:lnTo>
                  <a:lnTo>
                    <a:pt x="48450" y="66490"/>
                  </a:lnTo>
                  <a:lnTo>
                    <a:pt x="48390" y="66671"/>
                  </a:lnTo>
                  <a:lnTo>
                    <a:pt x="48390" y="66912"/>
                  </a:lnTo>
                  <a:lnTo>
                    <a:pt x="48390" y="67154"/>
                  </a:lnTo>
                  <a:lnTo>
                    <a:pt x="48450" y="67335"/>
                  </a:lnTo>
                  <a:lnTo>
                    <a:pt x="48571" y="67576"/>
                  </a:lnTo>
                  <a:lnTo>
                    <a:pt x="48691" y="67757"/>
                  </a:lnTo>
                  <a:lnTo>
                    <a:pt x="48872" y="67878"/>
                  </a:lnTo>
                  <a:lnTo>
                    <a:pt x="49114" y="67999"/>
                  </a:lnTo>
                  <a:lnTo>
                    <a:pt x="49295" y="68059"/>
                  </a:lnTo>
                  <a:lnTo>
                    <a:pt x="49777" y="68059"/>
                  </a:lnTo>
                  <a:lnTo>
                    <a:pt x="49958" y="67999"/>
                  </a:lnTo>
                  <a:lnTo>
                    <a:pt x="50200" y="67878"/>
                  </a:lnTo>
                  <a:lnTo>
                    <a:pt x="50381" y="67757"/>
                  </a:lnTo>
                  <a:lnTo>
                    <a:pt x="50501" y="67576"/>
                  </a:lnTo>
                  <a:lnTo>
                    <a:pt x="50622" y="67335"/>
                  </a:lnTo>
                  <a:lnTo>
                    <a:pt x="50682" y="67154"/>
                  </a:lnTo>
                  <a:lnTo>
                    <a:pt x="50682" y="66912"/>
                  </a:lnTo>
                  <a:lnTo>
                    <a:pt x="50682" y="66671"/>
                  </a:lnTo>
                  <a:lnTo>
                    <a:pt x="50622" y="66490"/>
                  </a:lnTo>
                  <a:lnTo>
                    <a:pt x="50501" y="66249"/>
                  </a:lnTo>
                  <a:lnTo>
                    <a:pt x="50381" y="66068"/>
                  </a:lnTo>
                  <a:lnTo>
                    <a:pt x="50200" y="65947"/>
                  </a:lnTo>
                  <a:lnTo>
                    <a:pt x="49958" y="65826"/>
                  </a:lnTo>
                  <a:lnTo>
                    <a:pt x="49777" y="65766"/>
                  </a:lnTo>
                  <a:close/>
                  <a:moveTo>
                    <a:pt x="55087" y="65766"/>
                  </a:moveTo>
                  <a:lnTo>
                    <a:pt x="54906" y="65826"/>
                  </a:lnTo>
                  <a:lnTo>
                    <a:pt x="54665" y="65947"/>
                  </a:lnTo>
                  <a:lnTo>
                    <a:pt x="54483" y="66068"/>
                  </a:lnTo>
                  <a:lnTo>
                    <a:pt x="54363" y="66249"/>
                  </a:lnTo>
                  <a:lnTo>
                    <a:pt x="54242" y="66490"/>
                  </a:lnTo>
                  <a:lnTo>
                    <a:pt x="54182" y="66671"/>
                  </a:lnTo>
                  <a:lnTo>
                    <a:pt x="54182" y="66912"/>
                  </a:lnTo>
                  <a:lnTo>
                    <a:pt x="54182" y="67154"/>
                  </a:lnTo>
                  <a:lnTo>
                    <a:pt x="54242" y="67335"/>
                  </a:lnTo>
                  <a:lnTo>
                    <a:pt x="54363" y="67576"/>
                  </a:lnTo>
                  <a:lnTo>
                    <a:pt x="54483" y="67757"/>
                  </a:lnTo>
                  <a:lnTo>
                    <a:pt x="54665" y="67878"/>
                  </a:lnTo>
                  <a:lnTo>
                    <a:pt x="54906" y="67999"/>
                  </a:lnTo>
                  <a:lnTo>
                    <a:pt x="55087" y="68059"/>
                  </a:lnTo>
                  <a:lnTo>
                    <a:pt x="55570" y="68059"/>
                  </a:lnTo>
                  <a:lnTo>
                    <a:pt x="55751" y="67999"/>
                  </a:lnTo>
                  <a:lnTo>
                    <a:pt x="55992" y="67878"/>
                  </a:lnTo>
                  <a:lnTo>
                    <a:pt x="56173" y="67757"/>
                  </a:lnTo>
                  <a:lnTo>
                    <a:pt x="56294" y="67576"/>
                  </a:lnTo>
                  <a:lnTo>
                    <a:pt x="56414" y="67335"/>
                  </a:lnTo>
                  <a:lnTo>
                    <a:pt x="56475" y="67154"/>
                  </a:lnTo>
                  <a:lnTo>
                    <a:pt x="56475" y="66912"/>
                  </a:lnTo>
                  <a:lnTo>
                    <a:pt x="56475" y="66671"/>
                  </a:lnTo>
                  <a:lnTo>
                    <a:pt x="56414" y="66490"/>
                  </a:lnTo>
                  <a:lnTo>
                    <a:pt x="56294" y="66249"/>
                  </a:lnTo>
                  <a:lnTo>
                    <a:pt x="56173" y="66068"/>
                  </a:lnTo>
                  <a:lnTo>
                    <a:pt x="55992" y="65947"/>
                  </a:lnTo>
                  <a:lnTo>
                    <a:pt x="55751" y="65826"/>
                  </a:lnTo>
                  <a:lnTo>
                    <a:pt x="55570" y="65766"/>
                  </a:lnTo>
                  <a:close/>
                  <a:moveTo>
                    <a:pt x="60879" y="65766"/>
                  </a:moveTo>
                  <a:lnTo>
                    <a:pt x="60698" y="65826"/>
                  </a:lnTo>
                  <a:lnTo>
                    <a:pt x="60457" y="65947"/>
                  </a:lnTo>
                  <a:lnTo>
                    <a:pt x="60276" y="66068"/>
                  </a:lnTo>
                  <a:lnTo>
                    <a:pt x="60155" y="66249"/>
                  </a:lnTo>
                  <a:lnTo>
                    <a:pt x="60034" y="66490"/>
                  </a:lnTo>
                  <a:lnTo>
                    <a:pt x="59974" y="66671"/>
                  </a:lnTo>
                  <a:lnTo>
                    <a:pt x="59974" y="66912"/>
                  </a:lnTo>
                  <a:lnTo>
                    <a:pt x="59974" y="67154"/>
                  </a:lnTo>
                  <a:lnTo>
                    <a:pt x="60034" y="67335"/>
                  </a:lnTo>
                  <a:lnTo>
                    <a:pt x="60155" y="67576"/>
                  </a:lnTo>
                  <a:lnTo>
                    <a:pt x="60276" y="67757"/>
                  </a:lnTo>
                  <a:lnTo>
                    <a:pt x="60457" y="67878"/>
                  </a:lnTo>
                  <a:lnTo>
                    <a:pt x="60698" y="67999"/>
                  </a:lnTo>
                  <a:lnTo>
                    <a:pt x="60879" y="68059"/>
                  </a:lnTo>
                  <a:lnTo>
                    <a:pt x="61120" y="68059"/>
                  </a:lnTo>
                  <a:lnTo>
                    <a:pt x="62267" y="67214"/>
                  </a:lnTo>
                  <a:lnTo>
                    <a:pt x="62267" y="66912"/>
                  </a:lnTo>
                  <a:lnTo>
                    <a:pt x="62267" y="66671"/>
                  </a:lnTo>
                  <a:lnTo>
                    <a:pt x="62206" y="66490"/>
                  </a:lnTo>
                  <a:lnTo>
                    <a:pt x="62086" y="66249"/>
                  </a:lnTo>
                  <a:lnTo>
                    <a:pt x="61965" y="66068"/>
                  </a:lnTo>
                  <a:lnTo>
                    <a:pt x="61784" y="65947"/>
                  </a:lnTo>
                  <a:lnTo>
                    <a:pt x="61543" y="65826"/>
                  </a:lnTo>
                  <a:lnTo>
                    <a:pt x="61362" y="65766"/>
                  </a:lnTo>
                  <a:close/>
                  <a:moveTo>
                    <a:pt x="17679" y="68662"/>
                  </a:moveTo>
                  <a:lnTo>
                    <a:pt x="17317" y="68723"/>
                  </a:lnTo>
                  <a:lnTo>
                    <a:pt x="17015" y="68843"/>
                  </a:lnTo>
                  <a:lnTo>
                    <a:pt x="16774" y="69085"/>
                  </a:lnTo>
                  <a:lnTo>
                    <a:pt x="16593" y="69386"/>
                  </a:lnTo>
                  <a:lnTo>
                    <a:pt x="18523" y="70593"/>
                  </a:lnTo>
                  <a:lnTo>
                    <a:pt x="18644" y="70472"/>
                  </a:lnTo>
                  <a:lnTo>
                    <a:pt x="18765" y="70231"/>
                  </a:lnTo>
                  <a:lnTo>
                    <a:pt x="18825" y="70050"/>
                  </a:lnTo>
                  <a:lnTo>
                    <a:pt x="18825" y="69809"/>
                  </a:lnTo>
                  <a:lnTo>
                    <a:pt x="18825" y="69567"/>
                  </a:lnTo>
                  <a:lnTo>
                    <a:pt x="18765" y="69386"/>
                  </a:lnTo>
                  <a:lnTo>
                    <a:pt x="18644" y="69145"/>
                  </a:lnTo>
                  <a:lnTo>
                    <a:pt x="18523" y="68964"/>
                  </a:lnTo>
                  <a:lnTo>
                    <a:pt x="18342" y="68843"/>
                  </a:lnTo>
                  <a:lnTo>
                    <a:pt x="18101" y="68723"/>
                  </a:lnTo>
                  <a:lnTo>
                    <a:pt x="17920" y="68662"/>
                  </a:lnTo>
                  <a:close/>
                  <a:moveTo>
                    <a:pt x="57983" y="68662"/>
                  </a:moveTo>
                  <a:lnTo>
                    <a:pt x="57802" y="68723"/>
                  </a:lnTo>
                  <a:lnTo>
                    <a:pt x="57561" y="68843"/>
                  </a:lnTo>
                  <a:lnTo>
                    <a:pt x="57380" y="68964"/>
                  </a:lnTo>
                  <a:lnTo>
                    <a:pt x="57259" y="69145"/>
                  </a:lnTo>
                  <a:lnTo>
                    <a:pt x="57138" y="69386"/>
                  </a:lnTo>
                  <a:lnTo>
                    <a:pt x="57078" y="69567"/>
                  </a:lnTo>
                  <a:lnTo>
                    <a:pt x="57078" y="69809"/>
                  </a:lnTo>
                  <a:lnTo>
                    <a:pt x="57078" y="70050"/>
                  </a:lnTo>
                  <a:lnTo>
                    <a:pt x="57138" y="70231"/>
                  </a:lnTo>
                  <a:lnTo>
                    <a:pt x="57259" y="70472"/>
                  </a:lnTo>
                  <a:lnTo>
                    <a:pt x="57380" y="70593"/>
                  </a:lnTo>
                  <a:lnTo>
                    <a:pt x="59310" y="69386"/>
                  </a:lnTo>
                  <a:lnTo>
                    <a:pt x="59129" y="69085"/>
                  </a:lnTo>
                  <a:lnTo>
                    <a:pt x="58888" y="68843"/>
                  </a:lnTo>
                  <a:lnTo>
                    <a:pt x="58586" y="68723"/>
                  </a:lnTo>
                  <a:lnTo>
                    <a:pt x="58224" y="68662"/>
                  </a:lnTo>
                  <a:close/>
                  <a:moveTo>
                    <a:pt x="23230" y="68662"/>
                  </a:moveTo>
                  <a:lnTo>
                    <a:pt x="23049" y="68723"/>
                  </a:lnTo>
                  <a:lnTo>
                    <a:pt x="22807" y="68843"/>
                  </a:lnTo>
                  <a:lnTo>
                    <a:pt x="22626" y="68964"/>
                  </a:lnTo>
                  <a:lnTo>
                    <a:pt x="22506" y="69145"/>
                  </a:lnTo>
                  <a:lnTo>
                    <a:pt x="22385" y="69386"/>
                  </a:lnTo>
                  <a:lnTo>
                    <a:pt x="22325" y="69567"/>
                  </a:lnTo>
                  <a:lnTo>
                    <a:pt x="22325" y="69809"/>
                  </a:lnTo>
                  <a:lnTo>
                    <a:pt x="22325" y="70050"/>
                  </a:lnTo>
                  <a:lnTo>
                    <a:pt x="22385" y="70231"/>
                  </a:lnTo>
                  <a:lnTo>
                    <a:pt x="22506" y="70472"/>
                  </a:lnTo>
                  <a:lnTo>
                    <a:pt x="22626" y="70653"/>
                  </a:lnTo>
                  <a:lnTo>
                    <a:pt x="22807" y="70774"/>
                  </a:lnTo>
                  <a:lnTo>
                    <a:pt x="23049" y="70895"/>
                  </a:lnTo>
                  <a:lnTo>
                    <a:pt x="23230" y="70955"/>
                  </a:lnTo>
                  <a:lnTo>
                    <a:pt x="23712" y="70955"/>
                  </a:lnTo>
                  <a:lnTo>
                    <a:pt x="23893" y="70895"/>
                  </a:lnTo>
                  <a:lnTo>
                    <a:pt x="24135" y="70774"/>
                  </a:lnTo>
                  <a:lnTo>
                    <a:pt x="24316" y="70653"/>
                  </a:lnTo>
                  <a:lnTo>
                    <a:pt x="24436" y="70472"/>
                  </a:lnTo>
                  <a:lnTo>
                    <a:pt x="24557" y="70231"/>
                  </a:lnTo>
                  <a:lnTo>
                    <a:pt x="24617" y="70050"/>
                  </a:lnTo>
                  <a:lnTo>
                    <a:pt x="24617" y="69809"/>
                  </a:lnTo>
                  <a:lnTo>
                    <a:pt x="24617" y="69567"/>
                  </a:lnTo>
                  <a:lnTo>
                    <a:pt x="24557" y="69386"/>
                  </a:lnTo>
                  <a:lnTo>
                    <a:pt x="24436" y="69145"/>
                  </a:lnTo>
                  <a:lnTo>
                    <a:pt x="24316" y="68964"/>
                  </a:lnTo>
                  <a:lnTo>
                    <a:pt x="24135" y="68843"/>
                  </a:lnTo>
                  <a:lnTo>
                    <a:pt x="23893" y="68723"/>
                  </a:lnTo>
                  <a:lnTo>
                    <a:pt x="23712" y="68662"/>
                  </a:lnTo>
                  <a:close/>
                  <a:moveTo>
                    <a:pt x="29022" y="68662"/>
                  </a:moveTo>
                  <a:lnTo>
                    <a:pt x="28841" y="68723"/>
                  </a:lnTo>
                  <a:lnTo>
                    <a:pt x="28599" y="68843"/>
                  </a:lnTo>
                  <a:lnTo>
                    <a:pt x="28418" y="68964"/>
                  </a:lnTo>
                  <a:lnTo>
                    <a:pt x="28298" y="69145"/>
                  </a:lnTo>
                  <a:lnTo>
                    <a:pt x="28177" y="69386"/>
                  </a:lnTo>
                  <a:lnTo>
                    <a:pt x="28117" y="69567"/>
                  </a:lnTo>
                  <a:lnTo>
                    <a:pt x="28117" y="69809"/>
                  </a:lnTo>
                  <a:lnTo>
                    <a:pt x="28117" y="70050"/>
                  </a:lnTo>
                  <a:lnTo>
                    <a:pt x="28177" y="70231"/>
                  </a:lnTo>
                  <a:lnTo>
                    <a:pt x="28298" y="70472"/>
                  </a:lnTo>
                  <a:lnTo>
                    <a:pt x="28418" y="70653"/>
                  </a:lnTo>
                  <a:lnTo>
                    <a:pt x="28599" y="70774"/>
                  </a:lnTo>
                  <a:lnTo>
                    <a:pt x="28841" y="70895"/>
                  </a:lnTo>
                  <a:lnTo>
                    <a:pt x="29022" y="70955"/>
                  </a:lnTo>
                  <a:lnTo>
                    <a:pt x="29505" y="70955"/>
                  </a:lnTo>
                  <a:lnTo>
                    <a:pt x="29686" y="70895"/>
                  </a:lnTo>
                  <a:lnTo>
                    <a:pt x="29927" y="70774"/>
                  </a:lnTo>
                  <a:lnTo>
                    <a:pt x="30108" y="70653"/>
                  </a:lnTo>
                  <a:lnTo>
                    <a:pt x="30229" y="70472"/>
                  </a:lnTo>
                  <a:lnTo>
                    <a:pt x="30349" y="70231"/>
                  </a:lnTo>
                  <a:lnTo>
                    <a:pt x="30410" y="70050"/>
                  </a:lnTo>
                  <a:lnTo>
                    <a:pt x="30410" y="69809"/>
                  </a:lnTo>
                  <a:lnTo>
                    <a:pt x="30410" y="69567"/>
                  </a:lnTo>
                  <a:lnTo>
                    <a:pt x="30349" y="69386"/>
                  </a:lnTo>
                  <a:lnTo>
                    <a:pt x="30229" y="69145"/>
                  </a:lnTo>
                  <a:lnTo>
                    <a:pt x="30108" y="68964"/>
                  </a:lnTo>
                  <a:lnTo>
                    <a:pt x="29927" y="68843"/>
                  </a:lnTo>
                  <a:lnTo>
                    <a:pt x="29686" y="68723"/>
                  </a:lnTo>
                  <a:lnTo>
                    <a:pt x="29505" y="68662"/>
                  </a:lnTo>
                  <a:close/>
                  <a:moveTo>
                    <a:pt x="34814" y="68662"/>
                  </a:moveTo>
                  <a:lnTo>
                    <a:pt x="34633" y="68723"/>
                  </a:lnTo>
                  <a:lnTo>
                    <a:pt x="34392" y="68843"/>
                  </a:lnTo>
                  <a:lnTo>
                    <a:pt x="34211" y="68964"/>
                  </a:lnTo>
                  <a:lnTo>
                    <a:pt x="34090" y="69145"/>
                  </a:lnTo>
                  <a:lnTo>
                    <a:pt x="33969" y="69386"/>
                  </a:lnTo>
                  <a:lnTo>
                    <a:pt x="33909" y="69567"/>
                  </a:lnTo>
                  <a:lnTo>
                    <a:pt x="33909" y="69809"/>
                  </a:lnTo>
                  <a:lnTo>
                    <a:pt x="33909" y="70050"/>
                  </a:lnTo>
                  <a:lnTo>
                    <a:pt x="33969" y="70231"/>
                  </a:lnTo>
                  <a:lnTo>
                    <a:pt x="34090" y="70472"/>
                  </a:lnTo>
                  <a:lnTo>
                    <a:pt x="34211" y="70653"/>
                  </a:lnTo>
                  <a:lnTo>
                    <a:pt x="34392" y="70774"/>
                  </a:lnTo>
                  <a:lnTo>
                    <a:pt x="34633" y="70895"/>
                  </a:lnTo>
                  <a:lnTo>
                    <a:pt x="34814" y="70955"/>
                  </a:lnTo>
                  <a:lnTo>
                    <a:pt x="35297" y="70955"/>
                  </a:lnTo>
                  <a:lnTo>
                    <a:pt x="35478" y="70895"/>
                  </a:lnTo>
                  <a:lnTo>
                    <a:pt x="35719" y="70774"/>
                  </a:lnTo>
                  <a:lnTo>
                    <a:pt x="35900" y="70653"/>
                  </a:lnTo>
                  <a:lnTo>
                    <a:pt x="36021" y="70472"/>
                  </a:lnTo>
                  <a:lnTo>
                    <a:pt x="36141" y="70231"/>
                  </a:lnTo>
                  <a:lnTo>
                    <a:pt x="36202" y="70050"/>
                  </a:lnTo>
                  <a:lnTo>
                    <a:pt x="36202" y="69809"/>
                  </a:lnTo>
                  <a:lnTo>
                    <a:pt x="36202" y="69567"/>
                  </a:lnTo>
                  <a:lnTo>
                    <a:pt x="36141" y="69386"/>
                  </a:lnTo>
                  <a:lnTo>
                    <a:pt x="36021" y="69145"/>
                  </a:lnTo>
                  <a:lnTo>
                    <a:pt x="35900" y="68964"/>
                  </a:lnTo>
                  <a:lnTo>
                    <a:pt x="35719" y="68843"/>
                  </a:lnTo>
                  <a:lnTo>
                    <a:pt x="35478" y="68723"/>
                  </a:lnTo>
                  <a:lnTo>
                    <a:pt x="35297" y="68662"/>
                  </a:lnTo>
                  <a:close/>
                  <a:moveTo>
                    <a:pt x="40606" y="68662"/>
                  </a:moveTo>
                  <a:lnTo>
                    <a:pt x="40425" y="68723"/>
                  </a:lnTo>
                  <a:lnTo>
                    <a:pt x="40184" y="68843"/>
                  </a:lnTo>
                  <a:lnTo>
                    <a:pt x="40003" y="68964"/>
                  </a:lnTo>
                  <a:lnTo>
                    <a:pt x="39882" y="69145"/>
                  </a:lnTo>
                  <a:lnTo>
                    <a:pt x="39762" y="69386"/>
                  </a:lnTo>
                  <a:lnTo>
                    <a:pt x="39701" y="69567"/>
                  </a:lnTo>
                  <a:lnTo>
                    <a:pt x="39701" y="69809"/>
                  </a:lnTo>
                  <a:lnTo>
                    <a:pt x="39701" y="70050"/>
                  </a:lnTo>
                  <a:lnTo>
                    <a:pt x="39762" y="70231"/>
                  </a:lnTo>
                  <a:lnTo>
                    <a:pt x="39882" y="70472"/>
                  </a:lnTo>
                  <a:lnTo>
                    <a:pt x="40003" y="70653"/>
                  </a:lnTo>
                  <a:lnTo>
                    <a:pt x="40184" y="70774"/>
                  </a:lnTo>
                  <a:lnTo>
                    <a:pt x="40425" y="70895"/>
                  </a:lnTo>
                  <a:lnTo>
                    <a:pt x="40606" y="70955"/>
                  </a:lnTo>
                  <a:lnTo>
                    <a:pt x="41089" y="70955"/>
                  </a:lnTo>
                  <a:lnTo>
                    <a:pt x="41270" y="70895"/>
                  </a:lnTo>
                  <a:lnTo>
                    <a:pt x="41511" y="70774"/>
                  </a:lnTo>
                  <a:lnTo>
                    <a:pt x="41692" y="70653"/>
                  </a:lnTo>
                  <a:lnTo>
                    <a:pt x="41813" y="70472"/>
                  </a:lnTo>
                  <a:lnTo>
                    <a:pt x="41934" y="70231"/>
                  </a:lnTo>
                  <a:lnTo>
                    <a:pt x="41994" y="70050"/>
                  </a:lnTo>
                  <a:lnTo>
                    <a:pt x="41994" y="69809"/>
                  </a:lnTo>
                  <a:lnTo>
                    <a:pt x="41994" y="69567"/>
                  </a:lnTo>
                  <a:lnTo>
                    <a:pt x="41934" y="69386"/>
                  </a:lnTo>
                  <a:lnTo>
                    <a:pt x="41813" y="69145"/>
                  </a:lnTo>
                  <a:lnTo>
                    <a:pt x="41692" y="68964"/>
                  </a:lnTo>
                  <a:lnTo>
                    <a:pt x="41511" y="68843"/>
                  </a:lnTo>
                  <a:lnTo>
                    <a:pt x="41270" y="68723"/>
                  </a:lnTo>
                  <a:lnTo>
                    <a:pt x="41089" y="68662"/>
                  </a:lnTo>
                  <a:close/>
                  <a:moveTo>
                    <a:pt x="46399" y="68662"/>
                  </a:moveTo>
                  <a:lnTo>
                    <a:pt x="46218" y="68723"/>
                  </a:lnTo>
                  <a:lnTo>
                    <a:pt x="45976" y="68843"/>
                  </a:lnTo>
                  <a:lnTo>
                    <a:pt x="45795" y="68964"/>
                  </a:lnTo>
                  <a:lnTo>
                    <a:pt x="45674" y="69145"/>
                  </a:lnTo>
                  <a:lnTo>
                    <a:pt x="45554" y="69386"/>
                  </a:lnTo>
                  <a:lnTo>
                    <a:pt x="45493" y="69567"/>
                  </a:lnTo>
                  <a:lnTo>
                    <a:pt x="45493" y="69809"/>
                  </a:lnTo>
                  <a:lnTo>
                    <a:pt x="45493" y="70050"/>
                  </a:lnTo>
                  <a:lnTo>
                    <a:pt x="45554" y="70231"/>
                  </a:lnTo>
                  <a:lnTo>
                    <a:pt x="45674" y="70472"/>
                  </a:lnTo>
                  <a:lnTo>
                    <a:pt x="45795" y="70653"/>
                  </a:lnTo>
                  <a:lnTo>
                    <a:pt x="45976" y="70774"/>
                  </a:lnTo>
                  <a:lnTo>
                    <a:pt x="46218" y="70895"/>
                  </a:lnTo>
                  <a:lnTo>
                    <a:pt x="46399" y="70955"/>
                  </a:lnTo>
                  <a:lnTo>
                    <a:pt x="46881" y="70955"/>
                  </a:lnTo>
                  <a:lnTo>
                    <a:pt x="47062" y="70895"/>
                  </a:lnTo>
                  <a:lnTo>
                    <a:pt x="47304" y="70774"/>
                  </a:lnTo>
                  <a:lnTo>
                    <a:pt x="47485" y="70653"/>
                  </a:lnTo>
                  <a:lnTo>
                    <a:pt x="47605" y="70472"/>
                  </a:lnTo>
                  <a:lnTo>
                    <a:pt x="47726" y="70231"/>
                  </a:lnTo>
                  <a:lnTo>
                    <a:pt x="47786" y="70050"/>
                  </a:lnTo>
                  <a:lnTo>
                    <a:pt x="47786" y="69809"/>
                  </a:lnTo>
                  <a:lnTo>
                    <a:pt x="47786" y="69567"/>
                  </a:lnTo>
                  <a:lnTo>
                    <a:pt x="47726" y="69386"/>
                  </a:lnTo>
                  <a:lnTo>
                    <a:pt x="47605" y="69145"/>
                  </a:lnTo>
                  <a:lnTo>
                    <a:pt x="47485" y="68964"/>
                  </a:lnTo>
                  <a:lnTo>
                    <a:pt x="47304" y="68843"/>
                  </a:lnTo>
                  <a:lnTo>
                    <a:pt x="47062" y="68723"/>
                  </a:lnTo>
                  <a:lnTo>
                    <a:pt x="46881" y="68662"/>
                  </a:lnTo>
                  <a:close/>
                  <a:moveTo>
                    <a:pt x="52191" y="68662"/>
                  </a:moveTo>
                  <a:lnTo>
                    <a:pt x="52010" y="68723"/>
                  </a:lnTo>
                  <a:lnTo>
                    <a:pt x="51768" y="68843"/>
                  </a:lnTo>
                  <a:lnTo>
                    <a:pt x="51587" y="68964"/>
                  </a:lnTo>
                  <a:lnTo>
                    <a:pt x="51467" y="69145"/>
                  </a:lnTo>
                  <a:lnTo>
                    <a:pt x="51346" y="69386"/>
                  </a:lnTo>
                  <a:lnTo>
                    <a:pt x="51286" y="69567"/>
                  </a:lnTo>
                  <a:lnTo>
                    <a:pt x="51286" y="69809"/>
                  </a:lnTo>
                  <a:lnTo>
                    <a:pt x="51286" y="70050"/>
                  </a:lnTo>
                  <a:lnTo>
                    <a:pt x="51346" y="70231"/>
                  </a:lnTo>
                  <a:lnTo>
                    <a:pt x="51467" y="70472"/>
                  </a:lnTo>
                  <a:lnTo>
                    <a:pt x="51587" y="70653"/>
                  </a:lnTo>
                  <a:lnTo>
                    <a:pt x="51768" y="70774"/>
                  </a:lnTo>
                  <a:lnTo>
                    <a:pt x="52010" y="70895"/>
                  </a:lnTo>
                  <a:lnTo>
                    <a:pt x="52191" y="70955"/>
                  </a:lnTo>
                  <a:lnTo>
                    <a:pt x="52673" y="70955"/>
                  </a:lnTo>
                  <a:lnTo>
                    <a:pt x="52854" y="70895"/>
                  </a:lnTo>
                  <a:lnTo>
                    <a:pt x="53096" y="70774"/>
                  </a:lnTo>
                  <a:lnTo>
                    <a:pt x="53277" y="70653"/>
                  </a:lnTo>
                  <a:lnTo>
                    <a:pt x="53397" y="70472"/>
                  </a:lnTo>
                  <a:lnTo>
                    <a:pt x="53518" y="70231"/>
                  </a:lnTo>
                  <a:lnTo>
                    <a:pt x="53578" y="70050"/>
                  </a:lnTo>
                  <a:lnTo>
                    <a:pt x="53578" y="69809"/>
                  </a:lnTo>
                  <a:lnTo>
                    <a:pt x="53578" y="69567"/>
                  </a:lnTo>
                  <a:lnTo>
                    <a:pt x="53518" y="69386"/>
                  </a:lnTo>
                  <a:lnTo>
                    <a:pt x="53397" y="69145"/>
                  </a:lnTo>
                  <a:lnTo>
                    <a:pt x="53277" y="68964"/>
                  </a:lnTo>
                  <a:lnTo>
                    <a:pt x="53096" y="68843"/>
                  </a:lnTo>
                  <a:lnTo>
                    <a:pt x="52854" y="68723"/>
                  </a:lnTo>
                  <a:lnTo>
                    <a:pt x="52673" y="68662"/>
                  </a:lnTo>
                  <a:close/>
                  <a:moveTo>
                    <a:pt x="20575" y="71558"/>
                  </a:moveTo>
                  <a:lnTo>
                    <a:pt x="20273" y="71619"/>
                  </a:lnTo>
                  <a:lnTo>
                    <a:pt x="21661" y="72282"/>
                  </a:lnTo>
                  <a:lnTo>
                    <a:pt x="21540" y="72041"/>
                  </a:lnTo>
                  <a:lnTo>
                    <a:pt x="21359" y="71860"/>
                  </a:lnTo>
                  <a:lnTo>
                    <a:pt x="21118" y="71679"/>
                  </a:lnTo>
                  <a:lnTo>
                    <a:pt x="20876" y="71558"/>
                  </a:lnTo>
                  <a:close/>
                  <a:moveTo>
                    <a:pt x="55027" y="71558"/>
                  </a:moveTo>
                  <a:lnTo>
                    <a:pt x="54785" y="71679"/>
                  </a:lnTo>
                  <a:lnTo>
                    <a:pt x="54544" y="71860"/>
                  </a:lnTo>
                  <a:lnTo>
                    <a:pt x="54363" y="72041"/>
                  </a:lnTo>
                  <a:lnTo>
                    <a:pt x="54242" y="72282"/>
                  </a:lnTo>
                  <a:lnTo>
                    <a:pt x="55630" y="71619"/>
                  </a:lnTo>
                  <a:lnTo>
                    <a:pt x="55328" y="71558"/>
                  </a:lnTo>
                  <a:close/>
                  <a:moveTo>
                    <a:pt x="26065" y="71558"/>
                  </a:moveTo>
                  <a:lnTo>
                    <a:pt x="25824" y="71679"/>
                  </a:lnTo>
                  <a:lnTo>
                    <a:pt x="25583" y="71860"/>
                  </a:lnTo>
                  <a:lnTo>
                    <a:pt x="25402" y="72041"/>
                  </a:lnTo>
                  <a:lnTo>
                    <a:pt x="25281" y="72343"/>
                  </a:lnTo>
                  <a:lnTo>
                    <a:pt x="25221" y="72705"/>
                  </a:lnTo>
                  <a:lnTo>
                    <a:pt x="25221" y="72946"/>
                  </a:lnTo>
                  <a:lnTo>
                    <a:pt x="25281" y="73127"/>
                  </a:lnTo>
                  <a:lnTo>
                    <a:pt x="25402" y="73368"/>
                  </a:lnTo>
                  <a:lnTo>
                    <a:pt x="25522" y="73549"/>
                  </a:lnTo>
                  <a:lnTo>
                    <a:pt x="25703" y="73670"/>
                  </a:lnTo>
                  <a:lnTo>
                    <a:pt x="25945" y="73791"/>
                  </a:lnTo>
                  <a:lnTo>
                    <a:pt x="26126" y="73851"/>
                  </a:lnTo>
                  <a:lnTo>
                    <a:pt x="26608" y="73851"/>
                  </a:lnTo>
                  <a:lnTo>
                    <a:pt x="26789" y="73791"/>
                  </a:lnTo>
                  <a:lnTo>
                    <a:pt x="27031" y="73670"/>
                  </a:lnTo>
                  <a:lnTo>
                    <a:pt x="27212" y="73549"/>
                  </a:lnTo>
                  <a:lnTo>
                    <a:pt x="27332" y="73368"/>
                  </a:lnTo>
                  <a:lnTo>
                    <a:pt x="27453" y="73127"/>
                  </a:lnTo>
                  <a:lnTo>
                    <a:pt x="27513" y="72946"/>
                  </a:lnTo>
                  <a:lnTo>
                    <a:pt x="27513" y="72705"/>
                  </a:lnTo>
                  <a:lnTo>
                    <a:pt x="27453" y="72343"/>
                  </a:lnTo>
                  <a:lnTo>
                    <a:pt x="27332" y="72041"/>
                  </a:lnTo>
                  <a:lnTo>
                    <a:pt x="27151" y="71860"/>
                  </a:lnTo>
                  <a:lnTo>
                    <a:pt x="26910" y="71679"/>
                  </a:lnTo>
                  <a:lnTo>
                    <a:pt x="26669" y="71558"/>
                  </a:lnTo>
                  <a:close/>
                  <a:moveTo>
                    <a:pt x="31858" y="71558"/>
                  </a:moveTo>
                  <a:lnTo>
                    <a:pt x="31616" y="71679"/>
                  </a:lnTo>
                  <a:lnTo>
                    <a:pt x="31375" y="71860"/>
                  </a:lnTo>
                  <a:lnTo>
                    <a:pt x="31194" y="72041"/>
                  </a:lnTo>
                  <a:lnTo>
                    <a:pt x="31073" y="72343"/>
                  </a:lnTo>
                  <a:lnTo>
                    <a:pt x="31013" y="72705"/>
                  </a:lnTo>
                  <a:lnTo>
                    <a:pt x="31013" y="72946"/>
                  </a:lnTo>
                  <a:lnTo>
                    <a:pt x="31073" y="73127"/>
                  </a:lnTo>
                  <a:lnTo>
                    <a:pt x="31194" y="73368"/>
                  </a:lnTo>
                  <a:lnTo>
                    <a:pt x="31315" y="73549"/>
                  </a:lnTo>
                  <a:lnTo>
                    <a:pt x="31496" y="73670"/>
                  </a:lnTo>
                  <a:lnTo>
                    <a:pt x="31737" y="73791"/>
                  </a:lnTo>
                  <a:lnTo>
                    <a:pt x="31918" y="73851"/>
                  </a:lnTo>
                  <a:lnTo>
                    <a:pt x="32401" y="73851"/>
                  </a:lnTo>
                  <a:lnTo>
                    <a:pt x="32582" y="73791"/>
                  </a:lnTo>
                  <a:lnTo>
                    <a:pt x="32823" y="73670"/>
                  </a:lnTo>
                  <a:lnTo>
                    <a:pt x="33004" y="73549"/>
                  </a:lnTo>
                  <a:lnTo>
                    <a:pt x="33125" y="73368"/>
                  </a:lnTo>
                  <a:lnTo>
                    <a:pt x="33245" y="73127"/>
                  </a:lnTo>
                  <a:lnTo>
                    <a:pt x="33306" y="72946"/>
                  </a:lnTo>
                  <a:lnTo>
                    <a:pt x="33306" y="72705"/>
                  </a:lnTo>
                  <a:lnTo>
                    <a:pt x="33245" y="72343"/>
                  </a:lnTo>
                  <a:lnTo>
                    <a:pt x="33125" y="72041"/>
                  </a:lnTo>
                  <a:lnTo>
                    <a:pt x="32944" y="71860"/>
                  </a:lnTo>
                  <a:lnTo>
                    <a:pt x="32702" y="71679"/>
                  </a:lnTo>
                  <a:lnTo>
                    <a:pt x="32461" y="71558"/>
                  </a:lnTo>
                  <a:close/>
                  <a:moveTo>
                    <a:pt x="37650" y="71558"/>
                  </a:moveTo>
                  <a:lnTo>
                    <a:pt x="37408" y="71679"/>
                  </a:lnTo>
                  <a:lnTo>
                    <a:pt x="37167" y="71860"/>
                  </a:lnTo>
                  <a:lnTo>
                    <a:pt x="36986" y="72041"/>
                  </a:lnTo>
                  <a:lnTo>
                    <a:pt x="36865" y="72343"/>
                  </a:lnTo>
                  <a:lnTo>
                    <a:pt x="36805" y="72705"/>
                  </a:lnTo>
                  <a:lnTo>
                    <a:pt x="36805" y="72946"/>
                  </a:lnTo>
                  <a:lnTo>
                    <a:pt x="36865" y="73127"/>
                  </a:lnTo>
                  <a:lnTo>
                    <a:pt x="36986" y="73368"/>
                  </a:lnTo>
                  <a:lnTo>
                    <a:pt x="37107" y="73549"/>
                  </a:lnTo>
                  <a:lnTo>
                    <a:pt x="37288" y="73670"/>
                  </a:lnTo>
                  <a:lnTo>
                    <a:pt x="37529" y="73791"/>
                  </a:lnTo>
                  <a:lnTo>
                    <a:pt x="37710" y="73851"/>
                  </a:lnTo>
                  <a:lnTo>
                    <a:pt x="38193" y="73851"/>
                  </a:lnTo>
                  <a:lnTo>
                    <a:pt x="38374" y="73791"/>
                  </a:lnTo>
                  <a:lnTo>
                    <a:pt x="38615" y="73670"/>
                  </a:lnTo>
                  <a:lnTo>
                    <a:pt x="38796" y="73549"/>
                  </a:lnTo>
                  <a:lnTo>
                    <a:pt x="38917" y="73368"/>
                  </a:lnTo>
                  <a:lnTo>
                    <a:pt x="39038" y="73127"/>
                  </a:lnTo>
                  <a:lnTo>
                    <a:pt x="39098" y="72946"/>
                  </a:lnTo>
                  <a:lnTo>
                    <a:pt x="39098" y="72705"/>
                  </a:lnTo>
                  <a:lnTo>
                    <a:pt x="39038" y="72343"/>
                  </a:lnTo>
                  <a:lnTo>
                    <a:pt x="38917" y="72041"/>
                  </a:lnTo>
                  <a:lnTo>
                    <a:pt x="38736" y="71860"/>
                  </a:lnTo>
                  <a:lnTo>
                    <a:pt x="38495" y="71679"/>
                  </a:lnTo>
                  <a:lnTo>
                    <a:pt x="38253" y="71558"/>
                  </a:lnTo>
                  <a:close/>
                  <a:moveTo>
                    <a:pt x="43442" y="71558"/>
                  </a:moveTo>
                  <a:lnTo>
                    <a:pt x="43201" y="71679"/>
                  </a:lnTo>
                  <a:lnTo>
                    <a:pt x="42959" y="71860"/>
                  </a:lnTo>
                  <a:lnTo>
                    <a:pt x="42778" y="72041"/>
                  </a:lnTo>
                  <a:lnTo>
                    <a:pt x="42658" y="72343"/>
                  </a:lnTo>
                  <a:lnTo>
                    <a:pt x="42597" y="72705"/>
                  </a:lnTo>
                  <a:lnTo>
                    <a:pt x="42597" y="72946"/>
                  </a:lnTo>
                  <a:lnTo>
                    <a:pt x="42658" y="73127"/>
                  </a:lnTo>
                  <a:lnTo>
                    <a:pt x="42778" y="73368"/>
                  </a:lnTo>
                  <a:lnTo>
                    <a:pt x="42899" y="73549"/>
                  </a:lnTo>
                  <a:lnTo>
                    <a:pt x="43080" y="73670"/>
                  </a:lnTo>
                  <a:lnTo>
                    <a:pt x="43321" y="73791"/>
                  </a:lnTo>
                  <a:lnTo>
                    <a:pt x="43502" y="73851"/>
                  </a:lnTo>
                  <a:lnTo>
                    <a:pt x="43985" y="73851"/>
                  </a:lnTo>
                  <a:lnTo>
                    <a:pt x="44166" y="73791"/>
                  </a:lnTo>
                  <a:lnTo>
                    <a:pt x="44407" y="73670"/>
                  </a:lnTo>
                  <a:lnTo>
                    <a:pt x="44588" y="73549"/>
                  </a:lnTo>
                  <a:lnTo>
                    <a:pt x="44709" y="73368"/>
                  </a:lnTo>
                  <a:lnTo>
                    <a:pt x="44830" y="73127"/>
                  </a:lnTo>
                  <a:lnTo>
                    <a:pt x="44890" y="72946"/>
                  </a:lnTo>
                  <a:lnTo>
                    <a:pt x="44890" y="72705"/>
                  </a:lnTo>
                  <a:lnTo>
                    <a:pt x="44830" y="72343"/>
                  </a:lnTo>
                  <a:lnTo>
                    <a:pt x="44709" y="72041"/>
                  </a:lnTo>
                  <a:lnTo>
                    <a:pt x="44528" y="71860"/>
                  </a:lnTo>
                  <a:lnTo>
                    <a:pt x="44287" y="71679"/>
                  </a:lnTo>
                  <a:lnTo>
                    <a:pt x="44045" y="71558"/>
                  </a:lnTo>
                  <a:close/>
                  <a:moveTo>
                    <a:pt x="49234" y="71558"/>
                  </a:moveTo>
                  <a:lnTo>
                    <a:pt x="48993" y="71679"/>
                  </a:lnTo>
                  <a:lnTo>
                    <a:pt x="48752" y="71860"/>
                  </a:lnTo>
                  <a:lnTo>
                    <a:pt x="48571" y="72041"/>
                  </a:lnTo>
                  <a:lnTo>
                    <a:pt x="48450" y="72343"/>
                  </a:lnTo>
                  <a:lnTo>
                    <a:pt x="48390" y="72705"/>
                  </a:lnTo>
                  <a:lnTo>
                    <a:pt x="48390" y="72946"/>
                  </a:lnTo>
                  <a:lnTo>
                    <a:pt x="48450" y="73127"/>
                  </a:lnTo>
                  <a:lnTo>
                    <a:pt x="48571" y="73368"/>
                  </a:lnTo>
                  <a:lnTo>
                    <a:pt x="48691" y="73549"/>
                  </a:lnTo>
                  <a:lnTo>
                    <a:pt x="48872" y="73670"/>
                  </a:lnTo>
                  <a:lnTo>
                    <a:pt x="49114" y="73791"/>
                  </a:lnTo>
                  <a:lnTo>
                    <a:pt x="49295" y="73851"/>
                  </a:lnTo>
                  <a:lnTo>
                    <a:pt x="49777" y="73851"/>
                  </a:lnTo>
                  <a:lnTo>
                    <a:pt x="49958" y="73791"/>
                  </a:lnTo>
                  <a:lnTo>
                    <a:pt x="50200" y="73670"/>
                  </a:lnTo>
                  <a:lnTo>
                    <a:pt x="50381" y="73549"/>
                  </a:lnTo>
                  <a:lnTo>
                    <a:pt x="50501" y="73368"/>
                  </a:lnTo>
                  <a:lnTo>
                    <a:pt x="50622" y="73127"/>
                  </a:lnTo>
                  <a:lnTo>
                    <a:pt x="50682" y="72946"/>
                  </a:lnTo>
                  <a:lnTo>
                    <a:pt x="50682" y="72705"/>
                  </a:lnTo>
                  <a:lnTo>
                    <a:pt x="50622" y="72343"/>
                  </a:lnTo>
                  <a:lnTo>
                    <a:pt x="50501" y="72041"/>
                  </a:lnTo>
                  <a:lnTo>
                    <a:pt x="50320" y="71860"/>
                  </a:lnTo>
                  <a:lnTo>
                    <a:pt x="50079" y="71679"/>
                  </a:lnTo>
                  <a:lnTo>
                    <a:pt x="49838" y="71558"/>
                  </a:lnTo>
                  <a:close/>
                  <a:moveTo>
                    <a:pt x="29022" y="74454"/>
                  </a:moveTo>
                  <a:lnTo>
                    <a:pt x="28841" y="74515"/>
                  </a:lnTo>
                  <a:lnTo>
                    <a:pt x="28660" y="74635"/>
                  </a:lnTo>
                  <a:lnTo>
                    <a:pt x="28479" y="74756"/>
                  </a:lnTo>
                  <a:lnTo>
                    <a:pt x="30349" y="75178"/>
                  </a:lnTo>
                  <a:lnTo>
                    <a:pt x="30349" y="75178"/>
                  </a:lnTo>
                  <a:lnTo>
                    <a:pt x="30168" y="74877"/>
                  </a:lnTo>
                  <a:lnTo>
                    <a:pt x="29927" y="74635"/>
                  </a:lnTo>
                  <a:lnTo>
                    <a:pt x="29625" y="74515"/>
                  </a:lnTo>
                  <a:lnTo>
                    <a:pt x="29263" y="74454"/>
                  </a:lnTo>
                  <a:close/>
                  <a:moveTo>
                    <a:pt x="46640" y="74454"/>
                  </a:moveTo>
                  <a:lnTo>
                    <a:pt x="46278" y="74515"/>
                  </a:lnTo>
                  <a:lnTo>
                    <a:pt x="45976" y="74635"/>
                  </a:lnTo>
                  <a:lnTo>
                    <a:pt x="45735" y="74877"/>
                  </a:lnTo>
                  <a:lnTo>
                    <a:pt x="45554" y="75178"/>
                  </a:lnTo>
                  <a:lnTo>
                    <a:pt x="45554" y="75178"/>
                  </a:lnTo>
                  <a:lnTo>
                    <a:pt x="47424" y="74756"/>
                  </a:lnTo>
                  <a:lnTo>
                    <a:pt x="47243" y="74635"/>
                  </a:lnTo>
                  <a:lnTo>
                    <a:pt x="47062" y="74515"/>
                  </a:lnTo>
                  <a:lnTo>
                    <a:pt x="46881" y="74454"/>
                  </a:lnTo>
                  <a:close/>
                  <a:moveTo>
                    <a:pt x="34814" y="74454"/>
                  </a:moveTo>
                  <a:lnTo>
                    <a:pt x="34633" y="74515"/>
                  </a:lnTo>
                  <a:lnTo>
                    <a:pt x="34392" y="74635"/>
                  </a:lnTo>
                  <a:lnTo>
                    <a:pt x="34211" y="74756"/>
                  </a:lnTo>
                  <a:lnTo>
                    <a:pt x="34090" y="74937"/>
                  </a:lnTo>
                  <a:lnTo>
                    <a:pt x="33969" y="75178"/>
                  </a:lnTo>
                  <a:lnTo>
                    <a:pt x="33909" y="75359"/>
                  </a:lnTo>
                  <a:lnTo>
                    <a:pt x="33909" y="75601"/>
                  </a:lnTo>
                  <a:lnTo>
                    <a:pt x="33909" y="75721"/>
                  </a:lnTo>
                  <a:lnTo>
                    <a:pt x="36141" y="75903"/>
                  </a:lnTo>
                  <a:lnTo>
                    <a:pt x="36202" y="75601"/>
                  </a:lnTo>
                  <a:lnTo>
                    <a:pt x="36202" y="75359"/>
                  </a:lnTo>
                  <a:lnTo>
                    <a:pt x="36141" y="75178"/>
                  </a:lnTo>
                  <a:lnTo>
                    <a:pt x="36021" y="74937"/>
                  </a:lnTo>
                  <a:lnTo>
                    <a:pt x="35900" y="74756"/>
                  </a:lnTo>
                  <a:lnTo>
                    <a:pt x="35719" y="74635"/>
                  </a:lnTo>
                  <a:lnTo>
                    <a:pt x="35478" y="74515"/>
                  </a:lnTo>
                  <a:lnTo>
                    <a:pt x="35297" y="74454"/>
                  </a:lnTo>
                  <a:close/>
                  <a:moveTo>
                    <a:pt x="40606" y="74454"/>
                  </a:moveTo>
                  <a:lnTo>
                    <a:pt x="40425" y="74515"/>
                  </a:lnTo>
                  <a:lnTo>
                    <a:pt x="40184" y="74635"/>
                  </a:lnTo>
                  <a:lnTo>
                    <a:pt x="40003" y="74756"/>
                  </a:lnTo>
                  <a:lnTo>
                    <a:pt x="39882" y="74937"/>
                  </a:lnTo>
                  <a:lnTo>
                    <a:pt x="39762" y="75178"/>
                  </a:lnTo>
                  <a:lnTo>
                    <a:pt x="39701" y="75359"/>
                  </a:lnTo>
                  <a:lnTo>
                    <a:pt x="39701" y="75601"/>
                  </a:lnTo>
                  <a:lnTo>
                    <a:pt x="39762" y="75903"/>
                  </a:lnTo>
                  <a:lnTo>
                    <a:pt x="41994" y="75721"/>
                  </a:lnTo>
                  <a:lnTo>
                    <a:pt x="41994" y="75601"/>
                  </a:lnTo>
                  <a:lnTo>
                    <a:pt x="41994" y="75359"/>
                  </a:lnTo>
                  <a:lnTo>
                    <a:pt x="41934" y="75178"/>
                  </a:lnTo>
                  <a:lnTo>
                    <a:pt x="41813" y="74937"/>
                  </a:lnTo>
                  <a:lnTo>
                    <a:pt x="41692" y="74756"/>
                  </a:lnTo>
                  <a:lnTo>
                    <a:pt x="41511" y="74635"/>
                  </a:lnTo>
                  <a:lnTo>
                    <a:pt x="41270" y="74515"/>
                  </a:lnTo>
                  <a:lnTo>
                    <a:pt x="41089" y="74454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  <p:sp>
          <p:nvSpPr>
            <p:cNvPr id="216" name="Google Shape;216;p9"/>
            <p:cNvSpPr/>
            <p:nvPr/>
          </p:nvSpPr>
          <p:spPr>
            <a:xfrm flipH="1">
              <a:off x="4456350" y="3879852"/>
              <a:ext cx="231300" cy="200100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5"/>
            </a:p>
          </p:txBody>
        </p:sp>
      </p:grpSp>
      <p:sp>
        <p:nvSpPr>
          <p:cNvPr id="217" name="Google Shape;217;p9"/>
          <p:cNvSpPr txBox="1">
            <a:spLocks noGrp="1"/>
          </p:cNvSpPr>
          <p:nvPr>
            <p:ph type="body" idx="1"/>
          </p:nvPr>
        </p:nvSpPr>
        <p:spPr>
          <a:xfrm>
            <a:off x="609600" y="5347203"/>
            <a:ext cx="10972800" cy="15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304800" algn="ctr">
              <a:spcBef>
                <a:spcPts val="480"/>
              </a:spcBef>
              <a:spcAft>
                <a:spcPts val="0"/>
              </a:spcAft>
              <a:buSzPts val="1400"/>
              <a:buNone/>
              <a:defRPr sz="1865"/>
            </a:lvl1pPr>
          </a:lstStyle>
          <a:p>
            <a:endParaRPr/>
          </a:p>
        </p:txBody>
      </p:sp>
      <p:sp>
        <p:nvSpPr>
          <p:cNvPr id="218" name="Google Shape;218;p9"/>
          <p:cNvSpPr txBox="1">
            <a:spLocks noGrp="1"/>
          </p:cNvSpPr>
          <p:nvPr>
            <p:ph type="sldNum" idx="12"/>
          </p:nvPr>
        </p:nvSpPr>
        <p:spPr>
          <a:xfrm>
            <a:off x="5730200" y="6371667"/>
            <a:ext cx="731600" cy="4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342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.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209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95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79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2E6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730600" y="0"/>
            <a:ext cx="6730800" cy="15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ixie One"/>
              <a:buNone/>
              <a:defRPr sz="24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ixie One"/>
              <a:buNone/>
              <a:defRPr sz="24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ixie One"/>
              <a:buNone/>
              <a:defRPr sz="24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ixie One"/>
              <a:buNone/>
              <a:defRPr sz="24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ixie One"/>
              <a:buNone/>
              <a:defRPr sz="24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ixie One"/>
              <a:buNone/>
              <a:defRPr sz="24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ixie One"/>
              <a:buNone/>
              <a:defRPr sz="24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ixie One"/>
              <a:buNone/>
              <a:defRPr sz="24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ixie One"/>
              <a:buNone/>
              <a:defRPr sz="24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334400" y="2017333"/>
            <a:ext cx="7523200" cy="41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74345">
              <a:spcBef>
                <a:spcPts val="800"/>
              </a:spcBef>
              <a:spcAft>
                <a:spcPts val="0"/>
              </a:spcAft>
              <a:buClr>
                <a:srgbClr val="8E7CC3"/>
              </a:buClr>
              <a:buSzPts val="2000"/>
              <a:buFont typeface="Inconsolata"/>
              <a:buChar char="◍"/>
              <a:defRPr sz="2665">
                <a:solidFill>
                  <a:srgbClr val="FFFFFF"/>
                </a:solidFill>
                <a:latin typeface="Inconsolata"/>
                <a:ea typeface="Inconsolata"/>
                <a:cs typeface="Inconsolata"/>
                <a:sym typeface="Inconsolata"/>
              </a:defRPr>
            </a:lvl1pPr>
            <a:lvl2pPr marL="1219200" lvl="1" indent="-474345"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2000"/>
              <a:buFont typeface="Inconsolata"/>
              <a:buChar char="◌"/>
              <a:defRPr sz="2665">
                <a:solidFill>
                  <a:srgbClr val="FFFFFF"/>
                </a:solidFill>
                <a:latin typeface="Inconsolata"/>
                <a:ea typeface="Inconsolata"/>
                <a:cs typeface="Inconsolata"/>
                <a:sym typeface="Inconsolata"/>
              </a:defRPr>
            </a:lvl2pPr>
            <a:lvl3pPr marL="1828800" lvl="2" indent="-474345"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2000"/>
              <a:buFont typeface="Inconsolata"/>
              <a:buChar char="◌"/>
              <a:defRPr sz="2665">
                <a:solidFill>
                  <a:srgbClr val="FFFFFF"/>
                </a:solidFill>
                <a:latin typeface="Inconsolata"/>
                <a:ea typeface="Inconsolata"/>
                <a:cs typeface="Inconsolata"/>
                <a:sym typeface="Inconsolata"/>
              </a:defRPr>
            </a:lvl3pPr>
            <a:lvl4pPr marL="2438400" lvl="3" indent="-474345"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2000"/>
              <a:buFont typeface="Inconsolata"/>
              <a:buChar char="◌"/>
              <a:defRPr sz="2665">
                <a:solidFill>
                  <a:srgbClr val="FFFFFF"/>
                </a:solidFill>
                <a:latin typeface="Inconsolata"/>
                <a:ea typeface="Inconsolata"/>
                <a:cs typeface="Inconsolata"/>
                <a:sym typeface="Inconsolata"/>
              </a:defRPr>
            </a:lvl4pPr>
            <a:lvl5pPr marL="3048000" lvl="4" indent="-474345"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2000"/>
              <a:buFont typeface="Inconsolata"/>
              <a:buChar char="◌"/>
              <a:defRPr sz="2665">
                <a:solidFill>
                  <a:srgbClr val="FFFFFF"/>
                </a:solidFill>
                <a:latin typeface="Inconsolata"/>
                <a:ea typeface="Inconsolata"/>
                <a:cs typeface="Inconsolata"/>
                <a:sym typeface="Inconsolata"/>
              </a:defRPr>
            </a:lvl5pPr>
            <a:lvl6pPr marL="3657600" lvl="5" indent="-474345"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2000"/>
              <a:buFont typeface="Inconsolata"/>
              <a:buChar char="◌"/>
              <a:defRPr sz="2665">
                <a:solidFill>
                  <a:srgbClr val="FFFFFF"/>
                </a:solidFill>
                <a:latin typeface="Inconsolata"/>
                <a:ea typeface="Inconsolata"/>
                <a:cs typeface="Inconsolata"/>
                <a:sym typeface="Inconsolata"/>
              </a:defRPr>
            </a:lvl6pPr>
            <a:lvl7pPr marL="4267200" lvl="6" indent="-474345"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2000"/>
              <a:buFont typeface="Inconsolata"/>
              <a:buChar char="◌"/>
              <a:defRPr sz="2665">
                <a:solidFill>
                  <a:srgbClr val="FFFFFF"/>
                </a:solidFill>
                <a:latin typeface="Inconsolata"/>
                <a:ea typeface="Inconsolata"/>
                <a:cs typeface="Inconsolata"/>
                <a:sym typeface="Inconsolata"/>
              </a:defRPr>
            </a:lvl7pPr>
            <a:lvl8pPr marL="4876800" lvl="7" indent="-474345"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2000"/>
              <a:buFont typeface="Inconsolata"/>
              <a:buChar char="◌"/>
              <a:defRPr sz="2665">
                <a:solidFill>
                  <a:srgbClr val="FFFFFF"/>
                </a:solidFill>
                <a:latin typeface="Inconsolata"/>
                <a:ea typeface="Inconsolata"/>
                <a:cs typeface="Inconsolata"/>
                <a:sym typeface="Inconsolata"/>
              </a:defRPr>
            </a:lvl8pPr>
            <a:lvl9pPr marL="5486400" lvl="8" indent="-474345"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2000"/>
              <a:buFont typeface="Inconsolata"/>
              <a:buChar char="◌"/>
              <a:defRPr sz="2665">
                <a:solidFill>
                  <a:srgbClr val="FFFFFF"/>
                </a:solidFill>
                <a:latin typeface="Inconsolata"/>
                <a:ea typeface="Inconsolata"/>
                <a:cs typeface="Inconsolata"/>
                <a:sym typeface="Inconsolat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5730200" y="6371667"/>
            <a:ext cx="731600" cy="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 sz="1600">
                <a:solidFill>
                  <a:srgbClr val="8E7CC3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 algn="ctr">
              <a:buNone/>
              <a:defRPr sz="1600">
                <a:solidFill>
                  <a:srgbClr val="8E7CC3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 algn="ctr">
              <a:buNone/>
              <a:defRPr sz="1600">
                <a:solidFill>
                  <a:srgbClr val="8E7CC3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 algn="ctr">
              <a:buNone/>
              <a:defRPr sz="1600">
                <a:solidFill>
                  <a:srgbClr val="8E7CC3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 algn="ctr">
              <a:buNone/>
              <a:defRPr sz="1600">
                <a:solidFill>
                  <a:srgbClr val="8E7CC3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 algn="ctr">
              <a:buNone/>
              <a:defRPr sz="1600">
                <a:solidFill>
                  <a:srgbClr val="8E7CC3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 algn="ctr">
              <a:buNone/>
              <a:defRPr sz="1600">
                <a:solidFill>
                  <a:srgbClr val="8E7CC3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 algn="ctr">
              <a:buNone/>
              <a:defRPr sz="1600">
                <a:solidFill>
                  <a:srgbClr val="8E7CC3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 algn="ctr">
              <a:buNone/>
              <a:defRPr sz="1600">
                <a:solidFill>
                  <a:srgbClr val="8E7CC3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4" r:id="rId3"/>
    <p:sldLayoutId id="2147483655" r:id="rId4"/>
    <p:sldLayoutId id="2147483656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11_5">
            <a:extLst>
              <a:ext uri="{FF2B5EF4-FFF2-40B4-BE49-F238E27FC236}">
                <a16:creationId xmlns:a16="http://schemas.microsoft.com/office/drawing/2014/main" id="{0DEF0A5C-2849-4CD2-AD98-8060D71A2485}"/>
              </a:ext>
            </a:extLst>
          </p:cNvPr>
          <p:cNvSpPr txBox="1">
            <a:spLocks/>
          </p:cNvSpPr>
          <p:nvPr userDrawn="1"/>
        </p:nvSpPr>
        <p:spPr>
          <a:xfrm>
            <a:off x="4191000" y="65087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28E1A9A-63D9-47B0-8B73-6EC3FDB2A32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5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svg"/><Relationship Id="rId3" Type="http://schemas.openxmlformats.org/officeDocument/2006/relationships/image" Target="../media/image39.svg"/><Relationship Id="rId7" Type="http://schemas.openxmlformats.org/officeDocument/2006/relationships/image" Target="../media/image43.svg"/><Relationship Id="rId12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11" Type="http://schemas.openxmlformats.org/officeDocument/2006/relationships/image" Target="../media/image47.svg"/><Relationship Id="rId5" Type="http://schemas.openxmlformats.org/officeDocument/2006/relationships/image" Target="../media/image41.sv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11" Type="http://schemas.openxmlformats.org/officeDocument/2006/relationships/image" Target="../media/image36.svg"/><Relationship Id="rId5" Type="http://schemas.openxmlformats.org/officeDocument/2006/relationships/image" Target="../media/image30.sv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图片 259">
            <a:extLst>
              <a:ext uri="{FF2B5EF4-FFF2-40B4-BE49-F238E27FC236}">
                <a16:creationId xmlns:a16="http://schemas.microsoft.com/office/drawing/2014/main" id="{1BC32E4F-113A-4F4F-87F4-98EB0AE909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880" r="19880"/>
          <a:stretch/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  <p:pic>
        <p:nvPicPr>
          <p:cNvPr id="36" name="09 阿巴拉契亚山脉(Appalachian Mountains)">
            <a:hlinkClick r:id="" action="ppaction://media"/>
            <a:extLst>
              <a:ext uri="{FF2B5EF4-FFF2-40B4-BE49-F238E27FC236}">
                <a16:creationId xmlns:a16="http://schemas.microsoft.com/office/drawing/2014/main" id="{906BB84A-3556-4C62-9173-05A2A2A89A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30288" y="1763713"/>
            <a:ext cx="487363" cy="487362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92DE85E6-A3FE-4A96-A9B4-B5C6567B094E}"/>
              </a:ext>
            </a:extLst>
          </p:cNvPr>
          <p:cNvSpPr txBox="1"/>
          <p:nvPr/>
        </p:nvSpPr>
        <p:spPr>
          <a:xfrm>
            <a:off x="2575558" y="4640894"/>
            <a:ext cx="7040882" cy="6170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200" dirty="0" err="1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200" dirty="0" err="1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200" dirty="0" err="1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Network and the original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7D20E8D-ED75-440A-A75B-286465F180E0}"/>
              </a:ext>
            </a:extLst>
          </p:cNvPr>
          <p:cNvSpPr txBox="1"/>
          <p:nvPr/>
        </p:nvSpPr>
        <p:spPr>
          <a:xfrm>
            <a:off x="2971798" y="4117674"/>
            <a:ext cx="624840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活动策划</a:t>
            </a:r>
            <a:r>
              <a:rPr lang="en-US" altLang="zh-CN" sz="2800" b="1" spc="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2800" b="1" spc="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营销方案</a:t>
            </a:r>
            <a:r>
              <a:rPr lang="en-US" altLang="zh-CN" sz="2800" b="1" spc="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2800" b="1" spc="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活动计划</a:t>
            </a:r>
            <a:endParaRPr lang="en-US" altLang="zh-CN" sz="2800" b="1" spc="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05801E-5191-4E7D-8BA3-15F6A91E9A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14004" y="552168"/>
            <a:ext cx="5586156" cy="396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4955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32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7402E5CA-84FA-42BF-8F7E-85A876A97CC4}"/>
              </a:ext>
            </a:extLst>
          </p:cNvPr>
          <p:cNvGrpSpPr/>
          <p:nvPr/>
        </p:nvGrpSpPr>
        <p:grpSpPr>
          <a:xfrm>
            <a:off x="635722" y="1656270"/>
            <a:ext cx="10946002" cy="4131566"/>
            <a:chOff x="635722" y="1656270"/>
            <a:chExt cx="10946002" cy="4131566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8BF4542-365F-40F7-812C-5290BDBA7AA4}"/>
                </a:ext>
              </a:extLst>
            </p:cNvPr>
            <p:cNvSpPr/>
            <p:nvPr/>
          </p:nvSpPr>
          <p:spPr>
            <a:xfrm>
              <a:off x="8120930" y="2025602"/>
              <a:ext cx="2936240" cy="700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标题、正文等都可以通过点击进行修改，对字体、字号进行修改。</a:t>
              </a:r>
            </a:p>
          </p:txBody>
        </p:sp>
        <p:sp>
          <p:nvSpPr>
            <p:cNvPr id="18" name="Text Box 88">
              <a:extLst>
                <a:ext uri="{FF2B5EF4-FFF2-40B4-BE49-F238E27FC236}">
                  <a16:creationId xmlns:a16="http://schemas.microsoft.com/office/drawing/2014/main" id="{9BB165B1-5F3D-4220-8944-B22A7EE918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20930" y="1656270"/>
              <a:ext cx="129073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7ACA45F-F4D5-4424-BD67-390CF03AF9F3}"/>
                </a:ext>
              </a:extLst>
            </p:cNvPr>
            <p:cNvSpPr/>
            <p:nvPr/>
          </p:nvSpPr>
          <p:spPr>
            <a:xfrm>
              <a:off x="8645484" y="3559018"/>
              <a:ext cx="2936240" cy="698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标题、正文等都可以通过点击进行修改，对字体、字号进行修改。</a:t>
              </a:r>
            </a:p>
          </p:txBody>
        </p:sp>
        <p:sp>
          <p:nvSpPr>
            <p:cNvPr id="20" name="Text Box 88">
              <a:extLst>
                <a:ext uri="{FF2B5EF4-FFF2-40B4-BE49-F238E27FC236}">
                  <a16:creationId xmlns:a16="http://schemas.microsoft.com/office/drawing/2014/main" id="{7ACD0932-3100-49B3-9CB8-72DBF95674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5484" y="3189686"/>
              <a:ext cx="129073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4A613E1-C73E-4FF9-B54F-C8F9CC88D0E7}"/>
                </a:ext>
              </a:extLst>
            </p:cNvPr>
            <p:cNvSpPr/>
            <p:nvPr/>
          </p:nvSpPr>
          <p:spPr>
            <a:xfrm>
              <a:off x="8120930" y="5067571"/>
              <a:ext cx="2936240" cy="698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标题、正文等都可以通过点击进行修改，对字体、字号进行修改。</a:t>
              </a:r>
            </a:p>
          </p:txBody>
        </p:sp>
        <p:sp>
          <p:nvSpPr>
            <p:cNvPr id="22" name="Text Box 88">
              <a:extLst>
                <a:ext uri="{FF2B5EF4-FFF2-40B4-BE49-F238E27FC236}">
                  <a16:creationId xmlns:a16="http://schemas.microsoft.com/office/drawing/2014/main" id="{47C6BE76-B1A8-45F5-813A-9FAFEA1F7C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20930" y="4698239"/>
              <a:ext cx="129073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9873534-6627-43B6-BCC5-60995017BFDB}"/>
                </a:ext>
              </a:extLst>
            </p:cNvPr>
            <p:cNvSpPr/>
            <p:nvPr/>
          </p:nvSpPr>
          <p:spPr>
            <a:xfrm>
              <a:off x="1164274" y="2025602"/>
              <a:ext cx="2936240" cy="698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标题、正文等都可以通过点击进行修改，对字体、字号进行修改。</a:t>
              </a:r>
            </a:p>
          </p:txBody>
        </p:sp>
        <p:sp>
          <p:nvSpPr>
            <p:cNvPr id="24" name="Text Box 88">
              <a:extLst>
                <a:ext uri="{FF2B5EF4-FFF2-40B4-BE49-F238E27FC236}">
                  <a16:creationId xmlns:a16="http://schemas.microsoft.com/office/drawing/2014/main" id="{300BEEF5-527A-4C3E-9F67-2E15DC60D5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9775" y="1656270"/>
              <a:ext cx="129073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AFFD726-8173-4EB9-BEBF-5B12A44814A9}"/>
                </a:ext>
              </a:extLst>
            </p:cNvPr>
            <p:cNvSpPr/>
            <p:nvPr/>
          </p:nvSpPr>
          <p:spPr>
            <a:xfrm>
              <a:off x="635722" y="3641145"/>
              <a:ext cx="2936240" cy="698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标题、正文等都可以通过点击进行修改，对字体、字号进行修改。</a:t>
              </a:r>
            </a:p>
          </p:txBody>
        </p:sp>
        <p:sp>
          <p:nvSpPr>
            <p:cNvPr id="26" name="Text Box 88">
              <a:extLst>
                <a:ext uri="{FF2B5EF4-FFF2-40B4-BE49-F238E27FC236}">
                  <a16:creationId xmlns:a16="http://schemas.microsoft.com/office/drawing/2014/main" id="{73DACC54-68F4-4D84-B4DC-0C93A86323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1223" y="3271813"/>
              <a:ext cx="129073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65A3707-DC16-45ED-BE67-3DA8AF887AB3}"/>
                </a:ext>
              </a:extLst>
            </p:cNvPr>
            <p:cNvSpPr/>
            <p:nvPr/>
          </p:nvSpPr>
          <p:spPr>
            <a:xfrm>
              <a:off x="1164274" y="5089119"/>
              <a:ext cx="2936240" cy="698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377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标题、正文等都可以通过点击进行修改，对字体、字号进行修改。</a:t>
              </a:r>
            </a:p>
          </p:txBody>
        </p:sp>
        <p:sp>
          <p:nvSpPr>
            <p:cNvPr id="28" name="Text Box 88">
              <a:extLst>
                <a:ext uri="{FF2B5EF4-FFF2-40B4-BE49-F238E27FC236}">
                  <a16:creationId xmlns:a16="http://schemas.microsoft.com/office/drawing/2014/main" id="{74A96340-F4D8-49A3-A211-F169E15FC5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9775" y="4719787"/>
              <a:ext cx="129073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添加标题内容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4C4DAC82-7DC2-4416-80CC-AC051F83545D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CE500865-A0C8-45E7-A3EF-6A39638259FE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占位符 9">
            <a:extLst>
              <a:ext uri="{FF2B5EF4-FFF2-40B4-BE49-F238E27FC236}">
                <a16:creationId xmlns:a16="http://schemas.microsoft.com/office/drawing/2014/main" id="{1286CDB9-D0FC-4748-82EC-5BDE7E44BBB8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84215CE8-33AC-40BB-BE93-059B12A3E4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918" y="1282758"/>
            <a:ext cx="5656164" cy="429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97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3">
            <a:extLst>
              <a:ext uri="{FF2B5EF4-FFF2-40B4-BE49-F238E27FC236}">
                <a16:creationId xmlns:a16="http://schemas.microsoft.com/office/drawing/2014/main" id="{4042193D-74FD-4DA2-BA9C-8999C191C7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6427692"/>
              </p:ext>
            </p:extLst>
          </p:nvPr>
        </p:nvGraphicFramePr>
        <p:xfrm>
          <a:off x="618691" y="1828800"/>
          <a:ext cx="10954619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2966C2E1-460B-48BA-A343-EDCB21F3357C}"/>
              </a:ext>
            </a:extLst>
          </p:cNvPr>
          <p:cNvSpPr/>
          <p:nvPr/>
        </p:nvSpPr>
        <p:spPr>
          <a:xfrm>
            <a:off x="1199752" y="1347310"/>
            <a:ext cx="9792496" cy="10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请输入文本内容，以一段话的形式进行描述，尽量 保证观点传达清晰。请输入文本内容，以一段话的形式进行描述，尽量 保证观点传达清晰。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48CB974-7BF3-4965-BB07-BE60AA8D77DD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2DBDA4E-D17A-4F3B-8EF4-011BE6B0E7B5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A74FC51E-1A17-4C7E-B5A5-8E6250123D76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15536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图片 259">
            <a:extLst>
              <a:ext uri="{FF2B5EF4-FFF2-40B4-BE49-F238E27FC236}">
                <a16:creationId xmlns:a16="http://schemas.microsoft.com/office/drawing/2014/main" id="{1BC32E4F-113A-4F4F-87F4-98EB0AE909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880" r="19880"/>
          <a:stretch/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3B5E221-C696-4102-8C3E-167970A5E4E6}"/>
              </a:ext>
            </a:extLst>
          </p:cNvPr>
          <p:cNvSpPr/>
          <p:nvPr/>
        </p:nvSpPr>
        <p:spPr>
          <a:xfrm>
            <a:off x="2926080" y="3169920"/>
            <a:ext cx="929640" cy="731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8F48EF-20C0-420D-8CE3-F6C430CF1D95}"/>
              </a:ext>
            </a:extLst>
          </p:cNvPr>
          <p:cNvSpPr txBox="1"/>
          <p:nvPr/>
        </p:nvSpPr>
        <p:spPr>
          <a:xfrm>
            <a:off x="3383280" y="2488779"/>
            <a:ext cx="5425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6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9958227-6A09-445A-B6DE-C6E2D9EE3C13}"/>
              </a:ext>
            </a:extLst>
          </p:cNvPr>
          <p:cNvSpPr/>
          <p:nvPr/>
        </p:nvSpPr>
        <p:spPr>
          <a:xfrm>
            <a:off x="2712720" y="3671933"/>
            <a:ext cx="6766560" cy="617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that has been specifically designed to help anyone that is stepping into the world of PowerPoint for</a:t>
            </a:r>
            <a:endParaRPr lang="zh-CN" altLang="en-US" sz="12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106510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C00AFC64-4130-5A40-9460-7A93FFFCDCE2}"/>
              </a:ext>
            </a:extLst>
          </p:cNvPr>
          <p:cNvGrpSpPr/>
          <p:nvPr/>
        </p:nvGrpSpPr>
        <p:grpSpPr>
          <a:xfrm>
            <a:off x="1583754" y="2293797"/>
            <a:ext cx="9024491" cy="2362345"/>
            <a:chOff x="1652371" y="2909514"/>
            <a:chExt cx="6965156" cy="1823272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9EDCDFE3-9A48-9A46-B301-1F4CF86F54B2}"/>
                </a:ext>
              </a:extLst>
            </p:cNvPr>
            <p:cNvGrpSpPr/>
            <p:nvPr/>
          </p:nvGrpSpPr>
          <p:grpSpPr>
            <a:xfrm>
              <a:off x="1652371" y="3444028"/>
              <a:ext cx="6965156" cy="988327"/>
              <a:chOff x="1652371" y="3444028"/>
              <a:chExt cx="6965156" cy="988327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C91A2336-B62A-CF49-9FD3-406EAB089F2C}"/>
                  </a:ext>
                </a:extLst>
              </p:cNvPr>
              <p:cNvGrpSpPr/>
              <p:nvPr/>
            </p:nvGrpSpPr>
            <p:grpSpPr>
              <a:xfrm>
                <a:off x="1652371" y="3474421"/>
                <a:ext cx="3148923" cy="908289"/>
                <a:chOff x="1341653" y="3478324"/>
                <a:chExt cx="3148923" cy="908289"/>
              </a:xfrm>
            </p:grpSpPr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id="{43B27B4D-E227-6045-A263-B2642BDF0DA6}"/>
                    </a:ext>
                  </a:extLst>
                </p:cNvPr>
                <p:cNvGrpSpPr/>
                <p:nvPr/>
              </p:nvGrpSpPr>
              <p:grpSpPr>
                <a:xfrm>
                  <a:off x="1341653" y="3478324"/>
                  <a:ext cx="2012808" cy="908289"/>
                  <a:chOff x="625101" y="3497518"/>
                  <a:chExt cx="2012808" cy="908289"/>
                </a:xfrm>
              </p:grpSpPr>
              <p:grpSp>
                <p:nvGrpSpPr>
                  <p:cNvPr id="11" name="组合 10">
                    <a:extLst>
                      <a:ext uri="{FF2B5EF4-FFF2-40B4-BE49-F238E27FC236}">
                        <a16:creationId xmlns:a16="http://schemas.microsoft.com/office/drawing/2014/main" id="{B851B665-8C1B-7B45-9A6B-D3E25E8DCA8D}"/>
                      </a:ext>
                    </a:extLst>
                  </p:cNvPr>
                  <p:cNvGrpSpPr/>
                  <p:nvPr/>
                </p:nvGrpSpPr>
                <p:grpSpPr>
                  <a:xfrm>
                    <a:off x="625101" y="3514912"/>
                    <a:ext cx="890895" cy="890895"/>
                    <a:chOff x="178018" y="3448246"/>
                    <a:chExt cx="890895" cy="890895"/>
                  </a:xfrm>
                </p:grpSpPr>
                <p:sp>
                  <p:nvSpPr>
                    <p:cNvPr id="5" name="泪珠形 4">
                      <a:extLst>
                        <a:ext uri="{FF2B5EF4-FFF2-40B4-BE49-F238E27FC236}">
                          <a16:creationId xmlns:a16="http://schemas.microsoft.com/office/drawing/2014/main" id="{20CB414A-2637-4843-A7AC-E9A2C3D40A86}"/>
                        </a:ext>
                      </a:extLst>
                    </p:cNvPr>
                    <p:cNvSpPr/>
                    <p:nvPr/>
                  </p:nvSpPr>
                  <p:spPr>
                    <a:xfrm rot="2700000">
                      <a:off x="178018" y="3448246"/>
                      <a:ext cx="890895" cy="890895"/>
                    </a:xfrm>
                    <a:prstGeom prst="teardrop">
                      <a:avLst/>
                    </a:prstGeom>
                    <a:solidFill>
                      <a:schemeClr val="accent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pic>
                  <p:nvPicPr>
                    <p:cNvPr id="45" name="图形 44" descr="仪表">
                      <a:extLst>
                        <a:ext uri="{FF2B5EF4-FFF2-40B4-BE49-F238E27FC236}">
                          <a16:creationId xmlns:a16="http://schemas.microsoft.com/office/drawing/2014/main" id="{F96FBFCE-7AC1-9F44-B6DD-1FF36FF3DCB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">
                      <a:extLst>
                        <a:ext uri="{96DAC541-7B7A-43D3-8B79-37D633B846F1}">
                          <asvg:svgBlip xmlns:asvg="http://schemas.microsoft.com/office/drawing/2016/SVG/main" r:embed="rId3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70891" y="3673040"/>
                      <a:ext cx="360000" cy="3600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5" name="组合 14">
                    <a:extLst>
                      <a:ext uri="{FF2B5EF4-FFF2-40B4-BE49-F238E27FC236}">
                        <a16:creationId xmlns:a16="http://schemas.microsoft.com/office/drawing/2014/main" id="{4A795897-1D79-F845-92C9-03AA6EC73CF5}"/>
                      </a:ext>
                    </a:extLst>
                  </p:cNvPr>
                  <p:cNvGrpSpPr/>
                  <p:nvPr/>
                </p:nvGrpSpPr>
                <p:grpSpPr>
                  <a:xfrm>
                    <a:off x="1747014" y="3497518"/>
                    <a:ext cx="890895" cy="890895"/>
                    <a:chOff x="1822293" y="3503780"/>
                    <a:chExt cx="890895" cy="890895"/>
                  </a:xfrm>
                </p:grpSpPr>
                <p:sp>
                  <p:nvSpPr>
                    <p:cNvPr id="6" name="泪珠形 5">
                      <a:extLst>
                        <a:ext uri="{FF2B5EF4-FFF2-40B4-BE49-F238E27FC236}">
                          <a16:creationId xmlns:a16="http://schemas.microsoft.com/office/drawing/2014/main" id="{A7A5DAAC-AC89-7646-A3C8-A374B7811253}"/>
                        </a:ext>
                      </a:extLst>
                    </p:cNvPr>
                    <p:cNvSpPr/>
                    <p:nvPr/>
                  </p:nvSpPr>
                  <p:spPr>
                    <a:xfrm rot="2700000">
                      <a:off x="1822293" y="3503780"/>
                      <a:ext cx="890895" cy="890895"/>
                    </a:xfrm>
                    <a:prstGeom prst="teardrop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pic>
                  <p:nvPicPr>
                    <p:cNvPr id="46" name="图形 45" descr="放大镜">
                      <a:extLst>
                        <a:ext uri="{FF2B5EF4-FFF2-40B4-BE49-F238E27FC236}">
                          <a16:creationId xmlns:a16="http://schemas.microsoft.com/office/drawing/2014/main" id="{5B1079E6-436D-1442-8725-918A96912A3B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100674" y="3753225"/>
                      <a:ext cx="360000" cy="360000"/>
                    </a:xfrm>
                    <a:prstGeom prst="rect">
                      <a:avLst/>
                    </a:prstGeom>
                  </p:spPr>
                </p:pic>
              </p:grpSp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CE47CAA7-E018-004A-B2A3-26A13BD1EAA7}"/>
                    </a:ext>
                  </a:extLst>
                </p:cNvPr>
                <p:cNvGrpSpPr/>
                <p:nvPr/>
              </p:nvGrpSpPr>
              <p:grpSpPr>
                <a:xfrm>
                  <a:off x="3599681" y="3491316"/>
                  <a:ext cx="890895" cy="890895"/>
                  <a:chOff x="3599681" y="3491316"/>
                  <a:chExt cx="890895" cy="890895"/>
                </a:xfrm>
              </p:grpSpPr>
              <p:sp>
                <p:nvSpPr>
                  <p:cNvPr id="7" name="泪珠形 6">
                    <a:extLst>
                      <a:ext uri="{FF2B5EF4-FFF2-40B4-BE49-F238E27FC236}">
                        <a16:creationId xmlns:a16="http://schemas.microsoft.com/office/drawing/2014/main" id="{B514EE20-5390-AD48-9423-24F82AFE065A}"/>
                      </a:ext>
                    </a:extLst>
                  </p:cNvPr>
                  <p:cNvSpPr/>
                  <p:nvPr/>
                </p:nvSpPr>
                <p:spPr>
                  <a:xfrm rot="18900000">
                    <a:off x="3599681" y="3491316"/>
                    <a:ext cx="890895" cy="890895"/>
                  </a:xfrm>
                  <a:prstGeom prst="teardrop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47" name="图形 46" descr="分享">
                    <a:extLst>
                      <a:ext uri="{FF2B5EF4-FFF2-40B4-BE49-F238E27FC236}">
                        <a16:creationId xmlns:a16="http://schemas.microsoft.com/office/drawing/2014/main" id="{50D02F4A-2C67-F44B-B1B9-341E92C7088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882635" y="3741590"/>
                    <a:ext cx="360000" cy="36000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1CC14A11-1C26-404C-8DA8-E66723A99837}"/>
                  </a:ext>
                </a:extLst>
              </p:cNvPr>
              <p:cNvGrpSpPr/>
              <p:nvPr/>
            </p:nvGrpSpPr>
            <p:grpSpPr>
              <a:xfrm>
                <a:off x="5450793" y="3486313"/>
                <a:ext cx="1836250" cy="890896"/>
                <a:chOff x="4916700" y="3476142"/>
                <a:chExt cx="1836250" cy="890896"/>
              </a:xfrm>
            </p:grpSpPr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6B59C3A1-3070-8343-A324-D2E6CA2A87DF}"/>
                    </a:ext>
                  </a:extLst>
                </p:cNvPr>
                <p:cNvGrpSpPr/>
                <p:nvPr/>
              </p:nvGrpSpPr>
              <p:grpSpPr>
                <a:xfrm>
                  <a:off x="5862055" y="3476142"/>
                  <a:ext cx="890895" cy="890895"/>
                  <a:chOff x="6505824" y="3476326"/>
                  <a:chExt cx="890895" cy="890895"/>
                </a:xfrm>
              </p:grpSpPr>
              <p:sp>
                <p:nvSpPr>
                  <p:cNvPr id="9" name="泪珠形 8">
                    <a:extLst>
                      <a:ext uri="{FF2B5EF4-FFF2-40B4-BE49-F238E27FC236}">
                        <a16:creationId xmlns:a16="http://schemas.microsoft.com/office/drawing/2014/main" id="{E606CDFC-0E9B-B94E-ADA7-D6CEFE6D386D}"/>
                      </a:ext>
                    </a:extLst>
                  </p:cNvPr>
                  <p:cNvSpPr/>
                  <p:nvPr/>
                </p:nvSpPr>
                <p:spPr>
                  <a:xfrm rot="8100000">
                    <a:off x="6505824" y="3476326"/>
                    <a:ext cx="890895" cy="890895"/>
                  </a:xfrm>
                  <a:prstGeom prst="teardrop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2" name="图形 51" descr="关闭">
                    <a:extLst>
                      <a:ext uri="{FF2B5EF4-FFF2-40B4-BE49-F238E27FC236}">
                        <a16:creationId xmlns:a16="http://schemas.microsoft.com/office/drawing/2014/main" id="{BBC0B9A1-3973-3B4D-8FB7-538ECA39624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extLst>
                      <a:ext uri="{96DAC541-7B7A-43D3-8B79-37D633B846F1}">
                        <asvg:svgBlip xmlns:asvg="http://schemas.microsoft.com/office/drawing/2016/SVG/main" r:embed="rId9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793448" y="3735581"/>
                    <a:ext cx="360000" cy="3600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9596B8CC-5071-AA4C-9BA4-A6C61F387D96}"/>
                    </a:ext>
                  </a:extLst>
                </p:cNvPr>
                <p:cNvGrpSpPr/>
                <p:nvPr/>
              </p:nvGrpSpPr>
              <p:grpSpPr>
                <a:xfrm rot="5400000">
                  <a:off x="4916700" y="3476143"/>
                  <a:ext cx="890895" cy="890895"/>
                  <a:chOff x="5035980" y="3595423"/>
                  <a:chExt cx="890895" cy="890895"/>
                </a:xfrm>
              </p:grpSpPr>
              <p:sp>
                <p:nvSpPr>
                  <p:cNvPr id="8" name="泪珠形 7">
                    <a:extLst>
                      <a:ext uri="{FF2B5EF4-FFF2-40B4-BE49-F238E27FC236}">
                        <a16:creationId xmlns:a16="http://schemas.microsoft.com/office/drawing/2014/main" id="{06D038D6-538D-B441-9B30-09223313DA32}"/>
                      </a:ext>
                    </a:extLst>
                  </p:cNvPr>
                  <p:cNvSpPr/>
                  <p:nvPr/>
                </p:nvSpPr>
                <p:spPr>
                  <a:xfrm rot="13500000">
                    <a:off x="5035980" y="3595423"/>
                    <a:ext cx="890895" cy="890895"/>
                  </a:xfrm>
                  <a:prstGeom prst="teardrop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0" name="图形 49" descr="报纸">
                    <a:extLst>
                      <a:ext uri="{FF2B5EF4-FFF2-40B4-BE49-F238E27FC236}">
                        <a16:creationId xmlns:a16="http://schemas.microsoft.com/office/drawing/2014/main" id="{255494DB-E452-244F-9A7A-C7E3FD26663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>
                    <a:extLst>
                      <a:ext uri="{96DAC541-7B7A-43D3-8B79-37D633B846F1}">
                        <asvg:svgBlip xmlns:asvg="http://schemas.microsoft.com/office/drawing/2016/SVG/main" r:embed="rId11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304345" y="3853091"/>
                    <a:ext cx="360000" cy="36000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187818F5-FA86-F941-8D1A-AA86441F5B18}"/>
                  </a:ext>
                </a:extLst>
              </p:cNvPr>
              <p:cNvGrpSpPr/>
              <p:nvPr/>
            </p:nvGrpSpPr>
            <p:grpSpPr>
              <a:xfrm>
                <a:off x="7629200" y="3444028"/>
                <a:ext cx="988327" cy="988327"/>
                <a:chOff x="9123178" y="3425696"/>
                <a:chExt cx="988327" cy="988327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D744DDD9-9F45-6245-9BC5-0D266B51005D}"/>
                    </a:ext>
                  </a:extLst>
                </p:cNvPr>
                <p:cNvSpPr/>
                <p:nvPr/>
              </p:nvSpPr>
              <p:spPr>
                <a:xfrm>
                  <a:off x="9123178" y="3425696"/>
                  <a:ext cx="988327" cy="988327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pic>
              <p:nvPicPr>
                <p:cNvPr id="54" name="图形 53" descr="数据库">
                  <a:extLst>
                    <a:ext uri="{FF2B5EF4-FFF2-40B4-BE49-F238E27FC236}">
                      <a16:creationId xmlns:a16="http://schemas.microsoft.com/office/drawing/2014/main" id="{C47A3BA3-E399-2C44-A644-65022B0EAA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37341" y="3764295"/>
                  <a:ext cx="360000" cy="360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D9B7B499-4595-2147-9B72-1EDEBA9D30B3}"/>
                </a:ext>
              </a:extLst>
            </p:cNvPr>
            <p:cNvGrpSpPr/>
            <p:nvPr/>
          </p:nvGrpSpPr>
          <p:grpSpPr>
            <a:xfrm>
              <a:off x="2109459" y="2909514"/>
              <a:ext cx="6100845" cy="1823272"/>
              <a:chOff x="2109459" y="2909514"/>
              <a:chExt cx="6100845" cy="1823272"/>
            </a:xfrm>
          </p:grpSpPr>
          <p:sp>
            <p:nvSpPr>
              <p:cNvPr id="98" name="任意形状 97">
                <a:extLst>
                  <a:ext uri="{FF2B5EF4-FFF2-40B4-BE49-F238E27FC236}">
                    <a16:creationId xmlns:a16="http://schemas.microsoft.com/office/drawing/2014/main" id="{C7410657-B5DD-ED4D-B7C3-9E77E98E3C88}"/>
                  </a:ext>
                </a:extLst>
              </p:cNvPr>
              <p:cNvSpPr/>
              <p:nvPr/>
            </p:nvSpPr>
            <p:spPr>
              <a:xfrm>
                <a:off x="2109459" y="4436942"/>
                <a:ext cx="1055261" cy="295844"/>
              </a:xfrm>
              <a:custGeom>
                <a:avLst/>
                <a:gdLst>
                  <a:gd name="connsiteX0" fmla="*/ 0 w 886804"/>
                  <a:gd name="connsiteY0" fmla="*/ 0 h 295844"/>
                  <a:gd name="connsiteX1" fmla="*/ 12461 w 886804"/>
                  <a:gd name="connsiteY1" fmla="*/ 0 h 295844"/>
                  <a:gd name="connsiteX2" fmla="*/ 12461 w 886804"/>
                  <a:gd name="connsiteY2" fmla="*/ 69038 h 295844"/>
                  <a:gd name="connsiteX3" fmla="*/ 12461 w 886804"/>
                  <a:gd name="connsiteY3" fmla="*/ 120932 h 295844"/>
                  <a:gd name="connsiteX4" fmla="*/ 12461 w 886804"/>
                  <a:gd name="connsiteY4" fmla="*/ 189969 h 295844"/>
                  <a:gd name="connsiteX5" fmla="*/ 12461 w 886804"/>
                  <a:gd name="connsiteY5" fmla="*/ 189970 h 295844"/>
                  <a:gd name="connsiteX6" fmla="*/ 12461 w 886804"/>
                  <a:gd name="connsiteY6" fmla="*/ 222012 h 295844"/>
                  <a:gd name="connsiteX7" fmla="*/ 63334 w 886804"/>
                  <a:gd name="connsiteY7" fmla="*/ 281318 h 295844"/>
                  <a:gd name="connsiteX8" fmla="*/ 436967 w 886804"/>
                  <a:gd name="connsiteY8" fmla="*/ 281319 h 295844"/>
                  <a:gd name="connsiteX9" fmla="*/ 810601 w 886804"/>
                  <a:gd name="connsiteY9" fmla="*/ 281318 h 295844"/>
                  <a:gd name="connsiteX10" fmla="*/ 861474 w 886804"/>
                  <a:gd name="connsiteY10" fmla="*/ 222012 h 295844"/>
                  <a:gd name="connsiteX11" fmla="*/ 861474 w 886804"/>
                  <a:gd name="connsiteY11" fmla="*/ 56986 h 295844"/>
                  <a:gd name="connsiteX12" fmla="*/ 848604 w 886804"/>
                  <a:gd name="connsiteY12" fmla="*/ 56986 h 295844"/>
                  <a:gd name="connsiteX13" fmla="*/ 867704 w 886804"/>
                  <a:gd name="connsiteY13" fmla="*/ 33368 h 295844"/>
                  <a:gd name="connsiteX14" fmla="*/ 886804 w 886804"/>
                  <a:gd name="connsiteY14" fmla="*/ 56986 h 295844"/>
                  <a:gd name="connsiteX15" fmla="*/ 873934 w 886804"/>
                  <a:gd name="connsiteY15" fmla="*/ 56986 h 295844"/>
                  <a:gd name="connsiteX16" fmla="*/ 873934 w 886804"/>
                  <a:gd name="connsiteY16" fmla="*/ 222012 h 295844"/>
                  <a:gd name="connsiteX17" fmla="*/ 810601 w 886804"/>
                  <a:gd name="connsiteY17" fmla="*/ 295844 h 295844"/>
                  <a:gd name="connsiteX18" fmla="*/ 725912 w 886804"/>
                  <a:gd name="connsiteY18" fmla="*/ 295844 h 295844"/>
                  <a:gd name="connsiteX19" fmla="*/ 148023 w 886804"/>
                  <a:gd name="connsiteY19" fmla="*/ 295844 h 295844"/>
                  <a:gd name="connsiteX20" fmla="*/ 63334 w 886804"/>
                  <a:gd name="connsiteY20" fmla="*/ 295844 h 295844"/>
                  <a:gd name="connsiteX21" fmla="*/ 0 w 886804"/>
                  <a:gd name="connsiteY21" fmla="*/ 222012 h 295844"/>
                  <a:gd name="connsiteX22" fmla="*/ 0 w 886804"/>
                  <a:gd name="connsiteY22" fmla="*/ 189970 h 295844"/>
                  <a:gd name="connsiteX23" fmla="*/ 0 w 886804"/>
                  <a:gd name="connsiteY23" fmla="*/ 189969 h 295844"/>
                  <a:gd name="connsiteX24" fmla="*/ 0 w 886804"/>
                  <a:gd name="connsiteY24" fmla="*/ 120932 h 295844"/>
                  <a:gd name="connsiteX25" fmla="*/ 0 w 886804"/>
                  <a:gd name="connsiteY25" fmla="*/ 69038 h 295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86804" h="295844">
                    <a:moveTo>
                      <a:pt x="0" y="0"/>
                    </a:moveTo>
                    <a:lnTo>
                      <a:pt x="12461" y="0"/>
                    </a:lnTo>
                    <a:lnTo>
                      <a:pt x="12461" y="69038"/>
                    </a:lnTo>
                    <a:lnTo>
                      <a:pt x="12461" y="120932"/>
                    </a:lnTo>
                    <a:lnTo>
                      <a:pt x="12461" y="189969"/>
                    </a:lnTo>
                    <a:lnTo>
                      <a:pt x="12461" y="189970"/>
                    </a:lnTo>
                    <a:lnTo>
                      <a:pt x="12461" y="222012"/>
                    </a:lnTo>
                    <a:cubicBezTo>
                      <a:pt x="12461" y="254766"/>
                      <a:pt x="35237" y="281318"/>
                      <a:pt x="63334" y="281318"/>
                    </a:cubicBezTo>
                    <a:lnTo>
                      <a:pt x="436967" y="281319"/>
                    </a:lnTo>
                    <a:lnTo>
                      <a:pt x="810601" y="281318"/>
                    </a:lnTo>
                    <a:cubicBezTo>
                      <a:pt x="838697" y="281318"/>
                      <a:pt x="861474" y="254766"/>
                      <a:pt x="861474" y="222012"/>
                    </a:cubicBezTo>
                    <a:lnTo>
                      <a:pt x="861474" y="56986"/>
                    </a:lnTo>
                    <a:lnTo>
                      <a:pt x="848604" y="56986"/>
                    </a:lnTo>
                    <a:lnTo>
                      <a:pt x="867704" y="33368"/>
                    </a:lnTo>
                    <a:lnTo>
                      <a:pt x="886804" y="56986"/>
                    </a:lnTo>
                    <a:lnTo>
                      <a:pt x="873934" y="56986"/>
                    </a:lnTo>
                    <a:lnTo>
                      <a:pt x="873934" y="222012"/>
                    </a:lnTo>
                    <a:cubicBezTo>
                      <a:pt x="873934" y="262788"/>
                      <a:pt x="845579" y="295844"/>
                      <a:pt x="810601" y="295844"/>
                    </a:cubicBezTo>
                    <a:lnTo>
                      <a:pt x="725912" y="295844"/>
                    </a:lnTo>
                    <a:lnTo>
                      <a:pt x="148023" y="295844"/>
                    </a:lnTo>
                    <a:lnTo>
                      <a:pt x="63334" y="295844"/>
                    </a:lnTo>
                    <a:cubicBezTo>
                      <a:pt x="28356" y="295844"/>
                      <a:pt x="0" y="262788"/>
                      <a:pt x="0" y="222012"/>
                    </a:cubicBezTo>
                    <a:lnTo>
                      <a:pt x="0" y="189970"/>
                    </a:lnTo>
                    <a:lnTo>
                      <a:pt x="0" y="189969"/>
                    </a:lnTo>
                    <a:lnTo>
                      <a:pt x="0" y="120932"/>
                    </a:lnTo>
                    <a:lnTo>
                      <a:pt x="0" y="69038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任意形状 99">
                <a:extLst>
                  <a:ext uri="{FF2B5EF4-FFF2-40B4-BE49-F238E27FC236}">
                    <a16:creationId xmlns:a16="http://schemas.microsoft.com/office/drawing/2014/main" id="{C8465D2E-EC29-4847-B28F-7C3F18866E2A}"/>
                  </a:ext>
                </a:extLst>
              </p:cNvPr>
              <p:cNvSpPr/>
              <p:nvPr/>
            </p:nvSpPr>
            <p:spPr>
              <a:xfrm>
                <a:off x="3205572" y="4432868"/>
                <a:ext cx="1131424" cy="295844"/>
              </a:xfrm>
              <a:custGeom>
                <a:avLst/>
                <a:gdLst>
                  <a:gd name="connsiteX0" fmla="*/ 0 w 886804"/>
                  <a:gd name="connsiteY0" fmla="*/ 0 h 295844"/>
                  <a:gd name="connsiteX1" fmla="*/ 12461 w 886804"/>
                  <a:gd name="connsiteY1" fmla="*/ 0 h 295844"/>
                  <a:gd name="connsiteX2" fmla="*/ 12461 w 886804"/>
                  <a:gd name="connsiteY2" fmla="*/ 69038 h 295844"/>
                  <a:gd name="connsiteX3" fmla="*/ 12461 w 886804"/>
                  <a:gd name="connsiteY3" fmla="*/ 120932 h 295844"/>
                  <a:gd name="connsiteX4" fmla="*/ 12461 w 886804"/>
                  <a:gd name="connsiteY4" fmla="*/ 189969 h 295844"/>
                  <a:gd name="connsiteX5" fmla="*/ 12461 w 886804"/>
                  <a:gd name="connsiteY5" fmla="*/ 189970 h 295844"/>
                  <a:gd name="connsiteX6" fmla="*/ 12461 w 886804"/>
                  <a:gd name="connsiteY6" fmla="*/ 222012 h 295844"/>
                  <a:gd name="connsiteX7" fmla="*/ 63334 w 886804"/>
                  <a:gd name="connsiteY7" fmla="*/ 281318 h 295844"/>
                  <a:gd name="connsiteX8" fmla="*/ 436967 w 886804"/>
                  <a:gd name="connsiteY8" fmla="*/ 281319 h 295844"/>
                  <a:gd name="connsiteX9" fmla="*/ 810601 w 886804"/>
                  <a:gd name="connsiteY9" fmla="*/ 281318 h 295844"/>
                  <a:gd name="connsiteX10" fmla="*/ 861474 w 886804"/>
                  <a:gd name="connsiteY10" fmla="*/ 222012 h 295844"/>
                  <a:gd name="connsiteX11" fmla="*/ 861474 w 886804"/>
                  <a:gd name="connsiteY11" fmla="*/ 56986 h 295844"/>
                  <a:gd name="connsiteX12" fmla="*/ 848604 w 886804"/>
                  <a:gd name="connsiteY12" fmla="*/ 56986 h 295844"/>
                  <a:gd name="connsiteX13" fmla="*/ 867704 w 886804"/>
                  <a:gd name="connsiteY13" fmla="*/ 33368 h 295844"/>
                  <a:gd name="connsiteX14" fmla="*/ 886804 w 886804"/>
                  <a:gd name="connsiteY14" fmla="*/ 56986 h 295844"/>
                  <a:gd name="connsiteX15" fmla="*/ 873934 w 886804"/>
                  <a:gd name="connsiteY15" fmla="*/ 56986 h 295844"/>
                  <a:gd name="connsiteX16" fmla="*/ 873934 w 886804"/>
                  <a:gd name="connsiteY16" fmla="*/ 222012 h 295844"/>
                  <a:gd name="connsiteX17" fmla="*/ 810601 w 886804"/>
                  <a:gd name="connsiteY17" fmla="*/ 295844 h 295844"/>
                  <a:gd name="connsiteX18" fmla="*/ 725912 w 886804"/>
                  <a:gd name="connsiteY18" fmla="*/ 295844 h 295844"/>
                  <a:gd name="connsiteX19" fmla="*/ 148023 w 886804"/>
                  <a:gd name="connsiteY19" fmla="*/ 295844 h 295844"/>
                  <a:gd name="connsiteX20" fmla="*/ 63334 w 886804"/>
                  <a:gd name="connsiteY20" fmla="*/ 295844 h 295844"/>
                  <a:gd name="connsiteX21" fmla="*/ 0 w 886804"/>
                  <a:gd name="connsiteY21" fmla="*/ 222012 h 295844"/>
                  <a:gd name="connsiteX22" fmla="*/ 0 w 886804"/>
                  <a:gd name="connsiteY22" fmla="*/ 189970 h 295844"/>
                  <a:gd name="connsiteX23" fmla="*/ 0 w 886804"/>
                  <a:gd name="connsiteY23" fmla="*/ 189969 h 295844"/>
                  <a:gd name="connsiteX24" fmla="*/ 0 w 886804"/>
                  <a:gd name="connsiteY24" fmla="*/ 120932 h 295844"/>
                  <a:gd name="connsiteX25" fmla="*/ 0 w 886804"/>
                  <a:gd name="connsiteY25" fmla="*/ 69038 h 295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86804" h="295844">
                    <a:moveTo>
                      <a:pt x="0" y="0"/>
                    </a:moveTo>
                    <a:lnTo>
                      <a:pt x="12461" y="0"/>
                    </a:lnTo>
                    <a:lnTo>
                      <a:pt x="12461" y="69038"/>
                    </a:lnTo>
                    <a:lnTo>
                      <a:pt x="12461" y="120932"/>
                    </a:lnTo>
                    <a:lnTo>
                      <a:pt x="12461" y="189969"/>
                    </a:lnTo>
                    <a:lnTo>
                      <a:pt x="12461" y="189970"/>
                    </a:lnTo>
                    <a:lnTo>
                      <a:pt x="12461" y="222012"/>
                    </a:lnTo>
                    <a:cubicBezTo>
                      <a:pt x="12461" y="254766"/>
                      <a:pt x="35237" y="281318"/>
                      <a:pt x="63334" y="281318"/>
                    </a:cubicBezTo>
                    <a:lnTo>
                      <a:pt x="436967" y="281319"/>
                    </a:lnTo>
                    <a:lnTo>
                      <a:pt x="810601" y="281318"/>
                    </a:lnTo>
                    <a:cubicBezTo>
                      <a:pt x="838697" y="281318"/>
                      <a:pt x="861474" y="254766"/>
                      <a:pt x="861474" y="222012"/>
                    </a:cubicBezTo>
                    <a:lnTo>
                      <a:pt x="861474" y="56986"/>
                    </a:lnTo>
                    <a:lnTo>
                      <a:pt x="848604" y="56986"/>
                    </a:lnTo>
                    <a:lnTo>
                      <a:pt x="867704" y="33368"/>
                    </a:lnTo>
                    <a:lnTo>
                      <a:pt x="886804" y="56986"/>
                    </a:lnTo>
                    <a:lnTo>
                      <a:pt x="873934" y="56986"/>
                    </a:lnTo>
                    <a:lnTo>
                      <a:pt x="873934" y="222012"/>
                    </a:lnTo>
                    <a:cubicBezTo>
                      <a:pt x="873934" y="262788"/>
                      <a:pt x="845579" y="295844"/>
                      <a:pt x="810601" y="295844"/>
                    </a:cubicBezTo>
                    <a:lnTo>
                      <a:pt x="725912" y="295844"/>
                    </a:lnTo>
                    <a:lnTo>
                      <a:pt x="148023" y="295844"/>
                    </a:lnTo>
                    <a:lnTo>
                      <a:pt x="63334" y="295844"/>
                    </a:lnTo>
                    <a:cubicBezTo>
                      <a:pt x="28356" y="295844"/>
                      <a:pt x="0" y="262788"/>
                      <a:pt x="0" y="222012"/>
                    </a:cubicBezTo>
                    <a:lnTo>
                      <a:pt x="0" y="189970"/>
                    </a:lnTo>
                    <a:lnTo>
                      <a:pt x="0" y="189969"/>
                    </a:lnTo>
                    <a:lnTo>
                      <a:pt x="0" y="120932"/>
                    </a:lnTo>
                    <a:lnTo>
                      <a:pt x="0" y="69038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" name="任意形状 117">
                <a:extLst>
                  <a:ext uri="{FF2B5EF4-FFF2-40B4-BE49-F238E27FC236}">
                    <a16:creationId xmlns:a16="http://schemas.microsoft.com/office/drawing/2014/main" id="{15F3F632-7D26-7443-BC90-61EA367C17C4}"/>
                  </a:ext>
                </a:extLst>
              </p:cNvPr>
              <p:cNvSpPr/>
              <p:nvPr/>
            </p:nvSpPr>
            <p:spPr>
              <a:xfrm>
                <a:off x="4434072" y="3032447"/>
                <a:ext cx="1463115" cy="239920"/>
              </a:xfrm>
              <a:custGeom>
                <a:avLst/>
                <a:gdLst>
                  <a:gd name="connsiteX0" fmla="*/ 63334 w 1441615"/>
                  <a:gd name="connsiteY0" fmla="*/ 0 h 295844"/>
                  <a:gd name="connsiteX1" fmla="*/ 148023 w 1441615"/>
                  <a:gd name="connsiteY1" fmla="*/ 0 h 295844"/>
                  <a:gd name="connsiteX2" fmla="*/ 148284 w 1441615"/>
                  <a:gd name="connsiteY2" fmla="*/ 0 h 295844"/>
                  <a:gd name="connsiteX3" fmla="*/ 148285 w 1441615"/>
                  <a:gd name="connsiteY3" fmla="*/ 0 h 295844"/>
                  <a:gd name="connsiteX4" fmla="*/ 1294717 w 1441615"/>
                  <a:gd name="connsiteY4" fmla="*/ 0 h 295844"/>
                  <a:gd name="connsiteX5" fmla="*/ 1308184 w 1441615"/>
                  <a:gd name="connsiteY5" fmla="*/ 0 h 295844"/>
                  <a:gd name="connsiteX6" fmla="*/ 1336284 w 1441615"/>
                  <a:gd name="connsiteY6" fmla="*/ 0 h 295844"/>
                  <a:gd name="connsiteX7" fmla="*/ 1365412 w 1441615"/>
                  <a:gd name="connsiteY7" fmla="*/ 0 h 295844"/>
                  <a:gd name="connsiteX8" fmla="*/ 1428745 w 1441615"/>
                  <a:gd name="connsiteY8" fmla="*/ 73832 h 295844"/>
                  <a:gd name="connsiteX9" fmla="*/ 1428745 w 1441615"/>
                  <a:gd name="connsiteY9" fmla="*/ 238858 h 295844"/>
                  <a:gd name="connsiteX10" fmla="*/ 1441615 w 1441615"/>
                  <a:gd name="connsiteY10" fmla="*/ 238858 h 295844"/>
                  <a:gd name="connsiteX11" fmla="*/ 1422515 w 1441615"/>
                  <a:gd name="connsiteY11" fmla="*/ 262476 h 295844"/>
                  <a:gd name="connsiteX12" fmla="*/ 1403415 w 1441615"/>
                  <a:gd name="connsiteY12" fmla="*/ 238858 h 295844"/>
                  <a:gd name="connsiteX13" fmla="*/ 1416285 w 1441615"/>
                  <a:gd name="connsiteY13" fmla="*/ 238858 h 295844"/>
                  <a:gd name="connsiteX14" fmla="*/ 1416285 w 1441615"/>
                  <a:gd name="connsiteY14" fmla="*/ 73832 h 295844"/>
                  <a:gd name="connsiteX15" fmla="*/ 1365412 w 1441615"/>
                  <a:gd name="connsiteY15" fmla="*/ 14526 h 295844"/>
                  <a:gd name="connsiteX16" fmla="*/ 1336284 w 1441615"/>
                  <a:gd name="connsiteY16" fmla="*/ 14526 h 295844"/>
                  <a:gd name="connsiteX17" fmla="*/ 1294717 w 1441615"/>
                  <a:gd name="connsiteY17" fmla="*/ 14526 h 295844"/>
                  <a:gd name="connsiteX18" fmla="*/ 1294717 w 1441615"/>
                  <a:gd name="connsiteY18" fmla="*/ 14526 h 295844"/>
                  <a:gd name="connsiteX19" fmla="*/ 727970 w 1441615"/>
                  <a:gd name="connsiteY19" fmla="*/ 14525 h 295844"/>
                  <a:gd name="connsiteX20" fmla="*/ 148285 w 1441615"/>
                  <a:gd name="connsiteY20" fmla="*/ 14526 h 295844"/>
                  <a:gd name="connsiteX21" fmla="*/ 148284 w 1441615"/>
                  <a:gd name="connsiteY21" fmla="*/ 14526 h 295844"/>
                  <a:gd name="connsiteX22" fmla="*/ 63334 w 1441615"/>
                  <a:gd name="connsiteY22" fmla="*/ 14526 h 295844"/>
                  <a:gd name="connsiteX23" fmla="*/ 12461 w 1441615"/>
                  <a:gd name="connsiteY23" fmla="*/ 73832 h 295844"/>
                  <a:gd name="connsiteX24" fmla="*/ 12461 w 1441615"/>
                  <a:gd name="connsiteY24" fmla="*/ 105874 h 295844"/>
                  <a:gd name="connsiteX25" fmla="*/ 12461 w 1441615"/>
                  <a:gd name="connsiteY25" fmla="*/ 105875 h 295844"/>
                  <a:gd name="connsiteX26" fmla="*/ 12461 w 1441615"/>
                  <a:gd name="connsiteY26" fmla="*/ 174912 h 295844"/>
                  <a:gd name="connsiteX27" fmla="*/ 12461 w 1441615"/>
                  <a:gd name="connsiteY27" fmla="*/ 226806 h 295844"/>
                  <a:gd name="connsiteX28" fmla="*/ 12461 w 1441615"/>
                  <a:gd name="connsiteY28" fmla="*/ 295844 h 295844"/>
                  <a:gd name="connsiteX29" fmla="*/ 0 w 1441615"/>
                  <a:gd name="connsiteY29" fmla="*/ 295844 h 295844"/>
                  <a:gd name="connsiteX30" fmla="*/ 0 w 1441615"/>
                  <a:gd name="connsiteY30" fmla="*/ 226806 h 295844"/>
                  <a:gd name="connsiteX31" fmla="*/ 0 w 1441615"/>
                  <a:gd name="connsiteY31" fmla="*/ 174912 h 295844"/>
                  <a:gd name="connsiteX32" fmla="*/ 0 w 1441615"/>
                  <a:gd name="connsiteY32" fmla="*/ 105875 h 295844"/>
                  <a:gd name="connsiteX33" fmla="*/ 0 w 1441615"/>
                  <a:gd name="connsiteY33" fmla="*/ 105874 h 295844"/>
                  <a:gd name="connsiteX34" fmla="*/ 0 w 1441615"/>
                  <a:gd name="connsiteY34" fmla="*/ 73832 h 295844"/>
                  <a:gd name="connsiteX35" fmla="*/ 63334 w 1441615"/>
                  <a:gd name="connsiteY35" fmla="*/ 0 h 295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441615" h="295844">
                    <a:moveTo>
                      <a:pt x="63334" y="0"/>
                    </a:moveTo>
                    <a:lnTo>
                      <a:pt x="148023" y="0"/>
                    </a:lnTo>
                    <a:lnTo>
                      <a:pt x="148284" y="0"/>
                    </a:lnTo>
                    <a:lnTo>
                      <a:pt x="148285" y="0"/>
                    </a:lnTo>
                    <a:lnTo>
                      <a:pt x="1294717" y="0"/>
                    </a:lnTo>
                    <a:lnTo>
                      <a:pt x="1308184" y="0"/>
                    </a:lnTo>
                    <a:lnTo>
                      <a:pt x="1336284" y="0"/>
                    </a:lnTo>
                    <a:lnTo>
                      <a:pt x="1365412" y="0"/>
                    </a:lnTo>
                    <a:cubicBezTo>
                      <a:pt x="1400390" y="0"/>
                      <a:pt x="1428745" y="33056"/>
                      <a:pt x="1428745" y="73832"/>
                    </a:cubicBezTo>
                    <a:lnTo>
                      <a:pt x="1428745" y="238858"/>
                    </a:lnTo>
                    <a:lnTo>
                      <a:pt x="1441615" y="238858"/>
                    </a:lnTo>
                    <a:lnTo>
                      <a:pt x="1422515" y="262476"/>
                    </a:lnTo>
                    <a:lnTo>
                      <a:pt x="1403415" y="238858"/>
                    </a:lnTo>
                    <a:lnTo>
                      <a:pt x="1416285" y="238858"/>
                    </a:lnTo>
                    <a:lnTo>
                      <a:pt x="1416285" y="73832"/>
                    </a:lnTo>
                    <a:cubicBezTo>
                      <a:pt x="1416285" y="41078"/>
                      <a:pt x="1393508" y="14526"/>
                      <a:pt x="1365412" y="14526"/>
                    </a:cubicBezTo>
                    <a:lnTo>
                      <a:pt x="1336284" y="14526"/>
                    </a:lnTo>
                    <a:lnTo>
                      <a:pt x="1294717" y="14526"/>
                    </a:lnTo>
                    <a:lnTo>
                      <a:pt x="1294717" y="14526"/>
                    </a:lnTo>
                    <a:lnTo>
                      <a:pt x="727970" y="14525"/>
                    </a:lnTo>
                    <a:lnTo>
                      <a:pt x="148285" y="14526"/>
                    </a:lnTo>
                    <a:lnTo>
                      <a:pt x="148284" y="14526"/>
                    </a:lnTo>
                    <a:lnTo>
                      <a:pt x="63334" y="14526"/>
                    </a:lnTo>
                    <a:cubicBezTo>
                      <a:pt x="35237" y="14526"/>
                      <a:pt x="12461" y="41078"/>
                      <a:pt x="12461" y="73832"/>
                    </a:cubicBezTo>
                    <a:lnTo>
                      <a:pt x="12461" y="105874"/>
                    </a:lnTo>
                    <a:lnTo>
                      <a:pt x="12461" y="105875"/>
                    </a:lnTo>
                    <a:lnTo>
                      <a:pt x="12461" y="174912"/>
                    </a:lnTo>
                    <a:lnTo>
                      <a:pt x="12461" y="226806"/>
                    </a:lnTo>
                    <a:lnTo>
                      <a:pt x="12461" y="295844"/>
                    </a:lnTo>
                    <a:lnTo>
                      <a:pt x="0" y="295844"/>
                    </a:lnTo>
                    <a:lnTo>
                      <a:pt x="0" y="226806"/>
                    </a:lnTo>
                    <a:lnTo>
                      <a:pt x="0" y="174912"/>
                    </a:lnTo>
                    <a:lnTo>
                      <a:pt x="0" y="105875"/>
                    </a:lnTo>
                    <a:lnTo>
                      <a:pt x="0" y="105874"/>
                    </a:lnTo>
                    <a:lnTo>
                      <a:pt x="0" y="73832"/>
                    </a:lnTo>
                    <a:cubicBezTo>
                      <a:pt x="0" y="33056"/>
                      <a:pt x="28356" y="0"/>
                      <a:pt x="633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任意形状 113">
                <a:extLst>
                  <a:ext uri="{FF2B5EF4-FFF2-40B4-BE49-F238E27FC236}">
                    <a16:creationId xmlns:a16="http://schemas.microsoft.com/office/drawing/2014/main" id="{12E5BBE8-BABA-5E44-8AF4-D9ACF9BD398F}"/>
                  </a:ext>
                </a:extLst>
              </p:cNvPr>
              <p:cNvSpPr/>
              <p:nvPr/>
            </p:nvSpPr>
            <p:spPr>
              <a:xfrm>
                <a:off x="4320762" y="2909514"/>
                <a:ext cx="2500485" cy="362854"/>
              </a:xfrm>
              <a:custGeom>
                <a:avLst/>
                <a:gdLst>
                  <a:gd name="connsiteX0" fmla="*/ 2128573 w 2275471"/>
                  <a:gd name="connsiteY0" fmla="*/ 0 h 324000"/>
                  <a:gd name="connsiteX1" fmla="*/ 2199268 w 2275471"/>
                  <a:gd name="connsiteY1" fmla="*/ 0 h 324000"/>
                  <a:gd name="connsiteX2" fmla="*/ 2262601 w 2275471"/>
                  <a:gd name="connsiteY2" fmla="*/ 91138 h 324000"/>
                  <a:gd name="connsiteX3" fmla="*/ 2262601 w 2275471"/>
                  <a:gd name="connsiteY3" fmla="*/ 294846 h 324000"/>
                  <a:gd name="connsiteX4" fmla="*/ 2275471 w 2275471"/>
                  <a:gd name="connsiteY4" fmla="*/ 294846 h 324000"/>
                  <a:gd name="connsiteX5" fmla="*/ 2256371 w 2275471"/>
                  <a:gd name="connsiteY5" fmla="*/ 324000 h 324000"/>
                  <a:gd name="connsiteX6" fmla="*/ 2237271 w 2275471"/>
                  <a:gd name="connsiteY6" fmla="*/ 294846 h 324000"/>
                  <a:gd name="connsiteX7" fmla="*/ 2250141 w 2275471"/>
                  <a:gd name="connsiteY7" fmla="*/ 294846 h 324000"/>
                  <a:gd name="connsiteX8" fmla="*/ 2250141 w 2275471"/>
                  <a:gd name="connsiteY8" fmla="*/ 91138 h 324000"/>
                  <a:gd name="connsiteX9" fmla="*/ 2199268 w 2275471"/>
                  <a:gd name="connsiteY9" fmla="*/ 17931 h 324000"/>
                  <a:gd name="connsiteX10" fmla="*/ 2128573 w 2275471"/>
                  <a:gd name="connsiteY10" fmla="*/ 17931 h 324000"/>
                  <a:gd name="connsiteX11" fmla="*/ 63334 w 2275471"/>
                  <a:gd name="connsiteY11" fmla="*/ 0 h 324000"/>
                  <a:gd name="connsiteX12" fmla="*/ 148023 w 2275471"/>
                  <a:gd name="connsiteY12" fmla="*/ 0 h 324000"/>
                  <a:gd name="connsiteX13" fmla="*/ 148284 w 2275471"/>
                  <a:gd name="connsiteY13" fmla="*/ 0 h 324000"/>
                  <a:gd name="connsiteX14" fmla="*/ 148285 w 2275471"/>
                  <a:gd name="connsiteY14" fmla="*/ 0 h 324000"/>
                  <a:gd name="connsiteX15" fmla="*/ 2081450 w 2275471"/>
                  <a:gd name="connsiteY15" fmla="*/ 0 h 324000"/>
                  <a:gd name="connsiteX16" fmla="*/ 2128284 w 2275471"/>
                  <a:gd name="connsiteY16" fmla="*/ 0 h 324000"/>
                  <a:gd name="connsiteX17" fmla="*/ 2128284 w 2275471"/>
                  <a:gd name="connsiteY17" fmla="*/ 18000 h 324000"/>
                  <a:gd name="connsiteX18" fmla="*/ 1114427 w 2275471"/>
                  <a:gd name="connsiteY18" fmla="*/ 17999 h 324000"/>
                  <a:gd name="connsiteX19" fmla="*/ 148284 w 2275471"/>
                  <a:gd name="connsiteY19" fmla="*/ 18000 h 324000"/>
                  <a:gd name="connsiteX20" fmla="*/ 148284 w 2275471"/>
                  <a:gd name="connsiteY20" fmla="*/ 15909 h 324000"/>
                  <a:gd name="connsiteX21" fmla="*/ 63334 w 2275471"/>
                  <a:gd name="connsiteY21" fmla="*/ 15909 h 324000"/>
                  <a:gd name="connsiteX22" fmla="*/ 12461 w 2275471"/>
                  <a:gd name="connsiteY22" fmla="*/ 80859 h 324000"/>
                  <a:gd name="connsiteX23" fmla="*/ 12461 w 2275471"/>
                  <a:gd name="connsiteY23" fmla="*/ 115950 h 324000"/>
                  <a:gd name="connsiteX24" fmla="*/ 12461 w 2275471"/>
                  <a:gd name="connsiteY24" fmla="*/ 115951 h 324000"/>
                  <a:gd name="connsiteX25" fmla="*/ 12461 w 2275471"/>
                  <a:gd name="connsiteY25" fmla="*/ 191559 h 324000"/>
                  <a:gd name="connsiteX26" fmla="*/ 12461 w 2275471"/>
                  <a:gd name="connsiteY26" fmla="*/ 248392 h 324000"/>
                  <a:gd name="connsiteX27" fmla="*/ 12461 w 2275471"/>
                  <a:gd name="connsiteY27" fmla="*/ 324000 h 324000"/>
                  <a:gd name="connsiteX28" fmla="*/ 0 w 2275471"/>
                  <a:gd name="connsiteY28" fmla="*/ 324000 h 324000"/>
                  <a:gd name="connsiteX29" fmla="*/ 0 w 2275471"/>
                  <a:gd name="connsiteY29" fmla="*/ 248392 h 324000"/>
                  <a:gd name="connsiteX30" fmla="*/ 0 w 2275471"/>
                  <a:gd name="connsiteY30" fmla="*/ 191559 h 324000"/>
                  <a:gd name="connsiteX31" fmla="*/ 0 w 2275471"/>
                  <a:gd name="connsiteY31" fmla="*/ 115951 h 324000"/>
                  <a:gd name="connsiteX32" fmla="*/ 0 w 2275471"/>
                  <a:gd name="connsiteY32" fmla="*/ 115950 h 324000"/>
                  <a:gd name="connsiteX33" fmla="*/ 0 w 2275471"/>
                  <a:gd name="connsiteY33" fmla="*/ 80859 h 324000"/>
                  <a:gd name="connsiteX34" fmla="*/ 63334 w 2275471"/>
                  <a:gd name="connsiteY34" fmla="*/ 0 h 3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275471" h="324000">
                    <a:moveTo>
                      <a:pt x="2128573" y="0"/>
                    </a:moveTo>
                    <a:lnTo>
                      <a:pt x="2199268" y="0"/>
                    </a:lnTo>
                    <a:cubicBezTo>
                      <a:pt x="2234246" y="0"/>
                      <a:pt x="2262601" y="40804"/>
                      <a:pt x="2262601" y="91138"/>
                    </a:cubicBezTo>
                    <a:lnTo>
                      <a:pt x="2262601" y="294846"/>
                    </a:lnTo>
                    <a:lnTo>
                      <a:pt x="2275471" y="294846"/>
                    </a:lnTo>
                    <a:lnTo>
                      <a:pt x="2256371" y="324000"/>
                    </a:lnTo>
                    <a:lnTo>
                      <a:pt x="2237271" y="294846"/>
                    </a:lnTo>
                    <a:lnTo>
                      <a:pt x="2250141" y="294846"/>
                    </a:lnTo>
                    <a:lnTo>
                      <a:pt x="2250141" y="91138"/>
                    </a:lnTo>
                    <a:cubicBezTo>
                      <a:pt x="2250141" y="50707"/>
                      <a:pt x="2227364" y="17931"/>
                      <a:pt x="2199268" y="17931"/>
                    </a:cubicBezTo>
                    <a:lnTo>
                      <a:pt x="2128573" y="17931"/>
                    </a:lnTo>
                    <a:close/>
                    <a:moveTo>
                      <a:pt x="63334" y="0"/>
                    </a:moveTo>
                    <a:lnTo>
                      <a:pt x="148023" y="0"/>
                    </a:lnTo>
                    <a:lnTo>
                      <a:pt x="148284" y="0"/>
                    </a:lnTo>
                    <a:lnTo>
                      <a:pt x="148285" y="0"/>
                    </a:lnTo>
                    <a:lnTo>
                      <a:pt x="2081450" y="0"/>
                    </a:lnTo>
                    <a:lnTo>
                      <a:pt x="2128284" y="0"/>
                    </a:lnTo>
                    <a:lnTo>
                      <a:pt x="2128284" y="18000"/>
                    </a:lnTo>
                    <a:lnTo>
                      <a:pt x="1114427" y="17999"/>
                    </a:lnTo>
                    <a:lnTo>
                      <a:pt x="148284" y="18000"/>
                    </a:lnTo>
                    <a:lnTo>
                      <a:pt x="148284" y="15909"/>
                    </a:lnTo>
                    <a:lnTo>
                      <a:pt x="63334" y="15909"/>
                    </a:lnTo>
                    <a:cubicBezTo>
                      <a:pt x="35237" y="15909"/>
                      <a:pt x="12461" y="44988"/>
                      <a:pt x="12461" y="80859"/>
                    </a:cubicBezTo>
                    <a:lnTo>
                      <a:pt x="12461" y="115950"/>
                    </a:lnTo>
                    <a:lnTo>
                      <a:pt x="12461" y="115951"/>
                    </a:lnTo>
                    <a:lnTo>
                      <a:pt x="12461" y="191559"/>
                    </a:lnTo>
                    <a:lnTo>
                      <a:pt x="12461" y="248392"/>
                    </a:lnTo>
                    <a:lnTo>
                      <a:pt x="12461" y="324000"/>
                    </a:lnTo>
                    <a:lnTo>
                      <a:pt x="0" y="324000"/>
                    </a:lnTo>
                    <a:lnTo>
                      <a:pt x="0" y="248392"/>
                    </a:lnTo>
                    <a:lnTo>
                      <a:pt x="0" y="191559"/>
                    </a:lnTo>
                    <a:lnTo>
                      <a:pt x="0" y="115951"/>
                    </a:lnTo>
                    <a:lnTo>
                      <a:pt x="0" y="115950"/>
                    </a:lnTo>
                    <a:lnTo>
                      <a:pt x="0" y="80859"/>
                    </a:lnTo>
                    <a:cubicBezTo>
                      <a:pt x="0" y="36202"/>
                      <a:pt x="28356" y="0"/>
                      <a:pt x="633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任意形状 119">
                <a:extLst>
                  <a:ext uri="{FF2B5EF4-FFF2-40B4-BE49-F238E27FC236}">
                    <a16:creationId xmlns:a16="http://schemas.microsoft.com/office/drawing/2014/main" id="{36F3E98B-D8E8-B944-BE09-E1250DE8DDC6}"/>
                  </a:ext>
                </a:extLst>
              </p:cNvPr>
              <p:cNvSpPr/>
              <p:nvPr/>
            </p:nvSpPr>
            <p:spPr>
              <a:xfrm flipV="1">
                <a:off x="4431405" y="4436942"/>
                <a:ext cx="3778899" cy="295844"/>
              </a:xfrm>
              <a:custGeom>
                <a:avLst/>
                <a:gdLst>
                  <a:gd name="connsiteX0" fmla="*/ 52590 w 3778899"/>
                  <a:gd name="connsiteY0" fmla="*/ 0 h 295844"/>
                  <a:gd name="connsiteX1" fmla="*/ 63334 w 3778899"/>
                  <a:gd name="connsiteY1" fmla="*/ 0 h 295844"/>
                  <a:gd name="connsiteX2" fmla="*/ 148023 w 3778899"/>
                  <a:gd name="connsiteY2" fmla="*/ 0 h 295844"/>
                  <a:gd name="connsiteX3" fmla="*/ 148285 w 3778899"/>
                  <a:gd name="connsiteY3" fmla="*/ 0 h 295844"/>
                  <a:gd name="connsiteX4" fmla="*/ 3567437 w 3778899"/>
                  <a:gd name="connsiteY4" fmla="*/ 0 h 295844"/>
                  <a:gd name="connsiteX5" fmla="*/ 3632001 w 3778899"/>
                  <a:gd name="connsiteY5" fmla="*/ 0 h 295844"/>
                  <a:gd name="connsiteX6" fmla="*/ 3652590 w 3778899"/>
                  <a:gd name="connsiteY6" fmla="*/ 0 h 295844"/>
                  <a:gd name="connsiteX7" fmla="*/ 3702696 w 3778899"/>
                  <a:gd name="connsiteY7" fmla="*/ 0 h 295844"/>
                  <a:gd name="connsiteX8" fmla="*/ 3766029 w 3778899"/>
                  <a:gd name="connsiteY8" fmla="*/ 73832 h 295844"/>
                  <a:gd name="connsiteX9" fmla="*/ 3766029 w 3778899"/>
                  <a:gd name="connsiteY9" fmla="*/ 238858 h 295844"/>
                  <a:gd name="connsiteX10" fmla="*/ 3778899 w 3778899"/>
                  <a:gd name="connsiteY10" fmla="*/ 238858 h 295844"/>
                  <a:gd name="connsiteX11" fmla="*/ 3759799 w 3778899"/>
                  <a:gd name="connsiteY11" fmla="*/ 262476 h 295844"/>
                  <a:gd name="connsiteX12" fmla="*/ 3740699 w 3778899"/>
                  <a:gd name="connsiteY12" fmla="*/ 238858 h 295844"/>
                  <a:gd name="connsiteX13" fmla="*/ 3753569 w 3778899"/>
                  <a:gd name="connsiteY13" fmla="*/ 238858 h 295844"/>
                  <a:gd name="connsiteX14" fmla="*/ 3753569 w 3778899"/>
                  <a:gd name="connsiteY14" fmla="*/ 73832 h 295844"/>
                  <a:gd name="connsiteX15" fmla="*/ 3702696 w 3778899"/>
                  <a:gd name="connsiteY15" fmla="*/ 14526 h 295844"/>
                  <a:gd name="connsiteX16" fmla="*/ 3652590 w 3778899"/>
                  <a:gd name="connsiteY16" fmla="*/ 14526 h 295844"/>
                  <a:gd name="connsiteX17" fmla="*/ 3632001 w 3778899"/>
                  <a:gd name="connsiteY17" fmla="*/ 14526 h 295844"/>
                  <a:gd name="connsiteX18" fmla="*/ 3632001 w 3778899"/>
                  <a:gd name="connsiteY18" fmla="*/ 14526 h 295844"/>
                  <a:gd name="connsiteX19" fmla="*/ 1809213 w 3778899"/>
                  <a:gd name="connsiteY19" fmla="*/ 14525 h 295844"/>
                  <a:gd name="connsiteX20" fmla="*/ 148285 w 3778899"/>
                  <a:gd name="connsiteY20" fmla="*/ 14526 h 295844"/>
                  <a:gd name="connsiteX21" fmla="*/ 63334 w 3778899"/>
                  <a:gd name="connsiteY21" fmla="*/ 14526 h 295844"/>
                  <a:gd name="connsiteX22" fmla="*/ 12461 w 3778899"/>
                  <a:gd name="connsiteY22" fmla="*/ 73832 h 295844"/>
                  <a:gd name="connsiteX23" fmla="*/ 12461 w 3778899"/>
                  <a:gd name="connsiteY23" fmla="*/ 105874 h 295844"/>
                  <a:gd name="connsiteX24" fmla="*/ 12461 w 3778899"/>
                  <a:gd name="connsiteY24" fmla="*/ 105875 h 295844"/>
                  <a:gd name="connsiteX25" fmla="*/ 12461 w 3778899"/>
                  <a:gd name="connsiteY25" fmla="*/ 174912 h 295844"/>
                  <a:gd name="connsiteX26" fmla="*/ 12461 w 3778899"/>
                  <a:gd name="connsiteY26" fmla="*/ 226806 h 295844"/>
                  <a:gd name="connsiteX27" fmla="*/ 12461 w 3778899"/>
                  <a:gd name="connsiteY27" fmla="*/ 295844 h 295844"/>
                  <a:gd name="connsiteX28" fmla="*/ 0 w 3778899"/>
                  <a:gd name="connsiteY28" fmla="*/ 295844 h 295844"/>
                  <a:gd name="connsiteX29" fmla="*/ 0 w 3778899"/>
                  <a:gd name="connsiteY29" fmla="*/ 226806 h 295844"/>
                  <a:gd name="connsiteX30" fmla="*/ 0 w 3778899"/>
                  <a:gd name="connsiteY30" fmla="*/ 174912 h 295844"/>
                  <a:gd name="connsiteX31" fmla="*/ 0 w 3778899"/>
                  <a:gd name="connsiteY31" fmla="*/ 105875 h 295844"/>
                  <a:gd name="connsiteX32" fmla="*/ 0 w 3778899"/>
                  <a:gd name="connsiteY32" fmla="*/ 105874 h 295844"/>
                  <a:gd name="connsiteX33" fmla="*/ 0 w 3778899"/>
                  <a:gd name="connsiteY33" fmla="*/ 73832 h 295844"/>
                  <a:gd name="connsiteX34" fmla="*/ 38682 w 3778899"/>
                  <a:gd name="connsiteY34" fmla="*/ 5802 h 295844"/>
                  <a:gd name="connsiteX35" fmla="*/ 52590 w 3778899"/>
                  <a:gd name="connsiteY35" fmla="*/ 2529 h 295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778899" h="295844">
                    <a:moveTo>
                      <a:pt x="52590" y="0"/>
                    </a:moveTo>
                    <a:lnTo>
                      <a:pt x="63334" y="0"/>
                    </a:lnTo>
                    <a:lnTo>
                      <a:pt x="148023" y="0"/>
                    </a:lnTo>
                    <a:lnTo>
                      <a:pt x="148285" y="0"/>
                    </a:lnTo>
                    <a:lnTo>
                      <a:pt x="3567437" y="0"/>
                    </a:lnTo>
                    <a:lnTo>
                      <a:pt x="3632001" y="0"/>
                    </a:lnTo>
                    <a:lnTo>
                      <a:pt x="3652590" y="0"/>
                    </a:lnTo>
                    <a:lnTo>
                      <a:pt x="3702696" y="0"/>
                    </a:lnTo>
                    <a:cubicBezTo>
                      <a:pt x="3737674" y="0"/>
                      <a:pt x="3766029" y="33056"/>
                      <a:pt x="3766029" y="73832"/>
                    </a:cubicBezTo>
                    <a:lnTo>
                      <a:pt x="3766029" y="238858"/>
                    </a:lnTo>
                    <a:lnTo>
                      <a:pt x="3778899" y="238858"/>
                    </a:lnTo>
                    <a:lnTo>
                      <a:pt x="3759799" y="262476"/>
                    </a:lnTo>
                    <a:lnTo>
                      <a:pt x="3740699" y="238858"/>
                    </a:lnTo>
                    <a:lnTo>
                      <a:pt x="3753569" y="238858"/>
                    </a:lnTo>
                    <a:lnTo>
                      <a:pt x="3753569" y="73832"/>
                    </a:lnTo>
                    <a:cubicBezTo>
                      <a:pt x="3753569" y="41078"/>
                      <a:pt x="3730792" y="14526"/>
                      <a:pt x="3702696" y="14526"/>
                    </a:cubicBezTo>
                    <a:lnTo>
                      <a:pt x="3652590" y="14526"/>
                    </a:lnTo>
                    <a:lnTo>
                      <a:pt x="3632001" y="14526"/>
                    </a:lnTo>
                    <a:lnTo>
                      <a:pt x="3632001" y="14526"/>
                    </a:lnTo>
                    <a:lnTo>
                      <a:pt x="1809213" y="14525"/>
                    </a:lnTo>
                    <a:lnTo>
                      <a:pt x="148285" y="14526"/>
                    </a:lnTo>
                    <a:lnTo>
                      <a:pt x="63334" y="14526"/>
                    </a:lnTo>
                    <a:cubicBezTo>
                      <a:pt x="35237" y="14526"/>
                      <a:pt x="12461" y="41078"/>
                      <a:pt x="12461" y="73832"/>
                    </a:cubicBezTo>
                    <a:lnTo>
                      <a:pt x="12461" y="105874"/>
                    </a:lnTo>
                    <a:lnTo>
                      <a:pt x="12461" y="105875"/>
                    </a:lnTo>
                    <a:lnTo>
                      <a:pt x="12461" y="174912"/>
                    </a:lnTo>
                    <a:lnTo>
                      <a:pt x="12461" y="226806"/>
                    </a:lnTo>
                    <a:lnTo>
                      <a:pt x="12461" y="295844"/>
                    </a:lnTo>
                    <a:lnTo>
                      <a:pt x="0" y="295844"/>
                    </a:lnTo>
                    <a:lnTo>
                      <a:pt x="0" y="226806"/>
                    </a:lnTo>
                    <a:lnTo>
                      <a:pt x="0" y="174912"/>
                    </a:lnTo>
                    <a:lnTo>
                      <a:pt x="0" y="105875"/>
                    </a:lnTo>
                    <a:lnTo>
                      <a:pt x="0" y="105874"/>
                    </a:lnTo>
                    <a:lnTo>
                      <a:pt x="0" y="73832"/>
                    </a:lnTo>
                    <a:cubicBezTo>
                      <a:pt x="0" y="43250"/>
                      <a:pt x="15950" y="17011"/>
                      <a:pt x="38682" y="5802"/>
                    </a:cubicBezTo>
                    <a:lnTo>
                      <a:pt x="52590" y="252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09EA8253-5C38-A845-AD7A-6F9B13AD1A3A}"/>
              </a:ext>
            </a:extLst>
          </p:cNvPr>
          <p:cNvGrpSpPr/>
          <p:nvPr/>
        </p:nvGrpSpPr>
        <p:grpSpPr>
          <a:xfrm>
            <a:off x="1714963" y="4874821"/>
            <a:ext cx="922048" cy="484083"/>
            <a:chOff x="1714964" y="4635799"/>
            <a:chExt cx="922048" cy="484083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0DC86CB-509C-6949-B059-3196F2D40235}"/>
                </a:ext>
              </a:extLst>
            </p:cNvPr>
            <p:cNvSpPr txBox="1"/>
            <p:nvPr/>
          </p:nvSpPr>
          <p:spPr>
            <a:xfrm>
              <a:off x="1714964" y="4812105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1A1159E8-797C-AC40-80FD-F05C7C0BDE37}"/>
                </a:ext>
              </a:extLst>
            </p:cNvPr>
            <p:cNvSpPr/>
            <p:nvPr/>
          </p:nvSpPr>
          <p:spPr>
            <a:xfrm>
              <a:off x="2115059" y="4635799"/>
              <a:ext cx="167426" cy="1674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3E3A0DB0-ED71-E143-8DCF-565C5B2CF8D5}"/>
              </a:ext>
            </a:extLst>
          </p:cNvPr>
          <p:cNvGrpSpPr/>
          <p:nvPr/>
        </p:nvGrpSpPr>
        <p:grpSpPr>
          <a:xfrm>
            <a:off x="3146118" y="4874821"/>
            <a:ext cx="922048" cy="484083"/>
            <a:chOff x="3146119" y="4635799"/>
            <a:chExt cx="922048" cy="484083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4494B4E-04C4-D845-974A-439CECFFB57D}"/>
                </a:ext>
              </a:extLst>
            </p:cNvPr>
            <p:cNvSpPr txBox="1"/>
            <p:nvPr/>
          </p:nvSpPr>
          <p:spPr>
            <a:xfrm>
              <a:off x="3146119" y="4812105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B6788593-8DE6-8743-A7C4-475D4F691F9E}"/>
                </a:ext>
              </a:extLst>
            </p:cNvPr>
            <p:cNvSpPr/>
            <p:nvPr/>
          </p:nvSpPr>
          <p:spPr>
            <a:xfrm>
              <a:off x="3519036" y="4635799"/>
              <a:ext cx="167426" cy="1674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2C1D2E31-4FD3-0347-BB81-890100406C52}"/>
              </a:ext>
            </a:extLst>
          </p:cNvPr>
          <p:cNvGrpSpPr/>
          <p:nvPr/>
        </p:nvGrpSpPr>
        <p:grpSpPr>
          <a:xfrm>
            <a:off x="6673687" y="4874821"/>
            <a:ext cx="922048" cy="484083"/>
            <a:chOff x="6673688" y="4635799"/>
            <a:chExt cx="922048" cy="484083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E1D4959-EA91-2647-8FF9-4B0BE87366D0}"/>
                </a:ext>
              </a:extLst>
            </p:cNvPr>
            <p:cNvSpPr txBox="1"/>
            <p:nvPr/>
          </p:nvSpPr>
          <p:spPr>
            <a:xfrm>
              <a:off x="6673688" y="4812105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529D5542-FBD2-D647-85B5-841D3BAFA2E4}"/>
                </a:ext>
              </a:extLst>
            </p:cNvPr>
            <p:cNvSpPr/>
            <p:nvPr/>
          </p:nvSpPr>
          <p:spPr>
            <a:xfrm>
              <a:off x="7014554" y="4635799"/>
              <a:ext cx="167426" cy="1674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CC3C4919-666A-474A-A1DA-CB92FE0360EE}"/>
              </a:ext>
            </a:extLst>
          </p:cNvPr>
          <p:cNvGrpSpPr/>
          <p:nvPr/>
        </p:nvGrpSpPr>
        <p:grpSpPr>
          <a:xfrm>
            <a:off x="7907907" y="4874821"/>
            <a:ext cx="922048" cy="484083"/>
            <a:chOff x="7907908" y="4635799"/>
            <a:chExt cx="922048" cy="484083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CB7A66F-E5DE-6C49-8780-3F03AFBB2A3D}"/>
                </a:ext>
              </a:extLst>
            </p:cNvPr>
            <p:cNvSpPr txBox="1"/>
            <p:nvPr/>
          </p:nvSpPr>
          <p:spPr>
            <a:xfrm>
              <a:off x="7907908" y="4812105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BF12FB7E-7ACB-214D-9E57-585164EF7206}"/>
                </a:ext>
              </a:extLst>
            </p:cNvPr>
            <p:cNvSpPr/>
            <p:nvPr/>
          </p:nvSpPr>
          <p:spPr>
            <a:xfrm>
              <a:off x="8285217" y="4635799"/>
              <a:ext cx="167426" cy="1674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047C4E50-B5B5-0C42-B8F9-B0FC2572083A}"/>
              </a:ext>
            </a:extLst>
          </p:cNvPr>
          <p:cNvGrpSpPr/>
          <p:nvPr/>
        </p:nvGrpSpPr>
        <p:grpSpPr>
          <a:xfrm>
            <a:off x="4658838" y="4874821"/>
            <a:ext cx="922048" cy="484083"/>
            <a:chOff x="4658839" y="4635799"/>
            <a:chExt cx="922048" cy="484083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E798BDB-FA6D-D842-A50F-8EDB2A2669E9}"/>
                </a:ext>
              </a:extLst>
            </p:cNvPr>
            <p:cNvSpPr txBox="1"/>
            <p:nvPr/>
          </p:nvSpPr>
          <p:spPr>
            <a:xfrm>
              <a:off x="4658839" y="4812105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42F55EE4-23D3-464B-BBE3-A5B479041D8E}"/>
                </a:ext>
              </a:extLst>
            </p:cNvPr>
            <p:cNvSpPr/>
            <p:nvPr/>
          </p:nvSpPr>
          <p:spPr>
            <a:xfrm>
              <a:off x="5034398" y="4635799"/>
              <a:ext cx="167426" cy="1674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BF16C069-EBA0-7540-A3A6-3B199C962EDC}"/>
              </a:ext>
            </a:extLst>
          </p:cNvPr>
          <p:cNvGrpSpPr/>
          <p:nvPr/>
        </p:nvGrpSpPr>
        <p:grpSpPr>
          <a:xfrm>
            <a:off x="9564906" y="4874821"/>
            <a:ext cx="922048" cy="484083"/>
            <a:chOff x="9564907" y="4635799"/>
            <a:chExt cx="922048" cy="484083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1A276E5-A3E9-1D47-8E23-80A3ADC3DCCB}"/>
                </a:ext>
              </a:extLst>
            </p:cNvPr>
            <p:cNvSpPr txBox="1"/>
            <p:nvPr/>
          </p:nvSpPr>
          <p:spPr>
            <a:xfrm>
              <a:off x="9564907" y="4812105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A1FB5268-E944-9542-B22A-0DD095F62379}"/>
                </a:ext>
              </a:extLst>
            </p:cNvPr>
            <p:cNvSpPr/>
            <p:nvPr/>
          </p:nvSpPr>
          <p:spPr>
            <a:xfrm>
              <a:off x="9942217" y="4635799"/>
              <a:ext cx="167426" cy="1674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9D9EBA1C-E0D8-4947-901E-05A6CD0EE888}"/>
              </a:ext>
            </a:extLst>
          </p:cNvPr>
          <p:cNvSpPr txBox="1"/>
          <p:nvPr/>
        </p:nvSpPr>
        <p:spPr>
          <a:xfrm>
            <a:off x="1732466" y="1320692"/>
            <a:ext cx="8209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请输入文本内容，以一段话的形式进行描述，尽量 保证观点传达清晰。请输入文本内容，以一段话的形式进行描述，尽量 保证观点传达清晰。请输入文本内容，以一段话的形式进行描述，尽量 保证观点传达清晰。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D01E07B-1934-4E2A-9948-BDC54EC04581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0CDCA23-213D-4166-9952-6D42A0D7AD79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占位符 9">
            <a:extLst>
              <a:ext uri="{FF2B5EF4-FFF2-40B4-BE49-F238E27FC236}">
                <a16:creationId xmlns:a16="http://schemas.microsoft.com/office/drawing/2014/main" id="{F9CA1E1E-4DBF-49B7-BBBA-3A548BFE9542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330092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8478535" y="2044702"/>
            <a:ext cx="2784999" cy="1077218"/>
            <a:chOff x="1541719" y="2349127"/>
            <a:chExt cx="2784999" cy="1077217"/>
          </a:xfrm>
        </p:grpSpPr>
        <p:sp>
          <p:nvSpPr>
            <p:cNvPr id="33" name="文本框 32"/>
            <p:cNvSpPr txBox="1"/>
            <p:nvPr/>
          </p:nvSpPr>
          <p:spPr>
            <a:xfrm>
              <a:off x="1541720" y="2349127"/>
              <a:ext cx="21337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541719" y="2687681"/>
              <a:ext cx="2784999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请输入文本内容，以一段话的形式进行描述，尽量 保证观点传达清晰。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478535" y="4457702"/>
            <a:ext cx="2784999" cy="1077218"/>
            <a:chOff x="1541719" y="2349127"/>
            <a:chExt cx="2784999" cy="1077217"/>
          </a:xfrm>
        </p:grpSpPr>
        <p:sp>
          <p:nvSpPr>
            <p:cNvPr id="36" name="文本框 35"/>
            <p:cNvSpPr txBox="1"/>
            <p:nvPr/>
          </p:nvSpPr>
          <p:spPr>
            <a:xfrm>
              <a:off x="1541720" y="2349127"/>
              <a:ext cx="21337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41719" y="2687681"/>
              <a:ext cx="2784999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请输入文本内容，以一段话的形式进行描述，尽量 保证观点传达清晰。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52635" y="2044702"/>
            <a:ext cx="2784999" cy="1077218"/>
            <a:chOff x="1541719" y="2349127"/>
            <a:chExt cx="2784999" cy="1077217"/>
          </a:xfrm>
        </p:grpSpPr>
        <p:sp>
          <p:nvSpPr>
            <p:cNvPr id="39" name="文本框 38"/>
            <p:cNvSpPr txBox="1"/>
            <p:nvPr/>
          </p:nvSpPr>
          <p:spPr>
            <a:xfrm>
              <a:off x="2192936" y="2349127"/>
              <a:ext cx="21337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19" y="2687681"/>
              <a:ext cx="2784999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请输入文本内容，以一段话的形式进行描述，尽量 保证观点传达清晰。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52635" y="4457702"/>
            <a:ext cx="2784999" cy="1077218"/>
            <a:chOff x="1541719" y="2349127"/>
            <a:chExt cx="2784999" cy="1077217"/>
          </a:xfrm>
        </p:grpSpPr>
        <p:sp>
          <p:nvSpPr>
            <p:cNvPr id="42" name="文本框 41"/>
            <p:cNvSpPr txBox="1"/>
            <p:nvPr/>
          </p:nvSpPr>
          <p:spPr>
            <a:xfrm>
              <a:off x="2192936" y="2349127"/>
              <a:ext cx="21337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1719" y="2687681"/>
              <a:ext cx="2784999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请输入文本内容，以一段话的形式进行描述，尽量 保证观点传达清晰。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56E9D68C-0CBB-4FC4-8B9E-C3B61C8E26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228" y="1191229"/>
            <a:ext cx="4475544" cy="447554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C091C0A8-4282-4FBC-ADF7-C757C8FE341D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748E9EA-422A-43DA-8AAE-BBA75602C34E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占位符 9">
            <a:extLst>
              <a:ext uri="{FF2B5EF4-FFF2-40B4-BE49-F238E27FC236}">
                <a16:creationId xmlns:a16="http://schemas.microsoft.com/office/drawing/2014/main" id="{63A7EA68-3B24-432C-8BFF-0CAA032C9BAF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397596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0ddea22a-ca9d-4f2d-81b2-a1ef12b3c3db"/>
          <p:cNvGrpSpPr>
            <a:grpSpLocks noChangeAspect="1"/>
          </p:cNvGrpSpPr>
          <p:nvPr/>
        </p:nvGrpSpPr>
        <p:grpSpPr>
          <a:xfrm>
            <a:off x="453509" y="1636459"/>
            <a:ext cx="11295259" cy="4347385"/>
            <a:chOff x="915230" y="1996198"/>
            <a:chExt cx="10337256" cy="3978664"/>
          </a:xfrm>
        </p:grpSpPr>
        <p:cxnSp>
          <p:nvCxnSpPr>
            <p:cNvPr id="8" name="íṡľíḍè-Straight Connector 2"/>
            <p:cNvCxnSpPr/>
            <p:nvPr/>
          </p:nvCxnSpPr>
          <p:spPr>
            <a:xfrm>
              <a:off x="2193975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íṡľíḍè-Straight Connector 3"/>
            <p:cNvCxnSpPr/>
            <p:nvPr/>
          </p:nvCxnSpPr>
          <p:spPr>
            <a:xfrm>
              <a:off x="3758000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íṡľíḍè-Straight Connector 4"/>
            <p:cNvCxnSpPr/>
            <p:nvPr/>
          </p:nvCxnSpPr>
          <p:spPr>
            <a:xfrm>
              <a:off x="5336681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íṡľíḍè-Straight Connector 5"/>
            <p:cNvCxnSpPr/>
            <p:nvPr/>
          </p:nvCxnSpPr>
          <p:spPr>
            <a:xfrm>
              <a:off x="6900706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íṡľíḍè-Straight Connector 6"/>
            <p:cNvCxnSpPr/>
            <p:nvPr/>
          </p:nvCxnSpPr>
          <p:spPr>
            <a:xfrm rot="10800000">
              <a:off x="10064486" y="5599125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íṡľíḍè-Straight Connector 7"/>
            <p:cNvCxnSpPr/>
            <p:nvPr/>
          </p:nvCxnSpPr>
          <p:spPr>
            <a:xfrm rot="10800000">
              <a:off x="8479161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i$liḋe-Straight Connector 8"/>
            <p:cNvCxnSpPr/>
            <p:nvPr/>
          </p:nvCxnSpPr>
          <p:spPr>
            <a:xfrm rot="10800000">
              <a:off x="915230" y="5599124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$liḋe-TextBox 10"/>
            <p:cNvSpPr txBox="1"/>
            <p:nvPr/>
          </p:nvSpPr>
          <p:spPr>
            <a:xfrm>
              <a:off x="1241054" y="433161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请输入文本内容，以一段话的形式进行描述，尽量 保证观点传达清晰。 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i$liḋe-TextBox 11"/>
            <p:cNvSpPr txBox="1"/>
            <p:nvPr/>
          </p:nvSpPr>
          <p:spPr>
            <a:xfrm>
              <a:off x="9749584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 fontScale="97500"/>
            </a:bodyPr>
            <a:lstStyle/>
            <a:p>
              <a:r>
                <a:rPr lang="en-US" sz="1200" b="1" dirty="0">
                  <a:latin typeface="+mn-lt"/>
                  <a:ea typeface="+mn-ea"/>
                  <a:cs typeface="+mn-ea"/>
                  <a:sym typeface="+mn-lt"/>
                </a:rPr>
                <a:t>2020</a:t>
              </a:r>
              <a:endParaRPr lang="id-ID" sz="12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i$liḋe-TextBox 12"/>
            <p:cNvSpPr txBox="1"/>
            <p:nvPr/>
          </p:nvSpPr>
          <p:spPr>
            <a:xfrm>
              <a:off x="8166934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 fontScale="97500"/>
            </a:bodyPr>
            <a:lstStyle/>
            <a:p>
              <a:r>
                <a:rPr lang="en-US" sz="1200" b="1" dirty="0">
                  <a:latin typeface="+mn-lt"/>
                  <a:ea typeface="+mn-ea"/>
                  <a:cs typeface="+mn-ea"/>
                  <a:sym typeface="+mn-lt"/>
                </a:rPr>
                <a:t>2018</a:t>
              </a:r>
              <a:endParaRPr lang="id-ID" sz="12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i$liḋe-TextBox 13"/>
            <p:cNvSpPr txBox="1"/>
            <p:nvPr/>
          </p:nvSpPr>
          <p:spPr>
            <a:xfrm>
              <a:off x="6612957" y="5688338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 fontScale="97500"/>
            </a:bodyPr>
            <a:lstStyle/>
            <a:p>
              <a:r>
                <a:rPr lang="id-ID" sz="1200" b="1">
                  <a:latin typeface="+mn-lt"/>
                  <a:ea typeface="+mn-ea"/>
                  <a:cs typeface="+mn-ea"/>
                  <a:sym typeface="+mn-lt"/>
                </a:rPr>
                <a:t>2015</a:t>
              </a:r>
            </a:p>
          </p:txBody>
        </p:sp>
        <p:sp>
          <p:nvSpPr>
            <p:cNvPr id="20" name="i$liḋe-TextBox 14"/>
            <p:cNvSpPr txBox="1"/>
            <p:nvPr/>
          </p:nvSpPr>
          <p:spPr>
            <a:xfrm>
              <a:off x="5049357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 fontScale="97500"/>
            </a:bodyPr>
            <a:lstStyle/>
            <a:p>
              <a:r>
                <a:rPr lang="id-ID" sz="1200" b="1">
                  <a:latin typeface="+mn-lt"/>
                  <a:ea typeface="+mn-ea"/>
                  <a:cs typeface="+mn-ea"/>
                  <a:sym typeface="+mn-lt"/>
                </a:rPr>
                <a:t>2014</a:t>
              </a:r>
            </a:p>
          </p:txBody>
        </p:sp>
        <p:sp>
          <p:nvSpPr>
            <p:cNvPr id="21" name="i$liḋe-TextBox 15"/>
            <p:cNvSpPr txBox="1"/>
            <p:nvPr/>
          </p:nvSpPr>
          <p:spPr>
            <a:xfrm>
              <a:off x="3459476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 fontScale="97500"/>
            </a:bodyPr>
            <a:lstStyle/>
            <a:p>
              <a:r>
                <a:rPr lang="id-ID" sz="1200" b="1">
                  <a:latin typeface="+mn-lt"/>
                  <a:ea typeface="+mn-ea"/>
                  <a:cs typeface="+mn-ea"/>
                  <a:sym typeface="+mn-lt"/>
                </a:rPr>
                <a:t>2013</a:t>
              </a:r>
            </a:p>
          </p:txBody>
        </p:sp>
        <p:sp>
          <p:nvSpPr>
            <p:cNvPr id="22" name="i$liḋe-TextBox 16"/>
            <p:cNvSpPr txBox="1"/>
            <p:nvPr/>
          </p:nvSpPr>
          <p:spPr>
            <a:xfrm>
              <a:off x="1886392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 fontScale="97500"/>
            </a:bodyPr>
            <a:lstStyle/>
            <a:p>
              <a:r>
                <a:rPr lang="id-ID" sz="1200" b="1">
                  <a:latin typeface="+mn-lt"/>
                  <a:ea typeface="+mn-ea"/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23" name="i$liḋe-Oval 17"/>
            <p:cNvSpPr/>
            <p:nvPr/>
          </p:nvSpPr>
          <p:spPr>
            <a:xfrm>
              <a:off x="2105864" y="5545124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i$liḋe-Oval 18"/>
            <p:cNvSpPr/>
            <p:nvPr/>
          </p:nvSpPr>
          <p:spPr>
            <a:xfrm>
              <a:off x="3666124" y="5545124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i$liḋe-Oval 19"/>
            <p:cNvSpPr/>
            <p:nvPr/>
          </p:nvSpPr>
          <p:spPr>
            <a:xfrm>
              <a:off x="5241578" y="5545124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i$liḋe-Oval 20"/>
            <p:cNvSpPr/>
            <p:nvPr/>
          </p:nvSpPr>
          <p:spPr>
            <a:xfrm>
              <a:off x="6813193" y="5545124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i$liḋe-Oval 21"/>
            <p:cNvSpPr/>
            <p:nvPr/>
          </p:nvSpPr>
          <p:spPr>
            <a:xfrm>
              <a:off x="8361270" y="5545124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i$liḋe-Oval 22"/>
            <p:cNvSpPr/>
            <p:nvPr/>
          </p:nvSpPr>
          <p:spPr>
            <a:xfrm rot="10800000">
              <a:off x="9950622" y="5545125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9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i$liḋe-Straight Connector 23"/>
            <p:cNvCxnSpPr/>
            <p:nvPr/>
          </p:nvCxnSpPr>
          <p:spPr>
            <a:xfrm flipV="1">
              <a:off x="2159864" y="5244198"/>
              <a:ext cx="0" cy="240252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i$liḋe-Straight Connector 24"/>
            <p:cNvCxnSpPr/>
            <p:nvPr/>
          </p:nvCxnSpPr>
          <p:spPr>
            <a:xfrm flipV="1">
              <a:off x="2159864" y="3880747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25"/>
            <p:cNvGrpSpPr/>
            <p:nvPr/>
          </p:nvGrpSpPr>
          <p:grpSpPr>
            <a:xfrm>
              <a:off x="1895475" y="3295650"/>
              <a:ext cx="540000" cy="540000"/>
              <a:chOff x="1895475" y="3190875"/>
              <a:chExt cx="540000" cy="540000"/>
            </a:xfrm>
          </p:grpSpPr>
          <p:sp>
            <p:nvSpPr>
              <p:cNvPr id="79" name="i$liḋe-Oval 73"/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799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i$liḋe-Freeform: Shape 74"/>
              <p:cNvSpPr/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79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3" name="i$liḋe-TextBox 27"/>
            <p:cNvSpPr txBox="1"/>
            <p:nvPr/>
          </p:nvSpPr>
          <p:spPr>
            <a:xfrm>
              <a:off x="2811253" y="3381021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请输入文本内容，以一段话的形式进行描述，尽量 保证观点传达清晰。 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4" name="i$liḋe-Straight Connector 28"/>
            <p:cNvCxnSpPr/>
            <p:nvPr/>
          </p:nvCxnSpPr>
          <p:spPr>
            <a:xfrm flipV="1">
              <a:off x="3730063" y="4380598"/>
              <a:ext cx="0" cy="1113978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i$liḋe-Straight Connector 29"/>
            <p:cNvCxnSpPr/>
            <p:nvPr/>
          </p:nvCxnSpPr>
          <p:spPr>
            <a:xfrm flipV="1">
              <a:off x="3720124" y="2585347"/>
              <a:ext cx="0" cy="647171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30"/>
            <p:cNvGrpSpPr/>
            <p:nvPr/>
          </p:nvGrpSpPr>
          <p:grpSpPr>
            <a:xfrm>
              <a:off x="3460063" y="1996198"/>
              <a:ext cx="540000" cy="540000"/>
              <a:chOff x="3450124" y="2009775"/>
              <a:chExt cx="540000" cy="540000"/>
            </a:xfrm>
          </p:grpSpPr>
          <p:sp>
            <p:nvSpPr>
              <p:cNvPr id="69" name="i$liḋe-Oval 63"/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799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70" name="Group 64"/>
              <p:cNvGrpSpPr/>
              <p:nvPr/>
            </p:nvGrpSpPr>
            <p:grpSpPr>
              <a:xfrm>
                <a:off x="3567882" y="2071852"/>
                <a:ext cx="304483" cy="415881"/>
                <a:chOff x="5772150" y="2981331"/>
                <a:chExt cx="650875" cy="888995"/>
              </a:xfrm>
              <a:solidFill>
                <a:schemeClr val="bg1"/>
              </a:solidFill>
            </p:grpSpPr>
            <p:sp>
              <p:nvSpPr>
                <p:cNvPr id="71" name="i$liḋe-Rectangle 65"/>
                <p:cNvSpPr/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i$liḋe-Rectangle 66"/>
                <p:cNvSpPr/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i$liḋe-Rectangle 67"/>
                <p:cNvSpPr/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i$liḋe-Rectangle 68"/>
                <p:cNvSpPr/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i$liḋe-Freeform: Shape 69"/>
                <p:cNvSpPr/>
                <p:nvPr/>
              </p:nvSpPr>
              <p:spPr bwMode="auto">
                <a:xfrm>
                  <a:off x="5772150" y="2981331"/>
                  <a:ext cx="650875" cy="835024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i$liḋe-Freeform: Shape 70"/>
                <p:cNvSpPr/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i$liḋe-Oval 71"/>
                <p:cNvSpPr/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i$liḋe-Freeform: Shape 72"/>
                <p:cNvSpPr/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8" name="i$liḋe-TextBox 32"/>
            <p:cNvSpPr txBox="1"/>
            <p:nvPr/>
          </p:nvSpPr>
          <p:spPr>
            <a:xfrm>
              <a:off x="4385308" y="4330394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请输入文本内容，以一段话的形式进行描述，尽量 保证观点传达清晰。 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9" name="i$liḋe-Straight Connector 33"/>
            <p:cNvCxnSpPr/>
            <p:nvPr/>
          </p:nvCxnSpPr>
          <p:spPr>
            <a:xfrm flipV="1">
              <a:off x="5304118" y="5193398"/>
              <a:ext cx="0" cy="305953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i$liḋe-Straight Connector 34"/>
            <p:cNvCxnSpPr/>
            <p:nvPr/>
          </p:nvCxnSpPr>
          <p:spPr>
            <a:xfrm flipV="1">
              <a:off x="5304118" y="3919282"/>
              <a:ext cx="0" cy="324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i$liḋe-TextBox 36"/>
            <p:cNvSpPr txBox="1"/>
            <p:nvPr/>
          </p:nvSpPr>
          <p:spPr>
            <a:xfrm>
              <a:off x="5945568" y="3375822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请输入文本内容，以一段话的形式进行描述，尽量 保证观点传达清晰。 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3" name="i$liḋe-Straight Connector 37"/>
            <p:cNvCxnSpPr/>
            <p:nvPr/>
          </p:nvCxnSpPr>
          <p:spPr>
            <a:xfrm flipV="1">
              <a:off x="6864378" y="4360278"/>
              <a:ext cx="0" cy="1131978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i$liḋe-Straight Connector 38"/>
            <p:cNvCxnSpPr/>
            <p:nvPr/>
          </p:nvCxnSpPr>
          <p:spPr>
            <a:xfrm flipV="1">
              <a:off x="6864378" y="2763028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39"/>
            <p:cNvGrpSpPr/>
            <p:nvPr/>
          </p:nvGrpSpPr>
          <p:grpSpPr>
            <a:xfrm>
              <a:off x="5039729" y="3314307"/>
              <a:ext cx="540000" cy="540000"/>
              <a:chOff x="5039729" y="3314307"/>
              <a:chExt cx="540000" cy="540000"/>
            </a:xfrm>
          </p:grpSpPr>
          <p:sp>
            <p:nvSpPr>
              <p:cNvPr id="67" name="i$liḋe-Oval 61"/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799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i$liḋe-Freeform: Shape 62"/>
              <p:cNvSpPr/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79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40"/>
            <p:cNvGrpSpPr/>
            <p:nvPr/>
          </p:nvGrpSpPr>
          <p:grpSpPr>
            <a:xfrm>
              <a:off x="6594378" y="2177931"/>
              <a:ext cx="540000" cy="540000"/>
              <a:chOff x="6594378" y="2177931"/>
              <a:chExt cx="540000" cy="540000"/>
            </a:xfrm>
          </p:grpSpPr>
          <p:sp>
            <p:nvSpPr>
              <p:cNvPr id="63" name="i$liḋe-Oval 57"/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799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4" name="Group 58"/>
              <p:cNvGrpSpPr/>
              <p:nvPr/>
            </p:nvGrpSpPr>
            <p:grpSpPr>
              <a:xfrm>
                <a:off x="6675953" y="2239846"/>
                <a:ext cx="371937" cy="351886"/>
                <a:chOff x="8493125" y="2289179"/>
                <a:chExt cx="854075" cy="808034"/>
              </a:xfrm>
              <a:solidFill>
                <a:schemeClr val="bg1"/>
              </a:solidFill>
            </p:grpSpPr>
            <p:sp>
              <p:nvSpPr>
                <p:cNvPr id="65" name="i$liḋe-Freeform: Shape 59"/>
                <p:cNvSpPr/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i$liḋe-Oval 60"/>
                <p:cNvSpPr/>
                <p:nvPr/>
              </p:nvSpPr>
              <p:spPr bwMode="auto">
                <a:xfrm>
                  <a:off x="8729663" y="2289179"/>
                  <a:ext cx="382587" cy="42703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8" name="i$liḋe-TextBox 42"/>
            <p:cNvSpPr txBox="1"/>
            <p:nvPr/>
          </p:nvSpPr>
          <p:spPr>
            <a:xfrm>
              <a:off x="7503928" y="430724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请输入文本内容，以一段话的形式进行描述，尽量 保证观点传达清晰。 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9" name="i$liḋe-Straight Connector 43"/>
            <p:cNvCxnSpPr/>
            <p:nvPr/>
          </p:nvCxnSpPr>
          <p:spPr>
            <a:xfrm flipV="1">
              <a:off x="8422738" y="5162918"/>
              <a:ext cx="0" cy="333157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i$liḋe-Straight Connector 44"/>
            <p:cNvCxnSpPr/>
            <p:nvPr/>
          </p:nvCxnSpPr>
          <p:spPr>
            <a:xfrm flipV="1">
              <a:off x="8422738" y="3856372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i$liḋe-TextBox 46"/>
            <p:cNvSpPr txBox="1"/>
            <p:nvPr/>
          </p:nvSpPr>
          <p:spPr>
            <a:xfrm>
              <a:off x="9084066" y="3214184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请输入文本内容，以一段话的形式进行描述，尽量 保证观点传达清晰。 </a:t>
              </a:r>
              <a:endParaRPr lang="en-US" altLang="zh-CN" sz="1400" dirty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3" name="i$liḋe-Straight Connector 47"/>
            <p:cNvCxnSpPr/>
            <p:nvPr/>
          </p:nvCxnSpPr>
          <p:spPr>
            <a:xfrm flipV="1">
              <a:off x="10002876" y="4146918"/>
              <a:ext cx="0" cy="1333221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i$liḋe-Straight Connector 48"/>
            <p:cNvCxnSpPr/>
            <p:nvPr/>
          </p:nvCxnSpPr>
          <p:spPr>
            <a:xfrm flipV="1">
              <a:off x="10002876" y="2570911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Group 49"/>
            <p:cNvGrpSpPr/>
            <p:nvPr/>
          </p:nvGrpSpPr>
          <p:grpSpPr>
            <a:xfrm>
              <a:off x="8158349" y="3271275"/>
              <a:ext cx="540000" cy="540000"/>
              <a:chOff x="8158349" y="3271275"/>
              <a:chExt cx="540000" cy="540000"/>
            </a:xfrm>
          </p:grpSpPr>
          <p:sp>
            <p:nvSpPr>
              <p:cNvPr id="59" name="i$liḋe-Oval 53"/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799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0" name="Group 54"/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61" name="i$liḋe-Freeform: Shape 55"/>
                <p:cNvSpPr/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i$liḋe-Freeform: Shape 56"/>
                <p:cNvSpPr/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799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6" name="Group 50"/>
            <p:cNvGrpSpPr/>
            <p:nvPr/>
          </p:nvGrpSpPr>
          <p:grpSpPr>
            <a:xfrm>
              <a:off x="9732876" y="2025570"/>
              <a:ext cx="540000" cy="540000"/>
              <a:chOff x="9732876" y="1985814"/>
              <a:chExt cx="540000" cy="540000"/>
            </a:xfrm>
          </p:grpSpPr>
          <p:sp>
            <p:nvSpPr>
              <p:cNvPr id="57" name="i$liḋe-Oval 51"/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799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i$liḋe-Freeform: Shape 52"/>
              <p:cNvSpPr/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79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0B5A7A4F-3D99-4864-B0FC-9D423F0C790D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99535DA-123D-4C7E-89FD-B4362E824173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占位符 9">
            <a:extLst>
              <a:ext uri="{FF2B5EF4-FFF2-40B4-BE49-F238E27FC236}">
                <a16:creationId xmlns:a16="http://schemas.microsoft.com/office/drawing/2014/main" id="{6F30FD1F-3C5B-4FA1-B6BC-CE248AD92F3A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314057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" grpId="0"/>
          <p:bldP spid="8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图片 259">
            <a:extLst>
              <a:ext uri="{FF2B5EF4-FFF2-40B4-BE49-F238E27FC236}">
                <a16:creationId xmlns:a16="http://schemas.microsoft.com/office/drawing/2014/main" id="{1BC32E4F-113A-4F4F-87F4-98EB0AE909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880" r="19880"/>
          <a:stretch/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3B5E221-C696-4102-8C3E-167970A5E4E6}"/>
              </a:ext>
            </a:extLst>
          </p:cNvPr>
          <p:cNvSpPr/>
          <p:nvPr/>
        </p:nvSpPr>
        <p:spPr>
          <a:xfrm>
            <a:off x="2926080" y="3169920"/>
            <a:ext cx="929640" cy="731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8F48EF-20C0-420D-8CE3-F6C430CF1D95}"/>
              </a:ext>
            </a:extLst>
          </p:cNvPr>
          <p:cNvSpPr txBox="1"/>
          <p:nvPr/>
        </p:nvSpPr>
        <p:spPr>
          <a:xfrm>
            <a:off x="3383280" y="2488779"/>
            <a:ext cx="5425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6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9958227-6A09-445A-B6DE-C6E2D9EE3C13}"/>
              </a:ext>
            </a:extLst>
          </p:cNvPr>
          <p:cNvSpPr/>
          <p:nvPr/>
        </p:nvSpPr>
        <p:spPr>
          <a:xfrm>
            <a:off x="2712720" y="3671933"/>
            <a:ext cx="6766560" cy="617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that has been specifically designed to help anyone that is stepping into the world of PowerPoint for</a:t>
            </a:r>
            <a:endParaRPr lang="zh-CN" altLang="en-US" sz="12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824375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7CEC6A3B-6EF3-49C5-8BE8-050B519F462F}"/>
              </a:ext>
            </a:extLst>
          </p:cNvPr>
          <p:cNvGrpSpPr/>
          <p:nvPr/>
        </p:nvGrpSpPr>
        <p:grpSpPr>
          <a:xfrm>
            <a:off x="1490299" y="1875914"/>
            <a:ext cx="9580829" cy="3743161"/>
            <a:chOff x="1490299" y="1875914"/>
            <a:chExt cx="9580829" cy="374316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314A824-FF24-43FE-80B9-01B5118E1121}"/>
                </a:ext>
              </a:extLst>
            </p:cNvPr>
            <p:cNvGrpSpPr/>
            <p:nvPr/>
          </p:nvGrpSpPr>
          <p:grpSpPr>
            <a:xfrm>
              <a:off x="1490299" y="1957337"/>
              <a:ext cx="855950" cy="807833"/>
              <a:chOff x="767557" y="2024844"/>
              <a:chExt cx="939882" cy="939882"/>
            </a:xfrm>
          </p:grpSpPr>
          <p:sp>
            <p:nvSpPr>
              <p:cNvPr id="3" name="Rectangle 15">
                <a:extLst>
                  <a:ext uri="{FF2B5EF4-FFF2-40B4-BE49-F238E27FC236}">
                    <a16:creationId xmlns:a16="http://schemas.microsoft.com/office/drawing/2014/main" id="{1D139554-31F9-4100-BDA0-0149D03BDF9F}"/>
                  </a:ext>
                </a:extLst>
              </p:cNvPr>
              <p:cNvSpPr/>
              <p:nvPr/>
            </p:nvSpPr>
            <p:spPr>
              <a:xfrm>
                <a:off x="767557" y="2024844"/>
                <a:ext cx="939882" cy="93988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" name="Group 30">
                <a:extLst>
                  <a:ext uri="{FF2B5EF4-FFF2-40B4-BE49-F238E27FC236}">
                    <a16:creationId xmlns:a16="http://schemas.microsoft.com/office/drawing/2014/main" id="{ACCCCD01-E2ED-4DA8-9BF8-6521F541DADE}"/>
                  </a:ext>
                </a:extLst>
              </p:cNvPr>
              <p:cNvGrpSpPr/>
              <p:nvPr/>
            </p:nvGrpSpPr>
            <p:grpSpPr>
              <a:xfrm>
                <a:off x="990821" y="2301144"/>
                <a:ext cx="493352" cy="387281"/>
                <a:chOff x="5348288" y="5818188"/>
                <a:chExt cx="1587500" cy="1246187"/>
              </a:xfrm>
            </p:grpSpPr>
            <p:sp>
              <p:nvSpPr>
                <p:cNvPr id="5" name="Freeform 31">
                  <a:extLst>
                    <a:ext uri="{FF2B5EF4-FFF2-40B4-BE49-F238E27FC236}">
                      <a16:creationId xmlns:a16="http://schemas.microsoft.com/office/drawing/2014/main" id="{DA667FB0-9C3D-437A-8BFD-B0EBA120469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48288" y="5818188"/>
                  <a:ext cx="1587500" cy="263525"/>
                </a:xfrm>
                <a:custGeom>
                  <a:avLst/>
                  <a:gdLst>
                    <a:gd name="T0" fmla="*/ 471 w 507"/>
                    <a:gd name="T1" fmla="*/ 0 h 84"/>
                    <a:gd name="T2" fmla="*/ 37 w 507"/>
                    <a:gd name="T3" fmla="*/ 0 h 84"/>
                    <a:gd name="T4" fmla="*/ 0 w 507"/>
                    <a:gd name="T5" fmla="*/ 37 h 84"/>
                    <a:gd name="T6" fmla="*/ 0 w 507"/>
                    <a:gd name="T7" fmla="*/ 84 h 84"/>
                    <a:gd name="T8" fmla="*/ 507 w 507"/>
                    <a:gd name="T9" fmla="*/ 84 h 84"/>
                    <a:gd name="T10" fmla="*/ 507 w 507"/>
                    <a:gd name="T11" fmla="*/ 37 h 84"/>
                    <a:gd name="T12" fmla="*/ 471 w 507"/>
                    <a:gd name="T13" fmla="*/ 0 h 84"/>
                    <a:gd name="T14" fmla="*/ 49 w 507"/>
                    <a:gd name="T15" fmla="*/ 59 h 84"/>
                    <a:gd name="T16" fmla="*/ 36 w 507"/>
                    <a:gd name="T17" fmla="*/ 46 h 84"/>
                    <a:gd name="T18" fmla="*/ 49 w 507"/>
                    <a:gd name="T19" fmla="*/ 33 h 84"/>
                    <a:gd name="T20" fmla="*/ 62 w 507"/>
                    <a:gd name="T21" fmla="*/ 46 h 84"/>
                    <a:gd name="T22" fmla="*/ 49 w 507"/>
                    <a:gd name="T23" fmla="*/ 59 h 84"/>
                    <a:gd name="T24" fmla="*/ 100 w 507"/>
                    <a:gd name="T25" fmla="*/ 59 h 84"/>
                    <a:gd name="T26" fmla="*/ 87 w 507"/>
                    <a:gd name="T27" fmla="*/ 46 h 84"/>
                    <a:gd name="T28" fmla="*/ 100 w 507"/>
                    <a:gd name="T29" fmla="*/ 33 h 84"/>
                    <a:gd name="T30" fmla="*/ 113 w 507"/>
                    <a:gd name="T31" fmla="*/ 46 h 84"/>
                    <a:gd name="T32" fmla="*/ 100 w 507"/>
                    <a:gd name="T33" fmla="*/ 59 h 84"/>
                    <a:gd name="T34" fmla="*/ 151 w 507"/>
                    <a:gd name="T35" fmla="*/ 59 h 84"/>
                    <a:gd name="T36" fmla="*/ 138 w 507"/>
                    <a:gd name="T37" fmla="*/ 46 h 84"/>
                    <a:gd name="T38" fmla="*/ 151 w 507"/>
                    <a:gd name="T39" fmla="*/ 33 h 84"/>
                    <a:gd name="T40" fmla="*/ 163 w 507"/>
                    <a:gd name="T41" fmla="*/ 46 h 84"/>
                    <a:gd name="T42" fmla="*/ 151 w 507"/>
                    <a:gd name="T43" fmla="*/ 5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7" h="84">
                      <a:moveTo>
                        <a:pt x="471" y="0"/>
                      </a:move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507" y="84"/>
                        <a:pt x="507" y="84"/>
                        <a:pt x="507" y="84"/>
                      </a:cubicBezTo>
                      <a:cubicBezTo>
                        <a:pt x="507" y="37"/>
                        <a:pt x="507" y="37"/>
                        <a:pt x="507" y="37"/>
                      </a:cubicBezTo>
                      <a:cubicBezTo>
                        <a:pt x="507" y="17"/>
                        <a:pt x="491" y="0"/>
                        <a:pt x="471" y="0"/>
                      </a:cubicBezTo>
                      <a:close/>
                      <a:moveTo>
                        <a:pt x="49" y="59"/>
                      </a:moveTo>
                      <a:cubicBezTo>
                        <a:pt x="42" y="59"/>
                        <a:pt x="36" y="53"/>
                        <a:pt x="36" y="46"/>
                      </a:cubicBezTo>
                      <a:cubicBezTo>
                        <a:pt x="36" y="39"/>
                        <a:pt x="42" y="33"/>
                        <a:pt x="49" y="33"/>
                      </a:cubicBezTo>
                      <a:cubicBezTo>
                        <a:pt x="56" y="33"/>
                        <a:pt x="62" y="39"/>
                        <a:pt x="62" y="46"/>
                      </a:cubicBezTo>
                      <a:cubicBezTo>
                        <a:pt x="62" y="53"/>
                        <a:pt x="56" y="59"/>
                        <a:pt x="49" y="59"/>
                      </a:cubicBezTo>
                      <a:close/>
                      <a:moveTo>
                        <a:pt x="100" y="59"/>
                      </a:moveTo>
                      <a:cubicBezTo>
                        <a:pt x="93" y="59"/>
                        <a:pt x="87" y="53"/>
                        <a:pt x="87" y="46"/>
                      </a:cubicBezTo>
                      <a:cubicBezTo>
                        <a:pt x="87" y="39"/>
                        <a:pt x="93" y="33"/>
                        <a:pt x="100" y="33"/>
                      </a:cubicBezTo>
                      <a:cubicBezTo>
                        <a:pt x="107" y="33"/>
                        <a:pt x="113" y="39"/>
                        <a:pt x="113" y="46"/>
                      </a:cubicBezTo>
                      <a:cubicBezTo>
                        <a:pt x="113" y="53"/>
                        <a:pt x="107" y="59"/>
                        <a:pt x="100" y="59"/>
                      </a:cubicBezTo>
                      <a:close/>
                      <a:moveTo>
                        <a:pt x="151" y="59"/>
                      </a:moveTo>
                      <a:cubicBezTo>
                        <a:pt x="144" y="59"/>
                        <a:pt x="138" y="53"/>
                        <a:pt x="138" y="46"/>
                      </a:cubicBezTo>
                      <a:cubicBezTo>
                        <a:pt x="138" y="39"/>
                        <a:pt x="144" y="33"/>
                        <a:pt x="151" y="33"/>
                      </a:cubicBezTo>
                      <a:cubicBezTo>
                        <a:pt x="158" y="33"/>
                        <a:pt x="163" y="39"/>
                        <a:pt x="163" y="46"/>
                      </a:cubicBezTo>
                      <a:cubicBezTo>
                        <a:pt x="163" y="53"/>
                        <a:pt x="158" y="59"/>
                        <a:pt x="151" y="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" name="Freeform 32">
                  <a:extLst>
                    <a:ext uri="{FF2B5EF4-FFF2-40B4-BE49-F238E27FC236}">
                      <a16:creationId xmlns:a16="http://schemas.microsoft.com/office/drawing/2014/main" id="{EEA2F9EA-5939-45D8-B92B-0BB93412692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48288" y="6111875"/>
                  <a:ext cx="1587500" cy="952500"/>
                </a:xfrm>
                <a:custGeom>
                  <a:avLst/>
                  <a:gdLst>
                    <a:gd name="T0" fmla="*/ 0 w 507"/>
                    <a:gd name="T1" fmla="*/ 268 h 304"/>
                    <a:gd name="T2" fmla="*/ 37 w 507"/>
                    <a:gd name="T3" fmla="*/ 304 h 304"/>
                    <a:gd name="T4" fmla="*/ 471 w 507"/>
                    <a:gd name="T5" fmla="*/ 304 h 304"/>
                    <a:gd name="T6" fmla="*/ 507 w 507"/>
                    <a:gd name="T7" fmla="*/ 268 h 304"/>
                    <a:gd name="T8" fmla="*/ 507 w 507"/>
                    <a:gd name="T9" fmla="*/ 0 h 304"/>
                    <a:gd name="T10" fmla="*/ 0 w 507"/>
                    <a:gd name="T11" fmla="*/ 0 h 304"/>
                    <a:gd name="T12" fmla="*/ 0 w 507"/>
                    <a:gd name="T13" fmla="*/ 268 h 304"/>
                    <a:gd name="T14" fmla="*/ 181 w 507"/>
                    <a:gd name="T15" fmla="*/ 200 h 304"/>
                    <a:gd name="T16" fmla="*/ 212 w 507"/>
                    <a:gd name="T17" fmla="*/ 169 h 304"/>
                    <a:gd name="T18" fmla="*/ 221 w 507"/>
                    <a:gd name="T19" fmla="*/ 89 h 304"/>
                    <a:gd name="T20" fmla="*/ 266 w 507"/>
                    <a:gd name="T21" fmla="*/ 70 h 304"/>
                    <a:gd name="T22" fmla="*/ 312 w 507"/>
                    <a:gd name="T23" fmla="*/ 89 h 304"/>
                    <a:gd name="T24" fmla="*/ 312 w 507"/>
                    <a:gd name="T25" fmla="*/ 180 h 304"/>
                    <a:gd name="T26" fmla="*/ 266 w 507"/>
                    <a:gd name="T27" fmla="*/ 199 h 304"/>
                    <a:gd name="T28" fmla="*/ 232 w 507"/>
                    <a:gd name="T29" fmla="*/ 188 h 304"/>
                    <a:gd name="T30" fmla="*/ 201 w 507"/>
                    <a:gd name="T31" fmla="*/ 220 h 304"/>
                    <a:gd name="T32" fmla="*/ 191 w 507"/>
                    <a:gd name="T33" fmla="*/ 224 h 304"/>
                    <a:gd name="T34" fmla="*/ 181 w 507"/>
                    <a:gd name="T35" fmla="*/ 220 h 304"/>
                    <a:gd name="T36" fmla="*/ 181 w 507"/>
                    <a:gd name="T37" fmla="*/ 200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07" h="304">
                      <a:moveTo>
                        <a:pt x="0" y="268"/>
                      </a:moveTo>
                      <a:cubicBezTo>
                        <a:pt x="0" y="288"/>
                        <a:pt x="17" y="304"/>
                        <a:pt x="37" y="304"/>
                      </a:cubicBezTo>
                      <a:cubicBezTo>
                        <a:pt x="471" y="304"/>
                        <a:pt x="471" y="304"/>
                        <a:pt x="471" y="304"/>
                      </a:cubicBezTo>
                      <a:cubicBezTo>
                        <a:pt x="491" y="304"/>
                        <a:pt x="507" y="288"/>
                        <a:pt x="507" y="268"/>
                      </a:cubicBezTo>
                      <a:cubicBezTo>
                        <a:pt x="507" y="0"/>
                        <a:pt x="507" y="0"/>
                        <a:pt x="50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68"/>
                      </a:lnTo>
                      <a:close/>
                      <a:moveTo>
                        <a:pt x="181" y="200"/>
                      </a:moveTo>
                      <a:cubicBezTo>
                        <a:pt x="212" y="169"/>
                        <a:pt x="212" y="169"/>
                        <a:pt x="212" y="169"/>
                      </a:cubicBezTo>
                      <a:cubicBezTo>
                        <a:pt x="196" y="144"/>
                        <a:pt x="199" y="110"/>
                        <a:pt x="221" y="89"/>
                      </a:cubicBezTo>
                      <a:cubicBezTo>
                        <a:pt x="233" y="77"/>
                        <a:pt x="249" y="70"/>
                        <a:pt x="266" y="70"/>
                      </a:cubicBezTo>
                      <a:cubicBezTo>
                        <a:pt x="283" y="70"/>
                        <a:pt x="300" y="77"/>
                        <a:pt x="312" y="89"/>
                      </a:cubicBezTo>
                      <a:cubicBezTo>
                        <a:pt x="337" y="114"/>
                        <a:pt x="337" y="155"/>
                        <a:pt x="312" y="180"/>
                      </a:cubicBezTo>
                      <a:cubicBezTo>
                        <a:pt x="300" y="192"/>
                        <a:pt x="284" y="199"/>
                        <a:pt x="266" y="199"/>
                      </a:cubicBezTo>
                      <a:cubicBezTo>
                        <a:pt x="254" y="199"/>
                        <a:pt x="242" y="195"/>
                        <a:pt x="232" y="188"/>
                      </a:cubicBezTo>
                      <a:cubicBezTo>
                        <a:pt x="201" y="220"/>
                        <a:pt x="201" y="220"/>
                        <a:pt x="201" y="220"/>
                      </a:cubicBezTo>
                      <a:cubicBezTo>
                        <a:pt x="198" y="222"/>
                        <a:pt x="194" y="224"/>
                        <a:pt x="191" y="224"/>
                      </a:cubicBezTo>
                      <a:cubicBezTo>
                        <a:pt x="187" y="224"/>
                        <a:pt x="184" y="222"/>
                        <a:pt x="181" y="220"/>
                      </a:cubicBezTo>
                      <a:cubicBezTo>
                        <a:pt x="176" y="214"/>
                        <a:pt x="176" y="205"/>
                        <a:pt x="181" y="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Freeform 33">
                  <a:extLst>
                    <a:ext uri="{FF2B5EF4-FFF2-40B4-BE49-F238E27FC236}">
                      <a16:creationId xmlns:a16="http://schemas.microsoft.com/office/drawing/2014/main" id="{81F187D7-867D-4CAF-97E1-23D74499AC08}"/>
                    </a:ext>
                  </a:extLst>
                </p:cNvPr>
                <p:cNvSpPr/>
                <p:nvPr/>
              </p:nvSpPr>
              <p:spPr bwMode="auto">
                <a:xfrm>
                  <a:off x="6040438" y="6403975"/>
                  <a:ext cx="280987" cy="255587"/>
                </a:xfrm>
                <a:custGeom>
                  <a:avLst/>
                  <a:gdLst>
                    <a:gd name="T0" fmla="*/ 45 w 90"/>
                    <a:gd name="T1" fmla="*/ 82 h 82"/>
                    <a:gd name="T2" fmla="*/ 74 w 90"/>
                    <a:gd name="T3" fmla="*/ 70 h 82"/>
                    <a:gd name="T4" fmla="*/ 74 w 90"/>
                    <a:gd name="T5" fmla="*/ 12 h 82"/>
                    <a:gd name="T6" fmla="*/ 45 w 90"/>
                    <a:gd name="T7" fmla="*/ 0 h 82"/>
                    <a:gd name="T8" fmla="*/ 16 w 90"/>
                    <a:gd name="T9" fmla="*/ 12 h 82"/>
                    <a:gd name="T10" fmla="*/ 16 w 90"/>
                    <a:gd name="T11" fmla="*/ 70 h 82"/>
                    <a:gd name="T12" fmla="*/ 45 w 90"/>
                    <a:gd name="T13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" h="82">
                      <a:moveTo>
                        <a:pt x="45" y="82"/>
                      </a:moveTo>
                      <a:cubicBezTo>
                        <a:pt x="56" y="82"/>
                        <a:pt x="67" y="78"/>
                        <a:pt x="74" y="70"/>
                      </a:cubicBezTo>
                      <a:cubicBezTo>
                        <a:pt x="90" y="54"/>
                        <a:pt x="90" y="28"/>
                        <a:pt x="74" y="12"/>
                      </a:cubicBezTo>
                      <a:cubicBezTo>
                        <a:pt x="67" y="5"/>
                        <a:pt x="56" y="0"/>
                        <a:pt x="45" y="0"/>
                      </a:cubicBezTo>
                      <a:cubicBezTo>
                        <a:pt x="34" y="0"/>
                        <a:pt x="24" y="5"/>
                        <a:pt x="16" y="12"/>
                      </a:cubicBezTo>
                      <a:cubicBezTo>
                        <a:pt x="0" y="28"/>
                        <a:pt x="0" y="54"/>
                        <a:pt x="16" y="70"/>
                      </a:cubicBezTo>
                      <a:cubicBezTo>
                        <a:pt x="24" y="78"/>
                        <a:pt x="34" y="82"/>
                        <a:pt x="45" y="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36841D5-5EAB-4755-BA22-2AC3B48638DF}"/>
                </a:ext>
              </a:extLst>
            </p:cNvPr>
            <p:cNvGrpSpPr/>
            <p:nvPr/>
          </p:nvGrpSpPr>
          <p:grpSpPr>
            <a:xfrm>
              <a:off x="1490299" y="4439681"/>
              <a:ext cx="855950" cy="807833"/>
              <a:chOff x="767557" y="4185084"/>
              <a:chExt cx="939882" cy="939882"/>
            </a:xfrm>
          </p:grpSpPr>
          <p:sp>
            <p:nvSpPr>
              <p:cNvPr id="9" name="Rectangle 10">
                <a:extLst>
                  <a:ext uri="{FF2B5EF4-FFF2-40B4-BE49-F238E27FC236}">
                    <a16:creationId xmlns:a16="http://schemas.microsoft.com/office/drawing/2014/main" id="{6485924F-DB6F-43C2-A324-AD04D8645293}"/>
                  </a:ext>
                </a:extLst>
              </p:cNvPr>
              <p:cNvSpPr/>
              <p:nvPr/>
            </p:nvSpPr>
            <p:spPr>
              <a:xfrm>
                <a:off x="767557" y="4185084"/>
                <a:ext cx="939882" cy="93988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0" name="Group 34">
                <a:extLst>
                  <a:ext uri="{FF2B5EF4-FFF2-40B4-BE49-F238E27FC236}">
                    <a16:creationId xmlns:a16="http://schemas.microsoft.com/office/drawing/2014/main" id="{9919D0EE-67FA-4CB5-AF49-E6480E8A4C2D}"/>
                  </a:ext>
                </a:extLst>
              </p:cNvPr>
              <p:cNvGrpSpPr/>
              <p:nvPr/>
            </p:nvGrpSpPr>
            <p:grpSpPr>
              <a:xfrm>
                <a:off x="990821" y="4461384"/>
                <a:ext cx="493352" cy="387281"/>
                <a:chOff x="8366125" y="5818188"/>
                <a:chExt cx="1587500" cy="1246187"/>
              </a:xfrm>
            </p:grpSpPr>
            <p:sp>
              <p:nvSpPr>
                <p:cNvPr id="11" name="Freeform 35">
                  <a:extLst>
                    <a:ext uri="{FF2B5EF4-FFF2-40B4-BE49-F238E27FC236}">
                      <a16:creationId xmlns:a16="http://schemas.microsoft.com/office/drawing/2014/main" id="{DD0B9E2A-F759-4638-8E31-72D385442F7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366125" y="5818188"/>
                  <a:ext cx="1587500" cy="263525"/>
                </a:xfrm>
                <a:custGeom>
                  <a:avLst/>
                  <a:gdLst>
                    <a:gd name="T0" fmla="*/ 471 w 507"/>
                    <a:gd name="T1" fmla="*/ 0 h 84"/>
                    <a:gd name="T2" fmla="*/ 36 w 507"/>
                    <a:gd name="T3" fmla="*/ 0 h 84"/>
                    <a:gd name="T4" fmla="*/ 0 w 507"/>
                    <a:gd name="T5" fmla="*/ 37 h 84"/>
                    <a:gd name="T6" fmla="*/ 0 w 507"/>
                    <a:gd name="T7" fmla="*/ 84 h 84"/>
                    <a:gd name="T8" fmla="*/ 507 w 507"/>
                    <a:gd name="T9" fmla="*/ 84 h 84"/>
                    <a:gd name="T10" fmla="*/ 507 w 507"/>
                    <a:gd name="T11" fmla="*/ 37 h 84"/>
                    <a:gd name="T12" fmla="*/ 471 w 507"/>
                    <a:gd name="T13" fmla="*/ 0 h 84"/>
                    <a:gd name="T14" fmla="*/ 49 w 507"/>
                    <a:gd name="T15" fmla="*/ 59 h 84"/>
                    <a:gd name="T16" fmla="*/ 36 w 507"/>
                    <a:gd name="T17" fmla="*/ 46 h 84"/>
                    <a:gd name="T18" fmla="*/ 49 w 507"/>
                    <a:gd name="T19" fmla="*/ 33 h 84"/>
                    <a:gd name="T20" fmla="*/ 62 w 507"/>
                    <a:gd name="T21" fmla="*/ 46 h 84"/>
                    <a:gd name="T22" fmla="*/ 49 w 507"/>
                    <a:gd name="T23" fmla="*/ 59 h 84"/>
                    <a:gd name="T24" fmla="*/ 100 w 507"/>
                    <a:gd name="T25" fmla="*/ 59 h 84"/>
                    <a:gd name="T26" fmla="*/ 87 w 507"/>
                    <a:gd name="T27" fmla="*/ 46 h 84"/>
                    <a:gd name="T28" fmla="*/ 100 w 507"/>
                    <a:gd name="T29" fmla="*/ 33 h 84"/>
                    <a:gd name="T30" fmla="*/ 112 w 507"/>
                    <a:gd name="T31" fmla="*/ 46 h 84"/>
                    <a:gd name="T32" fmla="*/ 100 w 507"/>
                    <a:gd name="T33" fmla="*/ 59 h 84"/>
                    <a:gd name="T34" fmla="*/ 150 w 507"/>
                    <a:gd name="T35" fmla="*/ 59 h 84"/>
                    <a:gd name="T36" fmla="*/ 138 w 507"/>
                    <a:gd name="T37" fmla="*/ 46 h 84"/>
                    <a:gd name="T38" fmla="*/ 150 w 507"/>
                    <a:gd name="T39" fmla="*/ 33 h 84"/>
                    <a:gd name="T40" fmla="*/ 163 w 507"/>
                    <a:gd name="T41" fmla="*/ 46 h 84"/>
                    <a:gd name="T42" fmla="*/ 150 w 507"/>
                    <a:gd name="T43" fmla="*/ 5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7" h="84">
                      <a:moveTo>
                        <a:pt x="471" y="0"/>
                      </a:move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16" y="0"/>
                        <a:pt x="0" y="17"/>
                        <a:pt x="0" y="37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507" y="84"/>
                        <a:pt x="507" y="84"/>
                        <a:pt x="507" y="84"/>
                      </a:cubicBezTo>
                      <a:cubicBezTo>
                        <a:pt x="507" y="37"/>
                        <a:pt x="507" y="37"/>
                        <a:pt x="507" y="37"/>
                      </a:cubicBezTo>
                      <a:cubicBezTo>
                        <a:pt x="507" y="17"/>
                        <a:pt x="491" y="0"/>
                        <a:pt x="471" y="0"/>
                      </a:cubicBezTo>
                      <a:close/>
                      <a:moveTo>
                        <a:pt x="49" y="59"/>
                      </a:moveTo>
                      <a:cubicBezTo>
                        <a:pt x="42" y="59"/>
                        <a:pt x="36" y="53"/>
                        <a:pt x="36" y="46"/>
                      </a:cubicBezTo>
                      <a:cubicBezTo>
                        <a:pt x="36" y="39"/>
                        <a:pt x="42" y="33"/>
                        <a:pt x="49" y="33"/>
                      </a:cubicBezTo>
                      <a:cubicBezTo>
                        <a:pt x="56" y="33"/>
                        <a:pt x="62" y="39"/>
                        <a:pt x="62" y="46"/>
                      </a:cubicBezTo>
                      <a:cubicBezTo>
                        <a:pt x="62" y="53"/>
                        <a:pt x="56" y="59"/>
                        <a:pt x="49" y="59"/>
                      </a:cubicBezTo>
                      <a:close/>
                      <a:moveTo>
                        <a:pt x="100" y="59"/>
                      </a:moveTo>
                      <a:cubicBezTo>
                        <a:pt x="93" y="59"/>
                        <a:pt x="87" y="53"/>
                        <a:pt x="87" y="46"/>
                      </a:cubicBezTo>
                      <a:cubicBezTo>
                        <a:pt x="87" y="39"/>
                        <a:pt x="93" y="33"/>
                        <a:pt x="100" y="33"/>
                      </a:cubicBezTo>
                      <a:cubicBezTo>
                        <a:pt x="107" y="33"/>
                        <a:pt x="112" y="39"/>
                        <a:pt x="112" y="46"/>
                      </a:cubicBezTo>
                      <a:cubicBezTo>
                        <a:pt x="112" y="53"/>
                        <a:pt x="107" y="59"/>
                        <a:pt x="100" y="59"/>
                      </a:cubicBezTo>
                      <a:close/>
                      <a:moveTo>
                        <a:pt x="150" y="59"/>
                      </a:moveTo>
                      <a:cubicBezTo>
                        <a:pt x="143" y="59"/>
                        <a:pt x="138" y="53"/>
                        <a:pt x="138" y="46"/>
                      </a:cubicBezTo>
                      <a:cubicBezTo>
                        <a:pt x="138" y="39"/>
                        <a:pt x="143" y="33"/>
                        <a:pt x="150" y="33"/>
                      </a:cubicBezTo>
                      <a:cubicBezTo>
                        <a:pt x="157" y="33"/>
                        <a:pt x="163" y="39"/>
                        <a:pt x="163" y="46"/>
                      </a:cubicBezTo>
                      <a:cubicBezTo>
                        <a:pt x="163" y="53"/>
                        <a:pt x="157" y="59"/>
                        <a:pt x="150" y="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14">
                  <a:extLst>
                    <a:ext uri="{FF2B5EF4-FFF2-40B4-BE49-F238E27FC236}">
                      <a16:creationId xmlns:a16="http://schemas.microsoft.com/office/drawing/2014/main" id="{195793DC-CADB-4795-810D-C063B2871B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366125" y="6111875"/>
                  <a:ext cx="1587500" cy="952500"/>
                </a:xfrm>
                <a:custGeom>
                  <a:avLst/>
                  <a:gdLst>
                    <a:gd name="T0" fmla="*/ 0 w 507"/>
                    <a:gd name="T1" fmla="*/ 268 h 304"/>
                    <a:gd name="T2" fmla="*/ 36 w 507"/>
                    <a:gd name="T3" fmla="*/ 304 h 304"/>
                    <a:gd name="T4" fmla="*/ 471 w 507"/>
                    <a:gd name="T5" fmla="*/ 304 h 304"/>
                    <a:gd name="T6" fmla="*/ 507 w 507"/>
                    <a:gd name="T7" fmla="*/ 268 h 304"/>
                    <a:gd name="T8" fmla="*/ 507 w 507"/>
                    <a:gd name="T9" fmla="*/ 0 h 304"/>
                    <a:gd name="T10" fmla="*/ 0 w 507"/>
                    <a:gd name="T11" fmla="*/ 0 h 304"/>
                    <a:gd name="T12" fmla="*/ 0 w 507"/>
                    <a:gd name="T13" fmla="*/ 268 h 304"/>
                    <a:gd name="T14" fmla="*/ 299 w 507"/>
                    <a:gd name="T15" fmla="*/ 54 h 304"/>
                    <a:gd name="T16" fmla="*/ 432 w 507"/>
                    <a:gd name="T17" fmla="*/ 54 h 304"/>
                    <a:gd name="T18" fmla="*/ 432 w 507"/>
                    <a:gd name="T19" fmla="*/ 184 h 304"/>
                    <a:gd name="T20" fmla="*/ 299 w 507"/>
                    <a:gd name="T21" fmla="*/ 184 h 304"/>
                    <a:gd name="T22" fmla="*/ 299 w 507"/>
                    <a:gd name="T23" fmla="*/ 54 h 304"/>
                    <a:gd name="T24" fmla="*/ 75 w 507"/>
                    <a:gd name="T25" fmla="*/ 54 h 304"/>
                    <a:gd name="T26" fmla="*/ 259 w 507"/>
                    <a:gd name="T27" fmla="*/ 54 h 304"/>
                    <a:gd name="T28" fmla="*/ 259 w 507"/>
                    <a:gd name="T29" fmla="*/ 75 h 304"/>
                    <a:gd name="T30" fmla="*/ 75 w 507"/>
                    <a:gd name="T31" fmla="*/ 75 h 304"/>
                    <a:gd name="T32" fmla="*/ 75 w 507"/>
                    <a:gd name="T33" fmla="*/ 54 h 304"/>
                    <a:gd name="T34" fmla="*/ 75 w 507"/>
                    <a:gd name="T35" fmla="*/ 109 h 304"/>
                    <a:gd name="T36" fmla="*/ 259 w 507"/>
                    <a:gd name="T37" fmla="*/ 109 h 304"/>
                    <a:gd name="T38" fmla="*/ 259 w 507"/>
                    <a:gd name="T39" fmla="*/ 130 h 304"/>
                    <a:gd name="T40" fmla="*/ 75 w 507"/>
                    <a:gd name="T41" fmla="*/ 130 h 304"/>
                    <a:gd name="T42" fmla="*/ 75 w 507"/>
                    <a:gd name="T43" fmla="*/ 109 h 304"/>
                    <a:gd name="T44" fmla="*/ 75 w 507"/>
                    <a:gd name="T45" fmla="*/ 163 h 304"/>
                    <a:gd name="T46" fmla="*/ 259 w 507"/>
                    <a:gd name="T47" fmla="*/ 163 h 304"/>
                    <a:gd name="T48" fmla="*/ 259 w 507"/>
                    <a:gd name="T49" fmla="*/ 184 h 304"/>
                    <a:gd name="T50" fmla="*/ 75 w 507"/>
                    <a:gd name="T51" fmla="*/ 184 h 304"/>
                    <a:gd name="T52" fmla="*/ 75 w 507"/>
                    <a:gd name="T53" fmla="*/ 163 h 304"/>
                    <a:gd name="T54" fmla="*/ 75 w 507"/>
                    <a:gd name="T55" fmla="*/ 217 h 304"/>
                    <a:gd name="T56" fmla="*/ 432 w 507"/>
                    <a:gd name="T57" fmla="*/ 217 h 304"/>
                    <a:gd name="T58" fmla="*/ 432 w 507"/>
                    <a:gd name="T59" fmla="*/ 238 h 304"/>
                    <a:gd name="T60" fmla="*/ 75 w 507"/>
                    <a:gd name="T61" fmla="*/ 238 h 304"/>
                    <a:gd name="T62" fmla="*/ 75 w 507"/>
                    <a:gd name="T63" fmla="*/ 217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07" h="304">
                      <a:moveTo>
                        <a:pt x="0" y="268"/>
                      </a:moveTo>
                      <a:cubicBezTo>
                        <a:pt x="0" y="288"/>
                        <a:pt x="16" y="304"/>
                        <a:pt x="36" y="304"/>
                      </a:cubicBezTo>
                      <a:cubicBezTo>
                        <a:pt x="471" y="304"/>
                        <a:pt x="471" y="304"/>
                        <a:pt x="471" y="304"/>
                      </a:cubicBezTo>
                      <a:cubicBezTo>
                        <a:pt x="491" y="304"/>
                        <a:pt x="507" y="288"/>
                        <a:pt x="507" y="268"/>
                      </a:cubicBezTo>
                      <a:cubicBezTo>
                        <a:pt x="507" y="0"/>
                        <a:pt x="507" y="0"/>
                        <a:pt x="50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68"/>
                      </a:lnTo>
                      <a:close/>
                      <a:moveTo>
                        <a:pt x="299" y="54"/>
                      </a:moveTo>
                      <a:cubicBezTo>
                        <a:pt x="432" y="54"/>
                        <a:pt x="432" y="54"/>
                        <a:pt x="432" y="54"/>
                      </a:cubicBezTo>
                      <a:cubicBezTo>
                        <a:pt x="432" y="184"/>
                        <a:pt x="432" y="184"/>
                        <a:pt x="432" y="184"/>
                      </a:cubicBezTo>
                      <a:cubicBezTo>
                        <a:pt x="299" y="184"/>
                        <a:pt x="299" y="184"/>
                        <a:pt x="299" y="184"/>
                      </a:cubicBezTo>
                      <a:lnTo>
                        <a:pt x="299" y="54"/>
                      </a:lnTo>
                      <a:close/>
                      <a:moveTo>
                        <a:pt x="75" y="54"/>
                      </a:moveTo>
                      <a:cubicBezTo>
                        <a:pt x="259" y="54"/>
                        <a:pt x="259" y="54"/>
                        <a:pt x="259" y="54"/>
                      </a:cubicBezTo>
                      <a:cubicBezTo>
                        <a:pt x="259" y="75"/>
                        <a:pt x="259" y="75"/>
                        <a:pt x="259" y="75"/>
                      </a:cubicBezTo>
                      <a:cubicBezTo>
                        <a:pt x="75" y="75"/>
                        <a:pt x="75" y="75"/>
                        <a:pt x="75" y="75"/>
                      </a:cubicBezTo>
                      <a:lnTo>
                        <a:pt x="75" y="54"/>
                      </a:lnTo>
                      <a:close/>
                      <a:moveTo>
                        <a:pt x="75" y="109"/>
                      </a:moveTo>
                      <a:cubicBezTo>
                        <a:pt x="259" y="109"/>
                        <a:pt x="259" y="109"/>
                        <a:pt x="259" y="109"/>
                      </a:cubicBezTo>
                      <a:cubicBezTo>
                        <a:pt x="259" y="130"/>
                        <a:pt x="259" y="130"/>
                        <a:pt x="259" y="130"/>
                      </a:cubicBezTo>
                      <a:cubicBezTo>
                        <a:pt x="75" y="130"/>
                        <a:pt x="75" y="130"/>
                        <a:pt x="75" y="130"/>
                      </a:cubicBezTo>
                      <a:lnTo>
                        <a:pt x="75" y="109"/>
                      </a:lnTo>
                      <a:close/>
                      <a:moveTo>
                        <a:pt x="75" y="163"/>
                      </a:moveTo>
                      <a:cubicBezTo>
                        <a:pt x="259" y="163"/>
                        <a:pt x="259" y="163"/>
                        <a:pt x="259" y="163"/>
                      </a:cubicBezTo>
                      <a:cubicBezTo>
                        <a:pt x="259" y="184"/>
                        <a:pt x="259" y="184"/>
                        <a:pt x="259" y="184"/>
                      </a:cubicBezTo>
                      <a:cubicBezTo>
                        <a:pt x="75" y="184"/>
                        <a:pt x="75" y="184"/>
                        <a:pt x="75" y="184"/>
                      </a:cubicBezTo>
                      <a:lnTo>
                        <a:pt x="75" y="163"/>
                      </a:lnTo>
                      <a:close/>
                      <a:moveTo>
                        <a:pt x="75" y="217"/>
                      </a:moveTo>
                      <a:cubicBezTo>
                        <a:pt x="432" y="217"/>
                        <a:pt x="432" y="217"/>
                        <a:pt x="432" y="217"/>
                      </a:cubicBezTo>
                      <a:cubicBezTo>
                        <a:pt x="432" y="238"/>
                        <a:pt x="432" y="238"/>
                        <a:pt x="432" y="238"/>
                      </a:cubicBezTo>
                      <a:cubicBezTo>
                        <a:pt x="75" y="238"/>
                        <a:pt x="75" y="238"/>
                        <a:pt x="75" y="238"/>
                      </a:cubicBezTo>
                      <a:lnTo>
                        <a:pt x="75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8B33050-CA94-47AB-A9D0-F20B7A7DCF29}"/>
                </a:ext>
              </a:extLst>
            </p:cNvPr>
            <p:cNvGrpSpPr/>
            <p:nvPr/>
          </p:nvGrpSpPr>
          <p:grpSpPr>
            <a:xfrm>
              <a:off x="4965778" y="1957337"/>
              <a:ext cx="855950" cy="807833"/>
              <a:chOff x="4583832" y="2024844"/>
              <a:chExt cx="939882" cy="939882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0FF1A449-3A2D-4718-9C2A-B11A9EB798E6}"/>
                  </a:ext>
                </a:extLst>
              </p:cNvPr>
              <p:cNvSpPr/>
              <p:nvPr/>
            </p:nvSpPr>
            <p:spPr>
              <a:xfrm>
                <a:off x="4583832" y="2024844"/>
                <a:ext cx="939882" cy="93988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5" name="Group 37">
                <a:extLst>
                  <a:ext uri="{FF2B5EF4-FFF2-40B4-BE49-F238E27FC236}">
                    <a16:creationId xmlns:a16="http://schemas.microsoft.com/office/drawing/2014/main" id="{77FFF5A1-96B6-4C6B-A047-6CE6141C33B0}"/>
                  </a:ext>
                </a:extLst>
              </p:cNvPr>
              <p:cNvGrpSpPr/>
              <p:nvPr/>
            </p:nvGrpSpPr>
            <p:grpSpPr>
              <a:xfrm>
                <a:off x="4807097" y="2301144"/>
                <a:ext cx="493352" cy="387281"/>
                <a:chOff x="11385550" y="5818188"/>
                <a:chExt cx="1587500" cy="1246187"/>
              </a:xfrm>
            </p:grpSpPr>
            <p:sp>
              <p:nvSpPr>
                <p:cNvPr id="16" name="Freeform 15">
                  <a:extLst>
                    <a:ext uri="{FF2B5EF4-FFF2-40B4-BE49-F238E27FC236}">
                      <a16:creationId xmlns:a16="http://schemas.microsoft.com/office/drawing/2014/main" id="{7EA7D19B-16D8-4194-B84B-49D5C97712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385550" y="5818188"/>
                  <a:ext cx="1587500" cy="263525"/>
                </a:xfrm>
                <a:custGeom>
                  <a:avLst/>
                  <a:gdLst>
                    <a:gd name="T0" fmla="*/ 470 w 507"/>
                    <a:gd name="T1" fmla="*/ 0 h 84"/>
                    <a:gd name="T2" fmla="*/ 36 w 507"/>
                    <a:gd name="T3" fmla="*/ 0 h 84"/>
                    <a:gd name="T4" fmla="*/ 0 w 507"/>
                    <a:gd name="T5" fmla="*/ 37 h 84"/>
                    <a:gd name="T6" fmla="*/ 0 w 507"/>
                    <a:gd name="T7" fmla="*/ 84 h 84"/>
                    <a:gd name="T8" fmla="*/ 507 w 507"/>
                    <a:gd name="T9" fmla="*/ 84 h 84"/>
                    <a:gd name="T10" fmla="*/ 507 w 507"/>
                    <a:gd name="T11" fmla="*/ 37 h 84"/>
                    <a:gd name="T12" fmla="*/ 470 w 507"/>
                    <a:gd name="T13" fmla="*/ 0 h 84"/>
                    <a:gd name="T14" fmla="*/ 49 w 507"/>
                    <a:gd name="T15" fmla="*/ 59 h 84"/>
                    <a:gd name="T16" fmla="*/ 36 w 507"/>
                    <a:gd name="T17" fmla="*/ 46 h 84"/>
                    <a:gd name="T18" fmla="*/ 49 w 507"/>
                    <a:gd name="T19" fmla="*/ 33 h 84"/>
                    <a:gd name="T20" fmla="*/ 61 w 507"/>
                    <a:gd name="T21" fmla="*/ 46 h 84"/>
                    <a:gd name="T22" fmla="*/ 49 w 507"/>
                    <a:gd name="T23" fmla="*/ 59 h 84"/>
                    <a:gd name="T24" fmla="*/ 99 w 507"/>
                    <a:gd name="T25" fmla="*/ 59 h 84"/>
                    <a:gd name="T26" fmla="*/ 87 w 507"/>
                    <a:gd name="T27" fmla="*/ 46 h 84"/>
                    <a:gd name="T28" fmla="*/ 99 w 507"/>
                    <a:gd name="T29" fmla="*/ 33 h 84"/>
                    <a:gd name="T30" fmla="*/ 112 w 507"/>
                    <a:gd name="T31" fmla="*/ 46 h 84"/>
                    <a:gd name="T32" fmla="*/ 99 w 507"/>
                    <a:gd name="T33" fmla="*/ 59 h 84"/>
                    <a:gd name="T34" fmla="*/ 150 w 507"/>
                    <a:gd name="T35" fmla="*/ 59 h 84"/>
                    <a:gd name="T36" fmla="*/ 137 w 507"/>
                    <a:gd name="T37" fmla="*/ 46 h 84"/>
                    <a:gd name="T38" fmla="*/ 150 w 507"/>
                    <a:gd name="T39" fmla="*/ 33 h 84"/>
                    <a:gd name="T40" fmla="*/ 163 w 507"/>
                    <a:gd name="T41" fmla="*/ 46 h 84"/>
                    <a:gd name="T42" fmla="*/ 150 w 507"/>
                    <a:gd name="T43" fmla="*/ 5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7" h="84">
                      <a:moveTo>
                        <a:pt x="470" y="0"/>
                      </a:move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16" y="0"/>
                        <a:pt x="0" y="17"/>
                        <a:pt x="0" y="37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507" y="84"/>
                        <a:pt x="507" y="84"/>
                        <a:pt x="507" y="84"/>
                      </a:cubicBezTo>
                      <a:cubicBezTo>
                        <a:pt x="507" y="37"/>
                        <a:pt x="507" y="37"/>
                        <a:pt x="507" y="37"/>
                      </a:cubicBezTo>
                      <a:cubicBezTo>
                        <a:pt x="507" y="17"/>
                        <a:pt x="490" y="0"/>
                        <a:pt x="470" y="0"/>
                      </a:cubicBezTo>
                      <a:close/>
                      <a:moveTo>
                        <a:pt x="49" y="59"/>
                      </a:moveTo>
                      <a:cubicBezTo>
                        <a:pt x="42" y="59"/>
                        <a:pt x="36" y="53"/>
                        <a:pt x="36" y="46"/>
                      </a:cubicBezTo>
                      <a:cubicBezTo>
                        <a:pt x="36" y="39"/>
                        <a:pt x="42" y="33"/>
                        <a:pt x="49" y="33"/>
                      </a:cubicBezTo>
                      <a:cubicBezTo>
                        <a:pt x="56" y="33"/>
                        <a:pt x="61" y="39"/>
                        <a:pt x="61" y="46"/>
                      </a:cubicBezTo>
                      <a:cubicBezTo>
                        <a:pt x="61" y="53"/>
                        <a:pt x="56" y="59"/>
                        <a:pt x="49" y="59"/>
                      </a:cubicBezTo>
                      <a:close/>
                      <a:moveTo>
                        <a:pt x="99" y="59"/>
                      </a:moveTo>
                      <a:cubicBezTo>
                        <a:pt x="92" y="59"/>
                        <a:pt x="87" y="53"/>
                        <a:pt x="87" y="46"/>
                      </a:cubicBezTo>
                      <a:cubicBezTo>
                        <a:pt x="87" y="39"/>
                        <a:pt x="92" y="33"/>
                        <a:pt x="99" y="33"/>
                      </a:cubicBezTo>
                      <a:cubicBezTo>
                        <a:pt x="106" y="33"/>
                        <a:pt x="112" y="39"/>
                        <a:pt x="112" y="46"/>
                      </a:cubicBezTo>
                      <a:cubicBezTo>
                        <a:pt x="112" y="53"/>
                        <a:pt x="106" y="59"/>
                        <a:pt x="99" y="59"/>
                      </a:cubicBezTo>
                      <a:close/>
                      <a:moveTo>
                        <a:pt x="150" y="59"/>
                      </a:moveTo>
                      <a:cubicBezTo>
                        <a:pt x="143" y="59"/>
                        <a:pt x="137" y="53"/>
                        <a:pt x="137" y="46"/>
                      </a:cubicBezTo>
                      <a:cubicBezTo>
                        <a:pt x="137" y="39"/>
                        <a:pt x="143" y="33"/>
                        <a:pt x="150" y="33"/>
                      </a:cubicBezTo>
                      <a:cubicBezTo>
                        <a:pt x="157" y="33"/>
                        <a:pt x="163" y="39"/>
                        <a:pt x="163" y="46"/>
                      </a:cubicBezTo>
                      <a:cubicBezTo>
                        <a:pt x="163" y="53"/>
                        <a:pt x="157" y="59"/>
                        <a:pt x="150" y="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6">
                  <a:extLst>
                    <a:ext uri="{FF2B5EF4-FFF2-40B4-BE49-F238E27FC236}">
                      <a16:creationId xmlns:a16="http://schemas.microsoft.com/office/drawing/2014/main" id="{E9EE02E8-2DD0-4260-A931-F3F5BBA192B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385550" y="6111875"/>
                  <a:ext cx="1587500" cy="952500"/>
                </a:xfrm>
                <a:custGeom>
                  <a:avLst/>
                  <a:gdLst>
                    <a:gd name="T0" fmla="*/ 0 w 507"/>
                    <a:gd name="T1" fmla="*/ 268 h 304"/>
                    <a:gd name="T2" fmla="*/ 36 w 507"/>
                    <a:gd name="T3" fmla="*/ 304 h 304"/>
                    <a:gd name="T4" fmla="*/ 470 w 507"/>
                    <a:gd name="T5" fmla="*/ 304 h 304"/>
                    <a:gd name="T6" fmla="*/ 507 w 507"/>
                    <a:gd name="T7" fmla="*/ 268 h 304"/>
                    <a:gd name="T8" fmla="*/ 507 w 507"/>
                    <a:gd name="T9" fmla="*/ 0 h 304"/>
                    <a:gd name="T10" fmla="*/ 0 w 507"/>
                    <a:gd name="T11" fmla="*/ 0 h 304"/>
                    <a:gd name="T12" fmla="*/ 0 w 507"/>
                    <a:gd name="T13" fmla="*/ 268 h 304"/>
                    <a:gd name="T14" fmla="*/ 161 w 507"/>
                    <a:gd name="T15" fmla="*/ 136 h 304"/>
                    <a:gd name="T16" fmla="*/ 166 w 507"/>
                    <a:gd name="T17" fmla="*/ 131 h 304"/>
                    <a:gd name="T18" fmla="*/ 169 w 507"/>
                    <a:gd name="T19" fmla="*/ 131 h 304"/>
                    <a:gd name="T20" fmla="*/ 179 w 507"/>
                    <a:gd name="T21" fmla="*/ 108 h 304"/>
                    <a:gd name="T22" fmla="*/ 177 w 507"/>
                    <a:gd name="T23" fmla="*/ 106 h 304"/>
                    <a:gd name="T24" fmla="*/ 177 w 507"/>
                    <a:gd name="T25" fmla="*/ 98 h 304"/>
                    <a:gd name="T26" fmla="*/ 200 w 507"/>
                    <a:gd name="T27" fmla="*/ 75 h 304"/>
                    <a:gd name="T28" fmla="*/ 207 w 507"/>
                    <a:gd name="T29" fmla="*/ 75 h 304"/>
                    <a:gd name="T30" fmla="*/ 209 w 507"/>
                    <a:gd name="T31" fmla="*/ 77 h 304"/>
                    <a:gd name="T32" fmla="*/ 232 w 507"/>
                    <a:gd name="T33" fmla="*/ 68 h 304"/>
                    <a:gd name="T34" fmla="*/ 232 w 507"/>
                    <a:gd name="T35" fmla="*/ 65 h 304"/>
                    <a:gd name="T36" fmla="*/ 237 w 507"/>
                    <a:gd name="T37" fmla="*/ 60 h 304"/>
                    <a:gd name="T38" fmla="*/ 269 w 507"/>
                    <a:gd name="T39" fmla="*/ 60 h 304"/>
                    <a:gd name="T40" fmla="*/ 275 w 507"/>
                    <a:gd name="T41" fmla="*/ 65 h 304"/>
                    <a:gd name="T42" fmla="*/ 275 w 507"/>
                    <a:gd name="T43" fmla="*/ 68 h 304"/>
                    <a:gd name="T44" fmla="*/ 297 w 507"/>
                    <a:gd name="T45" fmla="*/ 77 h 304"/>
                    <a:gd name="T46" fmla="*/ 299 w 507"/>
                    <a:gd name="T47" fmla="*/ 75 h 304"/>
                    <a:gd name="T48" fmla="*/ 307 w 507"/>
                    <a:gd name="T49" fmla="*/ 75 h 304"/>
                    <a:gd name="T50" fmla="*/ 330 w 507"/>
                    <a:gd name="T51" fmla="*/ 98 h 304"/>
                    <a:gd name="T52" fmla="*/ 330 w 507"/>
                    <a:gd name="T53" fmla="*/ 106 h 304"/>
                    <a:gd name="T54" fmla="*/ 328 w 507"/>
                    <a:gd name="T55" fmla="*/ 108 h 304"/>
                    <a:gd name="T56" fmla="*/ 337 w 507"/>
                    <a:gd name="T57" fmla="*/ 131 h 304"/>
                    <a:gd name="T58" fmla="*/ 340 w 507"/>
                    <a:gd name="T59" fmla="*/ 131 h 304"/>
                    <a:gd name="T60" fmla="*/ 345 w 507"/>
                    <a:gd name="T61" fmla="*/ 136 h 304"/>
                    <a:gd name="T62" fmla="*/ 345 w 507"/>
                    <a:gd name="T63" fmla="*/ 168 h 304"/>
                    <a:gd name="T64" fmla="*/ 340 w 507"/>
                    <a:gd name="T65" fmla="*/ 173 h 304"/>
                    <a:gd name="T66" fmla="*/ 337 w 507"/>
                    <a:gd name="T67" fmla="*/ 173 h 304"/>
                    <a:gd name="T68" fmla="*/ 328 w 507"/>
                    <a:gd name="T69" fmla="*/ 196 h 304"/>
                    <a:gd name="T70" fmla="*/ 330 w 507"/>
                    <a:gd name="T71" fmla="*/ 198 h 304"/>
                    <a:gd name="T72" fmla="*/ 330 w 507"/>
                    <a:gd name="T73" fmla="*/ 206 h 304"/>
                    <a:gd name="T74" fmla="*/ 307 w 507"/>
                    <a:gd name="T75" fmla="*/ 229 h 304"/>
                    <a:gd name="T76" fmla="*/ 299 w 507"/>
                    <a:gd name="T77" fmla="*/ 229 h 304"/>
                    <a:gd name="T78" fmla="*/ 297 w 507"/>
                    <a:gd name="T79" fmla="*/ 226 h 304"/>
                    <a:gd name="T80" fmla="*/ 275 w 507"/>
                    <a:gd name="T81" fmla="*/ 236 h 304"/>
                    <a:gd name="T82" fmla="*/ 275 w 507"/>
                    <a:gd name="T83" fmla="*/ 239 h 304"/>
                    <a:gd name="T84" fmla="*/ 269 w 507"/>
                    <a:gd name="T85" fmla="*/ 244 h 304"/>
                    <a:gd name="T86" fmla="*/ 237 w 507"/>
                    <a:gd name="T87" fmla="*/ 244 h 304"/>
                    <a:gd name="T88" fmla="*/ 232 w 507"/>
                    <a:gd name="T89" fmla="*/ 239 h 304"/>
                    <a:gd name="T90" fmla="*/ 232 w 507"/>
                    <a:gd name="T91" fmla="*/ 236 h 304"/>
                    <a:gd name="T92" fmla="*/ 209 w 507"/>
                    <a:gd name="T93" fmla="*/ 226 h 304"/>
                    <a:gd name="T94" fmla="*/ 207 w 507"/>
                    <a:gd name="T95" fmla="*/ 229 h 304"/>
                    <a:gd name="T96" fmla="*/ 200 w 507"/>
                    <a:gd name="T97" fmla="*/ 229 h 304"/>
                    <a:gd name="T98" fmla="*/ 177 w 507"/>
                    <a:gd name="T99" fmla="*/ 206 h 304"/>
                    <a:gd name="T100" fmla="*/ 177 w 507"/>
                    <a:gd name="T101" fmla="*/ 198 h 304"/>
                    <a:gd name="T102" fmla="*/ 179 w 507"/>
                    <a:gd name="T103" fmla="*/ 196 h 304"/>
                    <a:gd name="T104" fmla="*/ 169 w 507"/>
                    <a:gd name="T105" fmla="*/ 173 h 304"/>
                    <a:gd name="T106" fmla="*/ 166 w 507"/>
                    <a:gd name="T107" fmla="*/ 173 h 304"/>
                    <a:gd name="T108" fmla="*/ 161 w 507"/>
                    <a:gd name="T109" fmla="*/ 168 h 304"/>
                    <a:gd name="T110" fmla="*/ 161 w 507"/>
                    <a:gd name="T111" fmla="*/ 136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07" h="304">
                      <a:moveTo>
                        <a:pt x="0" y="268"/>
                      </a:moveTo>
                      <a:cubicBezTo>
                        <a:pt x="0" y="288"/>
                        <a:pt x="16" y="304"/>
                        <a:pt x="36" y="304"/>
                      </a:cubicBezTo>
                      <a:cubicBezTo>
                        <a:pt x="470" y="304"/>
                        <a:pt x="470" y="304"/>
                        <a:pt x="470" y="304"/>
                      </a:cubicBezTo>
                      <a:cubicBezTo>
                        <a:pt x="490" y="304"/>
                        <a:pt x="507" y="288"/>
                        <a:pt x="507" y="268"/>
                      </a:cubicBezTo>
                      <a:cubicBezTo>
                        <a:pt x="507" y="0"/>
                        <a:pt x="507" y="0"/>
                        <a:pt x="50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68"/>
                      </a:lnTo>
                      <a:close/>
                      <a:moveTo>
                        <a:pt x="161" y="136"/>
                      </a:moveTo>
                      <a:cubicBezTo>
                        <a:pt x="161" y="133"/>
                        <a:pt x="163" y="131"/>
                        <a:pt x="166" y="131"/>
                      </a:cubicBezTo>
                      <a:cubicBezTo>
                        <a:pt x="169" y="131"/>
                        <a:pt x="169" y="131"/>
                        <a:pt x="169" y="131"/>
                      </a:cubicBezTo>
                      <a:cubicBezTo>
                        <a:pt x="171" y="122"/>
                        <a:pt x="175" y="115"/>
                        <a:pt x="179" y="108"/>
                      </a:cubicBezTo>
                      <a:cubicBezTo>
                        <a:pt x="177" y="106"/>
                        <a:pt x="177" y="106"/>
                        <a:pt x="177" y="106"/>
                      </a:cubicBezTo>
                      <a:cubicBezTo>
                        <a:pt x="175" y="104"/>
                        <a:pt x="175" y="100"/>
                        <a:pt x="177" y="98"/>
                      </a:cubicBezTo>
                      <a:cubicBezTo>
                        <a:pt x="200" y="75"/>
                        <a:pt x="200" y="75"/>
                        <a:pt x="200" y="75"/>
                      </a:cubicBezTo>
                      <a:cubicBezTo>
                        <a:pt x="202" y="73"/>
                        <a:pt x="205" y="73"/>
                        <a:pt x="207" y="75"/>
                      </a:cubicBezTo>
                      <a:cubicBezTo>
                        <a:pt x="209" y="77"/>
                        <a:pt x="209" y="77"/>
                        <a:pt x="209" y="77"/>
                      </a:cubicBezTo>
                      <a:cubicBezTo>
                        <a:pt x="216" y="73"/>
                        <a:pt x="224" y="70"/>
                        <a:pt x="232" y="68"/>
                      </a:cubicBezTo>
                      <a:cubicBezTo>
                        <a:pt x="232" y="65"/>
                        <a:pt x="232" y="65"/>
                        <a:pt x="232" y="65"/>
                      </a:cubicBezTo>
                      <a:cubicBezTo>
                        <a:pt x="232" y="62"/>
                        <a:pt x="234" y="60"/>
                        <a:pt x="237" y="60"/>
                      </a:cubicBezTo>
                      <a:cubicBezTo>
                        <a:pt x="269" y="60"/>
                        <a:pt x="269" y="60"/>
                        <a:pt x="269" y="60"/>
                      </a:cubicBezTo>
                      <a:cubicBezTo>
                        <a:pt x="272" y="60"/>
                        <a:pt x="275" y="62"/>
                        <a:pt x="275" y="65"/>
                      </a:cubicBezTo>
                      <a:cubicBezTo>
                        <a:pt x="275" y="68"/>
                        <a:pt x="275" y="68"/>
                        <a:pt x="275" y="68"/>
                      </a:cubicBezTo>
                      <a:cubicBezTo>
                        <a:pt x="283" y="70"/>
                        <a:pt x="290" y="73"/>
                        <a:pt x="297" y="77"/>
                      </a:cubicBezTo>
                      <a:cubicBezTo>
                        <a:pt x="299" y="75"/>
                        <a:pt x="299" y="75"/>
                        <a:pt x="299" y="75"/>
                      </a:cubicBezTo>
                      <a:cubicBezTo>
                        <a:pt x="301" y="73"/>
                        <a:pt x="305" y="73"/>
                        <a:pt x="307" y="75"/>
                      </a:cubicBezTo>
                      <a:cubicBezTo>
                        <a:pt x="330" y="98"/>
                        <a:pt x="330" y="98"/>
                        <a:pt x="330" y="98"/>
                      </a:cubicBezTo>
                      <a:cubicBezTo>
                        <a:pt x="332" y="100"/>
                        <a:pt x="332" y="104"/>
                        <a:pt x="330" y="106"/>
                      </a:cubicBezTo>
                      <a:cubicBezTo>
                        <a:pt x="328" y="108"/>
                        <a:pt x="328" y="108"/>
                        <a:pt x="328" y="108"/>
                      </a:cubicBezTo>
                      <a:cubicBezTo>
                        <a:pt x="332" y="115"/>
                        <a:pt x="335" y="122"/>
                        <a:pt x="337" y="131"/>
                      </a:cubicBezTo>
                      <a:cubicBezTo>
                        <a:pt x="340" y="131"/>
                        <a:pt x="340" y="131"/>
                        <a:pt x="340" y="131"/>
                      </a:cubicBezTo>
                      <a:cubicBezTo>
                        <a:pt x="343" y="131"/>
                        <a:pt x="345" y="133"/>
                        <a:pt x="345" y="136"/>
                      </a:cubicBezTo>
                      <a:cubicBezTo>
                        <a:pt x="345" y="168"/>
                        <a:pt x="345" y="168"/>
                        <a:pt x="345" y="168"/>
                      </a:cubicBezTo>
                      <a:cubicBezTo>
                        <a:pt x="345" y="171"/>
                        <a:pt x="343" y="173"/>
                        <a:pt x="340" y="173"/>
                      </a:cubicBezTo>
                      <a:cubicBezTo>
                        <a:pt x="337" y="173"/>
                        <a:pt x="337" y="173"/>
                        <a:pt x="337" y="173"/>
                      </a:cubicBezTo>
                      <a:cubicBezTo>
                        <a:pt x="335" y="182"/>
                        <a:pt x="332" y="189"/>
                        <a:pt x="328" y="196"/>
                      </a:cubicBezTo>
                      <a:cubicBezTo>
                        <a:pt x="330" y="198"/>
                        <a:pt x="330" y="198"/>
                        <a:pt x="330" y="198"/>
                      </a:cubicBezTo>
                      <a:cubicBezTo>
                        <a:pt x="332" y="200"/>
                        <a:pt x="332" y="204"/>
                        <a:pt x="330" y="206"/>
                      </a:cubicBezTo>
                      <a:cubicBezTo>
                        <a:pt x="307" y="229"/>
                        <a:pt x="307" y="229"/>
                        <a:pt x="307" y="229"/>
                      </a:cubicBezTo>
                      <a:cubicBezTo>
                        <a:pt x="305" y="231"/>
                        <a:pt x="301" y="231"/>
                        <a:pt x="299" y="229"/>
                      </a:cubicBezTo>
                      <a:cubicBezTo>
                        <a:pt x="297" y="226"/>
                        <a:pt x="297" y="226"/>
                        <a:pt x="297" y="226"/>
                      </a:cubicBezTo>
                      <a:cubicBezTo>
                        <a:pt x="290" y="231"/>
                        <a:pt x="283" y="234"/>
                        <a:pt x="275" y="236"/>
                      </a:cubicBezTo>
                      <a:cubicBezTo>
                        <a:pt x="275" y="239"/>
                        <a:pt x="275" y="239"/>
                        <a:pt x="275" y="239"/>
                      </a:cubicBezTo>
                      <a:cubicBezTo>
                        <a:pt x="275" y="242"/>
                        <a:pt x="272" y="244"/>
                        <a:pt x="269" y="244"/>
                      </a:cubicBezTo>
                      <a:cubicBezTo>
                        <a:pt x="237" y="244"/>
                        <a:pt x="237" y="244"/>
                        <a:pt x="237" y="244"/>
                      </a:cubicBezTo>
                      <a:cubicBezTo>
                        <a:pt x="234" y="244"/>
                        <a:pt x="232" y="242"/>
                        <a:pt x="232" y="239"/>
                      </a:cubicBezTo>
                      <a:cubicBezTo>
                        <a:pt x="232" y="236"/>
                        <a:pt x="232" y="236"/>
                        <a:pt x="232" y="236"/>
                      </a:cubicBezTo>
                      <a:cubicBezTo>
                        <a:pt x="224" y="234"/>
                        <a:pt x="216" y="231"/>
                        <a:pt x="209" y="226"/>
                      </a:cubicBezTo>
                      <a:cubicBezTo>
                        <a:pt x="207" y="229"/>
                        <a:pt x="207" y="229"/>
                        <a:pt x="207" y="229"/>
                      </a:cubicBezTo>
                      <a:cubicBezTo>
                        <a:pt x="205" y="231"/>
                        <a:pt x="202" y="231"/>
                        <a:pt x="200" y="229"/>
                      </a:cubicBezTo>
                      <a:cubicBezTo>
                        <a:pt x="177" y="206"/>
                        <a:pt x="177" y="206"/>
                        <a:pt x="177" y="206"/>
                      </a:cubicBezTo>
                      <a:cubicBezTo>
                        <a:pt x="175" y="204"/>
                        <a:pt x="175" y="200"/>
                        <a:pt x="177" y="198"/>
                      </a:cubicBezTo>
                      <a:cubicBezTo>
                        <a:pt x="179" y="196"/>
                        <a:pt x="179" y="196"/>
                        <a:pt x="179" y="196"/>
                      </a:cubicBezTo>
                      <a:cubicBezTo>
                        <a:pt x="175" y="189"/>
                        <a:pt x="171" y="182"/>
                        <a:pt x="169" y="173"/>
                      </a:cubicBezTo>
                      <a:cubicBezTo>
                        <a:pt x="166" y="173"/>
                        <a:pt x="166" y="173"/>
                        <a:pt x="166" y="173"/>
                      </a:cubicBezTo>
                      <a:cubicBezTo>
                        <a:pt x="163" y="173"/>
                        <a:pt x="161" y="171"/>
                        <a:pt x="161" y="168"/>
                      </a:cubicBezTo>
                      <a:lnTo>
                        <a:pt x="161" y="1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7">
                  <a:extLst>
                    <a:ext uri="{FF2B5EF4-FFF2-40B4-BE49-F238E27FC236}">
                      <a16:creationId xmlns:a16="http://schemas.microsoft.com/office/drawing/2014/main" id="{B65B0AD7-F3B8-41D3-A2F7-08678E18EBF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049125" y="6453188"/>
                  <a:ext cx="261937" cy="260350"/>
                </a:xfrm>
                <a:custGeom>
                  <a:avLst/>
                  <a:gdLst>
                    <a:gd name="T0" fmla="*/ 42 w 84"/>
                    <a:gd name="T1" fmla="*/ 83 h 83"/>
                    <a:gd name="T2" fmla="*/ 84 w 84"/>
                    <a:gd name="T3" fmla="*/ 42 h 83"/>
                    <a:gd name="T4" fmla="*/ 42 w 84"/>
                    <a:gd name="T5" fmla="*/ 0 h 83"/>
                    <a:gd name="T6" fmla="*/ 0 w 84"/>
                    <a:gd name="T7" fmla="*/ 42 h 83"/>
                    <a:gd name="T8" fmla="*/ 42 w 84"/>
                    <a:gd name="T9" fmla="*/ 83 h 83"/>
                    <a:gd name="T10" fmla="*/ 42 w 84"/>
                    <a:gd name="T11" fmla="*/ 31 h 83"/>
                    <a:gd name="T12" fmla="*/ 53 w 84"/>
                    <a:gd name="T13" fmla="*/ 42 h 83"/>
                    <a:gd name="T14" fmla="*/ 42 w 84"/>
                    <a:gd name="T15" fmla="*/ 53 h 83"/>
                    <a:gd name="T16" fmla="*/ 31 w 84"/>
                    <a:gd name="T17" fmla="*/ 42 h 83"/>
                    <a:gd name="T18" fmla="*/ 42 w 84"/>
                    <a:gd name="T19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83">
                      <a:moveTo>
                        <a:pt x="42" y="83"/>
                      </a:moveTo>
                      <a:cubicBezTo>
                        <a:pt x="65" y="83"/>
                        <a:pt x="84" y="65"/>
                        <a:pt x="84" y="42"/>
                      </a:cubicBezTo>
                      <a:cubicBezTo>
                        <a:pt x="84" y="19"/>
                        <a:pt x="65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65"/>
                        <a:pt x="19" y="83"/>
                        <a:pt x="42" y="83"/>
                      </a:cubicBezTo>
                      <a:close/>
                      <a:moveTo>
                        <a:pt x="42" y="31"/>
                      </a:moveTo>
                      <a:cubicBezTo>
                        <a:pt x="48" y="31"/>
                        <a:pt x="53" y="36"/>
                        <a:pt x="53" y="42"/>
                      </a:cubicBezTo>
                      <a:cubicBezTo>
                        <a:pt x="53" y="48"/>
                        <a:pt x="48" y="53"/>
                        <a:pt x="42" y="53"/>
                      </a:cubicBezTo>
                      <a:cubicBezTo>
                        <a:pt x="36" y="53"/>
                        <a:pt x="31" y="48"/>
                        <a:pt x="31" y="42"/>
                      </a:cubicBezTo>
                      <a:cubicBezTo>
                        <a:pt x="31" y="36"/>
                        <a:pt x="36" y="31"/>
                        <a:pt x="42" y="3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4500BE8-2820-48DE-85CE-8D55132A2700}"/>
                </a:ext>
              </a:extLst>
            </p:cNvPr>
            <p:cNvGrpSpPr/>
            <p:nvPr/>
          </p:nvGrpSpPr>
          <p:grpSpPr>
            <a:xfrm>
              <a:off x="4965778" y="4439681"/>
              <a:ext cx="855950" cy="807833"/>
              <a:chOff x="4583832" y="4185084"/>
              <a:chExt cx="939882" cy="939882"/>
            </a:xfrm>
          </p:grpSpPr>
          <p:sp>
            <p:nvSpPr>
              <p:cNvPr id="20" name="Rectangle 18">
                <a:extLst>
                  <a:ext uri="{FF2B5EF4-FFF2-40B4-BE49-F238E27FC236}">
                    <a16:creationId xmlns:a16="http://schemas.microsoft.com/office/drawing/2014/main" id="{CE9D7551-4781-46A5-853B-CEE05ABCB685}"/>
                  </a:ext>
                </a:extLst>
              </p:cNvPr>
              <p:cNvSpPr/>
              <p:nvPr/>
            </p:nvSpPr>
            <p:spPr>
              <a:xfrm>
                <a:off x="4583832" y="4185084"/>
                <a:ext cx="939882" cy="93988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1" name="Group 41">
                <a:extLst>
                  <a:ext uri="{FF2B5EF4-FFF2-40B4-BE49-F238E27FC236}">
                    <a16:creationId xmlns:a16="http://schemas.microsoft.com/office/drawing/2014/main" id="{AF65EBB0-7CE6-4518-9005-FA7FF513E65E}"/>
                  </a:ext>
                </a:extLst>
              </p:cNvPr>
              <p:cNvGrpSpPr/>
              <p:nvPr/>
            </p:nvGrpSpPr>
            <p:grpSpPr>
              <a:xfrm>
                <a:off x="4807097" y="4461384"/>
                <a:ext cx="493352" cy="387281"/>
                <a:chOff x="14400213" y="5818188"/>
                <a:chExt cx="1587500" cy="1246187"/>
              </a:xfrm>
            </p:grpSpPr>
            <p:sp>
              <p:nvSpPr>
                <p:cNvPr id="22" name="Freeform 18">
                  <a:extLst>
                    <a:ext uri="{FF2B5EF4-FFF2-40B4-BE49-F238E27FC236}">
                      <a16:creationId xmlns:a16="http://schemas.microsoft.com/office/drawing/2014/main" id="{3D174A6F-262A-4EE1-907B-0CEC9053976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400213" y="5818188"/>
                  <a:ext cx="1587500" cy="263525"/>
                </a:xfrm>
                <a:custGeom>
                  <a:avLst/>
                  <a:gdLst>
                    <a:gd name="T0" fmla="*/ 471 w 507"/>
                    <a:gd name="T1" fmla="*/ 0 h 84"/>
                    <a:gd name="T2" fmla="*/ 37 w 507"/>
                    <a:gd name="T3" fmla="*/ 0 h 84"/>
                    <a:gd name="T4" fmla="*/ 0 w 507"/>
                    <a:gd name="T5" fmla="*/ 37 h 84"/>
                    <a:gd name="T6" fmla="*/ 0 w 507"/>
                    <a:gd name="T7" fmla="*/ 84 h 84"/>
                    <a:gd name="T8" fmla="*/ 507 w 507"/>
                    <a:gd name="T9" fmla="*/ 84 h 84"/>
                    <a:gd name="T10" fmla="*/ 507 w 507"/>
                    <a:gd name="T11" fmla="*/ 37 h 84"/>
                    <a:gd name="T12" fmla="*/ 471 w 507"/>
                    <a:gd name="T13" fmla="*/ 0 h 84"/>
                    <a:gd name="T14" fmla="*/ 49 w 507"/>
                    <a:gd name="T15" fmla="*/ 59 h 84"/>
                    <a:gd name="T16" fmla="*/ 37 w 507"/>
                    <a:gd name="T17" fmla="*/ 46 h 84"/>
                    <a:gd name="T18" fmla="*/ 49 w 507"/>
                    <a:gd name="T19" fmla="*/ 33 h 84"/>
                    <a:gd name="T20" fmla="*/ 62 w 507"/>
                    <a:gd name="T21" fmla="*/ 46 h 84"/>
                    <a:gd name="T22" fmla="*/ 49 w 507"/>
                    <a:gd name="T23" fmla="*/ 59 h 84"/>
                    <a:gd name="T24" fmla="*/ 100 w 507"/>
                    <a:gd name="T25" fmla="*/ 59 h 84"/>
                    <a:gd name="T26" fmla="*/ 87 w 507"/>
                    <a:gd name="T27" fmla="*/ 46 h 84"/>
                    <a:gd name="T28" fmla="*/ 100 w 507"/>
                    <a:gd name="T29" fmla="*/ 33 h 84"/>
                    <a:gd name="T30" fmla="*/ 113 w 507"/>
                    <a:gd name="T31" fmla="*/ 46 h 84"/>
                    <a:gd name="T32" fmla="*/ 100 w 507"/>
                    <a:gd name="T33" fmla="*/ 59 h 84"/>
                    <a:gd name="T34" fmla="*/ 151 w 507"/>
                    <a:gd name="T35" fmla="*/ 59 h 84"/>
                    <a:gd name="T36" fmla="*/ 138 w 507"/>
                    <a:gd name="T37" fmla="*/ 46 h 84"/>
                    <a:gd name="T38" fmla="*/ 151 w 507"/>
                    <a:gd name="T39" fmla="*/ 33 h 84"/>
                    <a:gd name="T40" fmla="*/ 163 w 507"/>
                    <a:gd name="T41" fmla="*/ 46 h 84"/>
                    <a:gd name="T42" fmla="*/ 151 w 507"/>
                    <a:gd name="T43" fmla="*/ 5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7" h="84">
                      <a:moveTo>
                        <a:pt x="471" y="0"/>
                      </a:move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507" y="84"/>
                        <a:pt x="507" y="84"/>
                        <a:pt x="507" y="84"/>
                      </a:cubicBezTo>
                      <a:cubicBezTo>
                        <a:pt x="507" y="37"/>
                        <a:pt x="507" y="37"/>
                        <a:pt x="507" y="37"/>
                      </a:cubicBezTo>
                      <a:cubicBezTo>
                        <a:pt x="507" y="17"/>
                        <a:pt x="491" y="0"/>
                        <a:pt x="471" y="0"/>
                      </a:cubicBezTo>
                      <a:close/>
                      <a:moveTo>
                        <a:pt x="49" y="59"/>
                      </a:moveTo>
                      <a:cubicBezTo>
                        <a:pt x="42" y="59"/>
                        <a:pt x="37" y="53"/>
                        <a:pt x="37" y="46"/>
                      </a:cubicBezTo>
                      <a:cubicBezTo>
                        <a:pt x="37" y="39"/>
                        <a:pt x="42" y="33"/>
                        <a:pt x="49" y="33"/>
                      </a:cubicBezTo>
                      <a:cubicBezTo>
                        <a:pt x="56" y="33"/>
                        <a:pt x="62" y="39"/>
                        <a:pt x="62" y="46"/>
                      </a:cubicBezTo>
                      <a:cubicBezTo>
                        <a:pt x="62" y="53"/>
                        <a:pt x="56" y="59"/>
                        <a:pt x="49" y="59"/>
                      </a:cubicBezTo>
                      <a:close/>
                      <a:moveTo>
                        <a:pt x="100" y="59"/>
                      </a:moveTo>
                      <a:cubicBezTo>
                        <a:pt x="93" y="59"/>
                        <a:pt x="87" y="53"/>
                        <a:pt x="87" y="46"/>
                      </a:cubicBezTo>
                      <a:cubicBezTo>
                        <a:pt x="87" y="39"/>
                        <a:pt x="93" y="33"/>
                        <a:pt x="100" y="33"/>
                      </a:cubicBezTo>
                      <a:cubicBezTo>
                        <a:pt x="107" y="33"/>
                        <a:pt x="113" y="39"/>
                        <a:pt x="113" y="46"/>
                      </a:cubicBezTo>
                      <a:cubicBezTo>
                        <a:pt x="113" y="53"/>
                        <a:pt x="107" y="59"/>
                        <a:pt x="100" y="59"/>
                      </a:cubicBezTo>
                      <a:close/>
                      <a:moveTo>
                        <a:pt x="151" y="59"/>
                      </a:moveTo>
                      <a:cubicBezTo>
                        <a:pt x="144" y="59"/>
                        <a:pt x="138" y="53"/>
                        <a:pt x="138" y="46"/>
                      </a:cubicBezTo>
                      <a:cubicBezTo>
                        <a:pt x="138" y="39"/>
                        <a:pt x="144" y="33"/>
                        <a:pt x="151" y="33"/>
                      </a:cubicBezTo>
                      <a:cubicBezTo>
                        <a:pt x="158" y="33"/>
                        <a:pt x="163" y="39"/>
                        <a:pt x="163" y="46"/>
                      </a:cubicBezTo>
                      <a:cubicBezTo>
                        <a:pt x="163" y="53"/>
                        <a:pt x="158" y="59"/>
                        <a:pt x="151" y="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19">
                  <a:extLst>
                    <a:ext uri="{FF2B5EF4-FFF2-40B4-BE49-F238E27FC236}">
                      <a16:creationId xmlns:a16="http://schemas.microsoft.com/office/drawing/2014/main" id="{67A73DBF-6F12-4B17-88D8-2F64FB7F0C4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400213" y="6111875"/>
                  <a:ext cx="1587500" cy="952500"/>
                </a:xfrm>
                <a:custGeom>
                  <a:avLst/>
                  <a:gdLst>
                    <a:gd name="T0" fmla="*/ 0 w 507"/>
                    <a:gd name="T1" fmla="*/ 268 h 304"/>
                    <a:gd name="T2" fmla="*/ 37 w 507"/>
                    <a:gd name="T3" fmla="*/ 304 h 304"/>
                    <a:gd name="T4" fmla="*/ 471 w 507"/>
                    <a:gd name="T5" fmla="*/ 304 h 304"/>
                    <a:gd name="T6" fmla="*/ 507 w 507"/>
                    <a:gd name="T7" fmla="*/ 268 h 304"/>
                    <a:gd name="T8" fmla="*/ 507 w 507"/>
                    <a:gd name="T9" fmla="*/ 0 h 304"/>
                    <a:gd name="T10" fmla="*/ 0 w 507"/>
                    <a:gd name="T11" fmla="*/ 0 h 304"/>
                    <a:gd name="T12" fmla="*/ 0 w 507"/>
                    <a:gd name="T13" fmla="*/ 268 h 304"/>
                    <a:gd name="T14" fmla="*/ 315 w 507"/>
                    <a:gd name="T15" fmla="*/ 163 h 304"/>
                    <a:gd name="T16" fmla="*/ 374 w 507"/>
                    <a:gd name="T17" fmla="*/ 163 h 304"/>
                    <a:gd name="T18" fmla="*/ 374 w 507"/>
                    <a:gd name="T19" fmla="*/ 257 h 304"/>
                    <a:gd name="T20" fmla="*/ 315 w 507"/>
                    <a:gd name="T21" fmla="*/ 257 h 304"/>
                    <a:gd name="T22" fmla="*/ 315 w 507"/>
                    <a:gd name="T23" fmla="*/ 163 h 304"/>
                    <a:gd name="T24" fmla="*/ 224 w 507"/>
                    <a:gd name="T25" fmla="*/ 122 h 304"/>
                    <a:gd name="T26" fmla="*/ 283 w 507"/>
                    <a:gd name="T27" fmla="*/ 122 h 304"/>
                    <a:gd name="T28" fmla="*/ 283 w 507"/>
                    <a:gd name="T29" fmla="*/ 257 h 304"/>
                    <a:gd name="T30" fmla="*/ 224 w 507"/>
                    <a:gd name="T31" fmla="*/ 257 h 304"/>
                    <a:gd name="T32" fmla="*/ 224 w 507"/>
                    <a:gd name="T33" fmla="*/ 122 h 304"/>
                    <a:gd name="T34" fmla="*/ 133 w 507"/>
                    <a:gd name="T35" fmla="*/ 62 h 304"/>
                    <a:gd name="T36" fmla="*/ 192 w 507"/>
                    <a:gd name="T37" fmla="*/ 62 h 304"/>
                    <a:gd name="T38" fmla="*/ 192 w 507"/>
                    <a:gd name="T39" fmla="*/ 257 h 304"/>
                    <a:gd name="T40" fmla="*/ 133 w 507"/>
                    <a:gd name="T41" fmla="*/ 257 h 304"/>
                    <a:gd name="T42" fmla="*/ 133 w 507"/>
                    <a:gd name="T43" fmla="*/ 62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7" h="304">
                      <a:moveTo>
                        <a:pt x="0" y="268"/>
                      </a:moveTo>
                      <a:cubicBezTo>
                        <a:pt x="0" y="288"/>
                        <a:pt x="17" y="304"/>
                        <a:pt x="37" y="304"/>
                      </a:cubicBezTo>
                      <a:cubicBezTo>
                        <a:pt x="471" y="304"/>
                        <a:pt x="471" y="304"/>
                        <a:pt x="471" y="304"/>
                      </a:cubicBezTo>
                      <a:cubicBezTo>
                        <a:pt x="491" y="304"/>
                        <a:pt x="507" y="288"/>
                        <a:pt x="507" y="268"/>
                      </a:cubicBezTo>
                      <a:cubicBezTo>
                        <a:pt x="507" y="0"/>
                        <a:pt x="507" y="0"/>
                        <a:pt x="50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68"/>
                      </a:lnTo>
                      <a:close/>
                      <a:moveTo>
                        <a:pt x="315" y="163"/>
                      </a:moveTo>
                      <a:cubicBezTo>
                        <a:pt x="374" y="163"/>
                        <a:pt x="374" y="163"/>
                        <a:pt x="374" y="163"/>
                      </a:cubicBezTo>
                      <a:cubicBezTo>
                        <a:pt x="374" y="257"/>
                        <a:pt x="374" y="257"/>
                        <a:pt x="374" y="257"/>
                      </a:cubicBezTo>
                      <a:cubicBezTo>
                        <a:pt x="315" y="257"/>
                        <a:pt x="315" y="257"/>
                        <a:pt x="315" y="257"/>
                      </a:cubicBezTo>
                      <a:lnTo>
                        <a:pt x="315" y="163"/>
                      </a:lnTo>
                      <a:close/>
                      <a:moveTo>
                        <a:pt x="224" y="122"/>
                      </a:moveTo>
                      <a:cubicBezTo>
                        <a:pt x="283" y="122"/>
                        <a:pt x="283" y="122"/>
                        <a:pt x="283" y="122"/>
                      </a:cubicBezTo>
                      <a:cubicBezTo>
                        <a:pt x="283" y="257"/>
                        <a:pt x="283" y="257"/>
                        <a:pt x="283" y="257"/>
                      </a:cubicBezTo>
                      <a:cubicBezTo>
                        <a:pt x="224" y="257"/>
                        <a:pt x="224" y="257"/>
                        <a:pt x="224" y="257"/>
                      </a:cubicBezTo>
                      <a:lnTo>
                        <a:pt x="224" y="122"/>
                      </a:lnTo>
                      <a:close/>
                      <a:moveTo>
                        <a:pt x="133" y="62"/>
                      </a:moveTo>
                      <a:cubicBezTo>
                        <a:pt x="192" y="62"/>
                        <a:pt x="192" y="62"/>
                        <a:pt x="192" y="62"/>
                      </a:cubicBezTo>
                      <a:cubicBezTo>
                        <a:pt x="192" y="257"/>
                        <a:pt x="192" y="257"/>
                        <a:pt x="192" y="257"/>
                      </a:cubicBezTo>
                      <a:cubicBezTo>
                        <a:pt x="133" y="257"/>
                        <a:pt x="133" y="257"/>
                        <a:pt x="133" y="257"/>
                      </a:cubicBezTo>
                      <a:lnTo>
                        <a:pt x="133" y="6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022C7CB-3460-4569-B99B-BE53FC666B77}"/>
                </a:ext>
              </a:extLst>
            </p:cNvPr>
            <p:cNvGrpSpPr/>
            <p:nvPr/>
          </p:nvGrpSpPr>
          <p:grpSpPr>
            <a:xfrm>
              <a:off x="8441528" y="1957337"/>
              <a:ext cx="855950" cy="807833"/>
              <a:chOff x="8400405" y="2024844"/>
              <a:chExt cx="939882" cy="939882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8D9EC69-3994-4D55-85FE-2F17814ED530}"/>
                  </a:ext>
                </a:extLst>
              </p:cNvPr>
              <p:cNvSpPr/>
              <p:nvPr/>
            </p:nvSpPr>
            <p:spPr>
              <a:xfrm>
                <a:off x="8400405" y="2024844"/>
                <a:ext cx="939882" cy="93988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6" name="Group 44">
                <a:extLst>
                  <a:ext uri="{FF2B5EF4-FFF2-40B4-BE49-F238E27FC236}">
                    <a16:creationId xmlns:a16="http://schemas.microsoft.com/office/drawing/2014/main" id="{1405B88B-57EF-4C0B-951A-4110007B71C1}"/>
                  </a:ext>
                </a:extLst>
              </p:cNvPr>
              <p:cNvGrpSpPr/>
              <p:nvPr/>
            </p:nvGrpSpPr>
            <p:grpSpPr>
              <a:xfrm>
                <a:off x="8623669" y="2301144"/>
                <a:ext cx="493352" cy="387281"/>
                <a:chOff x="17418050" y="5818188"/>
                <a:chExt cx="1587500" cy="1246187"/>
              </a:xfrm>
            </p:grpSpPr>
            <p:sp>
              <p:nvSpPr>
                <p:cNvPr id="27" name="Freeform 20">
                  <a:extLst>
                    <a:ext uri="{FF2B5EF4-FFF2-40B4-BE49-F238E27FC236}">
                      <a16:creationId xmlns:a16="http://schemas.microsoft.com/office/drawing/2014/main" id="{1810139E-D332-4D3C-A605-900DE45C06B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418050" y="5818188"/>
                  <a:ext cx="1587500" cy="263525"/>
                </a:xfrm>
                <a:custGeom>
                  <a:avLst/>
                  <a:gdLst>
                    <a:gd name="T0" fmla="*/ 471 w 507"/>
                    <a:gd name="T1" fmla="*/ 0 h 84"/>
                    <a:gd name="T2" fmla="*/ 37 w 507"/>
                    <a:gd name="T3" fmla="*/ 0 h 84"/>
                    <a:gd name="T4" fmla="*/ 0 w 507"/>
                    <a:gd name="T5" fmla="*/ 37 h 84"/>
                    <a:gd name="T6" fmla="*/ 0 w 507"/>
                    <a:gd name="T7" fmla="*/ 84 h 84"/>
                    <a:gd name="T8" fmla="*/ 507 w 507"/>
                    <a:gd name="T9" fmla="*/ 84 h 84"/>
                    <a:gd name="T10" fmla="*/ 507 w 507"/>
                    <a:gd name="T11" fmla="*/ 37 h 84"/>
                    <a:gd name="T12" fmla="*/ 471 w 507"/>
                    <a:gd name="T13" fmla="*/ 0 h 84"/>
                    <a:gd name="T14" fmla="*/ 49 w 507"/>
                    <a:gd name="T15" fmla="*/ 59 h 84"/>
                    <a:gd name="T16" fmla="*/ 36 w 507"/>
                    <a:gd name="T17" fmla="*/ 46 h 84"/>
                    <a:gd name="T18" fmla="*/ 49 w 507"/>
                    <a:gd name="T19" fmla="*/ 33 h 84"/>
                    <a:gd name="T20" fmla="*/ 62 w 507"/>
                    <a:gd name="T21" fmla="*/ 46 h 84"/>
                    <a:gd name="T22" fmla="*/ 49 w 507"/>
                    <a:gd name="T23" fmla="*/ 59 h 84"/>
                    <a:gd name="T24" fmla="*/ 100 w 507"/>
                    <a:gd name="T25" fmla="*/ 59 h 84"/>
                    <a:gd name="T26" fmla="*/ 87 w 507"/>
                    <a:gd name="T27" fmla="*/ 46 h 84"/>
                    <a:gd name="T28" fmla="*/ 100 w 507"/>
                    <a:gd name="T29" fmla="*/ 33 h 84"/>
                    <a:gd name="T30" fmla="*/ 112 w 507"/>
                    <a:gd name="T31" fmla="*/ 46 h 84"/>
                    <a:gd name="T32" fmla="*/ 100 w 507"/>
                    <a:gd name="T33" fmla="*/ 59 h 84"/>
                    <a:gd name="T34" fmla="*/ 150 w 507"/>
                    <a:gd name="T35" fmla="*/ 59 h 84"/>
                    <a:gd name="T36" fmla="*/ 138 w 507"/>
                    <a:gd name="T37" fmla="*/ 46 h 84"/>
                    <a:gd name="T38" fmla="*/ 150 w 507"/>
                    <a:gd name="T39" fmla="*/ 33 h 84"/>
                    <a:gd name="T40" fmla="*/ 163 w 507"/>
                    <a:gd name="T41" fmla="*/ 46 h 84"/>
                    <a:gd name="T42" fmla="*/ 150 w 507"/>
                    <a:gd name="T43" fmla="*/ 5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7" h="84">
                      <a:moveTo>
                        <a:pt x="471" y="0"/>
                      </a:move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507" y="84"/>
                        <a:pt x="507" y="84"/>
                        <a:pt x="507" y="84"/>
                      </a:cubicBezTo>
                      <a:cubicBezTo>
                        <a:pt x="507" y="37"/>
                        <a:pt x="507" y="37"/>
                        <a:pt x="507" y="37"/>
                      </a:cubicBezTo>
                      <a:cubicBezTo>
                        <a:pt x="507" y="17"/>
                        <a:pt x="491" y="0"/>
                        <a:pt x="471" y="0"/>
                      </a:cubicBezTo>
                      <a:close/>
                      <a:moveTo>
                        <a:pt x="49" y="59"/>
                      </a:moveTo>
                      <a:cubicBezTo>
                        <a:pt x="42" y="59"/>
                        <a:pt x="36" y="53"/>
                        <a:pt x="36" y="46"/>
                      </a:cubicBezTo>
                      <a:cubicBezTo>
                        <a:pt x="36" y="39"/>
                        <a:pt x="42" y="33"/>
                        <a:pt x="49" y="33"/>
                      </a:cubicBezTo>
                      <a:cubicBezTo>
                        <a:pt x="56" y="33"/>
                        <a:pt x="62" y="39"/>
                        <a:pt x="62" y="46"/>
                      </a:cubicBezTo>
                      <a:cubicBezTo>
                        <a:pt x="62" y="53"/>
                        <a:pt x="56" y="59"/>
                        <a:pt x="49" y="59"/>
                      </a:cubicBezTo>
                      <a:close/>
                      <a:moveTo>
                        <a:pt x="100" y="59"/>
                      </a:moveTo>
                      <a:cubicBezTo>
                        <a:pt x="93" y="59"/>
                        <a:pt x="87" y="53"/>
                        <a:pt x="87" y="46"/>
                      </a:cubicBezTo>
                      <a:cubicBezTo>
                        <a:pt x="87" y="39"/>
                        <a:pt x="93" y="33"/>
                        <a:pt x="100" y="33"/>
                      </a:cubicBezTo>
                      <a:cubicBezTo>
                        <a:pt x="107" y="33"/>
                        <a:pt x="112" y="39"/>
                        <a:pt x="112" y="46"/>
                      </a:cubicBezTo>
                      <a:cubicBezTo>
                        <a:pt x="112" y="53"/>
                        <a:pt x="107" y="59"/>
                        <a:pt x="100" y="59"/>
                      </a:cubicBezTo>
                      <a:close/>
                      <a:moveTo>
                        <a:pt x="150" y="59"/>
                      </a:moveTo>
                      <a:cubicBezTo>
                        <a:pt x="143" y="59"/>
                        <a:pt x="138" y="53"/>
                        <a:pt x="138" y="46"/>
                      </a:cubicBezTo>
                      <a:cubicBezTo>
                        <a:pt x="138" y="39"/>
                        <a:pt x="143" y="33"/>
                        <a:pt x="150" y="33"/>
                      </a:cubicBezTo>
                      <a:cubicBezTo>
                        <a:pt x="157" y="33"/>
                        <a:pt x="163" y="39"/>
                        <a:pt x="163" y="46"/>
                      </a:cubicBezTo>
                      <a:cubicBezTo>
                        <a:pt x="163" y="53"/>
                        <a:pt x="157" y="59"/>
                        <a:pt x="150" y="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Oval 21">
                  <a:extLst>
                    <a:ext uri="{FF2B5EF4-FFF2-40B4-BE49-F238E27FC236}">
                      <a16:creationId xmlns:a16="http://schemas.microsoft.com/office/drawing/2014/main" id="{033E1C2E-4252-475D-83B4-030390573F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113375" y="6623050"/>
                  <a:ext cx="198437" cy="2000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Oval 22">
                  <a:extLst>
                    <a:ext uri="{FF2B5EF4-FFF2-40B4-BE49-F238E27FC236}">
                      <a16:creationId xmlns:a16="http://schemas.microsoft.com/office/drawing/2014/main" id="{5FDB8252-D628-4C1B-9DD7-434913C977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383250" y="6384925"/>
                  <a:ext cx="160337" cy="15875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23">
                  <a:extLst>
                    <a:ext uri="{FF2B5EF4-FFF2-40B4-BE49-F238E27FC236}">
                      <a16:creationId xmlns:a16="http://schemas.microsoft.com/office/drawing/2014/main" id="{781931E1-F42F-4CB1-994B-EF1FA0CCB9F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418050" y="6111875"/>
                  <a:ext cx="1587500" cy="952500"/>
                </a:xfrm>
                <a:custGeom>
                  <a:avLst/>
                  <a:gdLst>
                    <a:gd name="T0" fmla="*/ 0 w 507"/>
                    <a:gd name="T1" fmla="*/ 268 h 304"/>
                    <a:gd name="T2" fmla="*/ 37 w 507"/>
                    <a:gd name="T3" fmla="*/ 304 h 304"/>
                    <a:gd name="T4" fmla="*/ 471 w 507"/>
                    <a:gd name="T5" fmla="*/ 304 h 304"/>
                    <a:gd name="T6" fmla="*/ 507 w 507"/>
                    <a:gd name="T7" fmla="*/ 268 h 304"/>
                    <a:gd name="T8" fmla="*/ 507 w 507"/>
                    <a:gd name="T9" fmla="*/ 0 h 304"/>
                    <a:gd name="T10" fmla="*/ 0 w 507"/>
                    <a:gd name="T11" fmla="*/ 0 h 304"/>
                    <a:gd name="T12" fmla="*/ 0 w 507"/>
                    <a:gd name="T13" fmla="*/ 268 h 304"/>
                    <a:gd name="T14" fmla="*/ 155 w 507"/>
                    <a:gd name="T15" fmla="*/ 52 h 304"/>
                    <a:gd name="T16" fmla="*/ 199 w 507"/>
                    <a:gd name="T17" fmla="*/ 96 h 304"/>
                    <a:gd name="T18" fmla="*/ 193 w 507"/>
                    <a:gd name="T19" fmla="*/ 119 h 304"/>
                    <a:gd name="T20" fmla="*/ 224 w 507"/>
                    <a:gd name="T21" fmla="*/ 151 h 304"/>
                    <a:gd name="T22" fmla="*/ 253 w 507"/>
                    <a:gd name="T23" fmla="*/ 142 h 304"/>
                    <a:gd name="T24" fmla="*/ 283 w 507"/>
                    <a:gd name="T25" fmla="*/ 151 h 304"/>
                    <a:gd name="T26" fmla="*/ 295 w 507"/>
                    <a:gd name="T27" fmla="*/ 139 h 304"/>
                    <a:gd name="T28" fmla="*/ 287 w 507"/>
                    <a:gd name="T29" fmla="*/ 112 h 304"/>
                    <a:gd name="T30" fmla="*/ 333 w 507"/>
                    <a:gd name="T31" fmla="*/ 66 h 304"/>
                    <a:gd name="T32" fmla="*/ 379 w 507"/>
                    <a:gd name="T33" fmla="*/ 112 h 304"/>
                    <a:gd name="T34" fmla="*/ 333 w 507"/>
                    <a:gd name="T35" fmla="*/ 158 h 304"/>
                    <a:gd name="T36" fmla="*/ 311 w 507"/>
                    <a:gd name="T37" fmla="*/ 153 h 304"/>
                    <a:gd name="T38" fmla="*/ 297 w 507"/>
                    <a:gd name="T39" fmla="*/ 166 h 304"/>
                    <a:gd name="T40" fmla="*/ 306 w 507"/>
                    <a:gd name="T41" fmla="*/ 195 h 304"/>
                    <a:gd name="T42" fmla="*/ 253 w 507"/>
                    <a:gd name="T43" fmla="*/ 247 h 304"/>
                    <a:gd name="T44" fmla="*/ 201 w 507"/>
                    <a:gd name="T45" fmla="*/ 195 h 304"/>
                    <a:gd name="T46" fmla="*/ 210 w 507"/>
                    <a:gd name="T47" fmla="*/ 166 h 304"/>
                    <a:gd name="T48" fmla="*/ 178 w 507"/>
                    <a:gd name="T49" fmla="*/ 134 h 304"/>
                    <a:gd name="T50" fmla="*/ 155 w 507"/>
                    <a:gd name="T51" fmla="*/ 141 h 304"/>
                    <a:gd name="T52" fmla="*/ 110 w 507"/>
                    <a:gd name="T53" fmla="*/ 96 h 304"/>
                    <a:gd name="T54" fmla="*/ 155 w 507"/>
                    <a:gd name="T55" fmla="*/ 52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507" h="304">
                      <a:moveTo>
                        <a:pt x="0" y="268"/>
                      </a:moveTo>
                      <a:cubicBezTo>
                        <a:pt x="0" y="288"/>
                        <a:pt x="17" y="304"/>
                        <a:pt x="37" y="304"/>
                      </a:cubicBezTo>
                      <a:cubicBezTo>
                        <a:pt x="471" y="304"/>
                        <a:pt x="471" y="304"/>
                        <a:pt x="471" y="304"/>
                      </a:cubicBezTo>
                      <a:cubicBezTo>
                        <a:pt x="491" y="304"/>
                        <a:pt x="507" y="288"/>
                        <a:pt x="507" y="268"/>
                      </a:cubicBezTo>
                      <a:cubicBezTo>
                        <a:pt x="507" y="0"/>
                        <a:pt x="507" y="0"/>
                        <a:pt x="50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68"/>
                      </a:lnTo>
                      <a:close/>
                      <a:moveTo>
                        <a:pt x="155" y="52"/>
                      </a:moveTo>
                      <a:cubicBezTo>
                        <a:pt x="179" y="52"/>
                        <a:pt x="199" y="72"/>
                        <a:pt x="199" y="96"/>
                      </a:cubicBezTo>
                      <a:cubicBezTo>
                        <a:pt x="199" y="105"/>
                        <a:pt x="197" y="113"/>
                        <a:pt x="193" y="119"/>
                      </a:cubicBezTo>
                      <a:cubicBezTo>
                        <a:pt x="224" y="151"/>
                        <a:pt x="224" y="151"/>
                        <a:pt x="224" y="151"/>
                      </a:cubicBezTo>
                      <a:cubicBezTo>
                        <a:pt x="233" y="146"/>
                        <a:pt x="243" y="142"/>
                        <a:pt x="253" y="142"/>
                      </a:cubicBezTo>
                      <a:cubicBezTo>
                        <a:pt x="264" y="142"/>
                        <a:pt x="274" y="146"/>
                        <a:pt x="283" y="151"/>
                      </a:cubicBezTo>
                      <a:cubicBezTo>
                        <a:pt x="295" y="139"/>
                        <a:pt x="295" y="139"/>
                        <a:pt x="295" y="139"/>
                      </a:cubicBezTo>
                      <a:cubicBezTo>
                        <a:pt x="290" y="131"/>
                        <a:pt x="287" y="122"/>
                        <a:pt x="287" y="112"/>
                      </a:cubicBezTo>
                      <a:cubicBezTo>
                        <a:pt x="287" y="87"/>
                        <a:pt x="308" y="66"/>
                        <a:pt x="333" y="66"/>
                      </a:cubicBezTo>
                      <a:cubicBezTo>
                        <a:pt x="359" y="66"/>
                        <a:pt x="379" y="87"/>
                        <a:pt x="379" y="112"/>
                      </a:cubicBezTo>
                      <a:cubicBezTo>
                        <a:pt x="379" y="138"/>
                        <a:pt x="359" y="158"/>
                        <a:pt x="333" y="158"/>
                      </a:cubicBezTo>
                      <a:cubicBezTo>
                        <a:pt x="325" y="158"/>
                        <a:pt x="317" y="156"/>
                        <a:pt x="311" y="153"/>
                      </a:cubicBezTo>
                      <a:cubicBezTo>
                        <a:pt x="297" y="166"/>
                        <a:pt x="297" y="166"/>
                        <a:pt x="297" y="166"/>
                      </a:cubicBezTo>
                      <a:cubicBezTo>
                        <a:pt x="303" y="174"/>
                        <a:pt x="306" y="184"/>
                        <a:pt x="306" y="195"/>
                      </a:cubicBezTo>
                      <a:cubicBezTo>
                        <a:pt x="306" y="224"/>
                        <a:pt x="282" y="247"/>
                        <a:pt x="253" y="247"/>
                      </a:cubicBezTo>
                      <a:cubicBezTo>
                        <a:pt x="225" y="247"/>
                        <a:pt x="201" y="224"/>
                        <a:pt x="201" y="195"/>
                      </a:cubicBezTo>
                      <a:cubicBezTo>
                        <a:pt x="201" y="184"/>
                        <a:pt x="204" y="174"/>
                        <a:pt x="210" y="166"/>
                      </a:cubicBezTo>
                      <a:cubicBezTo>
                        <a:pt x="178" y="134"/>
                        <a:pt x="178" y="134"/>
                        <a:pt x="178" y="134"/>
                      </a:cubicBezTo>
                      <a:cubicBezTo>
                        <a:pt x="171" y="138"/>
                        <a:pt x="163" y="141"/>
                        <a:pt x="155" y="141"/>
                      </a:cubicBezTo>
                      <a:cubicBezTo>
                        <a:pt x="130" y="141"/>
                        <a:pt x="110" y="121"/>
                        <a:pt x="110" y="96"/>
                      </a:cubicBezTo>
                      <a:cubicBezTo>
                        <a:pt x="110" y="72"/>
                        <a:pt x="130" y="52"/>
                        <a:pt x="155" y="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Oval 24">
                  <a:extLst>
                    <a:ext uri="{FF2B5EF4-FFF2-40B4-BE49-F238E27FC236}">
                      <a16:creationId xmlns:a16="http://schemas.microsoft.com/office/drawing/2014/main" id="{F9842803-5E35-48F0-9DE6-BD634736E5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829213" y="6337300"/>
                  <a:ext cx="147637" cy="150812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5722C5B-CC42-44B0-AC73-2C8E6079B4D5}"/>
                </a:ext>
              </a:extLst>
            </p:cNvPr>
            <p:cNvGrpSpPr/>
            <p:nvPr/>
          </p:nvGrpSpPr>
          <p:grpSpPr>
            <a:xfrm>
              <a:off x="8441528" y="4439681"/>
              <a:ext cx="855950" cy="807833"/>
              <a:chOff x="8400405" y="4185084"/>
              <a:chExt cx="939882" cy="939882"/>
            </a:xfrm>
          </p:grpSpPr>
          <p:sp>
            <p:nvSpPr>
              <p:cNvPr id="33" name="Rectangle 27">
                <a:extLst>
                  <a:ext uri="{FF2B5EF4-FFF2-40B4-BE49-F238E27FC236}">
                    <a16:creationId xmlns:a16="http://schemas.microsoft.com/office/drawing/2014/main" id="{6B40CCF0-94F0-423E-863A-1DE99268D857}"/>
                  </a:ext>
                </a:extLst>
              </p:cNvPr>
              <p:cNvSpPr/>
              <p:nvPr/>
            </p:nvSpPr>
            <p:spPr>
              <a:xfrm>
                <a:off x="8400405" y="4185084"/>
                <a:ext cx="939882" cy="93988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4" name="Group 50">
                <a:extLst>
                  <a:ext uri="{FF2B5EF4-FFF2-40B4-BE49-F238E27FC236}">
                    <a16:creationId xmlns:a16="http://schemas.microsoft.com/office/drawing/2014/main" id="{EEAA7DB6-6B99-41A8-85A1-81DD7202A724}"/>
                  </a:ext>
                </a:extLst>
              </p:cNvPr>
              <p:cNvGrpSpPr/>
              <p:nvPr/>
            </p:nvGrpSpPr>
            <p:grpSpPr>
              <a:xfrm>
                <a:off x="8635807" y="4461384"/>
                <a:ext cx="493352" cy="387281"/>
                <a:chOff x="5348288" y="5818188"/>
                <a:chExt cx="1587500" cy="1246187"/>
              </a:xfrm>
            </p:grpSpPr>
            <p:sp>
              <p:nvSpPr>
                <p:cNvPr id="35" name="Freeform 51">
                  <a:extLst>
                    <a:ext uri="{FF2B5EF4-FFF2-40B4-BE49-F238E27FC236}">
                      <a16:creationId xmlns:a16="http://schemas.microsoft.com/office/drawing/2014/main" id="{F99D342A-C34A-42B7-8A75-0C3B87DB1D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48288" y="5818188"/>
                  <a:ext cx="1587500" cy="263525"/>
                </a:xfrm>
                <a:custGeom>
                  <a:avLst/>
                  <a:gdLst>
                    <a:gd name="T0" fmla="*/ 471 w 507"/>
                    <a:gd name="T1" fmla="*/ 0 h 84"/>
                    <a:gd name="T2" fmla="*/ 37 w 507"/>
                    <a:gd name="T3" fmla="*/ 0 h 84"/>
                    <a:gd name="T4" fmla="*/ 0 w 507"/>
                    <a:gd name="T5" fmla="*/ 37 h 84"/>
                    <a:gd name="T6" fmla="*/ 0 w 507"/>
                    <a:gd name="T7" fmla="*/ 84 h 84"/>
                    <a:gd name="T8" fmla="*/ 507 w 507"/>
                    <a:gd name="T9" fmla="*/ 84 h 84"/>
                    <a:gd name="T10" fmla="*/ 507 w 507"/>
                    <a:gd name="T11" fmla="*/ 37 h 84"/>
                    <a:gd name="T12" fmla="*/ 471 w 507"/>
                    <a:gd name="T13" fmla="*/ 0 h 84"/>
                    <a:gd name="T14" fmla="*/ 49 w 507"/>
                    <a:gd name="T15" fmla="*/ 59 h 84"/>
                    <a:gd name="T16" fmla="*/ 36 w 507"/>
                    <a:gd name="T17" fmla="*/ 46 h 84"/>
                    <a:gd name="T18" fmla="*/ 49 w 507"/>
                    <a:gd name="T19" fmla="*/ 33 h 84"/>
                    <a:gd name="T20" fmla="*/ 62 w 507"/>
                    <a:gd name="T21" fmla="*/ 46 h 84"/>
                    <a:gd name="T22" fmla="*/ 49 w 507"/>
                    <a:gd name="T23" fmla="*/ 59 h 84"/>
                    <a:gd name="T24" fmla="*/ 100 w 507"/>
                    <a:gd name="T25" fmla="*/ 59 h 84"/>
                    <a:gd name="T26" fmla="*/ 87 w 507"/>
                    <a:gd name="T27" fmla="*/ 46 h 84"/>
                    <a:gd name="T28" fmla="*/ 100 w 507"/>
                    <a:gd name="T29" fmla="*/ 33 h 84"/>
                    <a:gd name="T30" fmla="*/ 113 w 507"/>
                    <a:gd name="T31" fmla="*/ 46 h 84"/>
                    <a:gd name="T32" fmla="*/ 100 w 507"/>
                    <a:gd name="T33" fmla="*/ 59 h 84"/>
                    <a:gd name="T34" fmla="*/ 151 w 507"/>
                    <a:gd name="T35" fmla="*/ 59 h 84"/>
                    <a:gd name="T36" fmla="*/ 138 w 507"/>
                    <a:gd name="T37" fmla="*/ 46 h 84"/>
                    <a:gd name="T38" fmla="*/ 151 w 507"/>
                    <a:gd name="T39" fmla="*/ 33 h 84"/>
                    <a:gd name="T40" fmla="*/ 163 w 507"/>
                    <a:gd name="T41" fmla="*/ 46 h 84"/>
                    <a:gd name="T42" fmla="*/ 151 w 507"/>
                    <a:gd name="T43" fmla="*/ 5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7" h="84">
                      <a:moveTo>
                        <a:pt x="471" y="0"/>
                      </a:move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507" y="84"/>
                        <a:pt x="507" y="84"/>
                        <a:pt x="507" y="84"/>
                      </a:cubicBezTo>
                      <a:cubicBezTo>
                        <a:pt x="507" y="37"/>
                        <a:pt x="507" y="37"/>
                        <a:pt x="507" y="37"/>
                      </a:cubicBezTo>
                      <a:cubicBezTo>
                        <a:pt x="507" y="17"/>
                        <a:pt x="491" y="0"/>
                        <a:pt x="471" y="0"/>
                      </a:cubicBezTo>
                      <a:close/>
                      <a:moveTo>
                        <a:pt x="49" y="59"/>
                      </a:moveTo>
                      <a:cubicBezTo>
                        <a:pt x="42" y="59"/>
                        <a:pt x="36" y="53"/>
                        <a:pt x="36" y="46"/>
                      </a:cubicBezTo>
                      <a:cubicBezTo>
                        <a:pt x="36" y="39"/>
                        <a:pt x="42" y="33"/>
                        <a:pt x="49" y="33"/>
                      </a:cubicBezTo>
                      <a:cubicBezTo>
                        <a:pt x="56" y="33"/>
                        <a:pt x="62" y="39"/>
                        <a:pt x="62" y="46"/>
                      </a:cubicBezTo>
                      <a:cubicBezTo>
                        <a:pt x="62" y="53"/>
                        <a:pt x="56" y="59"/>
                        <a:pt x="49" y="59"/>
                      </a:cubicBezTo>
                      <a:close/>
                      <a:moveTo>
                        <a:pt x="100" y="59"/>
                      </a:moveTo>
                      <a:cubicBezTo>
                        <a:pt x="93" y="59"/>
                        <a:pt x="87" y="53"/>
                        <a:pt x="87" y="46"/>
                      </a:cubicBezTo>
                      <a:cubicBezTo>
                        <a:pt x="87" y="39"/>
                        <a:pt x="93" y="33"/>
                        <a:pt x="100" y="33"/>
                      </a:cubicBezTo>
                      <a:cubicBezTo>
                        <a:pt x="107" y="33"/>
                        <a:pt x="113" y="39"/>
                        <a:pt x="113" y="46"/>
                      </a:cubicBezTo>
                      <a:cubicBezTo>
                        <a:pt x="113" y="53"/>
                        <a:pt x="107" y="59"/>
                        <a:pt x="100" y="59"/>
                      </a:cubicBezTo>
                      <a:close/>
                      <a:moveTo>
                        <a:pt x="151" y="59"/>
                      </a:moveTo>
                      <a:cubicBezTo>
                        <a:pt x="144" y="59"/>
                        <a:pt x="138" y="53"/>
                        <a:pt x="138" y="46"/>
                      </a:cubicBezTo>
                      <a:cubicBezTo>
                        <a:pt x="138" y="39"/>
                        <a:pt x="144" y="33"/>
                        <a:pt x="151" y="33"/>
                      </a:cubicBezTo>
                      <a:cubicBezTo>
                        <a:pt x="158" y="33"/>
                        <a:pt x="163" y="39"/>
                        <a:pt x="163" y="46"/>
                      </a:cubicBezTo>
                      <a:cubicBezTo>
                        <a:pt x="163" y="53"/>
                        <a:pt x="158" y="59"/>
                        <a:pt x="151" y="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52">
                  <a:extLst>
                    <a:ext uri="{FF2B5EF4-FFF2-40B4-BE49-F238E27FC236}">
                      <a16:creationId xmlns:a16="http://schemas.microsoft.com/office/drawing/2014/main" id="{6198A80D-0357-4D43-BFC4-F5ADAC92572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48288" y="6111875"/>
                  <a:ext cx="1587500" cy="952500"/>
                </a:xfrm>
                <a:custGeom>
                  <a:avLst/>
                  <a:gdLst>
                    <a:gd name="T0" fmla="*/ 0 w 507"/>
                    <a:gd name="T1" fmla="*/ 268 h 304"/>
                    <a:gd name="T2" fmla="*/ 37 w 507"/>
                    <a:gd name="T3" fmla="*/ 304 h 304"/>
                    <a:gd name="T4" fmla="*/ 471 w 507"/>
                    <a:gd name="T5" fmla="*/ 304 h 304"/>
                    <a:gd name="T6" fmla="*/ 507 w 507"/>
                    <a:gd name="T7" fmla="*/ 268 h 304"/>
                    <a:gd name="T8" fmla="*/ 507 w 507"/>
                    <a:gd name="T9" fmla="*/ 0 h 304"/>
                    <a:gd name="T10" fmla="*/ 0 w 507"/>
                    <a:gd name="T11" fmla="*/ 0 h 304"/>
                    <a:gd name="T12" fmla="*/ 0 w 507"/>
                    <a:gd name="T13" fmla="*/ 268 h 304"/>
                    <a:gd name="T14" fmla="*/ 181 w 507"/>
                    <a:gd name="T15" fmla="*/ 200 h 304"/>
                    <a:gd name="T16" fmla="*/ 212 w 507"/>
                    <a:gd name="T17" fmla="*/ 169 h 304"/>
                    <a:gd name="T18" fmla="*/ 221 w 507"/>
                    <a:gd name="T19" fmla="*/ 89 h 304"/>
                    <a:gd name="T20" fmla="*/ 266 w 507"/>
                    <a:gd name="T21" fmla="*/ 70 h 304"/>
                    <a:gd name="T22" fmla="*/ 312 w 507"/>
                    <a:gd name="T23" fmla="*/ 89 h 304"/>
                    <a:gd name="T24" fmla="*/ 312 w 507"/>
                    <a:gd name="T25" fmla="*/ 180 h 304"/>
                    <a:gd name="T26" fmla="*/ 266 w 507"/>
                    <a:gd name="T27" fmla="*/ 199 h 304"/>
                    <a:gd name="T28" fmla="*/ 232 w 507"/>
                    <a:gd name="T29" fmla="*/ 188 h 304"/>
                    <a:gd name="T30" fmla="*/ 201 w 507"/>
                    <a:gd name="T31" fmla="*/ 220 h 304"/>
                    <a:gd name="T32" fmla="*/ 191 w 507"/>
                    <a:gd name="T33" fmla="*/ 224 h 304"/>
                    <a:gd name="T34" fmla="*/ 181 w 507"/>
                    <a:gd name="T35" fmla="*/ 220 h 304"/>
                    <a:gd name="T36" fmla="*/ 181 w 507"/>
                    <a:gd name="T37" fmla="*/ 200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07" h="304">
                      <a:moveTo>
                        <a:pt x="0" y="268"/>
                      </a:moveTo>
                      <a:cubicBezTo>
                        <a:pt x="0" y="288"/>
                        <a:pt x="17" y="304"/>
                        <a:pt x="37" y="304"/>
                      </a:cubicBezTo>
                      <a:cubicBezTo>
                        <a:pt x="471" y="304"/>
                        <a:pt x="471" y="304"/>
                        <a:pt x="471" y="304"/>
                      </a:cubicBezTo>
                      <a:cubicBezTo>
                        <a:pt x="491" y="304"/>
                        <a:pt x="507" y="288"/>
                        <a:pt x="507" y="268"/>
                      </a:cubicBezTo>
                      <a:cubicBezTo>
                        <a:pt x="507" y="0"/>
                        <a:pt x="507" y="0"/>
                        <a:pt x="50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68"/>
                      </a:lnTo>
                      <a:close/>
                      <a:moveTo>
                        <a:pt x="181" y="200"/>
                      </a:moveTo>
                      <a:cubicBezTo>
                        <a:pt x="212" y="169"/>
                        <a:pt x="212" y="169"/>
                        <a:pt x="212" y="169"/>
                      </a:cubicBezTo>
                      <a:cubicBezTo>
                        <a:pt x="196" y="144"/>
                        <a:pt x="199" y="110"/>
                        <a:pt x="221" y="89"/>
                      </a:cubicBezTo>
                      <a:cubicBezTo>
                        <a:pt x="233" y="77"/>
                        <a:pt x="249" y="70"/>
                        <a:pt x="266" y="70"/>
                      </a:cubicBezTo>
                      <a:cubicBezTo>
                        <a:pt x="283" y="70"/>
                        <a:pt x="300" y="77"/>
                        <a:pt x="312" y="89"/>
                      </a:cubicBezTo>
                      <a:cubicBezTo>
                        <a:pt x="337" y="114"/>
                        <a:pt x="337" y="155"/>
                        <a:pt x="312" y="180"/>
                      </a:cubicBezTo>
                      <a:cubicBezTo>
                        <a:pt x="300" y="192"/>
                        <a:pt x="284" y="199"/>
                        <a:pt x="266" y="199"/>
                      </a:cubicBezTo>
                      <a:cubicBezTo>
                        <a:pt x="254" y="199"/>
                        <a:pt x="242" y="195"/>
                        <a:pt x="232" y="188"/>
                      </a:cubicBezTo>
                      <a:cubicBezTo>
                        <a:pt x="201" y="220"/>
                        <a:pt x="201" y="220"/>
                        <a:pt x="201" y="220"/>
                      </a:cubicBezTo>
                      <a:cubicBezTo>
                        <a:pt x="198" y="222"/>
                        <a:pt x="194" y="224"/>
                        <a:pt x="191" y="224"/>
                      </a:cubicBezTo>
                      <a:cubicBezTo>
                        <a:pt x="187" y="224"/>
                        <a:pt x="184" y="222"/>
                        <a:pt x="181" y="220"/>
                      </a:cubicBezTo>
                      <a:cubicBezTo>
                        <a:pt x="176" y="214"/>
                        <a:pt x="176" y="205"/>
                        <a:pt x="181" y="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53">
                  <a:extLst>
                    <a:ext uri="{FF2B5EF4-FFF2-40B4-BE49-F238E27FC236}">
                      <a16:creationId xmlns:a16="http://schemas.microsoft.com/office/drawing/2014/main" id="{D8E64C72-09FB-4CE1-A4A9-36A392977321}"/>
                    </a:ext>
                  </a:extLst>
                </p:cNvPr>
                <p:cNvSpPr/>
                <p:nvPr/>
              </p:nvSpPr>
              <p:spPr bwMode="auto">
                <a:xfrm>
                  <a:off x="6040438" y="6403975"/>
                  <a:ext cx="280987" cy="255587"/>
                </a:xfrm>
                <a:custGeom>
                  <a:avLst/>
                  <a:gdLst>
                    <a:gd name="T0" fmla="*/ 45 w 90"/>
                    <a:gd name="T1" fmla="*/ 82 h 82"/>
                    <a:gd name="T2" fmla="*/ 74 w 90"/>
                    <a:gd name="T3" fmla="*/ 70 h 82"/>
                    <a:gd name="T4" fmla="*/ 74 w 90"/>
                    <a:gd name="T5" fmla="*/ 12 h 82"/>
                    <a:gd name="T6" fmla="*/ 45 w 90"/>
                    <a:gd name="T7" fmla="*/ 0 h 82"/>
                    <a:gd name="T8" fmla="*/ 16 w 90"/>
                    <a:gd name="T9" fmla="*/ 12 h 82"/>
                    <a:gd name="T10" fmla="*/ 16 w 90"/>
                    <a:gd name="T11" fmla="*/ 70 h 82"/>
                    <a:gd name="T12" fmla="*/ 45 w 90"/>
                    <a:gd name="T13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" h="82">
                      <a:moveTo>
                        <a:pt x="45" y="82"/>
                      </a:moveTo>
                      <a:cubicBezTo>
                        <a:pt x="56" y="82"/>
                        <a:pt x="67" y="78"/>
                        <a:pt x="74" y="70"/>
                      </a:cubicBezTo>
                      <a:cubicBezTo>
                        <a:pt x="90" y="54"/>
                        <a:pt x="90" y="28"/>
                        <a:pt x="74" y="12"/>
                      </a:cubicBezTo>
                      <a:cubicBezTo>
                        <a:pt x="67" y="5"/>
                        <a:pt x="56" y="0"/>
                        <a:pt x="45" y="0"/>
                      </a:cubicBezTo>
                      <a:cubicBezTo>
                        <a:pt x="34" y="0"/>
                        <a:pt x="24" y="5"/>
                        <a:pt x="16" y="12"/>
                      </a:cubicBezTo>
                      <a:cubicBezTo>
                        <a:pt x="0" y="28"/>
                        <a:pt x="0" y="54"/>
                        <a:pt x="16" y="70"/>
                      </a:cubicBezTo>
                      <a:cubicBezTo>
                        <a:pt x="24" y="78"/>
                        <a:pt x="34" y="82"/>
                        <a:pt x="45" y="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20EC040A-41F8-4C43-9DC6-4603BD60FFB5}"/>
                </a:ext>
              </a:extLst>
            </p:cNvPr>
            <p:cNvGrpSpPr/>
            <p:nvPr/>
          </p:nvGrpSpPr>
          <p:grpSpPr>
            <a:xfrm>
              <a:off x="2396486" y="1875914"/>
              <a:ext cx="1703808" cy="1180456"/>
              <a:chOff x="1577428" y="3064009"/>
              <a:chExt cx="1703808" cy="1180456"/>
            </a:xfrm>
          </p:grpSpPr>
          <p:sp>
            <p:nvSpPr>
              <p:cNvPr id="40" name="TextBox 7">
                <a:extLst>
                  <a:ext uri="{FF2B5EF4-FFF2-40B4-BE49-F238E27FC236}">
                    <a16:creationId xmlns:a16="http://schemas.microsoft.com/office/drawing/2014/main" id="{17D02E87-F328-4076-9B8F-2AFBBEDB618E}"/>
                  </a:ext>
                </a:extLst>
              </p:cNvPr>
              <p:cNvSpPr txBox="1"/>
              <p:nvPr/>
            </p:nvSpPr>
            <p:spPr>
              <a:xfrm>
                <a:off x="1597033" y="3064009"/>
                <a:ext cx="12907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添加标题内容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A89E9624-BC41-4C1D-AF4C-BC5F3C62F55D}"/>
                  </a:ext>
                </a:extLst>
              </p:cNvPr>
              <p:cNvSpPr/>
              <p:nvPr/>
            </p:nvSpPr>
            <p:spPr>
              <a:xfrm>
                <a:off x="1577428" y="3398464"/>
                <a:ext cx="1703808" cy="8460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请输入文本内容，以一段话的形式进行描述。</a:t>
                </a: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80F5FA4-DBB5-470F-835E-E832D562B629}"/>
                </a:ext>
              </a:extLst>
            </p:cNvPr>
            <p:cNvGrpSpPr/>
            <p:nvPr/>
          </p:nvGrpSpPr>
          <p:grpSpPr>
            <a:xfrm>
              <a:off x="5861262" y="1875914"/>
              <a:ext cx="1703808" cy="1180456"/>
              <a:chOff x="1577428" y="3064009"/>
              <a:chExt cx="1703808" cy="1180456"/>
            </a:xfrm>
          </p:grpSpPr>
          <p:sp>
            <p:nvSpPr>
              <p:cNvPr id="43" name="TextBox 7">
                <a:extLst>
                  <a:ext uri="{FF2B5EF4-FFF2-40B4-BE49-F238E27FC236}">
                    <a16:creationId xmlns:a16="http://schemas.microsoft.com/office/drawing/2014/main" id="{48D7F44F-2088-4F3F-B2D8-B451C432BA42}"/>
                  </a:ext>
                </a:extLst>
              </p:cNvPr>
              <p:cNvSpPr txBox="1"/>
              <p:nvPr/>
            </p:nvSpPr>
            <p:spPr>
              <a:xfrm>
                <a:off x="1597033" y="3064009"/>
                <a:ext cx="12907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添加标题内容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B823456D-CDD5-4F3B-BAFF-DE4CDBA2E708}"/>
                  </a:ext>
                </a:extLst>
              </p:cNvPr>
              <p:cNvSpPr/>
              <p:nvPr/>
            </p:nvSpPr>
            <p:spPr>
              <a:xfrm>
                <a:off x="1577428" y="3398464"/>
                <a:ext cx="1703808" cy="8460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请输入文本内容，以一段话的形式进行描述。</a:t>
                </a: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B83AAA52-8207-4807-A3BD-29836A7E382D}"/>
                </a:ext>
              </a:extLst>
            </p:cNvPr>
            <p:cNvGrpSpPr/>
            <p:nvPr/>
          </p:nvGrpSpPr>
          <p:grpSpPr>
            <a:xfrm>
              <a:off x="9367320" y="1875914"/>
              <a:ext cx="1703808" cy="1180456"/>
              <a:chOff x="1577428" y="3064009"/>
              <a:chExt cx="1703808" cy="1180456"/>
            </a:xfrm>
          </p:grpSpPr>
          <p:sp>
            <p:nvSpPr>
              <p:cNvPr id="46" name="TextBox 7">
                <a:extLst>
                  <a:ext uri="{FF2B5EF4-FFF2-40B4-BE49-F238E27FC236}">
                    <a16:creationId xmlns:a16="http://schemas.microsoft.com/office/drawing/2014/main" id="{C73C8584-CB5E-4F68-A90A-B8DFED28A9B7}"/>
                  </a:ext>
                </a:extLst>
              </p:cNvPr>
              <p:cNvSpPr txBox="1"/>
              <p:nvPr/>
            </p:nvSpPr>
            <p:spPr>
              <a:xfrm>
                <a:off x="1597033" y="3064009"/>
                <a:ext cx="12907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添加标题内容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5CB58BE7-F6D4-4F2B-80C1-770A85C0763E}"/>
                  </a:ext>
                </a:extLst>
              </p:cNvPr>
              <p:cNvSpPr/>
              <p:nvPr/>
            </p:nvSpPr>
            <p:spPr>
              <a:xfrm>
                <a:off x="1577428" y="3398464"/>
                <a:ext cx="1703808" cy="8460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请输入文本内容，以一段话的形式进行描述。</a:t>
                </a: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DD7A32EC-2FB9-411B-B3CD-D679E2A9E598}"/>
                </a:ext>
              </a:extLst>
            </p:cNvPr>
            <p:cNvGrpSpPr/>
            <p:nvPr/>
          </p:nvGrpSpPr>
          <p:grpSpPr>
            <a:xfrm>
              <a:off x="2346246" y="4438619"/>
              <a:ext cx="1703808" cy="1180456"/>
              <a:chOff x="1577428" y="3064009"/>
              <a:chExt cx="1703808" cy="1180456"/>
            </a:xfrm>
          </p:grpSpPr>
          <p:sp>
            <p:nvSpPr>
              <p:cNvPr id="49" name="TextBox 7">
                <a:extLst>
                  <a:ext uri="{FF2B5EF4-FFF2-40B4-BE49-F238E27FC236}">
                    <a16:creationId xmlns:a16="http://schemas.microsoft.com/office/drawing/2014/main" id="{F6447E90-2F9F-407D-A10D-4E982137555A}"/>
                  </a:ext>
                </a:extLst>
              </p:cNvPr>
              <p:cNvSpPr txBox="1"/>
              <p:nvPr/>
            </p:nvSpPr>
            <p:spPr>
              <a:xfrm>
                <a:off x="1597033" y="3064009"/>
                <a:ext cx="12907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添加标题内容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75D6DD12-1934-426C-A3C9-59211045F399}"/>
                  </a:ext>
                </a:extLst>
              </p:cNvPr>
              <p:cNvSpPr/>
              <p:nvPr/>
            </p:nvSpPr>
            <p:spPr>
              <a:xfrm>
                <a:off x="1577428" y="3398464"/>
                <a:ext cx="1703808" cy="8460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请输入文本内容，以一段话的形式进行描述。</a:t>
                </a: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37360F43-A020-405B-84FB-A1B8DDE79683}"/>
                </a:ext>
              </a:extLst>
            </p:cNvPr>
            <p:cNvGrpSpPr/>
            <p:nvPr/>
          </p:nvGrpSpPr>
          <p:grpSpPr>
            <a:xfrm>
              <a:off x="5811022" y="4438619"/>
              <a:ext cx="1703808" cy="1180456"/>
              <a:chOff x="1577428" y="3064009"/>
              <a:chExt cx="1703808" cy="1180456"/>
            </a:xfrm>
          </p:grpSpPr>
          <p:sp>
            <p:nvSpPr>
              <p:cNvPr id="52" name="TextBox 7">
                <a:extLst>
                  <a:ext uri="{FF2B5EF4-FFF2-40B4-BE49-F238E27FC236}">
                    <a16:creationId xmlns:a16="http://schemas.microsoft.com/office/drawing/2014/main" id="{12E57229-6912-4C9D-AE34-8F21B69BFF37}"/>
                  </a:ext>
                </a:extLst>
              </p:cNvPr>
              <p:cNvSpPr txBox="1"/>
              <p:nvPr/>
            </p:nvSpPr>
            <p:spPr>
              <a:xfrm>
                <a:off x="1597033" y="3064009"/>
                <a:ext cx="12907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添加标题内容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C2467919-898A-49AF-BCD4-21CD8C80302E}"/>
                  </a:ext>
                </a:extLst>
              </p:cNvPr>
              <p:cNvSpPr/>
              <p:nvPr/>
            </p:nvSpPr>
            <p:spPr>
              <a:xfrm>
                <a:off x="1577428" y="3398464"/>
                <a:ext cx="1703808" cy="8460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请输入文本内容，以一段话的形式进行描述。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3419377E-5ADF-4F74-B300-82750F5BEE28}"/>
                </a:ext>
              </a:extLst>
            </p:cNvPr>
            <p:cNvGrpSpPr/>
            <p:nvPr/>
          </p:nvGrpSpPr>
          <p:grpSpPr>
            <a:xfrm>
              <a:off x="9317080" y="4438619"/>
              <a:ext cx="1703808" cy="1180456"/>
              <a:chOff x="1577428" y="3064009"/>
              <a:chExt cx="1703808" cy="1180456"/>
            </a:xfrm>
          </p:grpSpPr>
          <p:sp>
            <p:nvSpPr>
              <p:cNvPr id="55" name="TextBox 7">
                <a:extLst>
                  <a:ext uri="{FF2B5EF4-FFF2-40B4-BE49-F238E27FC236}">
                    <a16:creationId xmlns:a16="http://schemas.microsoft.com/office/drawing/2014/main" id="{F6F11A7D-E537-4418-9AB5-18683A017F4A}"/>
                  </a:ext>
                </a:extLst>
              </p:cNvPr>
              <p:cNvSpPr txBox="1"/>
              <p:nvPr/>
            </p:nvSpPr>
            <p:spPr>
              <a:xfrm>
                <a:off x="1597033" y="3064009"/>
                <a:ext cx="12907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添加标题内容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DDCB73D2-4BDF-4655-9147-5151EE669AEE}"/>
                  </a:ext>
                </a:extLst>
              </p:cNvPr>
              <p:cNvSpPr/>
              <p:nvPr/>
            </p:nvSpPr>
            <p:spPr>
              <a:xfrm>
                <a:off x="1577428" y="3398464"/>
                <a:ext cx="1703808" cy="8460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请输入文本内容，以一段话的形式进行描述。</a:t>
                </a:r>
              </a:p>
            </p:txBody>
          </p:sp>
        </p:grp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7CFEFE47-9116-4C0E-91F9-262B227E9E61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4F4D1305-E1D9-46D7-A68A-D53F87AD7A0A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文本占位符 9">
            <a:extLst>
              <a:ext uri="{FF2B5EF4-FFF2-40B4-BE49-F238E27FC236}">
                <a16:creationId xmlns:a16="http://schemas.microsoft.com/office/drawing/2014/main" id="{154A143E-15F7-41FB-84E2-182D66A15E60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40872254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0D2D744-A0F6-47F4-9098-441E47F6B499}"/>
              </a:ext>
            </a:extLst>
          </p:cNvPr>
          <p:cNvGrpSpPr/>
          <p:nvPr/>
        </p:nvGrpSpPr>
        <p:grpSpPr>
          <a:xfrm>
            <a:off x="732284" y="1535762"/>
            <a:ext cx="10311549" cy="4105044"/>
            <a:chOff x="732284" y="1535762"/>
            <a:chExt cx="10311549" cy="4105044"/>
          </a:xfrm>
        </p:grpSpPr>
        <p:grpSp>
          <p:nvGrpSpPr>
            <p:cNvPr id="4" name="千图设计师MC：ID 29795607库_组合 15"/>
            <p:cNvGrpSpPr/>
            <p:nvPr>
              <p:custDataLst>
                <p:tags r:id="rId1"/>
              </p:custDataLst>
            </p:nvPr>
          </p:nvGrpSpPr>
          <p:grpSpPr>
            <a:xfrm>
              <a:off x="4223692" y="2419173"/>
              <a:ext cx="2683669" cy="1509569"/>
              <a:chOff x="3167769" y="1831895"/>
              <a:chExt cx="2012752" cy="1132177"/>
            </a:xfrm>
          </p:grpSpPr>
          <p:sp>
            <p:nvSpPr>
              <p:cNvPr id="33" name="Freeform: Shape 16"/>
              <p:cNvSpPr/>
              <p:nvPr/>
            </p:nvSpPr>
            <p:spPr>
              <a:xfrm rot="8715477">
                <a:off x="3167769" y="1831895"/>
                <a:ext cx="2012752" cy="1132177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17"/>
              <p:cNvSpPr/>
              <p:nvPr/>
            </p:nvSpPr>
            <p:spPr>
              <a:xfrm rot="8715477">
                <a:off x="3570017" y="2155219"/>
                <a:ext cx="1395075" cy="784733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8"/>
              <p:cNvSpPr/>
              <p:nvPr/>
            </p:nvSpPr>
            <p:spPr>
              <a:xfrm rot="8715477">
                <a:off x="3846124" y="2384619"/>
                <a:ext cx="970477" cy="545895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千图设计师MC：ID 29795607库_组合 19"/>
            <p:cNvGrpSpPr/>
            <p:nvPr>
              <p:custDataLst>
                <p:tags r:id="rId2"/>
              </p:custDataLst>
            </p:nvPr>
          </p:nvGrpSpPr>
          <p:grpSpPr>
            <a:xfrm>
              <a:off x="4565413" y="2957138"/>
              <a:ext cx="1509569" cy="2683668"/>
              <a:chOff x="3424059" y="2235369"/>
              <a:chExt cx="1132177" cy="2012751"/>
            </a:xfrm>
          </p:grpSpPr>
          <p:sp>
            <p:nvSpPr>
              <p:cNvPr id="30" name="Freeform: Shape 20"/>
              <p:cNvSpPr/>
              <p:nvPr/>
            </p:nvSpPr>
            <p:spPr>
              <a:xfrm rot="3482913">
                <a:off x="2983772" y="2675656"/>
                <a:ext cx="2012751" cy="1132177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21"/>
              <p:cNvSpPr/>
              <p:nvPr/>
            </p:nvSpPr>
            <p:spPr>
              <a:xfrm rot="3482913">
                <a:off x="3442485" y="2740045"/>
                <a:ext cx="1395075" cy="784733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22"/>
              <p:cNvSpPr/>
              <p:nvPr/>
            </p:nvSpPr>
            <p:spPr>
              <a:xfrm rot="3482913">
                <a:off x="3757407" y="2791450"/>
                <a:ext cx="970476" cy="545895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千图设计师MC：ID 29795607库_组合 23"/>
            <p:cNvGrpSpPr/>
            <p:nvPr>
              <p:custDataLst>
                <p:tags r:id="rId3"/>
              </p:custDataLst>
            </p:nvPr>
          </p:nvGrpSpPr>
          <p:grpSpPr>
            <a:xfrm>
              <a:off x="5162822" y="3803835"/>
              <a:ext cx="2683669" cy="1509569"/>
              <a:chOff x="3872116" y="2870392"/>
              <a:chExt cx="2012752" cy="1132177"/>
            </a:xfrm>
          </p:grpSpPr>
          <p:sp>
            <p:nvSpPr>
              <p:cNvPr id="27" name="Freeform: Shape 24"/>
              <p:cNvSpPr/>
              <p:nvPr/>
            </p:nvSpPr>
            <p:spPr>
              <a:xfrm rot="19516763">
                <a:off x="3872116" y="2870392"/>
                <a:ext cx="2012752" cy="1132177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25"/>
              <p:cNvSpPr/>
              <p:nvPr/>
            </p:nvSpPr>
            <p:spPr>
              <a:xfrm rot="19516763">
                <a:off x="4058213" y="2875020"/>
                <a:ext cx="1395075" cy="784733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26"/>
              <p:cNvSpPr/>
              <p:nvPr/>
            </p:nvSpPr>
            <p:spPr>
              <a:xfrm rot="19516763">
                <a:off x="4185735" y="2885345"/>
                <a:ext cx="970477" cy="545895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千图设计师MC：ID 29795607库_组合 27"/>
            <p:cNvGrpSpPr/>
            <p:nvPr>
              <p:custDataLst>
                <p:tags r:id="rId4"/>
              </p:custDataLst>
            </p:nvPr>
          </p:nvGrpSpPr>
          <p:grpSpPr>
            <a:xfrm>
              <a:off x="5939531" y="2053679"/>
              <a:ext cx="1509570" cy="2683668"/>
              <a:chOff x="4454644" y="1557775"/>
              <a:chExt cx="1132177" cy="2012751"/>
            </a:xfrm>
          </p:grpSpPr>
          <p:sp>
            <p:nvSpPr>
              <p:cNvPr id="24" name="Freeform: Shape 28"/>
              <p:cNvSpPr/>
              <p:nvPr/>
            </p:nvSpPr>
            <p:spPr>
              <a:xfrm rot="14077763">
                <a:off x="4254319" y="2464739"/>
                <a:ext cx="970476" cy="545895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29"/>
              <p:cNvSpPr/>
              <p:nvPr/>
            </p:nvSpPr>
            <p:spPr>
              <a:xfrm rot="14077763">
                <a:off x="4156802" y="2270392"/>
                <a:ext cx="1395075" cy="784733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30"/>
              <p:cNvSpPr/>
              <p:nvPr/>
            </p:nvSpPr>
            <p:spPr>
              <a:xfrm rot="14077763">
                <a:off x="4014357" y="1998062"/>
                <a:ext cx="2012751" cy="1132177"/>
              </a:xfrm>
              <a:custGeom>
                <a:avLst/>
                <a:gdLst>
                  <a:gd name="connsiteX0" fmla="*/ 0 w 3089430"/>
                  <a:gd name="connsiteY0" fmla="*/ 2663302 h 2663302"/>
                  <a:gd name="connsiteX1" fmla="*/ 1544715 w 3089430"/>
                  <a:gd name="connsiteY1" fmla="*/ 0 h 2663302"/>
                  <a:gd name="connsiteX2" fmla="*/ 3089430 w 3089430"/>
                  <a:gd name="connsiteY2" fmla="*/ 2663302 h 2663302"/>
                  <a:gd name="connsiteX3" fmla="*/ 0 w 3089430"/>
                  <a:gd name="connsiteY3" fmla="*/ 2663302 h 2663302"/>
                  <a:gd name="connsiteX0-1" fmla="*/ 0 w 3089430"/>
                  <a:gd name="connsiteY0-2" fmla="*/ 2663302 h 2781670"/>
                  <a:gd name="connsiteX1-3" fmla="*/ 1544715 w 3089430"/>
                  <a:gd name="connsiteY1-4" fmla="*/ 0 h 2781670"/>
                  <a:gd name="connsiteX2-5" fmla="*/ 3089430 w 3089430"/>
                  <a:gd name="connsiteY2-6" fmla="*/ 2663302 h 2781670"/>
                  <a:gd name="connsiteX3-7" fmla="*/ 0 w 3089430"/>
                  <a:gd name="connsiteY3-8" fmla="*/ 2663302 h 2781670"/>
                  <a:gd name="connsiteX0-9" fmla="*/ 0 w 3089430"/>
                  <a:gd name="connsiteY0-10" fmla="*/ 2663302 h 2819838"/>
                  <a:gd name="connsiteX1-11" fmla="*/ 1544715 w 3089430"/>
                  <a:gd name="connsiteY1-12" fmla="*/ 0 h 2819838"/>
                  <a:gd name="connsiteX2-13" fmla="*/ 3089430 w 3089430"/>
                  <a:gd name="connsiteY2-14" fmla="*/ 2663302 h 2819838"/>
                  <a:gd name="connsiteX3-15" fmla="*/ 0 w 3089430"/>
                  <a:gd name="connsiteY3-16" fmla="*/ 2663302 h 2819838"/>
                  <a:gd name="connsiteX0-17" fmla="*/ 0 w 3089430"/>
                  <a:gd name="connsiteY0-18" fmla="*/ 2663302 h 2819838"/>
                  <a:gd name="connsiteX1-19" fmla="*/ 1544715 w 3089430"/>
                  <a:gd name="connsiteY1-20" fmla="*/ 0 h 2819838"/>
                  <a:gd name="connsiteX2-21" fmla="*/ 3089430 w 3089430"/>
                  <a:gd name="connsiteY2-22" fmla="*/ 2663302 h 2819838"/>
                  <a:gd name="connsiteX3-23" fmla="*/ 0 w 3089430"/>
                  <a:gd name="connsiteY3-24" fmla="*/ 2663302 h 2819838"/>
                  <a:gd name="connsiteX0-25" fmla="*/ 0 w 3089430"/>
                  <a:gd name="connsiteY0-26" fmla="*/ 2663302 h 2819838"/>
                  <a:gd name="connsiteX1-27" fmla="*/ 1544715 w 3089430"/>
                  <a:gd name="connsiteY1-28" fmla="*/ 0 h 2819838"/>
                  <a:gd name="connsiteX2-29" fmla="*/ 3089430 w 3089430"/>
                  <a:gd name="connsiteY2-30" fmla="*/ 2663302 h 2819838"/>
                  <a:gd name="connsiteX3-31" fmla="*/ 0 w 3089430"/>
                  <a:gd name="connsiteY3-32" fmla="*/ 2663302 h 2819838"/>
                  <a:gd name="connsiteX0-33" fmla="*/ 0 w 3089430"/>
                  <a:gd name="connsiteY0-34" fmla="*/ 2663302 h 2819838"/>
                  <a:gd name="connsiteX1-35" fmla="*/ 1544715 w 3089430"/>
                  <a:gd name="connsiteY1-36" fmla="*/ 0 h 2819838"/>
                  <a:gd name="connsiteX2-37" fmla="*/ 3089430 w 3089430"/>
                  <a:gd name="connsiteY2-38" fmla="*/ 2663302 h 2819838"/>
                  <a:gd name="connsiteX3-39" fmla="*/ 0 w 3089430"/>
                  <a:gd name="connsiteY3-40" fmla="*/ 2663302 h 2819838"/>
                  <a:gd name="connsiteX0-41" fmla="*/ 0 w 3089430"/>
                  <a:gd name="connsiteY0-42" fmla="*/ 2663302 h 2819838"/>
                  <a:gd name="connsiteX1-43" fmla="*/ 1544715 w 3089430"/>
                  <a:gd name="connsiteY1-44" fmla="*/ 0 h 2819838"/>
                  <a:gd name="connsiteX2-45" fmla="*/ 3089430 w 3089430"/>
                  <a:gd name="connsiteY2-46" fmla="*/ 2663302 h 2819838"/>
                  <a:gd name="connsiteX3-47" fmla="*/ 0 w 3089430"/>
                  <a:gd name="connsiteY3-48" fmla="*/ 2663302 h 2819838"/>
                  <a:gd name="connsiteX0-49" fmla="*/ 0 w 3089430"/>
                  <a:gd name="connsiteY0-50" fmla="*/ 2663302 h 2819838"/>
                  <a:gd name="connsiteX1-51" fmla="*/ 1544715 w 3089430"/>
                  <a:gd name="connsiteY1-52" fmla="*/ 0 h 2819838"/>
                  <a:gd name="connsiteX2-53" fmla="*/ 3089430 w 3089430"/>
                  <a:gd name="connsiteY2-54" fmla="*/ 2663302 h 2819838"/>
                  <a:gd name="connsiteX3-55" fmla="*/ 0 w 3089430"/>
                  <a:gd name="connsiteY3-56" fmla="*/ 2663302 h 2819838"/>
                  <a:gd name="connsiteX0-57" fmla="*/ 0 w 3089430"/>
                  <a:gd name="connsiteY0-58" fmla="*/ 2663302 h 2819838"/>
                  <a:gd name="connsiteX1-59" fmla="*/ 1544715 w 3089430"/>
                  <a:gd name="connsiteY1-60" fmla="*/ 0 h 2819838"/>
                  <a:gd name="connsiteX2-61" fmla="*/ 3089430 w 3089430"/>
                  <a:gd name="connsiteY2-62" fmla="*/ 2663302 h 2819838"/>
                  <a:gd name="connsiteX3-63" fmla="*/ 0 w 3089430"/>
                  <a:gd name="connsiteY3-64" fmla="*/ 2663302 h 2819838"/>
                  <a:gd name="connsiteX0-65" fmla="*/ 0 w 3089430"/>
                  <a:gd name="connsiteY0-66" fmla="*/ 2663302 h 2819838"/>
                  <a:gd name="connsiteX1-67" fmla="*/ 1544715 w 3089430"/>
                  <a:gd name="connsiteY1-68" fmla="*/ 0 h 2819838"/>
                  <a:gd name="connsiteX2-69" fmla="*/ 3089430 w 3089430"/>
                  <a:gd name="connsiteY2-70" fmla="*/ 2663302 h 2819838"/>
                  <a:gd name="connsiteX3-71" fmla="*/ 0 w 3089430"/>
                  <a:gd name="connsiteY3-72" fmla="*/ 2663302 h 2819838"/>
                  <a:gd name="connsiteX0-73" fmla="*/ 0 w 3089430"/>
                  <a:gd name="connsiteY0-74" fmla="*/ 2663302 h 2819838"/>
                  <a:gd name="connsiteX1-75" fmla="*/ 1544715 w 3089430"/>
                  <a:gd name="connsiteY1-76" fmla="*/ 0 h 2819838"/>
                  <a:gd name="connsiteX2-77" fmla="*/ 3089430 w 3089430"/>
                  <a:gd name="connsiteY2-78" fmla="*/ 2663302 h 2819838"/>
                  <a:gd name="connsiteX3-79" fmla="*/ 0 w 3089430"/>
                  <a:gd name="connsiteY3-80" fmla="*/ 2663302 h 2819838"/>
                  <a:gd name="connsiteX0-81" fmla="*/ 0 w 3089430"/>
                  <a:gd name="connsiteY0-82" fmla="*/ 2663302 h 2819838"/>
                  <a:gd name="connsiteX1-83" fmla="*/ 1544715 w 3089430"/>
                  <a:gd name="connsiteY1-84" fmla="*/ 0 h 2819838"/>
                  <a:gd name="connsiteX2-85" fmla="*/ 3089430 w 3089430"/>
                  <a:gd name="connsiteY2-86" fmla="*/ 2663302 h 2819838"/>
                  <a:gd name="connsiteX3-87" fmla="*/ 0 w 3089430"/>
                  <a:gd name="connsiteY3-88" fmla="*/ 2663302 h 2819838"/>
                  <a:gd name="connsiteX0-89" fmla="*/ 0 w 3089430"/>
                  <a:gd name="connsiteY0-90" fmla="*/ 2663302 h 2819838"/>
                  <a:gd name="connsiteX1-91" fmla="*/ 1544715 w 3089430"/>
                  <a:gd name="connsiteY1-92" fmla="*/ 0 h 2819838"/>
                  <a:gd name="connsiteX2-93" fmla="*/ 3089430 w 3089430"/>
                  <a:gd name="connsiteY2-94" fmla="*/ 2663302 h 2819838"/>
                  <a:gd name="connsiteX3-95" fmla="*/ 0 w 3089430"/>
                  <a:gd name="connsiteY3-96" fmla="*/ 2663302 h 2819838"/>
                  <a:gd name="connsiteX0-97" fmla="*/ 0 w 3089430"/>
                  <a:gd name="connsiteY0-98" fmla="*/ 2663302 h 2819838"/>
                  <a:gd name="connsiteX1-99" fmla="*/ 1544715 w 3089430"/>
                  <a:gd name="connsiteY1-100" fmla="*/ 0 h 2819838"/>
                  <a:gd name="connsiteX2-101" fmla="*/ 3089430 w 3089430"/>
                  <a:gd name="connsiteY2-102" fmla="*/ 2663302 h 2819838"/>
                  <a:gd name="connsiteX3-103" fmla="*/ 0 w 3089430"/>
                  <a:gd name="connsiteY3-104" fmla="*/ 2663302 h 28198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89430" h="2819838">
                    <a:moveTo>
                      <a:pt x="0" y="2663302"/>
                    </a:moveTo>
                    <a:cubicBezTo>
                      <a:pt x="870011" y="1509206"/>
                      <a:pt x="1136342" y="958789"/>
                      <a:pt x="1544715" y="0"/>
                    </a:cubicBezTo>
                    <a:cubicBezTo>
                      <a:pt x="2024109" y="1189608"/>
                      <a:pt x="2228296" y="1793290"/>
                      <a:pt x="3089430" y="2663302"/>
                    </a:cubicBezTo>
                    <a:cubicBezTo>
                      <a:pt x="2086253" y="2805345"/>
                      <a:pt x="1056443" y="2929632"/>
                      <a:pt x="0" y="26633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千图设计师MC：ID 29795607库_Freeform: Shape 31"/>
            <p:cNvSpPr/>
            <p:nvPr>
              <p:custDataLst>
                <p:tags r:id="rId5"/>
              </p:custDataLst>
            </p:nvPr>
          </p:nvSpPr>
          <p:spPr bwMode="auto">
            <a:xfrm>
              <a:off x="4853387" y="4070078"/>
              <a:ext cx="330375" cy="486484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千图设计师MC：ID 29795607库_Freeform: Shape 32"/>
            <p:cNvSpPr/>
            <p:nvPr>
              <p:custDataLst>
                <p:tags r:id="rId6"/>
              </p:custDataLst>
            </p:nvPr>
          </p:nvSpPr>
          <p:spPr bwMode="auto">
            <a:xfrm>
              <a:off x="6306446" y="4550848"/>
              <a:ext cx="382873" cy="377324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千图设计师MC：ID 29795607库_Freeform: Shape 33"/>
            <p:cNvSpPr/>
            <p:nvPr>
              <p:custDataLst>
                <p:tags r:id="rId7"/>
              </p:custDataLst>
            </p:nvPr>
          </p:nvSpPr>
          <p:spPr bwMode="auto">
            <a:xfrm>
              <a:off x="5129924" y="2848677"/>
              <a:ext cx="410611" cy="410611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千图设计师MC：ID 29795607库_Freeform: Shape 34"/>
            <p:cNvSpPr/>
            <p:nvPr>
              <p:custDataLst>
                <p:tags r:id="rId8"/>
              </p:custDataLst>
            </p:nvPr>
          </p:nvSpPr>
          <p:spPr bwMode="auto">
            <a:xfrm>
              <a:off x="6533251" y="3181683"/>
              <a:ext cx="403471" cy="315759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千图设计师MC：ID 29795607库_组合 35"/>
            <p:cNvGrpSpPr/>
            <p:nvPr>
              <p:custDataLst>
                <p:tags r:id="rId9"/>
              </p:custDataLst>
            </p:nvPr>
          </p:nvGrpSpPr>
          <p:grpSpPr>
            <a:xfrm>
              <a:off x="810460" y="1588023"/>
              <a:ext cx="3076318" cy="1082518"/>
              <a:chOff x="1385966" y="1197195"/>
              <a:chExt cx="3076318" cy="1082518"/>
            </a:xfrm>
          </p:grpSpPr>
          <p:sp>
            <p:nvSpPr>
              <p:cNvPr id="22" name="TextBox 36"/>
              <p:cNvSpPr txBox="1"/>
              <p:nvPr/>
            </p:nvSpPr>
            <p:spPr>
              <a:xfrm>
                <a:off x="1385966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添加标题内容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TextBox 37"/>
              <p:cNvSpPr txBox="1"/>
              <p:nvPr/>
            </p:nvSpPr>
            <p:spPr>
              <a:xfrm>
                <a:off x="1913103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lnSpcReduction="10000"/>
              </a:bodyPr>
              <a:lstStyle/>
              <a:p>
                <a:pPr>
                  <a:buNone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请输入文本内容，以一段话的形式进行描述，尽量 保证观点传达清晰。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千图设计师MC：ID 29795607库_组合 38"/>
            <p:cNvGrpSpPr/>
            <p:nvPr>
              <p:custDataLst>
                <p:tags r:id="rId10"/>
              </p:custDataLst>
            </p:nvPr>
          </p:nvGrpSpPr>
          <p:grpSpPr>
            <a:xfrm>
              <a:off x="732284" y="4392689"/>
              <a:ext cx="3076318" cy="1082518"/>
              <a:chOff x="1385966" y="1197195"/>
              <a:chExt cx="3076318" cy="1082518"/>
            </a:xfrm>
          </p:grpSpPr>
          <p:sp>
            <p:nvSpPr>
              <p:cNvPr id="20" name="TextBox 39"/>
              <p:cNvSpPr txBox="1"/>
              <p:nvPr/>
            </p:nvSpPr>
            <p:spPr>
              <a:xfrm>
                <a:off x="1385966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添加标题内容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TextBox 40"/>
              <p:cNvSpPr txBox="1"/>
              <p:nvPr/>
            </p:nvSpPr>
            <p:spPr>
              <a:xfrm>
                <a:off x="1913103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lnSpcReduction="10000"/>
              </a:bodyPr>
              <a:lstStyle/>
              <a:p>
                <a:pPr>
                  <a:buNone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请输入文本内容，以一段话的形式进行描述，尽量 保证观点传达清晰。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千图设计师MC：ID 29795607库_组合 41"/>
            <p:cNvGrpSpPr/>
            <p:nvPr>
              <p:custDataLst>
                <p:tags r:id="rId11"/>
              </p:custDataLst>
            </p:nvPr>
          </p:nvGrpSpPr>
          <p:grpSpPr>
            <a:xfrm>
              <a:off x="7952804" y="1535762"/>
              <a:ext cx="3076318" cy="1082518"/>
              <a:chOff x="1385966" y="1197195"/>
              <a:chExt cx="3076318" cy="1082518"/>
            </a:xfrm>
          </p:grpSpPr>
          <p:sp>
            <p:nvSpPr>
              <p:cNvPr id="18" name="TextBox 42"/>
              <p:cNvSpPr txBox="1"/>
              <p:nvPr/>
            </p:nvSpPr>
            <p:spPr>
              <a:xfrm>
                <a:off x="1385966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添加标题内容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TextBox 43"/>
              <p:cNvSpPr txBox="1"/>
              <p:nvPr/>
            </p:nvSpPr>
            <p:spPr>
              <a:xfrm>
                <a:off x="1913103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lnSpcReduction="10000"/>
              </a:bodyPr>
              <a:lstStyle/>
              <a:p>
                <a:pPr>
                  <a:buNone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请输入文本内容，以一段话的形式进行描述，尽量 保证观点传达清晰。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千图设计师MC：ID 29795607库_组合 44"/>
            <p:cNvGrpSpPr/>
            <p:nvPr>
              <p:custDataLst>
                <p:tags r:id="rId12"/>
              </p:custDataLst>
            </p:nvPr>
          </p:nvGrpSpPr>
          <p:grpSpPr>
            <a:xfrm>
              <a:off x="7967515" y="4371184"/>
              <a:ext cx="3076318" cy="1082518"/>
              <a:chOff x="1385966" y="1197195"/>
              <a:chExt cx="3076318" cy="1082518"/>
            </a:xfrm>
          </p:grpSpPr>
          <p:sp>
            <p:nvSpPr>
              <p:cNvPr id="16" name="TextBox 45"/>
              <p:cNvSpPr txBox="1"/>
              <p:nvPr/>
            </p:nvSpPr>
            <p:spPr>
              <a:xfrm>
                <a:off x="1385966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添加标题内容</a:t>
                </a:r>
                <a:endPara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TextBox 46"/>
              <p:cNvSpPr txBox="1"/>
              <p:nvPr/>
            </p:nvSpPr>
            <p:spPr>
              <a:xfrm>
                <a:off x="1913103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lnSpcReduction="10000"/>
              </a:bodyPr>
              <a:lstStyle/>
              <a:p>
                <a:pPr>
                  <a:buNone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请输入文本内容，以一段话的形式进行描述，尽量 保证观点传达清晰。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326F2B3A-0DED-4748-BE38-84F9A4952724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B0832196-5368-4893-8A98-8319D11E70E3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占位符 9">
            <a:extLst>
              <a:ext uri="{FF2B5EF4-FFF2-40B4-BE49-F238E27FC236}">
                <a16:creationId xmlns:a16="http://schemas.microsoft.com/office/drawing/2014/main" id="{B4DAD6E7-C371-4B62-912B-86C272CC4352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F2E823-6A8C-4FC8-A546-75D0C6A00AB8}"/>
              </a:ext>
            </a:extLst>
          </p:cNvPr>
          <p:cNvGrpSpPr/>
          <p:nvPr/>
        </p:nvGrpSpPr>
        <p:grpSpPr>
          <a:xfrm>
            <a:off x="5994819" y="2112339"/>
            <a:ext cx="5342334" cy="3594043"/>
            <a:chOff x="5202596" y="1932177"/>
            <a:chExt cx="6270158" cy="4218232"/>
          </a:xfrm>
        </p:grpSpPr>
        <p:sp>
          <p:nvSpPr>
            <p:cNvPr id="27" name="Subtitle 2">
              <a:extLst>
                <a:ext uri="{FF2B5EF4-FFF2-40B4-BE49-F238E27FC236}">
                  <a16:creationId xmlns:a16="http://schemas.microsoft.com/office/drawing/2014/main" id="{01A6A791-A424-417C-AC55-BDDD33F1A886}"/>
                </a:ext>
              </a:extLst>
            </p:cNvPr>
            <p:cNvSpPr txBox="1">
              <a:spLocks/>
            </p:cNvSpPr>
            <p:nvPr/>
          </p:nvSpPr>
          <p:spPr>
            <a:xfrm>
              <a:off x="5202596" y="1932177"/>
              <a:ext cx="6212885" cy="1850264"/>
            </a:xfrm>
            <a:prstGeom prst="rect">
              <a:avLst/>
            </a:prstGeom>
          </p:spPr>
          <p:txBody>
            <a:bodyPr vert="horz" wrap="square" lIns="217440" tIns="108720" rIns="217440" bIns="10872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请输入文本内容，以一段话的形式进行描述，尽量 保证观点传达清晰。请输入文本内容，以一段话的形式进行描述，尽量 保证观点传达清晰。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  <a:p>
              <a:pPr algn="l"/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  <a:p>
              <a:pPr algn="l"/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47598AA4-80A7-4180-B4C1-844E1EB9642F}"/>
                </a:ext>
              </a:extLst>
            </p:cNvPr>
            <p:cNvSpPr txBox="1">
              <a:spLocks/>
            </p:cNvSpPr>
            <p:nvPr/>
          </p:nvSpPr>
          <p:spPr>
            <a:xfrm>
              <a:off x="8898962" y="3716708"/>
              <a:ext cx="2573792" cy="1145642"/>
            </a:xfrm>
            <a:prstGeom prst="rect">
              <a:avLst/>
            </a:prstGeom>
          </p:spPr>
          <p:txBody>
            <a:bodyPr vert="horz" wrap="square" lIns="217440" tIns="108720" rIns="217440" bIns="10872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" name="Oval 28">
              <a:extLst>
                <a:ext uri="{FF2B5EF4-FFF2-40B4-BE49-F238E27FC236}">
                  <a16:creationId xmlns:a16="http://schemas.microsoft.com/office/drawing/2014/main" id="{4355E362-D101-4077-803A-0243D265B2B1}"/>
                </a:ext>
              </a:extLst>
            </p:cNvPr>
            <p:cNvSpPr/>
            <p:nvPr/>
          </p:nvSpPr>
          <p:spPr>
            <a:xfrm>
              <a:off x="8423969" y="3810460"/>
              <a:ext cx="620782" cy="6207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Subtitle 2">
              <a:extLst>
                <a:ext uri="{FF2B5EF4-FFF2-40B4-BE49-F238E27FC236}">
                  <a16:creationId xmlns:a16="http://schemas.microsoft.com/office/drawing/2014/main" id="{2FC307FD-3404-4685-BEB5-98293BAF69D3}"/>
                </a:ext>
              </a:extLst>
            </p:cNvPr>
            <p:cNvSpPr txBox="1">
              <a:spLocks/>
            </p:cNvSpPr>
            <p:nvPr/>
          </p:nvSpPr>
          <p:spPr>
            <a:xfrm>
              <a:off x="5781393" y="3716710"/>
              <a:ext cx="2573792" cy="1145642"/>
            </a:xfrm>
            <a:prstGeom prst="rect">
              <a:avLst/>
            </a:prstGeom>
          </p:spPr>
          <p:txBody>
            <a:bodyPr vert="horz" wrap="square" lIns="217440" tIns="108720" rIns="217440" bIns="10872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" name="Oval 32">
              <a:extLst>
                <a:ext uri="{FF2B5EF4-FFF2-40B4-BE49-F238E27FC236}">
                  <a16:creationId xmlns:a16="http://schemas.microsoft.com/office/drawing/2014/main" id="{44F33BB9-36C8-4494-82B0-A2490A45B520}"/>
                </a:ext>
              </a:extLst>
            </p:cNvPr>
            <p:cNvSpPr/>
            <p:nvPr/>
          </p:nvSpPr>
          <p:spPr>
            <a:xfrm>
              <a:off x="5306400" y="3810460"/>
              <a:ext cx="620782" cy="6207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Shape 2579">
              <a:extLst>
                <a:ext uri="{FF2B5EF4-FFF2-40B4-BE49-F238E27FC236}">
                  <a16:creationId xmlns:a16="http://schemas.microsoft.com/office/drawing/2014/main" id="{16652F74-03E5-4A8D-9413-B201FC171006}"/>
                </a:ext>
              </a:extLst>
            </p:cNvPr>
            <p:cNvSpPr/>
            <p:nvPr/>
          </p:nvSpPr>
          <p:spPr>
            <a:xfrm>
              <a:off x="5472379" y="3953683"/>
              <a:ext cx="309014" cy="30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57" y="18984"/>
                  </a:moveTo>
                  <a:lnTo>
                    <a:pt x="11380" y="15408"/>
                  </a:lnTo>
                  <a:lnTo>
                    <a:pt x="10800" y="14983"/>
                  </a:lnTo>
                  <a:lnTo>
                    <a:pt x="10219" y="15408"/>
                  </a:lnTo>
                  <a:lnTo>
                    <a:pt x="5343" y="18984"/>
                  </a:lnTo>
                  <a:lnTo>
                    <a:pt x="7313" y="13075"/>
                  </a:lnTo>
                  <a:lnTo>
                    <a:pt x="7534" y="12411"/>
                  </a:lnTo>
                  <a:lnTo>
                    <a:pt x="6980" y="11985"/>
                  </a:lnTo>
                  <a:lnTo>
                    <a:pt x="2887" y="8836"/>
                  </a:lnTo>
                  <a:lnTo>
                    <a:pt x="8535" y="8836"/>
                  </a:lnTo>
                  <a:lnTo>
                    <a:pt x="8774" y="8199"/>
                  </a:lnTo>
                  <a:lnTo>
                    <a:pt x="10800" y="2796"/>
                  </a:lnTo>
                  <a:lnTo>
                    <a:pt x="12826" y="8199"/>
                  </a:lnTo>
                  <a:lnTo>
                    <a:pt x="13065" y="8836"/>
                  </a:lnTo>
                  <a:lnTo>
                    <a:pt x="18714" y="8836"/>
                  </a:lnTo>
                  <a:lnTo>
                    <a:pt x="14619" y="11985"/>
                  </a:lnTo>
                  <a:lnTo>
                    <a:pt x="14066" y="12411"/>
                  </a:lnTo>
                  <a:cubicBezTo>
                    <a:pt x="14066" y="12411"/>
                    <a:pt x="16257" y="18984"/>
                    <a:pt x="16257" y="18984"/>
                  </a:cubicBezTo>
                  <a:close/>
                  <a:moveTo>
                    <a:pt x="21600" y="7855"/>
                  </a:moveTo>
                  <a:lnTo>
                    <a:pt x="13745" y="7855"/>
                  </a:lnTo>
                  <a:lnTo>
                    <a:pt x="10800" y="0"/>
                  </a:lnTo>
                  <a:lnTo>
                    <a:pt x="7855" y="7855"/>
                  </a:lnTo>
                  <a:lnTo>
                    <a:pt x="0" y="7855"/>
                  </a:lnTo>
                  <a:lnTo>
                    <a:pt x="6382" y="12764"/>
                  </a:lnTo>
                  <a:lnTo>
                    <a:pt x="3436" y="21600"/>
                  </a:lnTo>
                  <a:lnTo>
                    <a:pt x="10800" y="16200"/>
                  </a:lnTo>
                  <a:lnTo>
                    <a:pt x="18164" y="21600"/>
                  </a:lnTo>
                  <a:lnTo>
                    <a:pt x="15218" y="12764"/>
                  </a:lnTo>
                  <a:cubicBezTo>
                    <a:pt x="15218" y="12764"/>
                    <a:pt x="21600" y="7855"/>
                    <a:pt x="21600" y="785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81" tIns="38081" rIns="38081" bIns="38081" anchor="ctr"/>
            <a:lstStyle/>
            <a:p>
              <a:pPr defTabSz="45697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Shape 2629">
              <a:extLst>
                <a:ext uri="{FF2B5EF4-FFF2-40B4-BE49-F238E27FC236}">
                  <a16:creationId xmlns:a16="http://schemas.microsoft.com/office/drawing/2014/main" id="{9DAA49F3-DB45-4E93-8A69-94CAD65FBEE5}"/>
                </a:ext>
              </a:extLst>
            </p:cNvPr>
            <p:cNvSpPr/>
            <p:nvPr/>
          </p:nvSpPr>
          <p:spPr>
            <a:xfrm>
              <a:off x="8585108" y="3978824"/>
              <a:ext cx="309100" cy="30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41" y="20618"/>
                  </a:moveTo>
                  <a:cubicBezTo>
                    <a:pt x="15826" y="20618"/>
                    <a:pt x="15226" y="20482"/>
                    <a:pt x="14660" y="20214"/>
                  </a:cubicBezTo>
                  <a:cubicBezTo>
                    <a:pt x="14607" y="20189"/>
                    <a:pt x="14552" y="20170"/>
                    <a:pt x="14497" y="20155"/>
                  </a:cubicBezTo>
                  <a:cubicBezTo>
                    <a:pt x="8918" y="17308"/>
                    <a:pt x="4295" y="12685"/>
                    <a:pt x="1448" y="7105"/>
                  </a:cubicBezTo>
                  <a:cubicBezTo>
                    <a:pt x="1432" y="7048"/>
                    <a:pt x="1412" y="6991"/>
                    <a:pt x="1386" y="6936"/>
                  </a:cubicBezTo>
                  <a:cubicBezTo>
                    <a:pt x="1117" y="6369"/>
                    <a:pt x="982" y="5770"/>
                    <a:pt x="982" y="5155"/>
                  </a:cubicBezTo>
                  <a:cubicBezTo>
                    <a:pt x="982" y="2774"/>
                    <a:pt x="3066" y="982"/>
                    <a:pt x="4417" y="982"/>
                  </a:cubicBezTo>
                  <a:cubicBezTo>
                    <a:pt x="4594" y="982"/>
                    <a:pt x="4711" y="1072"/>
                    <a:pt x="4764" y="1126"/>
                  </a:cubicBezTo>
                  <a:cubicBezTo>
                    <a:pt x="4776" y="1139"/>
                    <a:pt x="4798" y="1164"/>
                    <a:pt x="4831" y="1216"/>
                  </a:cubicBezTo>
                  <a:cubicBezTo>
                    <a:pt x="4848" y="1244"/>
                    <a:pt x="4867" y="1271"/>
                    <a:pt x="4887" y="1297"/>
                  </a:cubicBezTo>
                  <a:lnTo>
                    <a:pt x="8118" y="5453"/>
                  </a:lnTo>
                  <a:cubicBezTo>
                    <a:pt x="8143" y="5485"/>
                    <a:pt x="8170" y="5515"/>
                    <a:pt x="8199" y="5544"/>
                  </a:cubicBezTo>
                  <a:cubicBezTo>
                    <a:pt x="8253" y="5598"/>
                    <a:pt x="8343" y="5715"/>
                    <a:pt x="8343" y="5891"/>
                  </a:cubicBezTo>
                  <a:cubicBezTo>
                    <a:pt x="8343" y="5978"/>
                    <a:pt x="8319" y="6060"/>
                    <a:pt x="8272" y="6135"/>
                  </a:cubicBezTo>
                  <a:lnTo>
                    <a:pt x="7178" y="7221"/>
                  </a:lnTo>
                  <a:cubicBezTo>
                    <a:pt x="7173" y="7226"/>
                    <a:pt x="7168" y="7231"/>
                    <a:pt x="7163" y="7236"/>
                  </a:cubicBezTo>
                  <a:cubicBezTo>
                    <a:pt x="6767" y="7609"/>
                    <a:pt x="6541" y="8126"/>
                    <a:pt x="6541" y="8668"/>
                  </a:cubicBezTo>
                  <a:cubicBezTo>
                    <a:pt x="6541" y="9175"/>
                    <a:pt x="6738" y="9658"/>
                    <a:pt x="7080" y="10020"/>
                  </a:cubicBezTo>
                  <a:cubicBezTo>
                    <a:pt x="7092" y="10040"/>
                    <a:pt x="7105" y="10059"/>
                    <a:pt x="7119" y="10078"/>
                  </a:cubicBezTo>
                  <a:cubicBezTo>
                    <a:pt x="8325" y="11745"/>
                    <a:pt x="9807" y="13222"/>
                    <a:pt x="11525" y="14469"/>
                  </a:cubicBezTo>
                  <a:cubicBezTo>
                    <a:pt x="11538" y="14478"/>
                    <a:pt x="11551" y="14487"/>
                    <a:pt x="11565" y="14496"/>
                  </a:cubicBezTo>
                  <a:cubicBezTo>
                    <a:pt x="11928" y="14844"/>
                    <a:pt x="12414" y="15045"/>
                    <a:pt x="12924" y="15045"/>
                  </a:cubicBezTo>
                  <a:cubicBezTo>
                    <a:pt x="13436" y="15045"/>
                    <a:pt x="13930" y="14840"/>
                    <a:pt x="14297" y="14479"/>
                  </a:cubicBezTo>
                  <a:cubicBezTo>
                    <a:pt x="14316" y="14463"/>
                    <a:pt x="14335" y="14446"/>
                    <a:pt x="14352" y="14427"/>
                  </a:cubicBezTo>
                  <a:lnTo>
                    <a:pt x="15451" y="13320"/>
                  </a:lnTo>
                  <a:cubicBezTo>
                    <a:pt x="15529" y="13271"/>
                    <a:pt x="15611" y="13247"/>
                    <a:pt x="15697" y="13247"/>
                  </a:cubicBezTo>
                  <a:cubicBezTo>
                    <a:pt x="15874" y="13247"/>
                    <a:pt x="15990" y="13337"/>
                    <a:pt x="16044" y="13391"/>
                  </a:cubicBezTo>
                  <a:cubicBezTo>
                    <a:pt x="16073" y="13420"/>
                    <a:pt x="16103" y="13447"/>
                    <a:pt x="16135" y="13472"/>
                  </a:cubicBezTo>
                  <a:lnTo>
                    <a:pt x="20291" y="16704"/>
                  </a:lnTo>
                  <a:cubicBezTo>
                    <a:pt x="20317" y="16725"/>
                    <a:pt x="20345" y="16744"/>
                    <a:pt x="20374" y="16762"/>
                  </a:cubicBezTo>
                  <a:cubicBezTo>
                    <a:pt x="20426" y="16795"/>
                    <a:pt x="20449" y="16816"/>
                    <a:pt x="20461" y="16827"/>
                  </a:cubicBezTo>
                  <a:cubicBezTo>
                    <a:pt x="20515" y="16881"/>
                    <a:pt x="20605" y="16997"/>
                    <a:pt x="20605" y="17174"/>
                  </a:cubicBezTo>
                  <a:cubicBezTo>
                    <a:pt x="20605" y="17207"/>
                    <a:pt x="20606" y="17240"/>
                    <a:pt x="20610" y="17273"/>
                  </a:cubicBezTo>
                  <a:cubicBezTo>
                    <a:pt x="20533" y="18625"/>
                    <a:pt x="18769" y="20618"/>
                    <a:pt x="16441" y="20618"/>
                  </a:cubicBezTo>
                  <a:moveTo>
                    <a:pt x="21586" y="17174"/>
                  </a:moveTo>
                  <a:cubicBezTo>
                    <a:pt x="21586" y="16768"/>
                    <a:pt x="21421" y="16399"/>
                    <a:pt x="21155" y="16133"/>
                  </a:cubicBezTo>
                  <a:cubicBezTo>
                    <a:pt x="21077" y="16054"/>
                    <a:pt x="20988" y="15988"/>
                    <a:pt x="20893" y="15929"/>
                  </a:cubicBezTo>
                  <a:lnTo>
                    <a:pt x="16738" y="12697"/>
                  </a:lnTo>
                  <a:cubicBezTo>
                    <a:pt x="16471" y="12430"/>
                    <a:pt x="16104" y="12265"/>
                    <a:pt x="15697" y="12265"/>
                  </a:cubicBezTo>
                  <a:cubicBezTo>
                    <a:pt x="15364" y="12265"/>
                    <a:pt x="15060" y="12380"/>
                    <a:pt x="14815" y="12567"/>
                  </a:cubicBezTo>
                  <a:lnTo>
                    <a:pt x="13655" y="13736"/>
                  </a:lnTo>
                  <a:lnTo>
                    <a:pt x="13652" y="13733"/>
                  </a:lnTo>
                  <a:cubicBezTo>
                    <a:pt x="13473" y="13934"/>
                    <a:pt x="13214" y="14063"/>
                    <a:pt x="12924" y="14063"/>
                  </a:cubicBezTo>
                  <a:cubicBezTo>
                    <a:pt x="12592" y="14063"/>
                    <a:pt x="12300" y="13897"/>
                    <a:pt x="12122" y="13645"/>
                  </a:cubicBezTo>
                  <a:cubicBezTo>
                    <a:pt x="12116" y="13654"/>
                    <a:pt x="12107" y="13663"/>
                    <a:pt x="12101" y="13674"/>
                  </a:cubicBezTo>
                  <a:cubicBezTo>
                    <a:pt x="10497" y="12510"/>
                    <a:pt x="9076" y="11108"/>
                    <a:pt x="7914" y="9502"/>
                  </a:cubicBezTo>
                  <a:cubicBezTo>
                    <a:pt x="7925" y="9495"/>
                    <a:pt x="7935" y="9486"/>
                    <a:pt x="7947" y="9479"/>
                  </a:cubicBezTo>
                  <a:cubicBezTo>
                    <a:pt x="7691" y="9299"/>
                    <a:pt x="7523" y="9004"/>
                    <a:pt x="7523" y="8668"/>
                  </a:cubicBezTo>
                  <a:cubicBezTo>
                    <a:pt x="7523" y="8367"/>
                    <a:pt x="7659" y="8101"/>
                    <a:pt x="7871" y="7920"/>
                  </a:cubicBezTo>
                  <a:lnTo>
                    <a:pt x="7870" y="7918"/>
                  </a:lnTo>
                  <a:lnTo>
                    <a:pt x="9023" y="6773"/>
                  </a:lnTo>
                  <a:cubicBezTo>
                    <a:pt x="9211" y="6528"/>
                    <a:pt x="9325" y="6224"/>
                    <a:pt x="9325" y="5891"/>
                  </a:cubicBezTo>
                  <a:cubicBezTo>
                    <a:pt x="9325" y="5485"/>
                    <a:pt x="9160" y="5116"/>
                    <a:pt x="8893" y="4850"/>
                  </a:cubicBezTo>
                  <a:lnTo>
                    <a:pt x="5662" y="693"/>
                  </a:lnTo>
                  <a:cubicBezTo>
                    <a:pt x="5603" y="599"/>
                    <a:pt x="5537" y="510"/>
                    <a:pt x="5458" y="432"/>
                  </a:cubicBezTo>
                  <a:cubicBezTo>
                    <a:pt x="5191" y="165"/>
                    <a:pt x="4823" y="0"/>
                    <a:pt x="4417" y="0"/>
                  </a:cubicBezTo>
                  <a:cubicBezTo>
                    <a:pt x="2454" y="0"/>
                    <a:pt x="0" y="2308"/>
                    <a:pt x="0" y="5155"/>
                  </a:cubicBezTo>
                  <a:cubicBezTo>
                    <a:pt x="0" y="5943"/>
                    <a:pt x="183" y="6688"/>
                    <a:pt x="499" y="7356"/>
                  </a:cubicBezTo>
                  <a:lnTo>
                    <a:pt x="482" y="7373"/>
                  </a:lnTo>
                  <a:cubicBezTo>
                    <a:pt x="3435" y="13255"/>
                    <a:pt x="8343" y="18164"/>
                    <a:pt x="14224" y="21117"/>
                  </a:cubicBezTo>
                  <a:lnTo>
                    <a:pt x="14240" y="21101"/>
                  </a:lnTo>
                  <a:cubicBezTo>
                    <a:pt x="14908" y="21418"/>
                    <a:pt x="15652" y="21600"/>
                    <a:pt x="16441" y="21600"/>
                  </a:cubicBezTo>
                  <a:cubicBezTo>
                    <a:pt x="19287" y="21600"/>
                    <a:pt x="21594" y="19145"/>
                    <a:pt x="21594" y="17182"/>
                  </a:cubicBezTo>
                  <a:cubicBezTo>
                    <a:pt x="21594" y="17179"/>
                    <a:pt x="21594" y="17177"/>
                    <a:pt x="21594" y="17174"/>
                  </a:cubicBezTo>
                  <a:cubicBezTo>
                    <a:pt x="21594" y="17174"/>
                    <a:pt x="21586" y="17174"/>
                    <a:pt x="21586" y="17174"/>
                  </a:cubicBezTo>
                  <a:close/>
                  <a:moveTo>
                    <a:pt x="11785" y="10800"/>
                  </a:moveTo>
                  <a:cubicBezTo>
                    <a:pt x="12326" y="10800"/>
                    <a:pt x="12766" y="10360"/>
                    <a:pt x="12766" y="9819"/>
                  </a:cubicBezTo>
                  <a:cubicBezTo>
                    <a:pt x="12766" y="9276"/>
                    <a:pt x="12326" y="8836"/>
                    <a:pt x="11785" y="8836"/>
                  </a:cubicBezTo>
                  <a:cubicBezTo>
                    <a:pt x="11242" y="8836"/>
                    <a:pt x="10803" y="9276"/>
                    <a:pt x="10803" y="9819"/>
                  </a:cubicBezTo>
                  <a:cubicBezTo>
                    <a:pt x="10803" y="10360"/>
                    <a:pt x="11242" y="10800"/>
                    <a:pt x="11785" y="10800"/>
                  </a:cubicBezTo>
                  <a:moveTo>
                    <a:pt x="11785" y="5891"/>
                  </a:moveTo>
                  <a:cubicBezTo>
                    <a:pt x="13953" y="5891"/>
                    <a:pt x="15711" y="7649"/>
                    <a:pt x="15711" y="9819"/>
                  </a:cubicBezTo>
                  <a:cubicBezTo>
                    <a:pt x="15711" y="10090"/>
                    <a:pt x="15930" y="10309"/>
                    <a:pt x="16201" y="10309"/>
                  </a:cubicBezTo>
                  <a:cubicBezTo>
                    <a:pt x="16472" y="10309"/>
                    <a:pt x="16692" y="10090"/>
                    <a:pt x="16692" y="9819"/>
                  </a:cubicBezTo>
                  <a:cubicBezTo>
                    <a:pt x="16692" y="7107"/>
                    <a:pt x="14495" y="4909"/>
                    <a:pt x="11785" y="4909"/>
                  </a:cubicBezTo>
                  <a:cubicBezTo>
                    <a:pt x="11513" y="4909"/>
                    <a:pt x="11294" y="5129"/>
                    <a:pt x="11294" y="5400"/>
                  </a:cubicBezTo>
                  <a:cubicBezTo>
                    <a:pt x="11294" y="5672"/>
                    <a:pt x="11513" y="5891"/>
                    <a:pt x="11785" y="5891"/>
                  </a:cubicBezTo>
                  <a:moveTo>
                    <a:pt x="11785" y="982"/>
                  </a:moveTo>
                  <a:cubicBezTo>
                    <a:pt x="16663" y="982"/>
                    <a:pt x="20618" y="4939"/>
                    <a:pt x="20618" y="9819"/>
                  </a:cubicBezTo>
                  <a:cubicBezTo>
                    <a:pt x="20618" y="10090"/>
                    <a:pt x="20838" y="10309"/>
                    <a:pt x="21109" y="10309"/>
                  </a:cubicBezTo>
                  <a:cubicBezTo>
                    <a:pt x="21380" y="10309"/>
                    <a:pt x="21600" y="10090"/>
                    <a:pt x="21600" y="9819"/>
                  </a:cubicBezTo>
                  <a:cubicBezTo>
                    <a:pt x="21600" y="4396"/>
                    <a:pt x="17206" y="0"/>
                    <a:pt x="11785" y="0"/>
                  </a:cubicBezTo>
                  <a:cubicBezTo>
                    <a:pt x="11513" y="0"/>
                    <a:pt x="11294" y="220"/>
                    <a:pt x="11294" y="491"/>
                  </a:cubicBezTo>
                  <a:cubicBezTo>
                    <a:pt x="11294" y="762"/>
                    <a:pt x="11513" y="982"/>
                    <a:pt x="11785" y="982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81" tIns="38081" rIns="38081" bIns="38081" anchor="ctr"/>
            <a:lstStyle/>
            <a:p>
              <a:pPr defTabSz="45697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Subtitle 2">
              <a:extLst>
                <a:ext uri="{FF2B5EF4-FFF2-40B4-BE49-F238E27FC236}">
                  <a16:creationId xmlns:a16="http://schemas.microsoft.com/office/drawing/2014/main" id="{BB7B09CA-67DB-47E5-A02C-D256E9A8221F}"/>
                </a:ext>
              </a:extLst>
            </p:cNvPr>
            <p:cNvSpPr txBox="1">
              <a:spLocks/>
            </p:cNvSpPr>
            <p:nvPr/>
          </p:nvSpPr>
          <p:spPr>
            <a:xfrm>
              <a:off x="8898962" y="5004767"/>
              <a:ext cx="2573792" cy="1145642"/>
            </a:xfrm>
            <a:prstGeom prst="rect">
              <a:avLst/>
            </a:prstGeom>
          </p:spPr>
          <p:txBody>
            <a:bodyPr vert="horz" wrap="square" lIns="217440" tIns="108720" rIns="217440" bIns="10872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1" name="Oval 37">
              <a:extLst>
                <a:ext uri="{FF2B5EF4-FFF2-40B4-BE49-F238E27FC236}">
                  <a16:creationId xmlns:a16="http://schemas.microsoft.com/office/drawing/2014/main" id="{A833C0B8-7447-4B78-8E3F-42BFBA4A1E9B}"/>
                </a:ext>
              </a:extLst>
            </p:cNvPr>
            <p:cNvSpPr/>
            <p:nvPr/>
          </p:nvSpPr>
          <p:spPr>
            <a:xfrm>
              <a:off x="8423969" y="5229143"/>
              <a:ext cx="620782" cy="6207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Subtitle 2">
              <a:extLst>
                <a:ext uri="{FF2B5EF4-FFF2-40B4-BE49-F238E27FC236}">
                  <a16:creationId xmlns:a16="http://schemas.microsoft.com/office/drawing/2014/main" id="{DCEE6C9A-49F9-4C98-831D-3FA9F29AD46F}"/>
                </a:ext>
              </a:extLst>
            </p:cNvPr>
            <p:cNvSpPr txBox="1">
              <a:spLocks/>
            </p:cNvSpPr>
            <p:nvPr/>
          </p:nvSpPr>
          <p:spPr>
            <a:xfrm>
              <a:off x="5781393" y="5004767"/>
              <a:ext cx="2573792" cy="1145642"/>
            </a:xfrm>
            <a:prstGeom prst="rect">
              <a:avLst/>
            </a:prstGeom>
          </p:spPr>
          <p:txBody>
            <a:bodyPr vert="horz" wrap="square" lIns="217440" tIns="108720" rIns="217440" bIns="10872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" name="Oval 43">
              <a:extLst>
                <a:ext uri="{FF2B5EF4-FFF2-40B4-BE49-F238E27FC236}">
                  <a16:creationId xmlns:a16="http://schemas.microsoft.com/office/drawing/2014/main" id="{1F3854BF-9D4F-4EC6-804F-4BB902CC7312}"/>
                </a:ext>
              </a:extLst>
            </p:cNvPr>
            <p:cNvSpPr/>
            <p:nvPr/>
          </p:nvSpPr>
          <p:spPr>
            <a:xfrm>
              <a:off x="5306400" y="5229143"/>
              <a:ext cx="620782" cy="6207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Shape 2633">
              <a:extLst>
                <a:ext uri="{FF2B5EF4-FFF2-40B4-BE49-F238E27FC236}">
                  <a16:creationId xmlns:a16="http://schemas.microsoft.com/office/drawing/2014/main" id="{2A6B0387-01DC-4647-8A9B-0B7AEC004A50}"/>
                </a:ext>
              </a:extLst>
            </p:cNvPr>
            <p:cNvSpPr/>
            <p:nvPr/>
          </p:nvSpPr>
          <p:spPr>
            <a:xfrm>
              <a:off x="5472379" y="5409699"/>
              <a:ext cx="309014" cy="30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81" tIns="38081" rIns="38081" bIns="38081" anchor="ctr"/>
            <a:lstStyle/>
            <a:p>
              <a:pPr defTabSz="45697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Shape 2840">
              <a:extLst>
                <a:ext uri="{FF2B5EF4-FFF2-40B4-BE49-F238E27FC236}">
                  <a16:creationId xmlns:a16="http://schemas.microsoft.com/office/drawing/2014/main" id="{15F7C62F-26F0-4689-A25D-8A0560DC5ABD}"/>
                </a:ext>
              </a:extLst>
            </p:cNvPr>
            <p:cNvSpPr/>
            <p:nvPr/>
          </p:nvSpPr>
          <p:spPr>
            <a:xfrm>
              <a:off x="8579852" y="5399072"/>
              <a:ext cx="309014" cy="280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520"/>
                  </a:moveTo>
                  <a:lnTo>
                    <a:pt x="982" y="20520"/>
                  </a:lnTo>
                  <a:lnTo>
                    <a:pt x="982" y="14040"/>
                  </a:lnTo>
                  <a:lnTo>
                    <a:pt x="6907" y="14040"/>
                  </a:lnTo>
                  <a:cubicBezTo>
                    <a:pt x="7149" y="16170"/>
                    <a:pt x="8798" y="17820"/>
                    <a:pt x="10800" y="17820"/>
                  </a:cubicBezTo>
                  <a:cubicBezTo>
                    <a:pt x="12802" y="17820"/>
                    <a:pt x="14451" y="16170"/>
                    <a:pt x="14693" y="14040"/>
                  </a:cubicBezTo>
                  <a:lnTo>
                    <a:pt x="20618" y="14040"/>
                  </a:lnTo>
                  <a:cubicBezTo>
                    <a:pt x="20618" y="14040"/>
                    <a:pt x="20618" y="20520"/>
                    <a:pt x="20618" y="20520"/>
                  </a:cubicBezTo>
                  <a:close/>
                  <a:moveTo>
                    <a:pt x="21544" y="13261"/>
                  </a:moveTo>
                  <a:lnTo>
                    <a:pt x="21548" y="13259"/>
                  </a:lnTo>
                  <a:lnTo>
                    <a:pt x="16639" y="2459"/>
                  </a:lnTo>
                  <a:lnTo>
                    <a:pt x="16635" y="2461"/>
                  </a:lnTo>
                  <a:cubicBezTo>
                    <a:pt x="16554" y="2284"/>
                    <a:pt x="16392" y="2160"/>
                    <a:pt x="16200" y="2160"/>
                  </a:cubicBezTo>
                  <a:lnTo>
                    <a:pt x="15709" y="2160"/>
                  </a:lnTo>
                  <a:cubicBezTo>
                    <a:pt x="15438" y="2160"/>
                    <a:pt x="15218" y="2402"/>
                    <a:pt x="15218" y="2700"/>
                  </a:cubicBezTo>
                  <a:cubicBezTo>
                    <a:pt x="15218" y="2999"/>
                    <a:pt x="15438" y="3240"/>
                    <a:pt x="15709" y="3240"/>
                  </a:cubicBezTo>
                  <a:lnTo>
                    <a:pt x="15897" y="3240"/>
                  </a:lnTo>
                  <a:lnTo>
                    <a:pt x="20315" y="12960"/>
                  </a:lnTo>
                  <a:lnTo>
                    <a:pt x="14236" y="12960"/>
                  </a:lnTo>
                  <a:cubicBezTo>
                    <a:pt x="13965" y="12960"/>
                    <a:pt x="13745" y="13202"/>
                    <a:pt x="13745" y="13500"/>
                  </a:cubicBezTo>
                  <a:cubicBezTo>
                    <a:pt x="13745" y="15290"/>
                    <a:pt x="12426" y="16740"/>
                    <a:pt x="10800" y="16740"/>
                  </a:cubicBezTo>
                  <a:cubicBezTo>
                    <a:pt x="9173" y="16740"/>
                    <a:pt x="7855" y="15290"/>
                    <a:pt x="7855" y="13500"/>
                  </a:cubicBezTo>
                  <a:cubicBezTo>
                    <a:pt x="7855" y="13202"/>
                    <a:pt x="7635" y="12960"/>
                    <a:pt x="7364" y="12960"/>
                  </a:cubicBezTo>
                  <a:lnTo>
                    <a:pt x="1285" y="12960"/>
                  </a:lnTo>
                  <a:lnTo>
                    <a:pt x="5703" y="3240"/>
                  </a:lnTo>
                  <a:lnTo>
                    <a:pt x="5891" y="3240"/>
                  </a:lnTo>
                  <a:cubicBezTo>
                    <a:pt x="6162" y="3240"/>
                    <a:pt x="6382" y="2999"/>
                    <a:pt x="6382" y="2700"/>
                  </a:cubicBezTo>
                  <a:cubicBezTo>
                    <a:pt x="6382" y="2402"/>
                    <a:pt x="6162" y="2160"/>
                    <a:pt x="5891" y="2160"/>
                  </a:cubicBezTo>
                  <a:lnTo>
                    <a:pt x="5400" y="2160"/>
                  </a:lnTo>
                  <a:cubicBezTo>
                    <a:pt x="5208" y="2160"/>
                    <a:pt x="5046" y="2284"/>
                    <a:pt x="4966" y="2461"/>
                  </a:cubicBezTo>
                  <a:lnTo>
                    <a:pt x="4961" y="2459"/>
                  </a:lnTo>
                  <a:lnTo>
                    <a:pt x="52" y="13259"/>
                  </a:lnTo>
                  <a:lnTo>
                    <a:pt x="57" y="13261"/>
                  </a:lnTo>
                  <a:cubicBezTo>
                    <a:pt x="23" y="13334"/>
                    <a:pt x="0" y="13413"/>
                    <a:pt x="0" y="13500"/>
                  </a:cubicBezTo>
                  <a:lnTo>
                    <a:pt x="0" y="21060"/>
                  </a:lnTo>
                  <a:cubicBezTo>
                    <a:pt x="0" y="21359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59"/>
                    <a:pt x="21600" y="21060"/>
                  </a:cubicBezTo>
                  <a:lnTo>
                    <a:pt x="21600" y="13500"/>
                  </a:lnTo>
                  <a:cubicBezTo>
                    <a:pt x="21600" y="13413"/>
                    <a:pt x="21577" y="13334"/>
                    <a:pt x="21544" y="13261"/>
                  </a:cubicBezTo>
                  <a:moveTo>
                    <a:pt x="7855" y="4320"/>
                  </a:moveTo>
                  <a:cubicBezTo>
                    <a:pt x="7990" y="4320"/>
                    <a:pt x="8113" y="4260"/>
                    <a:pt x="8202" y="4162"/>
                  </a:cubicBezTo>
                  <a:lnTo>
                    <a:pt x="10309" y="1844"/>
                  </a:lnTo>
                  <a:lnTo>
                    <a:pt x="10309" y="12420"/>
                  </a:lnTo>
                  <a:cubicBezTo>
                    <a:pt x="10309" y="12719"/>
                    <a:pt x="10529" y="12960"/>
                    <a:pt x="10800" y="12960"/>
                  </a:cubicBezTo>
                  <a:cubicBezTo>
                    <a:pt x="11071" y="12960"/>
                    <a:pt x="11291" y="12719"/>
                    <a:pt x="11291" y="12420"/>
                  </a:cubicBezTo>
                  <a:lnTo>
                    <a:pt x="11291" y="1844"/>
                  </a:lnTo>
                  <a:lnTo>
                    <a:pt x="13398" y="4162"/>
                  </a:lnTo>
                  <a:cubicBezTo>
                    <a:pt x="13487" y="4260"/>
                    <a:pt x="13610" y="4320"/>
                    <a:pt x="13745" y="4320"/>
                  </a:cubicBezTo>
                  <a:cubicBezTo>
                    <a:pt x="14017" y="4320"/>
                    <a:pt x="14236" y="4079"/>
                    <a:pt x="14236" y="3780"/>
                  </a:cubicBezTo>
                  <a:cubicBezTo>
                    <a:pt x="14236" y="3631"/>
                    <a:pt x="14181" y="3497"/>
                    <a:pt x="14093" y="3398"/>
                  </a:cubicBezTo>
                  <a:lnTo>
                    <a:pt x="11147" y="158"/>
                  </a:lnTo>
                  <a:cubicBezTo>
                    <a:pt x="11058" y="61"/>
                    <a:pt x="10936" y="0"/>
                    <a:pt x="10800" y="0"/>
                  </a:cubicBezTo>
                  <a:cubicBezTo>
                    <a:pt x="10664" y="0"/>
                    <a:pt x="10542" y="61"/>
                    <a:pt x="10453" y="158"/>
                  </a:cubicBezTo>
                  <a:lnTo>
                    <a:pt x="7507" y="3398"/>
                  </a:lnTo>
                  <a:cubicBezTo>
                    <a:pt x="7419" y="3497"/>
                    <a:pt x="7364" y="3631"/>
                    <a:pt x="7364" y="3780"/>
                  </a:cubicBezTo>
                  <a:cubicBezTo>
                    <a:pt x="7364" y="4079"/>
                    <a:pt x="7583" y="4320"/>
                    <a:pt x="7855" y="432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81" tIns="38081" rIns="38081" bIns="38081" anchor="ctr"/>
            <a:lstStyle/>
            <a:p>
              <a:pPr defTabSz="45697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3655E815-7841-49DF-AFF7-7DBE82E85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96" y="1065917"/>
            <a:ext cx="5293536" cy="529353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2FB06C87-CE7C-4E7F-84B4-B7D46DA9C20A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021572C-4F80-4CAE-A208-D5AD5C3CBD3A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占位符 9">
            <a:extLst>
              <a:ext uri="{FF2B5EF4-FFF2-40B4-BE49-F238E27FC236}">
                <a16:creationId xmlns:a16="http://schemas.microsoft.com/office/drawing/2014/main" id="{8138D646-13EF-4B2E-B92F-3F9794A82546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163788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图片 259">
            <a:extLst>
              <a:ext uri="{FF2B5EF4-FFF2-40B4-BE49-F238E27FC236}">
                <a16:creationId xmlns:a16="http://schemas.microsoft.com/office/drawing/2014/main" id="{1BC32E4F-113A-4F4F-87F4-98EB0AE909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880" r="19880"/>
          <a:stretch/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0E1DEAD-CA5C-4741-8502-2C1A467C88FA}"/>
              </a:ext>
            </a:extLst>
          </p:cNvPr>
          <p:cNvSpPr/>
          <p:nvPr/>
        </p:nvSpPr>
        <p:spPr>
          <a:xfrm>
            <a:off x="3018677" y="3412988"/>
            <a:ext cx="929640" cy="731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B31269-31DA-43ED-B7FE-2B004A2A5F9E}"/>
              </a:ext>
            </a:extLst>
          </p:cNvPr>
          <p:cNvSpPr txBox="1"/>
          <p:nvPr/>
        </p:nvSpPr>
        <p:spPr>
          <a:xfrm>
            <a:off x="5105031" y="1685538"/>
            <a:ext cx="19819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目录</a:t>
            </a:r>
            <a:endParaRPr lang="en-US" altLang="zh-CN" sz="6000" b="1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D6C7F51-F89D-4DB0-8396-2DABE0C60430}"/>
              </a:ext>
            </a:extLst>
          </p:cNvPr>
          <p:cNvGrpSpPr/>
          <p:nvPr/>
        </p:nvGrpSpPr>
        <p:grpSpPr>
          <a:xfrm>
            <a:off x="2586842" y="2931639"/>
            <a:ext cx="7203510" cy="1602554"/>
            <a:chOff x="3680160" y="2396578"/>
            <a:chExt cx="7203510" cy="1602554"/>
          </a:xfrm>
        </p:grpSpPr>
        <p:sp>
          <p:nvSpPr>
            <p:cNvPr id="11" name="文本占位符 23">
              <a:extLst>
                <a:ext uri="{FF2B5EF4-FFF2-40B4-BE49-F238E27FC236}">
                  <a16:creationId xmlns:a16="http://schemas.microsoft.com/office/drawing/2014/main" id="{4BE0AB62-690E-4A88-967F-69302C9B5475}"/>
                </a:ext>
              </a:extLst>
            </p:cNvPr>
            <p:cNvSpPr txBox="1">
              <a:spLocks/>
            </p:cNvSpPr>
            <p:nvPr/>
          </p:nvSpPr>
          <p:spPr>
            <a:xfrm>
              <a:off x="4463673" y="2434727"/>
              <a:ext cx="2502726" cy="4801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l" defTabSz="914377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2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在此输入标题</a:t>
              </a:r>
            </a:p>
          </p:txBody>
        </p:sp>
        <p:sp>
          <p:nvSpPr>
            <p:cNvPr id="12" name="文本占位符 9">
              <a:extLst>
                <a:ext uri="{FF2B5EF4-FFF2-40B4-BE49-F238E27FC236}">
                  <a16:creationId xmlns:a16="http://schemas.microsoft.com/office/drawing/2014/main" id="{AB3FB3D9-C11A-40CF-9D39-0A741509CF9D}"/>
                </a:ext>
              </a:extLst>
            </p:cNvPr>
            <p:cNvSpPr txBox="1">
              <a:spLocks/>
            </p:cNvSpPr>
            <p:nvPr/>
          </p:nvSpPr>
          <p:spPr>
            <a:xfrm>
              <a:off x="3680160" y="2396578"/>
              <a:ext cx="755335" cy="5909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占位符 23">
              <a:extLst>
                <a:ext uri="{FF2B5EF4-FFF2-40B4-BE49-F238E27FC236}">
                  <a16:creationId xmlns:a16="http://schemas.microsoft.com/office/drawing/2014/main" id="{E3FF9C31-4E27-46B1-BDAC-08B79E377534}"/>
                </a:ext>
              </a:extLst>
            </p:cNvPr>
            <p:cNvSpPr txBox="1">
              <a:spLocks/>
            </p:cNvSpPr>
            <p:nvPr/>
          </p:nvSpPr>
          <p:spPr>
            <a:xfrm>
              <a:off x="8352766" y="2434727"/>
              <a:ext cx="2502726" cy="4801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l" defTabSz="914377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2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在此输入标题</a:t>
              </a:r>
            </a:p>
          </p:txBody>
        </p:sp>
        <p:sp>
          <p:nvSpPr>
            <p:cNvPr id="14" name="文本占位符 9">
              <a:extLst>
                <a:ext uri="{FF2B5EF4-FFF2-40B4-BE49-F238E27FC236}">
                  <a16:creationId xmlns:a16="http://schemas.microsoft.com/office/drawing/2014/main" id="{EBA0753E-5516-43B6-8B90-06EC3D2AED5B}"/>
                </a:ext>
              </a:extLst>
            </p:cNvPr>
            <p:cNvSpPr txBox="1">
              <a:spLocks/>
            </p:cNvSpPr>
            <p:nvPr/>
          </p:nvSpPr>
          <p:spPr>
            <a:xfrm>
              <a:off x="7569253" y="2396578"/>
              <a:ext cx="755335" cy="5909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占位符 23">
              <a:extLst>
                <a:ext uri="{FF2B5EF4-FFF2-40B4-BE49-F238E27FC236}">
                  <a16:creationId xmlns:a16="http://schemas.microsoft.com/office/drawing/2014/main" id="{37AB9D10-CDDD-4BD6-8D06-43A66623478F}"/>
                </a:ext>
              </a:extLst>
            </p:cNvPr>
            <p:cNvSpPr txBox="1">
              <a:spLocks/>
            </p:cNvSpPr>
            <p:nvPr/>
          </p:nvSpPr>
          <p:spPr>
            <a:xfrm>
              <a:off x="4463673" y="3446350"/>
              <a:ext cx="2502726" cy="4801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l" defTabSz="914377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2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在此输入标题</a:t>
              </a:r>
            </a:p>
          </p:txBody>
        </p:sp>
        <p:sp>
          <p:nvSpPr>
            <p:cNvPr id="16" name="文本占位符 9">
              <a:extLst>
                <a:ext uri="{FF2B5EF4-FFF2-40B4-BE49-F238E27FC236}">
                  <a16:creationId xmlns:a16="http://schemas.microsoft.com/office/drawing/2014/main" id="{ED84E690-D52B-45B4-BC31-36B3634BA9DC}"/>
                </a:ext>
              </a:extLst>
            </p:cNvPr>
            <p:cNvSpPr txBox="1">
              <a:spLocks/>
            </p:cNvSpPr>
            <p:nvPr/>
          </p:nvSpPr>
          <p:spPr>
            <a:xfrm>
              <a:off x="3680160" y="3408201"/>
              <a:ext cx="755335" cy="5909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占位符 23">
              <a:extLst>
                <a:ext uri="{FF2B5EF4-FFF2-40B4-BE49-F238E27FC236}">
                  <a16:creationId xmlns:a16="http://schemas.microsoft.com/office/drawing/2014/main" id="{BCAD6957-82D9-49CD-B306-DA7068E65764}"/>
                </a:ext>
              </a:extLst>
            </p:cNvPr>
            <p:cNvSpPr txBox="1">
              <a:spLocks/>
            </p:cNvSpPr>
            <p:nvPr/>
          </p:nvSpPr>
          <p:spPr>
            <a:xfrm>
              <a:off x="8380944" y="3411714"/>
              <a:ext cx="2502726" cy="4801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l" defTabSz="914377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2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在此输入标题</a:t>
              </a:r>
            </a:p>
          </p:txBody>
        </p:sp>
        <p:sp>
          <p:nvSpPr>
            <p:cNvPr id="18" name="文本占位符 9">
              <a:extLst>
                <a:ext uri="{FF2B5EF4-FFF2-40B4-BE49-F238E27FC236}">
                  <a16:creationId xmlns:a16="http://schemas.microsoft.com/office/drawing/2014/main" id="{C92B9907-8251-4E45-8513-9F2EAC939B8A}"/>
                </a:ext>
              </a:extLst>
            </p:cNvPr>
            <p:cNvSpPr txBox="1">
              <a:spLocks/>
            </p:cNvSpPr>
            <p:nvPr/>
          </p:nvSpPr>
          <p:spPr>
            <a:xfrm>
              <a:off x="7597431" y="3373565"/>
              <a:ext cx="755335" cy="5909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443603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图片 259">
            <a:extLst>
              <a:ext uri="{FF2B5EF4-FFF2-40B4-BE49-F238E27FC236}">
                <a16:creationId xmlns:a16="http://schemas.microsoft.com/office/drawing/2014/main" id="{1BC32E4F-113A-4F4F-87F4-98EB0AE909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880" r="19880"/>
          <a:stretch/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92DE85E6-A3FE-4A96-A9B4-B5C6567B094E}"/>
              </a:ext>
            </a:extLst>
          </p:cNvPr>
          <p:cNvSpPr txBox="1"/>
          <p:nvPr/>
        </p:nvSpPr>
        <p:spPr>
          <a:xfrm>
            <a:off x="2575558" y="4640894"/>
            <a:ext cx="7040882" cy="6170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200" dirty="0" err="1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200" dirty="0" err="1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200" dirty="0" err="1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Network and the original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7D20E8D-ED75-440A-A75B-286465F180E0}"/>
              </a:ext>
            </a:extLst>
          </p:cNvPr>
          <p:cNvSpPr txBox="1"/>
          <p:nvPr/>
        </p:nvSpPr>
        <p:spPr>
          <a:xfrm>
            <a:off x="2971798" y="4117674"/>
            <a:ext cx="624840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800" b="1" spc="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非常感谢您的观看</a:t>
            </a:r>
            <a:endParaRPr lang="en-US" altLang="zh-CN" sz="2800" b="1" spc="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05801E-5191-4E7D-8BA3-15F6A91E9A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4004" y="552168"/>
            <a:ext cx="5586156" cy="396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0321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图片 259">
            <a:extLst>
              <a:ext uri="{FF2B5EF4-FFF2-40B4-BE49-F238E27FC236}">
                <a16:creationId xmlns:a16="http://schemas.microsoft.com/office/drawing/2014/main" id="{1BC32E4F-113A-4F4F-87F4-98EB0AE909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880" r="19880"/>
          <a:stretch/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3B5E221-C696-4102-8C3E-167970A5E4E6}"/>
              </a:ext>
            </a:extLst>
          </p:cNvPr>
          <p:cNvSpPr/>
          <p:nvPr/>
        </p:nvSpPr>
        <p:spPr>
          <a:xfrm>
            <a:off x="2926080" y="3169920"/>
            <a:ext cx="929640" cy="731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8F48EF-20C0-420D-8CE3-F6C430CF1D95}"/>
              </a:ext>
            </a:extLst>
          </p:cNvPr>
          <p:cNvSpPr txBox="1"/>
          <p:nvPr/>
        </p:nvSpPr>
        <p:spPr>
          <a:xfrm>
            <a:off x="3383280" y="2488779"/>
            <a:ext cx="5425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6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9958227-6A09-445A-B6DE-C6E2D9EE3C13}"/>
              </a:ext>
            </a:extLst>
          </p:cNvPr>
          <p:cNvSpPr/>
          <p:nvPr/>
        </p:nvSpPr>
        <p:spPr>
          <a:xfrm>
            <a:off x="2712720" y="3671933"/>
            <a:ext cx="6766560" cy="617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that has been specifically designed to help anyone that is stepping into the world of PowerPoint for</a:t>
            </a:r>
            <a:endParaRPr lang="zh-CN" altLang="en-US" sz="12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7634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4B37BBBC-76BD-4CC9-A215-026AD243BFD7}"/>
              </a:ext>
            </a:extLst>
          </p:cNvPr>
          <p:cNvGrpSpPr/>
          <p:nvPr/>
        </p:nvGrpSpPr>
        <p:grpSpPr>
          <a:xfrm>
            <a:off x="6340582" y="2122322"/>
            <a:ext cx="1690541" cy="2187885"/>
            <a:chOff x="6340582" y="2122322"/>
            <a:chExt cx="1690541" cy="2187885"/>
          </a:xfrm>
        </p:grpSpPr>
        <p:sp>
          <p:nvSpPr>
            <p:cNvPr id="10" name="圆形">
              <a:extLst>
                <a:ext uri="{FF2B5EF4-FFF2-40B4-BE49-F238E27FC236}">
                  <a16:creationId xmlns:a16="http://schemas.microsoft.com/office/drawing/2014/main" id="{7DFF4FF5-C70B-4C9F-A931-AC405D2757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0582" y="2122322"/>
              <a:ext cx="1690541" cy="1692676"/>
            </a:xfrm>
            <a:custGeom>
              <a:avLst/>
              <a:gdLst>
                <a:gd name="T0" fmla="*/ 408 w 817"/>
                <a:gd name="T1" fmla="*/ 0 h 817"/>
                <a:gd name="T2" fmla="*/ 817 w 817"/>
                <a:gd name="T3" fmla="*/ 409 h 817"/>
                <a:gd name="T4" fmla="*/ 408 w 817"/>
                <a:gd name="T5" fmla="*/ 817 h 817"/>
                <a:gd name="T6" fmla="*/ 0 w 817"/>
                <a:gd name="T7" fmla="*/ 409 h 817"/>
                <a:gd name="T8" fmla="*/ 408 w 817"/>
                <a:gd name="T9" fmla="*/ 0 h 817"/>
                <a:gd name="T10" fmla="*/ 408 w 817"/>
                <a:gd name="T11" fmla="*/ 12 h 817"/>
                <a:gd name="T12" fmla="*/ 11 w 817"/>
                <a:gd name="T13" fmla="*/ 409 h 817"/>
                <a:gd name="T14" fmla="*/ 408 w 817"/>
                <a:gd name="T15" fmla="*/ 806 h 817"/>
                <a:gd name="T16" fmla="*/ 805 w 817"/>
                <a:gd name="T17" fmla="*/ 409 h 817"/>
                <a:gd name="T18" fmla="*/ 408 w 817"/>
                <a:gd name="T19" fmla="*/ 12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7" h="817">
                  <a:moveTo>
                    <a:pt x="408" y="0"/>
                  </a:moveTo>
                  <a:cubicBezTo>
                    <a:pt x="634" y="0"/>
                    <a:pt x="817" y="183"/>
                    <a:pt x="817" y="409"/>
                  </a:cubicBezTo>
                  <a:cubicBezTo>
                    <a:pt x="817" y="634"/>
                    <a:pt x="634" y="817"/>
                    <a:pt x="408" y="817"/>
                  </a:cubicBezTo>
                  <a:cubicBezTo>
                    <a:pt x="183" y="817"/>
                    <a:pt x="0" y="634"/>
                    <a:pt x="0" y="409"/>
                  </a:cubicBezTo>
                  <a:cubicBezTo>
                    <a:pt x="0" y="183"/>
                    <a:pt x="183" y="0"/>
                    <a:pt x="408" y="0"/>
                  </a:cubicBezTo>
                  <a:close/>
                  <a:moveTo>
                    <a:pt x="408" y="12"/>
                  </a:moveTo>
                  <a:cubicBezTo>
                    <a:pt x="189" y="12"/>
                    <a:pt x="11" y="189"/>
                    <a:pt x="11" y="409"/>
                  </a:cubicBezTo>
                  <a:cubicBezTo>
                    <a:pt x="11" y="628"/>
                    <a:pt x="189" y="806"/>
                    <a:pt x="408" y="806"/>
                  </a:cubicBezTo>
                  <a:cubicBezTo>
                    <a:pt x="628" y="806"/>
                    <a:pt x="805" y="628"/>
                    <a:pt x="805" y="409"/>
                  </a:cubicBezTo>
                  <a:cubicBezTo>
                    <a:pt x="805" y="189"/>
                    <a:pt x="628" y="12"/>
                    <a:pt x="408" y="12"/>
                  </a:cubicBezTo>
                  <a:close/>
                </a:path>
              </a:pathLst>
            </a:custGeom>
            <a:solidFill>
              <a:srgbClr val="1E2F5B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形状">
              <a:extLst>
                <a:ext uri="{FF2B5EF4-FFF2-40B4-BE49-F238E27FC236}">
                  <a16:creationId xmlns:a16="http://schemas.microsoft.com/office/drawing/2014/main" id="{1EE283CE-EB91-4020-A0CB-D3975FAC1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1389" y="2368860"/>
              <a:ext cx="1290319" cy="1199601"/>
            </a:xfrm>
            <a:custGeom>
              <a:avLst/>
              <a:gdLst>
                <a:gd name="T0" fmla="*/ 0 w 624"/>
                <a:gd name="T1" fmla="*/ 290 h 579"/>
                <a:gd name="T2" fmla="*/ 289 w 624"/>
                <a:gd name="T3" fmla="*/ 0 h 579"/>
                <a:gd name="T4" fmla="*/ 570 w 624"/>
                <a:gd name="T5" fmla="*/ 220 h 579"/>
                <a:gd name="T6" fmla="*/ 624 w 624"/>
                <a:gd name="T7" fmla="*/ 290 h 579"/>
                <a:gd name="T8" fmla="*/ 570 w 624"/>
                <a:gd name="T9" fmla="*/ 359 h 579"/>
                <a:gd name="T10" fmla="*/ 289 w 624"/>
                <a:gd name="T11" fmla="*/ 579 h 579"/>
                <a:gd name="T12" fmla="*/ 0 w 624"/>
                <a:gd name="T13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579">
                  <a:moveTo>
                    <a:pt x="0" y="290"/>
                  </a:moveTo>
                  <a:cubicBezTo>
                    <a:pt x="0" y="130"/>
                    <a:pt x="129" y="0"/>
                    <a:pt x="289" y="0"/>
                  </a:cubicBezTo>
                  <a:cubicBezTo>
                    <a:pt x="425" y="0"/>
                    <a:pt x="539" y="94"/>
                    <a:pt x="570" y="220"/>
                  </a:cubicBezTo>
                  <a:cubicBezTo>
                    <a:pt x="624" y="290"/>
                    <a:pt x="624" y="290"/>
                    <a:pt x="624" y="29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39" y="485"/>
                    <a:pt x="425" y="579"/>
                    <a:pt x="289" y="579"/>
                  </a:cubicBezTo>
                  <a:cubicBezTo>
                    <a:pt x="129" y="579"/>
                    <a:pt x="0" y="449"/>
                    <a:pt x="0" y="2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直线">
              <a:extLst>
                <a:ext uri="{FF2B5EF4-FFF2-40B4-BE49-F238E27FC236}">
                  <a16:creationId xmlns:a16="http://schemas.microsoft.com/office/drawing/2014/main" id="{87C5782B-73BD-4C7C-9CEE-99CBFDAAD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0239" y="3794720"/>
              <a:ext cx="51229" cy="515487"/>
            </a:xfrm>
            <a:custGeom>
              <a:avLst/>
              <a:gdLst>
                <a:gd name="T0" fmla="*/ 12 w 25"/>
                <a:gd name="T1" fmla="*/ 0 h 249"/>
                <a:gd name="T2" fmla="*/ 25 w 25"/>
                <a:gd name="T3" fmla="*/ 13 h 249"/>
                <a:gd name="T4" fmla="*/ 16 w 25"/>
                <a:gd name="T5" fmla="*/ 25 h 249"/>
                <a:gd name="T6" fmla="*/ 16 w 25"/>
                <a:gd name="T7" fmla="*/ 224 h 249"/>
                <a:gd name="T8" fmla="*/ 25 w 25"/>
                <a:gd name="T9" fmla="*/ 236 h 249"/>
                <a:gd name="T10" fmla="*/ 12 w 25"/>
                <a:gd name="T11" fmla="*/ 249 h 249"/>
                <a:gd name="T12" fmla="*/ 0 w 25"/>
                <a:gd name="T13" fmla="*/ 236 h 249"/>
                <a:gd name="T14" fmla="*/ 9 w 25"/>
                <a:gd name="T15" fmla="*/ 224 h 249"/>
                <a:gd name="T16" fmla="*/ 9 w 25"/>
                <a:gd name="T17" fmla="*/ 25 h 249"/>
                <a:gd name="T18" fmla="*/ 0 w 25"/>
                <a:gd name="T19" fmla="*/ 13 h 249"/>
                <a:gd name="T20" fmla="*/ 12 w 25"/>
                <a:gd name="T2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49">
                  <a:moveTo>
                    <a:pt x="12" y="0"/>
                  </a:moveTo>
                  <a:cubicBezTo>
                    <a:pt x="19" y="0"/>
                    <a:pt x="25" y="7"/>
                    <a:pt x="25" y="13"/>
                  </a:cubicBezTo>
                  <a:cubicBezTo>
                    <a:pt x="25" y="19"/>
                    <a:pt x="21" y="24"/>
                    <a:pt x="16" y="25"/>
                  </a:cubicBezTo>
                  <a:cubicBezTo>
                    <a:pt x="16" y="224"/>
                    <a:pt x="16" y="224"/>
                    <a:pt x="16" y="224"/>
                  </a:cubicBezTo>
                  <a:cubicBezTo>
                    <a:pt x="21" y="225"/>
                    <a:pt x="25" y="230"/>
                    <a:pt x="25" y="236"/>
                  </a:cubicBezTo>
                  <a:cubicBezTo>
                    <a:pt x="25" y="242"/>
                    <a:pt x="19" y="249"/>
                    <a:pt x="12" y="249"/>
                  </a:cubicBezTo>
                  <a:cubicBezTo>
                    <a:pt x="5" y="249"/>
                    <a:pt x="0" y="242"/>
                    <a:pt x="0" y="236"/>
                  </a:cubicBezTo>
                  <a:cubicBezTo>
                    <a:pt x="0" y="230"/>
                    <a:pt x="3" y="225"/>
                    <a:pt x="9" y="2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3" y="24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1E2F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形状">
              <a:extLst>
                <a:ext uri="{FF2B5EF4-FFF2-40B4-BE49-F238E27FC236}">
                  <a16:creationId xmlns:a16="http://schemas.microsoft.com/office/drawing/2014/main" id="{0BEDD177-1CE1-4564-A52E-83E54CBC8F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3031" y="2767943"/>
              <a:ext cx="411963" cy="411963"/>
            </a:xfrm>
            <a:custGeom>
              <a:avLst/>
              <a:gdLst>
                <a:gd name="T0" fmla="*/ 1133 w 3474"/>
                <a:gd name="T1" fmla="*/ 1077 h 3475"/>
                <a:gd name="T2" fmla="*/ 1072 w 3474"/>
                <a:gd name="T3" fmla="*/ 1158 h 3475"/>
                <a:gd name="T4" fmla="*/ 1124 w 3474"/>
                <a:gd name="T5" fmla="*/ 1172 h 3475"/>
                <a:gd name="T6" fmla="*/ 1180 w 3474"/>
                <a:gd name="T7" fmla="*/ 1194 h 3475"/>
                <a:gd name="T8" fmla="*/ 1199 w 3474"/>
                <a:gd name="T9" fmla="*/ 1253 h 3475"/>
                <a:gd name="T10" fmla="*/ 1167 w 3474"/>
                <a:gd name="T11" fmla="*/ 1309 h 3475"/>
                <a:gd name="T12" fmla="*/ 1228 w 3474"/>
                <a:gd name="T13" fmla="*/ 1326 h 3475"/>
                <a:gd name="T14" fmla="*/ 1315 w 3474"/>
                <a:gd name="T15" fmla="*/ 1268 h 3475"/>
                <a:gd name="T16" fmla="*/ 1334 w 3474"/>
                <a:gd name="T17" fmla="*/ 1166 h 3475"/>
                <a:gd name="T18" fmla="*/ 1287 w 3474"/>
                <a:gd name="T19" fmla="*/ 1085 h 3475"/>
                <a:gd name="T20" fmla="*/ 1210 w 3474"/>
                <a:gd name="T21" fmla="*/ 1057 h 3475"/>
                <a:gd name="T22" fmla="*/ 736 w 3474"/>
                <a:gd name="T23" fmla="*/ 1040 h 3475"/>
                <a:gd name="T24" fmla="*/ 924 w 3474"/>
                <a:gd name="T25" fmla="*/ 1147 h 3475"/>
                <a:gd name="T26" fmla="*/ 978 w 3474"/>
                <a:gd name="T27" fmla="*/ 1020 h 3475"/>
                <a:gd name="T28" fmla="*/ 1094 w 3474"/>
                <a:gd name="T29" fmla="*/ 934 h 3475"/>
                <a:gd name="T30" fmla="*/ 1236 w 3474"/>
                <a:gd name="T31" fmla="*/ 916 h 3475"/>
                <a:gd name="T32" fmla="*/ 1372 w 3474"/>
                <a:gd name="T33" fmla="*/ 968 h 3475"/>
                <a:gd name="T34" fmla="*/ 1464 w 3474"/>
                <a:gd name="T35" fmla="*/ 1085 h 3475"/>
                <a:gd name="T36" fmla="*/ 1482 w 3474"/>
                <a:gd name="T37" fmla="*/ 1227 h 3475"/>
                <a:gd name="T38" fmla="*/ 1427 w 3474"/>
                <a:gd name="T39" fmla="*/ 1363 h 3475"/>
                <a:gd name="T40" fmla="*/ 1310 w 3474"/>
                <a:gd name="T41" fmla="*/ 1452 h 3475"/>
                <a:gd name="T42" fmla="*/ 1165 w 3474"/>
                <a:gd name="T43" fmla="*/ 1471 h 3475"/>
                <a:gd name="T44" fmla="*/ 1031 w 3474"/>
                <a:gd name="T45" fmla="*/ 1415 h 3475"/>
                <a:gd name="T46" fmla="*/ 942 w 3474"/>
                <a:gd name="T47" fmla="*/ 1299 h 3475"/>
                <a:gd name="T48" fmla="*/ 719 w 3474"/>
                <a:gd name="T49" fmla="*/ 1199 h 3475"/>
                <a:gd name="T50" fmla="*/ 3298 w 3474"/>
                <a:gd name="T51" fmla="*/ 2319 h 3475"/>
                <a:gd name="T52" fmla="*/ 208 w 3474"/>
                <a:gd name="T53" fmla="*/ 148 h 3475"/>
                <a:gd name="T54" fmla="*/ 147 w 3474"/>
                <a:gd name="T55" fmla="*/ 208 h 3475"/>
                <a:gd name="T56" fmla="*/ 151 w 3474"/>
                <a:gd name="T57" fmla="*/ 322 h 3475"/>
                <a:gd name="T58" fmla="*/ 214 w 3474"/>
                <a:gd name="T59" fmla="*/ 473 h 3475"/>
                <a:gd name="T60" fmla="*/ 329 w 3474"/>
                <a:gd name="T61" fmla="*/ 647 h 3475"/>
                <a:gd name="T62" fmla="*/ 489 w 3474"/>
                <a:gd name="T63" fmla="*/ 830 h 3475"/>
                <a:gd name="T64" fmla="*/ 602 w 3474"/>
                <a:gd name="T65" fmla="*/ 609 h 3475"/>
                <a:gd name="T66" fmla="*/ 649 w 3474"/>
                <a:gd name="T67" fmla="*/ 577 h 3475"/>
                <a:gd name="T68" fmla="*/ 734 w 3474"/>
                <a:gd name="T69" fmla="*/ 408 h 3475"/>
                <a:gd name="T70" fmla="*/ 555 w 3474"/>
                <a:gd name="T71" fmla="*/ 269 h 3475"/>
                <a:gd name="T72" fmla="*/ 392 w 3474"/>
                <a:gd name="T73" fmla="*/ 177 h 3475"/>
                <a:gd name="T74" fmla="*/ 259 w 3474"/>
                <a:gd name="T75" fmla="*/ 142 h 3475"/>
                <a:gd name="T76" fmla="*/ 336 w 3474"/>
                <a:gd name="T77" fmla="*/ 15 h 3475"/>
                <a:gd name="T78" fmla="*/ 524 w 3474"/>
                <a:gd name="T79" fmla="*/ 87 h 3475"/>
                <a:gd name="T80" fmla="*/ 726 w 3474"/>
                <a:gd name="T81" fmla="*/ 213 h 3475"/>
                <a:gd name="T82" fmla="*/ 929 w 3474"/>
                <a:gd name="T83" fmla="*/ 389 h 3475"/>
                <a:gd name="T84" fmla="*/ 1592 w 3474"/>
                <a:gd name="T85" fmla="*/ 427 h 3475"/>
                <a:gd name="T86" fmla="*/ 1645 w 3474"/>
                <a:gd name="T87" fmla="*/ 452 h 3475"/>
                <a:gd name="T88" fmla="*/ 3474 w 3474"/>
                <a:gd name="T89" fmla="*/ 2318 h 3475"/>
                <a:gd name="T90" fmla="*/ 2375 w 3474"/>
                <a:gd name="T91" fmla="*/ 3452 h 3475"/>
                <a:gd name="T92" fmla="*/ 2323 w 3474"/>
                <a:gd name="T93" fmla="*/ 3475 h 3475"/>
                <a:gd name="T94" fmla="*/ 2272 w 3474"/>
                <a:gd name="T95" fmla="*/ 3452 h 3475"/>
                <a:gd name="T96" fmla="*/ 443 w 3474"/>
                <a:gd name="T97" fmla="*/ 1592 h 3475"/>
                <a:gd name="T98" fmla="*/ 430 w 3474"/>
                <a:gd name="T99" fmla="*/ 978 h 3475"/>
                <a:gd name="T100" fmla="*/ 249 w 3474"/>
                <a:gd name="T101" fmla="*/ 781 h 3475"/>
                <a:gd name="T102" fmla="*/ 111 w 3474"/>
                <a:gd name="T103" fmla="*/ 575 h 3475"/>
                <a:gd name="T104" fmla="*/ 26 w 3474"/>
                <a:gd name="T105" fmla="*/ 381 h 3475"/>
                <a:gd name="T106" fmla="*/ 0 w 3474"/>
                <a:gd name="T107" fmla="*/ 212 h 3475"/>
                <a:gd name="T108" fmla="*/ 39 w 3474"/>
                <a:gd name="T109" fmla="*/ 83 h 3475"/>
                <a:gd name="T110" fmla="*/ 142 w 3474"/>
                <a:gd name="T111" fmla="*/ 11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74" h="3475">
                  <a:moveTo>
                    <a:pt x="1210" y="1057"/>
                  </a:moveTo>
                  <a:lnTo>
                    <a:pt x="1184" y="1059"/>
                  </a:lnTo>
                  <a:lnTo>
                    <a:pt x="1159" y="1065"/>
                  </a:lnTo>
                  <a:lnTo>
                    <a:pt x="1133" y="1077"/>
                  </a:lnTo>
                  <a:lnTo>
                    <a:pt x="1107" y="1097"/>
                  </a:lnTo>
                  <a:lnTo>
                    <a:pt x="1091" y="1115"/>
                  </a:lnTo>
                  <a:lnTo>
                    <a:pt x="1080" y="1136"/>
                  </a:lnTo>
                  <a:lnTo>
                    <a:pt x="1072" y="1158"/>
                  </a:lnTo>
                  <a:lnTo>
                    <a:pt x="1068" y="1181"/>
                  </a:lnTo>
                  <a:lnTo>
                    <a:pt x="1088" y="1180"/>
                  </a:lnTo>
                  <a:lnTo>
                    <a:pt x="1106" y="1176"/>
                  </a:lnTo>
                  <a:lnTo>
                    <a:pt x="1124" y="1172"/>
                  </a:lnTo>
                  <a:lnTo>
                    <a:pt x="1141" y="1172"/>
                  </a:lnTo>
                  <a:lnTo>
                    <a:pt x="1157" y="1176"/>
                  </a:lnTo>
                  <a:lnTo>
                    <a:pt x="1170" y="1183"/>
                  </a:lnTo>
                  <a:lnTo>
                    <a:pt x="1180" y="1194"/>
                  </a:lnTo>
                  <a:lnTo>
                    <a:pt x="1190" y="1207"/>
                  </a:lnTo>
                  <a:lnTo>
                    <a:pt x="1195" y="1222"/>
                  </a:lnTo>
                  <a:lnTo>
                    <a:pt x="1199" y="1237"/>
                  </a:lnTo>
                  <a:lnTo>
                    <a:pt x="1199" y="1253"/>
                  </a:lnTo>
                  <a:lnTo>
                    <a:pt x="1196" y="1269"/>
                  </a:lnTo>
                  <a:lnTo>
                    <a:pt x="1191" y="1283"/>
                  </a:lnTo>
                  <a:lnTo>
                    <a:pt x="1181" y="1297"/>
                  </a:lnTo>
                  <a:lnTo>
                    <a:pt x="1167" y="1309"/>
                  </a:lnTo>
                  <a:lnTo>
                    <a:pt x="1151" y="1317"/>
                  </a:lnTo>
                  <a:lnTo>
                    <a:pt x="1175" y="1325"/>
                  </a:lnTo>
                  <a:lnTo>
                    <a:pt x="1201" y="1328"/>
                  </a:lnTo>
                  <a:lnTo>
                    <a:pt x="1228" y="1326"/>
                  </a:lnTo>
                  <a:lnTo>
                    <a:pt x="1253" y="1318"/>
                  </a:lnTo>
                  <a:lnTo>
                    <a:pt x="1277" y="1306"/>
                  </a:lnTo>
                  <a:lnTo>
                    <a:pt x="1298" y="1289"/>
                  </a:lnTo>
                  <a:lnTo>
                    <a:pt x="1315" y="1268"/>
                  </a:lnTo>
                  <a:lnTo>
                    <a:pt x="1328" y="1244"/>
                  </a:lnTo>
                  <a:lnTo>
                    <a:pt x="1334" y="1219"/>
                  </a:lnTo>
                  <a:lnTo>
                    <a:pt x="1337" y="1193"/>
                  </a:lnTo>
                  <a:lnTo>
                    <a:pt x="1334" y="1166"/>
                  </a:lnTo>
                  <a:lnTo>
                    <a:pt x="1328" y="1141"/>
                  </a:lnTo>
                  <a:lnTo>
                    <a:pt x="1315" y="1117"/>
                  </a:lnTo>
                  <a:lnTo>
                    <a:pt x="1298" y="1097"/>
                  </a:lnTo>
                  <a:lnTo>
                    <a:pt x="1287" y="1085"/>
                  </a:lnTo>
                  <a:lnTo>
                    <a:pt x="1271" y="1074"/>
                  </a:lnTo>
                  <a:lnTo>
                    <a:pt x="1253" y="1066"/>
                  </a:lnTo>
                  <a:lnTo>
                    <a:pt x="1232" y="1060"/>
                  </a:lnTo>
                  <a:lnTo>
                    <a:pt x="1210" y="1057"/>
                  </a:lnTo>
                  <a:close/>
                  <a:moveTo>
                    <a:pt x="1572" y="585"/>
                  </a:moveTo>
                  <a:lnTo>
                    <a:pt x="730" y="718"/>
                  </a:lnTo>
                  <a:lnTo>
                    <a:pt x="686" y="1004"/>
                  </a:lnTo>
                  <a:lnTo>
                    <a:pt x="736" y="1040"/>
                  </a:lnTo>
                  <a:lnTo>
                    <a:pt x="785" y="1073"/>
                  </a:lnTo>
                  <a:lnTo>
                    <a:pt x="834" y="1102"/>
                  </a:lnTo>
                  <a:lnTo>
                    <a:pt x="879" y="1126"/>
                  </a:lnTo>
                  <a:lnTo>
                    <a:pt x="924" y="1147"/>
                  </a:lnTo>
                  <a:lnTo>
                    <a:pt x="931" y="1114"/>
                  </a:lnTo>
                  <a:lnTo>
                    <a:pt x="944" y="1081"/>
                  </a:lnTo>
                  <a:lnTo>
                    <a:pt x="959" y="1049"/>
                  </a:lnTo>
                  <a:lnTo>
                    <a:pt x="978" y="1020"/>
                  </a:lnTo>
                  <a:lnTo>
                    <a:pt x="1003" y="992"/>
                  </a:lnTo>
                  <a:lnTo>
                    <a:pt x="1030" y="968"/>
                  </a:lnTo>
                  <a:lnTo>
                    <a:pt x="1061" y="949"/>
                  </a:lnTo>
                  <a:lnTo>
                    <a:pt x="1094" y="934"/>
                  </a:lnTo>
                  <a:lnTo>
                    <a:pt x="1128" y="922"/>
                  </a:lnTo>
                  <a:lnTo>
                    <a:pt x="1163" y="916"/>
                  </a:lnTo>
                  <a:lnTo>
                    <a:pt x="1200" y="914"/>
                  </a:lnTo>
                  <a:lnTo>
                    <a:pt x="1236" y="916"/>
                  </a:lnTo>
                  <a:lnTo>
                    <a:pt x="1272" y="922"/>
                  </a:lnTo>
                  <a:lnTo>
                    <a:pt x="1308" y="934"/>
                  </a:lnTo>
                  <a:lnTo>
                    <a:pt x="1341" y="949"/>
                  </a:lnTo>
                  <a:lnTo>
                    <a:pt x="1372" y="968"/>
                  </a:lnTo>
                  <a:lnTo>
                    <a:pt x="1402" y="992"/>
                  </a:lnTo>
                  <a:lnTo>
                    <a:pt x="1427" y="1021"/>
                  </a:lnTo>
                  <a:lnTo>
                    <a:pt x="1448" y="1052"/>
                  </a:lnTo>
                  <a:lnTo>
                    <a:pt x="1464" y="1085"/>
                  </a:lnTo>
                  <a:lnTo>
                    <a:pt x="1476" y="1120"/>
                  </a:lnTo>
                  <a:lnTo>
                    <a:pt x="1482" y="1156"/>
                  </a:lnTo>
                  <a:lnTo>
                    <a:pt x="1485" y="1192"/>
                  </a:lnTo>
                  <a:lnTo>
                    <a:pt x="1482" y="1227"/>
                  </a:lnTo>
                  <a:lnTo>
                    <a:pt x="1476" y="1263"/>
                  </a:lnTo>
                  <a:lnTo>
                    <a:pt x="1464" y="1298"/>
                  </a:lnTo>
                  <a:lnTo>
                    <a:pt x="1448" y="1331"/>
                  </a:lnTo>
                  <a:lnTo>
                    <a:pt x="1427" y="1363"/>
                  </a:lnTo>
                  <a:lnTo>
                    <a:pt x="1402" y="1392"/>
                  </a:lnTo>
                  <a:lnTo>
                    <a:pt x="1374" y="1415"/>
                  </a:lnTo>
                  <a:lnTo>
                    <a:pt x="1344" y="1435"/>
                  </a:lnTo>
                  <a:lnTo>
                    <a:pt x="1310" y="1452"/>
                  </a:lnTo>
                  <a:lnTo>
                    <a:pt x="1275" y="1464"/>
                  </a:lnTo>
                  <a:lnTo>
                    <a:pt x="1239" y="1471"/>
                  </a:lnTo>
                  <a:lnTo>
                    <a:pt x="1202" y="1473"/>
                  </a:lnTo>
                  <a:lnTo>
                    <a:pt x="1165" y="1471"/>
                  </a:lnTo>
                  <a:lnTo>
                    <a:pt x="1129" y="1464"/>
                  </a:lnTo>
                  <a:lnTo>
                    <a:pt x="1095" y="1452"/>
                  </a:lnTo>
                  <a:lnTo>
                    <a:pt x="1062" y="1435"/>
                  </a:lnTo>
                  <a:lnTo>
                    <a:pt x="1031" y="1415"/>
                  </a:lnTo>
                  <a:lnTo>
                    <a:pt x="1003" y="1392"/>
                  </a:lnTo>
                  <a:lnTo>
                    <a:pt x="978" y="1363"/>
                  </a:lnTo>
                  <a:lnTo>
                    <a:pt x="957" y="1332"/>
                  </a:lnTo>
                  <a:lnTo>
                    <a:pt x="942" y="1299"/>
                  </a:lnTo>
                  <a:lnTo>
                    <a:pt x="889" y="1281"/>
                  </a:lnTo>
                  <a:lnTo>
                    <a:pt x="833" y="1258"/>
                  </a:lnTo>
                  <a:lnTo>
                    <a:pt x="777" y="1231"/>
                  </a:lnTo>
                  <a:lnTo>
                    <a:pt x="719" y="1199"/>
                  </a:lnTo>
                  <a:lnTo>
                    <a:pt x="661" y="1162"/>
                  </a:lnTo>
                  <a:lnTo>
                    <a:pt x="597" y="1563"/>
                  </a:lnTo>
                  <a:lnTo>
                    <a:pt x="2323" y="3296"/>
                  </a:lnTo>
                  <a:lnTo>
                    <a:pt x="3298" y="2319"/>
                  </a:lnTo>
                  <a:lnTo>
                    <a:pt x="1572" y="585"/>
                  </a:lnTo>
                  <a:close/>
                  <a:moveTo>
                    <a:pt x="259" y="142"/>
                  </a:moveTo>
                  <a:lnTo>
                    <a:pt x="231" y="144"/>
                  </a:lnTo>
                  <a:lnTo>
                    <a:pt x="208" y="148"/>
                  </a:lnTo>
                  <a:lnTo>
                    <a:pt x="187" y="157"/>
                  </a:lnTo>
                  <a:lnTo>
                    <a:pt x="169" y="170"/>
                  </a:lnTo>
                  <a:lnTo>
                    <a:pt x="156" y="188"/>
                  </a:lnTo>
                  <a:lnTo>
                    <a:pt x="147" y="208"/>
                  </a:lnTo>
                  <a:lnTo>
                    <a:pt x="142" y="232"/>
                  </a:lnTo>
                  <a:lnTo>
                    <a:pt x="141" y="260"/>
                  </a:lnTo>
                  <a:lnTo>
                    <a:pt x="145" y="289"/>
                  </a:lnTo>
                  <a:lnTo>
                    <a:pt x="151" y="322"/>
                  </a:lnTo>
                  <a:lnTo>
                    <a:pt x="161" y="357"/>
                  </a:lnTo>
                  <a:lnTo>
                    <a:pt x="176" y="394"/>
                  </a:lnTo>
                  <a:lnTo>
                    <a:pt x="193" y="433"/>
                  </a:lnTo>
                  <a:lnTo>
                    <a:pt x="214" y="473"/>
                  </a:lnTo>
                  <a:lnTo>
                    <a:pt x="239" y="515"/>
                  </a:lnTo>
                  <a:lnTo>
                    <a:pt x="266" y="558"/>
                  </a:lnTo>
                  <a:lnTo>
                    <a:pt x="296" y="603"/>
                  </a:lnTo>
                  <a:lnTo>
                    <a:pt x="329" y="647"/>
                  </a:lnTo>
                  <a:lnTo>
                    <a:pt x="365" y="692"/>
                  </a:lnTo>
                  <a:lnTo>
                    <a:pt x="403" y="739"/>
                  </a:lnTo>
                  <a:lnTo>
                    <a:pt x="444" y="784"/>
                  </a:lnTo>
                  <a:lnTo>
                    <a:pt x="489" y="830"/>
                  </a:lnTo>
                  <a:lnTo>
                    <a:pt x="550" y="889"/>
                  </a:lnTo>
                  <a:lnTo>
                    <a:pt x="590" y="637"/>
                  </a:lnTo>
                  <a:lnTo>
                    <a:pt x="594" y="623"/>
                  </a:lnTo>
                  <a:lnTo>
                    <a:pt x="602" y="609"/>
                  </a:lnTo>
                  <a:lnTo>
                    <a:pt x="611" y="596"/>
                  </a:lnTo>
                  <a:lnTo>
                    <a:pt x="622" y="587"/>
                  </a:lnTo>
                  <a:lnTo>
                    <a:pt x="634" y="581"/>
                  </a:lnTo>
                  <a:lnTo>
                    <a:pt x="649" y="577"/>
                  </a:lnTo>
                  <a:lnTo>
                    <a:pt x="870" y="543"/>
                  </a:lnTo>
                  <a:lnTo>
                    <a:pt x="824" y="494"/>
                  </a:lnTo>
                  <a:lnTo>
                    <a:pt x="779" y="450"/>
                  </a:lnTo>
                  <a:lnTo>
                    <a:pt x="734" y="408"/>
                  </a:lnTo>
                  <a:lnTo>
                    <a:pt x="688" y="369"/>
                  </a:lnTo>
                  <a:lnTo>
                    <a:pt x="644" y="334"/>
                  </a:lnTo>
                  <a:lnTo>
                    <a:pt x="600" y="300"/>
                  </a:lnTo>
                  <a:lnTo>
                    <a:pt x="555" y="269"/>
                  </a:lnTo>
                  <a:lnTo>
                    <a:pt x="513" y="242"/>
                  </a:lnTo>
                  <a:lnTo>
                    <a:pt x="471" y="216"/>
                  </a:lnTo>
                  <a:lnTo>
                    <a:pt x="431" y="195"/>
                  </a:lnTo>
                  <a:lnTo>
                    <a:pt x="392" y="177"/>
                  </a:lnTo>
                  <a:lnTo>
                    <a:pt x="356" y="164"/>
                  </a:lnTo>
                  <a:lnTo>
                    <a:pt x="321" y="153"/>
                  </a:lnTo>
                  <a:lnTo>
                    <a:pt x="288" y="146"/>
                  </a:lnTo>
                  <a:lnTo>
                    <a:pt x="259" y="142"/>
                  </a:lnTo>
                  <a:close/>
                  <a:moveTo>
                    <a:pt x="212" y="0"/>
                  </a:moveTo>
                  <a:lnTo>
                    <a:pt x="251" y="1"/>
                  </a:lnTo>
                  <a:lnTo>
                    <a:pt x="292" y="6"/>
                  </a:lnTo>
                  <a:lnTo>
                    <a:pt x="336" y="15"/>
                  </a:lnTo>
                  <a:lnTo>
                    <a:pt x="380" y="27"/>
                  </a:lnTo>
                  <a:lnTo>
                    <a:pt x="426" y="43"/>
                  </a:lnTo>
                  <a:lnTo>
                    <a:pt x="474" y="63"/>
                  </a:lnTo>
                  <a:lnTo>
                    <a:pt x="524" y="87"/>
                  </a:lnTo>
                  <a:lnTo>
                    <a:pt x="573" y="113"/>
                  </a:lnTo>
                  <a:lnTo>
                    <a:pt x="624" y="144"/>
                  </a:lnTo>
                  <a:lnTo>
                    <a:pt x="674" y="176"/>
                  </a:lnTo>
                  <a:lnTo>
                    <a:pt x="726" y="213"/>
                  </a:lnTo>
                  <a:lnTo>
                    <a:pt x="777" y="253"/>
                  </a:lnTo>
                  <a:lnTo>
                    <a:pt x="829" y="296"/>
                  </a:lnTo>
                  <a:lnTo>
                    <a:pt x="879" y="341"/>
                  </a:lnTo>
                  <a:lnTo>
                    <a:pt x="929" y="389"/>
                  </a:lnTo>
                  <a:lnTo>
                    <a:pt x="987" y="452"/>
                  </a:lnTo>
                  <a:lnTo>
                    <a:pt x="1042" y="515"/>
                  </a:lnTo>
                  <a:lnTo>
                    <a:pt x="1578" y="430"/>
                  </a:lnTo>
                  <a:lnTo>
                    <a:pt x="1592" y="427"/>
                  </a:lnTo>
                  <a:lnTo>
                    <a:pt x="1606" y="430"/>
                  </a:lnTo>
                  <a:lnTo>
                    <a:pt x="1618" y="435"/>
                  </a:lnTo>
                  <a:lnTo>
                    <a:pt x="1632" y="443"/>
                  </a:lnTo>
                  <a:lnTo>
                    <a:pt x="1645" y="452"/>
                  </a:lnTo>
                  <a:lnTo>
                    <a:pt x="3453" y="2267"/>
                  </a:lnTo>
                  <a:lnTo>
                    <a:pt x="3464" y="2282"/>
                  </a:lnTo>
                  <a:lnTo>
                    <a:pt x="3472" y="2300"/>
                  </a:lnTo>
                  <a:lnTo>
                    <a:pt x="3474" y="2318"/>
                  </a:lnTo>
                  <a:lnTo>
                    <a:pt x="3472" y="2337"/>
                  </a:lnTo>
                  <a:lnTo>
                    <a:pt x="3464" y="2355"/>
                  </a:lnTo>
                  <a:lnTo>
                    <a:pt x="3453" y="2371"/>
                  </a:lnTo>
                  <a:lnTo>
                    <a:pt x="2375" y="3452"/>
                  </a:lnTo>
                  <a:lnTo>
                    <a:pt x="2365" y="3462"/>
                  </a:lnTo>
                  <a:lnTo>
                    <a:pt x="2352" y="3468"/>
                  </a:lnTo>
                  <a:lnTo>
                    <a:pt x="2339" y="3472"/>
                  </a:lnTo>
                  <a:lnTo>
                    <a:pt x="2323" y="3475"/>
                  </a:lnTo>
                  <a:lnTo>
                    <a:pt x="2309" y="3472"/>
                  </a:lnTo>
                  <a:lnTo>
                    <a:pt x="2295" y="3468"/>
                  </a:lnTo>
                  <a:lnTo>
                    <a:pt x="2283" y="3462"/>
                  </a:lnTo>
                  <a:lnTo>
                    <a:pt x="2272" y="3452"/>
                  </a:lnTo>
                  <a:lnTo>
                    <a:pt x="464" y="1637"/>
                  </a:lnTo>
                  <a:lnTo>
                    <a:pt x="455" y="1624"/>
                  </a:lnTo>
                  <a:lnTo>
                    <a:pt x="448" y="1610"/>
                  </a:lnTo>
                  <a:lnTo>
                    <a:pt x="443" y="1592"/>
                  </a:lnTo>
                  <a:lnTo>
                    <a:pt x="442" y="1571"/>
                  </a:lnTo>
                  <a:lnTo>
                    <a:pt x="524" y="1061"/>
                  </a:lnTo>
                  <a:lnTo>
                    <a:pt x="476" y="1021"/>
                  </a:lnTo>
                  <a:lnTo>
                    <a:pt x="430" y="978"/>
                  </a:lnTo>
                  <a:lnTo>
                    <a:pt x="384" y="934"/>
                  </a:lnTo>
                  <a:lnTo>
                    <a:pt x="336" y="883"/>
                  </a:lnTo>
                  <a:lnTo>
                    <a:pt x="291" y="833"/>
                  </a:lnTo>
                  <a:lnTo>
                    <a:pt x="249" y="781"/>
                  </a:lnTo>
                  <a:lnTo>
                    <a:pt x="209" y="729"/>
                  </a:lnTo>
                  <a:lnTo>
                    <a:pt x="173" y="678"/>
                  </a:lnTo>
                  <a:lnTo>
                    <a:pt x="140" y="626"/>
                  </a:lnTo>
                  <a:lnTo>
                    <a:pt x="111" y="575"/>
                  </a:lnTo>
                  <a:lnTo>
                    <a:pt x="84" y="526"/>
                  </a:lnTo>
                  <a:lnTo>
                    <a:pt x="61" y="476"/>
                  </a:lnTo>
                  <a:lnTo>
                    <a:pt x="42" y="427"/>
                  </a:lnTo>
                  <a:lnTo>
                    <a:pt x="26" y="381"/>
                  </a:lnTo>
                  <a:lnTo>
                    <a:pt x="14" y="336"/>
                  </a:lnTo>
                  <a:lnTo>
                    <a:pt x="5" y="292"/>
                  </a:lnTo>
                  <a:lnTo>
                    <a:pt x="1" y="251"/>
                  </a:lnTo>
                  <a:lnTo>
                    <a:pt x="0" y="212"/>
                  </a:lnTo>
                  <a:lnTo>
                    <a:pt x="4" y="175"/>
                  </a:lnTo>
                  <a:lnTo>
                    <a:pt x="12" y="141"/>
                  </a:lnTo>
                  <a:lnTo>
                    <a:pt x="23" y="111"/>
                  </a:lnTo>
                  <a:lnTo>
                    <a:pt x="39" y="83"/>
                  </a:lnTo>
                  <a:lnTo>
                    <a:pt x="59" y="59"/>
                  </a:lnTo>
                  <a:lnTo>
                    <a:pt x="83" y="38"/>
                  </a:lnTo>
                  <a:lnTo>
                    <a:pt x="112" y="22"/>
                  </a:lnTo>
                  <a:lnTo>
                    <a:pt x="142" y="11"/>
                  </a:lnTo>
                  <a:lnTo>
                    <a:pt x="176" y="3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58EE883-30FC-4687-87D1-3A5555D51C3A}"/>
              </a:ext>
            </a:extLst>
          </p:cNvPr>
          <p:cNvGrpSpPr/>
          <p:nvPr/>
        </p:nvGrpSpPr>
        <p:grpSpPr>
          <a:xfrm>
            <a:off x="1545243" y="2122322"/>
            <a:ext cx="1689474" cy="2187885"/>
            <a:chOff x="1545243" y="2122322"/>
            <a:chExt cx="1689474" cy="2187885"/>
          </a:xfrm>
        </p:grpSpPr>
        <p:sp>
          <p:nvSpPr>
            <p:cNvPr id="17" name="圆形">
              <a:extLst>
                <a:ext uri="{FF2B5EF4-FFF2-40B4-BE49-F238E27FC236}">
                  <a16:creationId xmlns:a16="http://schemas.microsoft.com/office/drawing/2014/main" id="{DC60FF38-EE92-4A14-BD89-6A3774A11B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5243" y="2122322"/>
              <a:ext cx="1689474" cy="1692676"/>
            </a:xfrm>
            <a:custGeom>
              <a:avLst/>
              <a:gdLst>
                <a:gd name="T0" fmla="*/ 409 w 817"/>
                <a:gd name="T1" fmla="*/ 0 h 817"/>
                <a:gd name="T2" fmla="*/ 817 w 817"/>
                <a:gd name="T3" fmla="*/ 409 h 817"/>
                <a:gd name="T4" fmla="*/ 409 w 817"/>
                <a:gd name="T5" fmla="*/ 817 h 817"/>
                <a:gd name="T6" fmla="*/ 0 w 817"/>
                <a:gd name="T7" fmla="*/ 409 h 817"/>
                <a:gd name="T8" fmla="*/ 409 w 817"/>
                <a:gd name="T9" fmla="*/ 0 h 817"/>
                <a:gd name="T10" fmla="*/ 409 w 817"/>
                <a:gd name="T11" fmla="*/ 12 h 817"/>
                <a:gd name="T12" fmla="*/ 12 w 817"/>
                <a:gd name="T13" fmla="*/ 409 h 817"/>
                <a:gd name="T14" fmla="*/ 409 w 817"/>
                <a:gd name="T15" fmla="*/ 806 h 817"/>
                <a:gd name="T16" fmla="*/ 806 w 817"/>
                <a:gd name="T17" fmla="*/ 409 h 817"/>
                <a:gd name="T18" fmla="*/ 409 w 817"/>
                <a:gd name="T19" fmla="*/ 12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7" h="817">
                  <a:moveTo>
                    <a:pt x="409" y="0"/>
                  </a:moveTo>
                  <a:cubicBezTo>
                    <a:pt x="634" y="0"/>
                    <a:pt x="817" y="183"/>
                    <a:pt x="817" y="409"/>
                  </a:cubicBezTo>
                  <a:cubicBezTo>
                    <a:pt x="817" y="634"/>
                    <a:pt x="634" y="817"/>
                    <a:pt x="409" y="817"/>
                  </a:cubicBezTo>
                  <a:cubicBezTo>
                    <a:pt x="183" y="817"/>
                    <a:pt x="0" y="634"/>
                    <a:pt x="0" y="409"/>
                  </a:cubicBezTo>
                  <a:cubicBezTo>
                    <a:pt x="0" y="183"/>
                    <a:pt x="183" y="0"/>
                    <a:pt x="409" y="0"/>
                  </a:cubicBezTo>
                  <a:close/>
                  <a:moveTo>
                    <a:pt x="409" y="12"/>
                  </a:moveTo>
                  <a:cubicBezTo>
                    <a:pt x="189" y="12"/>
                    <a:pt x="12" y="189"/>
                    <a:pt x="12" y="409"/>
                  </a:cubicBezTo>
                  <a:cubicBezTo>
                    <a:pt x="12" y="628"/>
                    <a:pt x="189" y="806"/>
                    <a:pt x="409" y="806"/>
                  </a:cubicBezTo>
                  <a:cubicBezTo>
                    <a:pt x="628" y="806"/>
                    <a:pt x="806" y="628"/>
                    <a:pt x="806" y="409"/>
                  </a:cubicBezTo>
                  <a:cubicBezTo>
                    <a:pt x="806" y="189"/>
                    <a:pt x="628" y="12"/>
                    <a:pt x="409" y="12"/>
                  </a:cubicBezTo>
                  <a:close/>
                </a:path>
              </a:pathLst>
            </a:custGeom>
            <a:solidFill>
              <a:srgbClr val="1E2F5B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形状">
              <a:extLst>
                <a:ext uri="{FF2B5EF4-FFF2-40B4-BE49-F238E27FC236}">
                  <a16:creationId xmlns:a16="http://schemas.microsoft.com/office/drawing/2014/main" id="{06A7CD76-8FF3-49C7-B955-BE06F55D0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050" y="2368860"/>
              <a:ext cx="1290319" cy="1199601"/>
            </a:xfrm>
            <a:custGeom>
              <a:avLst/>
              <a:gdLst>
                <a:gd name="T0" fmla="*/ 0 w 624"/>
                <a:gd name="T1" fmla="*/ 290 h 579"/>
                <a:gd name="T2" fmla="*/ 289 w 624"/>
                <a:gd name="T3" fmla="*/ 0 h 579"/>
                <a:gd name="T4" fmla="*/ 570 w 624"/>
                <a:gd name="T5" fmla="*/ 220 h 579"/>
                <a:gd name="T6" fmla="*/ 624 w 624"/>
                <a:gd name="T7" fmla="*/ 290 h 579"/>
                <a:gd name="T8" fmla="*/ 570 w 624"/>
                <a:gd name="T9" fmla="*/ 359 h 579"/>
                <a:gd name="T10" fmla="*/ 289 w 624"/>
                <a:gd name="T11" fmla="*/ 579 h 579"/>
                <a:gd name="T12" fmla="*/ 0 w 624"/>
                <a:gd name="T13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579">
                  <a:moveTo>
                    <a:pt x="0" y="290"/>
                  </a:moveTo>
                  <a:cubicBezTo>
                    <a:pt x="0" y="130"/>
                    <a:pt x="129" y="0"/>
                    <a:pt x="289" y="0"/>
                  </a:cubicBezTo>
                  <a:cubicBezTo>
                    <a:pt x="425" y="0"/>
                    <a:pt x="539" y="94"/>
                    <a:pt x="570" y="220"/>
                  </a:cubicBezTo>
                  <a:cubicBezTo>
                    <a:pt x="624" y="290"/>
                    <a:pt x="624" y="290"/>
                    <a:pt x="624" y="29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39" y="485"/>
                    <a:pt x="425" y="579"/>
                    <a:pt x="289" y="579"/>
                  </a:cubicBezTo>
                  <a:cubicBezTo>
                    <a:pt x="129" y="579"/>
                    <a:pt x="0" y="449"/>
                    <a:pt x="0" y="2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形状">
              <a:extLst>
                <a:ext uri="{FF2B5EF4-FFF2-40B4-BE49-F238E27FC236}">
                  <a16:creationId xmlns:a16="http://schemas.microsoft.com/office/drawing/2014/main" id="{433DFA2C-CA68-4E1D-A8EB-969E1F1BA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4899" y="3794720"/>
              <a:ext cx="51229" cy="515487"/>
            </a:xfrm>
            <a:custGeom>
              <a:avLst/>
              <a:gdLst>
                <a:gd name="T0" fmla="*/ 13 w 25"/>
                <a:gd name="T1" fmla="*/ 0 h 249"/>
                <a:gd name="T2" fmla="*/ 25 w 25"/>
                <a:gd name="T3" fmla="*/ 13 h 249"/>
                <a:gd name="T4" fmla="*/ 16 w 25"/>
                <a:gd name="T5" fmla="*/ 25 h 249"/>
                <a:gd name="T6" fmla="*/ 16 w 25"/>
                <a:gd name="T7" fmla="*/ 224 h 249"/>
                <a:gd name="T8" fmla="*/ 25 w 25"/>
                <a:gd name="T9" fmla="*/ 236 h 249"/>
                <a:gd name="T10" fmla="*/ 13 w 25"/>
                <a:gd name="T11" fmla="*/ 249 h 249"/>
                <a:gd name="T12" fmla="*/ 0 w 25"/>
                <a:gd name="T13" fmla="*/ 236 h 249"/>
                <a:gd name="T14" fmla="*/ 9 w 25"/>
                <a:gd name="T15" fmla="*/ 224 h 249"/>
                <a:gd name="T16" fmla="*/ 9 w 25"/>
                <a:gd name="T17" fmla="*/ 25 h 249"/>
                <a:gd name="T18" fmla="*/ 0 w 25"/>
                <a:gd name="T19" fmla="*/ 13 h 249"/>
                <a:gd name="T20" fmla="*/ 13 w 25"/>
                <a:gd name="T2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49">
                  <a:moveTo>
                    <a:pt x="13" y="0"/>
                  </a:moveTo>
                  <a:cubicBezTo>
                    <a:pt x="20" y="0"/>
                    <a:pt x="25" y="7"/>
                    <a:pt x="25" y="13"/>
                  </a:cubicBezTo>
                  <a:cubicBezTo>
                    <a:pt x="25" y="19"/>
                    <a:pt x="22" y="24"/>
                    <a:pt x="16" y="25"/>
                  </a:cubicBezTo>
                  <a:cubicBezTo>
                    <a:pt x="16" y="224"/>
                    <a:pt x="16" y="224"/>
                    <a:pt x="16" y="224"/>
                  </a:cubicBezTo>
                  <a:cubicBezTo>
                    <a:pt x="22" y="225"/>
                    <a:pt x="25" y="230"/>
                    <a:pt x="25" y="236"/>
                  </a:cubicBezTo>
                  <a:cubicBezTo>
                    <a:pt x="25" y="242"/>
                    <a:pt x="20" y="249"/>
                    <a:pt x="13" y="249"/>
                  </a:cubicBezTo>
                  <a:cubicBezTo>
                    <a:pt x="6" y="249"/>
                    <a:pt x="0" y="242"/>
                    <a:pt x="0" y="236"/>
                  </a:cubicBezTo>
                  <a:cubicBezTo>
                    <a:pt x="0" y="230"/>
                    <a:pt x="4" y="225"/>
                    <a:pt x="9" y="2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4"/>
                    <a:pt x="0" y="19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solidFill>
              <a:srgbClr val="1E2F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0" name="组合">
              <a:extLst>
                <a:ext uri="{FF2B5EF4-FFF2-40B4-BE49-F238E27FC236}">
                  <a16:creationId xmlns:a16="http://schemas.microsoft.com/office/drawing/2014/main" id="{A002F271-0961-4D75-B6B7-33B40C061898}"/>
                </a:ext>
              </a:extLst>
            </p:cNvPr>
            <p:cNvGrpSpPr/>
            <p:nvPr/>
          </p:nvGrpSpPr>
          <p:grpSpPr>
            <a:xfrm>
              <a:off x="2190254" y="2797161"/>
              <a:ext cx="413030" cy="411963"/>
              <a:chOff x="674688" y="3432176"/>
              <a:chExt cx="614363" cy="612775"/>
            </a:xfrm>
            <a:solidFill>
              <a:sysClr val="window" lastClr="FFFFFF"/>
            </a:solidFill>
          </p:grpSpPr>
          <p:sp>
            <p:nvSpPr>
              <p:cNvPr id="21" name="形状">
                <a:extLst>
                  <a:ext uri="{FF2B5EF4-FFF2-40B4-BE49-F238E27FC236}">
                    <a16:creationId xmlns:a16="http://schemas.microsoft.com/office/drawing/2014/main" id="{FF34327A-508E-4B06-B16A-2A6F4FA9B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688" y="3432176"/>
                <a:ext cx="361950" cy="287338"/>
              </a:xfrm>
              <a:custGeom>
                <a:avLst/>
                <a:gdLst>
                  <a:gd name="T0" fmla="*/ 1151 w 2052"/>
                  <a:gd name="T1" fmla="*/ 3 h 1632"/>
                  <a:gd name="T2" fmla="*/ 1296 w 2052"/>
                  <a:gd name="T3" fmla="*/ 22 h 1632"/>
                  <a:gd name="T4" fmla="*/ 1436 w 2052"/>
                  <a:gd name="T5" fmla="*/ 60 h 1632"/>
                  <a:gd name="T6" fmla="*/ 1569 w 2052"/>
                  <a:gd name="T7" fmla="*/ 116 h 1632"/>
                  <a:gd name="T8" fmla="*/ 1694 w 2052"/>
                  <a:gd name="T9" fmla="*/ 189 h 1632"/>
                  <a:gd name="T10" fmla="*/ 1810 w 2052"/>
                  <a:gd name="T11" fmla="*/ 280 h 1632"/>
                  <a:gd name="T12" fmla="*/ 1914 w 2052"/>
                  <a:gd name="T13" fmla="*/ 386 h 1632"/>
                  <a:gd name="T14" fmla="*/ 2003 w 2052"/>
                  <a:gd name="T15" fmla="*/ 509 h 1632"/>
                  <a:gd name="T16" fmla="*/ 2050 w 2052"/>
                  <a:gd name="T17" fmla="*/ 594 h 1632"/>
                  <a:gd name="T18" fmla="*/ 2049 w 2052"/>
                  <a:gd name="T19" fmla="*/ 632 h 1632"/>
                  <a:gd name="T20" fmla="*/ 2029 w 2052"/>
                  <a:gd name="T21" fmla="*/ 666 h 1632"/>
                  <a:gd name="T22" fmla="*/ 1993 w 2052"/>
                  <a:gd name="T23" fmla="*/ 686 h 1632"/>
                  <a:gd name="T24" fmla="*/ 1954 w 2052"/>
                  <a:gd name="T25" fmla="*/ 686 h 1632"/>
                  <a:gd name="T26" fmla="*/ 1920 w 2052"/>
                  <a:gd name="T27" fmla="*/ 665 h 1632"/>
                  <a:gd name="T28" fmla="*/ 1872 w 2052"/>
                  <a:gd name="T29" fmla="*/ 585 h 1632"/>
                  <a:gd name="T30" fmla="*/ 1788 w 2052"/>
                  <a:gd name="T31" fmla="*/ 467 h 1632"/>
                  <a:gd name="T32" fmla="*/ 1689 w 2052"/>
                  <a:gd name="T33" fmla="*/ 367 h 1632"/>
                  <a:gd name="T34" fmla="*/ 1579 w 2052"/>
                  <a:gd name="T35" fmla="*/ 285 h 1632"/>
                  <a:gd name="T36" fmla="*/ 1458 w 2052"/>
                  <a:gd name="T37" fmla="*/ 221 h 1632"/>
                  <a:gd name="T38" fmla="*/ 1329 w 2052"/>
                  <a:gd name="T39" fmla="*/ 175 h 1632"/>
                  <a:gd name="T40" fmla="*/ 1196 w 2052"/>
                  <a:gd name="T41" fmla="*/ 150 h 1632"/>
                  <a:gd name="T42" fmla="*/ 1058 w 2052"/>
                  <a:gd name="T43" fmla="*/ 143 h 1632"/>
                  <a:gd name="T44" fmla="*/ 920 w 2052"/>
                  <a:gd name="T45" fmla="*/ 158 h 1632"/>
                  <a:gd name="T46" fmla="*/ 783 w 2052"/>
                  <a:gd name="T47" fmla="*/ 195 h 1632"/>
                  <a:gd name="T48" fmla="*/ 648 w 2052"/>
                  <a:gd name="T49" fmla="*/ 253 h 1632"/>
                  <a:gd name="T50" fmla="*/ 525 w 2052"/>
                  <a:gd name="T51" fmla="*/ 332 h 1632"/>
                  <a:gd name="T52" fmla="*/ 418 w 2052"/>
                  <a:gd name="T53" fmla="*/ 425 h 1632"/>
                  <a:gd name="T54" fmla="*/ 328 w 2052"/>
                  <a:gd name="T55" fmla="*/ 532 h 1632"/>
                  <a:gd name="T56" fmla="*/ 256 w 2052"/>
                  <a:gd name="T57" fmla="*/ 649 h 1632"/>
                  <a:gd name="T58" fmla="*/ 202 w 2052"/>
                  <a:gd name="T59" fmla="*/ 776 h 1632"/>
                  <a:gd name="T60" fmla="*/ 167 w 2052"/>
                  <a:gd name="T61" fmla="*/ 909 h 1632"/>
                  <a:gd name="T62" fmla="*/ 151 w 2052"/>
                  <a:gd name="T63" fmla="*/ 1045 h 1632"/>
                  <a:gd name="T64" fmla="*/ 155 w 2052"/>
                  <a:gd name="T65" fmla="*/ 1183 h 1632"/>
                  <a:gd name="T66" fmla="*/ 181 w 2052"/>
                  <a:gd name="T67" fmla="*/ 1320 h 1632"/>
                  <a:gd name="T68" fmla="*/ 228 w 2052"/>
                  <a:gd name="T69" fmla="*/ 1455 h 1632"/>
                  <a:gd name="T70" fmla="*/ 268 w 2052"/>
                  <a:gd name="T71" fmla="*/ 1540 h 1632"/>
                  <a:gd name="T72" fmla="*/ 267 w 2052"/>
                  <a:gd name="T73" fmla="*/ 1578 h 1632"/>
                  <a:gd name="T74" fmla="*/ 247 w 2052"/>
                  <a:gd name="T75" fmla="*/ 1610 h 1632"/>
                  <a:gd name="T76" fmla="*/ 211 w 2052"/>
                  <a:gd name="T77" fmla="*/ 1631 h 1632"/>
                  <a:gd name="T78" fmla="*/ 175 w 2052"/>
                  <a:gd name="T79" fmla="*/ 1628 h 1632"/>
                  <a:gd name="T80" fmla="*/ 145 w 2052"/>
                  <a:gd name="T81" fmla="*/ 1614 h 1632"/>
                  <a:gd name="T82" fmla="*/ 127 w 2052"/>
                  <a:gd name="T83" fmla="*/ 1594 h 1632"/>
                  <a:gd name="T84" fmla="*/ 65 w 2052"/>
                  <a:gd name="T85" fmla="*/ 1454 h 1632"/>
                  <a:gd name="T86" fmla="*/ 23 w 2052"/>
                  <a:gd name="T87" fmla="*/ 1310 h 1632"/>
                  <a:gd name="T88" fmla="*/ 3 w 2052"/>
                  <a:gd name="T89" fmla="*/ 1164 h 1632"/>
                  <a:gd name="T90" fmla="*/ 2 w 2052"/>
                  <a:gd name="T91" fmla="*/ 1018 h 1632"/>
                  <a:gd name="T92" fmla="*/ 21 w 2052"/>
                  <a:gd name="T93" fmla="*/ 874 h 1632"/>
                  <a:gd name="T94" fmla="*/ 59 w 2052"/>
                  <a:gd name="T95" fmla="*/ 734 h 1632"/>
                  <a:gd name="T96" fmla="*/ 116 w 2052"/>
                  <a:gd name="T97" fmla="*/ 600 h 1632"/>
                  <a:gd name="T98" fmla="*/ 189 w 2052"/>
                  <a:gd name="T99" fmla="*/ 475 h 1632"/>
                  <a:gd name="T100" fmla="*/ 279 w 2052"/>
                  <a:gd name="T101" fmla="*/ 358 h 1632"/>
                  <a:gd name="T102" fmla="*/ 386 w 2052"/>
                  <a:gd name="T103" fmla="*/ 256 h 1632"/>
                  <a:gd name="T104" fmla="*/ 508 w 2052"/>
                  <a:gd name="T105" fmla="*/ 166 h 1632"/>
                  <a:gd name="T106" fmla="*/ 645 w 2052"/>
                  <a:gd name="T107" fmla="*/ 94 h 1632"/>
                  <a:gd name="T108" fmla="*/ 787 w 2052"/>
                  <a:gd name="T109" fmla="*/ 42 h 1632"/>
                  <a:gd name="T110" fmla="*/ 933 w 2052"/>
                  <a:gd name="T111" fmla="*/ 11 h 1632"/>
                  <a:gd name="T112" fmla="*/ 1079 w 2052"/>
                  <a:gd name="T113" fmla="*/ 0 h 1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52" h="1632">
                    <a:moveTo>
                      <a:pt x="1079" y="0"/>
                    </a:moveTo>
                    <a:lnTo>
                      <a:pt x="1151" y="3"/>
                    </a:lnTo>
                    <a:lnTo>
                      <a:pt x="1224" y="10"/>
                    </a:lnTo>
                    <a:lnTo>
                      <a:pt x="1296" y="22"/>
                    </a:lnTo>
                    <a:lnTo>
                      <a:pt x="1367" y="39"/>
                    </a:lnTo>
                    <a:lnTo>
                      <a:pt x="1436" y="60"/>
                    </a:lnTo>
                    <a:lnTo>
                      <a:pt x="1503" y="85"/>
                    </a:lnTo>
                    <a:lnTo>
                      <a:pt x="1569" y="116"/>
                    </a:lnTo>
                    <a:lnTo>
                      <a:pt x="1633" y="150"/>
                    </a:lnTo>
                    <a:lnTo>
                      <a:pt x="1694" y="189"/>
                    </a:lnTo>
                    <a:lnTo>
                      <a:pt x="1754" y="232"/>
                    </a:lnTo>
                    <a:lnTo>
                      <a:pt x="1810" y="280"/>
                    </a:lnTo>
                    <a:lnTo>
                      <a:pt x="1863" y="331"/>
                    </a:lnTo>
                    <a:lnTo>
                      <a:pt x="1914" y="386"/>
                    </a:lnTo>
                    <a:lnTo>
                      <a:pt x="1960" y="445"/>
                    </a:lnTo>
                    <a:lnTo>
                      <a:pt x="2003" y="509"/>
                    </a:lnTo>
                    <a:lnTo>
                      <a:pt x="2041" y="575"/>
                    </a:lnTo>
                    <a:lnTo>
                      <a:pt x="2050" y="594"/>
                    </a:lnTo>
                    <a:lnTo>
                      <a:pt x="2052" y="613"/>
                    </a:lnTo>
                    <a:lnTo>
                      <a:pt x="2049" y="632"/>
                    </a:lnTo>
                    <a:lnTo>
                      <a:pt x="2040" y="650"/>
                    </a:lnTo>
                    <a:lnTo>
                      <a:pt x="2029" y="666"/>
                    </a:lnTo>
                    <a:lnTo>
                      <a:pt x="2012" y="679"/>
                    </a:lnTo>
                    <a:lnTo>
                      <a:pt x="1993" y="686"/>
                    </a:lnTo>
                    <a:lnTo>
                      <a:pt x="1974" y="690"/>
                    </a:lnTo>
                    <a:lnTo>
                      <a:pt x="1954" y="686"/>
                    </a:lnTo>
                    <a:lnTo>
                      <a:pt x="1936" y="678"/>
                    </a:lnTo>
                    <a:lnTo>
                      <a:pt x="1920" y="665"/>
                    </a:lnTo>
                    <a:lnTo>
                      <a:pt x="1908" y="649"/>
                    </a:lnTo>
                    <a:lnTo>
                      <a:pt x="1872" y="585"/>
                    </a:lnTo>
                    <a:lnTo>
                      <a:pt x="1831" y="523"/>
                    </a:lnTo>
                    <a:lnTo>
                      <a:pt x="1788" y="467"/>
                    </a:lnTo>
                    <a:lnTo>
                      <a:pt x="1740" y="415"/>
                    </a:lnTo>
                    <a:lnTo>
                      <a:pt x="1689" y="367"/>
                    </a:lnTo>
                    <a:lnTo>
                      <a:pt x="1635" y="323"/>
                    </a:lnTo>
                    <a:lnTo>
                      <a:pt x="1579" y="285"/>
                    </a:lnTo>
                    <a:lnTo>
                      <a:pt x="1519" y="250"/>
                    </a:lnTo>
                    <a:lnTo>
                      <a:pt x="1458" y="221"/>
                    </a:lnTo>
                    <a:lnTo>
                      <a:pt x="1394" y="195"/>
                    </a:lnTo>
                    <a:lnTo>
                      <a:pt x="1329" y="175"/>
                    </a:lnTo>
                    <a:lnTo>
                      <a:pt x="1263" y="160"/>
                    </a:lnTo>
                    <a:lnTo>
                      <a:pt x="1196" y="150"/>
                    </a:lnTo>
                    <a:lnTo>
                      <a:pt x="1127" y="144"/>
                    </a:lnTo>
                    <a:lnTo>
                      <a:pt x="1058" y="143"/>
                    </a:lnTo>
                    <a:lnTo>
                      <a:pt x="989" y="149"/>
                    </a:lnTo>
                    <a:lnTo>
                      <a:pt x="920" y="158"/>
                    </a:lnTo>
                    <a:lnTo>
                      <a:pt x="851" y="174"/>
                    </a:lnTo>
                    <a:lnTo>
                      <a:pt x="783" y="195"/>
                    </a:lnTo>
                    <a:lnTo>
                      <a:pt x="715" y="222"/>
                    </a:lnTo>
                    <a:lnTo>
                      <a:pt x="648" y="253"/>
                    </a:lnTo>
                    <a:lnTo>
                      <a:pt x="585" y="290"/>
                    </a:lnTo>
                    <a:lnTo>
                      <a:pt x="525" y="332"/>
                    </a:lnTo>
                    <a:lnTo>
                      <a:pt x="470" y="376"/>
                    </a:lnTo>
                    <a:lnTo>
                      <a:pt x="418" y="425"/>
                    </a:lnTo>
                    <a:lnTo>
                      <a:pt x="371" y="477"/>
                    </a:lnTo>
                    <a:lnTo>
                      <a:pt x="328" y="532"/>
                    </a:lnTo>
                    <a:lnTo>
                      <a:pt x="290" y="590"/>
                    </a:lnTo>
                    <a:lnTo>
                      <a:pt x="256" y="649"/>
                    </a:lnTo>
                    <a:lnTo>
                      <a:pt x="226" y="712"/>
                    </a:lnTo>
                    <a:lnTo>
                      <a:pt x="202" y="776"/>
                    </a:lnTo>
                    <a:lnTo>
                      <a:pt x="181" y="842"/>
                    </a:lnTo>
                    <a:lnTo>
                      <a:pt x="167" y="909"/>
                    </a:lnTo>
                    <a:lnTo>
                      <a:pt x="156" y="976"/>
                    </a:lnTo>
                    <a:lnTo>
                      <a:pt x="151" y="1045"/>
                    </a:lnTo>
                    <a:lnTo>
                      <a:pt x="151" y="1114"/>
                    </a:lnTo>
                    <a:lnTo>
                      <a:pt x="155" y="1183"/>
                    </a:lnTo>
                    <a:lnTo>
                      <a:pt x="165" y="1252"/>
                    </a:lnTo>
                    <a:lnTo>
                      <a:pt x="181" y="1320"/>
                    </a:lnTo>
                    <a:lnTo>
                      <a:pt x="202" y="1388"/>
                    </a:lnTo>
                    <a:lnTo>
                      <a:pt x="228" y="1455"/>
                    </a:lnTo>
                    <a:lnTo>
                      <a:pt x="261" y="1520"/>
                    </a:lnTo>
                    <a:lnTo>
                      <a:pt x="268" y="1540"/>
                    </a:lnTo>
                    <a:lnTo>
                      <a:pt x="271" y="1559"/>
                    </a:lnTo>
                    <a:lnTo>
                      <a:pt x="267" y="1578"/>
                    </a:lnTo>
                    <a:lnTo>
                      <a:pt x="260" y="1596"/>
                    </a:lnTo>
                    <a:lnTo>
                      <a:pt x="247" y="1610"/>
                    </a:lnTo>
                    <a:lnTo>
                      <a:pt x="230" y="1623"/>
                    </a:lnTo>
                    <a:lnTo>
                      <a:pt x="211" y="1631"/>
                    </a:lnTo>
                    <a:lnTo>
                      <a:pt x="192" y="1632"/>
                    </a:lnTo>
                    <a:lnTo>
                      <a:pt x="175" y="1628"/>
                    </a:lnTo>
                    <a:lnTo>
                      <a:pt x="159" y="1622"/>
                    </a:lnTo>
                    <a:lnTo>
                      <a:pt x="145" y="1614"/>
                    </a:lnTo>
                    <a:lnTo>
                      <a:pt x="135" y="1604"/>
                    </a:lnTo>
                    <a:lnTo>
                      <a:pt x="127" y="1594"/>
                    </a:lnTo>
                    <a:lnTo>
                      <a:pt x="93" y="1525"/>
                    </a:lnTo>
                    <a:lnTo>
                      <a:pt x="65" y="1454"/>
                    </a:lnTo>
                    <a:lnTo>
                      <a:pt x="41" y="1382"/>
                    </a:lnTo>
                    <a:lnTo>
                      <a:pt x="23" y="1310"/>
                    </a:lnTo>
                    <a:lnTo>
                      <a:pt x="11" y="1237"/>
                    </a:lnTo>
                    <a:lnTo>
                      <a:pt x="3" y="1164"/>
                    </a:lnTo>
                    <a:lnTo>
                      <a:pt x="0" y="1091"/>
                    </a:lnTo>
                    <a:lnTo>
                      <a:pt x="2" y="1018"/>
                    </a:lnTo>
                    <a:lnTo>
                      <a:pt x="9" y="945"/>
                    </a:lnTo>
                    <a:lnTo>
                      <a:pt x="21" y="874"/>
                    </a:lnTo>
                    <a:lnTo>
                      <a:pt x="38" y="803"/>
                    </a:lnTo>
                    <a:lnTo>
                      <a:pt x="59" y="734"/>
                    </a:lnTo>
                    <a:lnTo>
                      <a:pt x="85" y="666"/>
                    </a:lnTo>
                    <a:lnTo>
                      <a:pt x="116" y="600"/>
                    </a:lnTo>
                    <a:lnTo>
                      <a:pt x="150" y="536"/>
                    </a:lnTo>
                    <a:lnTo>
                      <a:pt x="189" y="475"/>
                    </a:lnTo>
                    <a:lnTo>
                      <a:pt x="232" y="415"/>
                    </a:lnTo>
                    <a:lnTo>
                      <a:pt x="279" y="358"/>
                    </a:lnTo>
                    <a:lnTo>
                      <a:pt x="331" y="305"/>
                    </a:lnTo>
                    <a:lnTo>
                      <a:pt x="386" y="256"/>
                    </a:lnTo>
                    <a:lnTo>
                      <a:pt x="446" y="209"/>
                    </a:lnTo>
                    <a:lnTo>
                      <a:pt x="508" y="166"/>
                    </a:lnTo>
                    <a:lnTo>
                      <a:pt x="575" y="127"/>
                    </a:lnTo>
                    <a:lnTo>
                      <a:pt x="645" y="94"/>
                    </a:lnTo>
                    <a:lnTo>
                      <a:pt x="715" y="65"/>
                    </a:lnTo>
                    <a:lnTo>
                      <a:pt x="787" y="42"/>
                    </a:lnTo>
                    <a:lnTo>
                      <a:pt x="859" y="24"/>
                    </a:lnTo>
                    <a:lnTo>
                      <a:pt x="933" y="11"/>
                    </a:lnTo>
                    <a:lnTo>
                      <a:pt x="1006" y="4"/>
                    </a:lnTo>
                    <a:lnTo>
                      <a:pt x="10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形状">
                <a:extLst>
                  <a:ext uri="{FF2B5EF4-FFF2-40B4-BE49-F238E27FC236}">
                    <a16:creationId xmlns:a16="http://schemas.microsoft.com/office/drawing/2014/main" id="{1CCCDDE3-26F5-4075-8631-90F07BDCD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238" y="3513138"/>
                <a:ext cx="207963" cy="168275"/>
              </a:xfrm>
              <a:custGeom>
                <a:avLst/>
                <a:gdLst>
                  <a:gd name="T0" fmla="*/ 679 w 1174"/>
                  <a:gd name="T1" fmla="*/ 4 h 954"/>
                  <a:gd name="T2" fmla="*/ 801 w 1174"/>
                  <a:gd name="T3" fmla="*/ 31 h 954"/>
                  <a:gd name="T4" fmla="*/ 901 w 1174"/>
                  <a:gd name="T5" fmla="*/ 70 h 954"/>
                  <a:gd name="T6" fmla="*/ 992 w 1174"/>
                  <a:gd name="T7" fmla="*/ 127 h 954"/>
                  <a:gd name="T8" fmla="*/ 1071 w 1174"/>
                  <a:gd name="T9" fmla="*/ 201 h 954"/>
                  <a:gd name="T10" fmla="*/ 1136 w 1174"/>
                  <a:gd name="T11" fmla="*/ 288 h 954"/>
                  <a:gd name="T12" fmla="*/ 1171 w 1174"/>
                  <a:gd name="T13" fmla="*/ 355 h 954"/>
                  <a:gd name="T14" fmla="*/ 1170 w 1174"/>
                  <a:gd name="T15" fmla="*/ 393 h 954"/>
                  <a:gd name="T16" fmla="*/ 1150 w 1174"/>
                  <a:gd name="T17" fmla="*/ 426 h 954"/>
                  <a:gd name="T18" fmla="*/ 1114 w 1174"/>
                  <a:gd name="T19" fmla="*/ 448 h 954"/>
                  <a:gd name="T20" fmla="*/ 1076 w 1174"/>
                  <a:gd name="T21" fmla="*/ 447 h 954"/>
                  <a:gd name="T22" fmla="*/ 1043 w 1174"/>
                  <a:gd name="T23" fmla="*/ 425 h 954"/>
                  <a:gd name="T24" fmla="*/ 1008 w 1174"/>
                  <a:gd name="T25" fmla="*/ 367 h 954"/>
                  <a:gd name="T26" fmla="*/ 952 w 1174"/>
                  <a:gd name="T27" fmla="*/ 292 h 954"/>
                  <a:gd name="T28" fmla="*/ 881 w 1174"/>
                  <a:gd name="T29" fmla="*/ 233 h 954"/>
                  <a:gd name="T30" fmla="*/ 800 w 1174"/>
                  <a:gd name="T31" fmla="*/ 188 h 954"/>
                  <a:gd name="T32" fmla="*/ 705 w 1174"/>
                  <a:gd name="T33" fmla="*/ 159 h 954"/>
                  <a:gd name="T34" fmla="*/ 601 w 1174"/>
                  <a:gd name="T35" fmla="*/ 151 h 954"/>
                  <a:gd name="T36" fmla="*/ 498 w 1174"/>
                  <a:gd name="T37" fmla="*/ 168 h 954"/>
                  <a:gd name="T38" fmla="*/ 400 w 1174"/>
                  <a:gd name="T39" fmla="*/ 208 h 954"/>
                  <a:gd name="T40" fmla="*/ 323 w 1174"/>
                  <a:gd name="T41" fmla="*/ 259 h 954"/>
                  <a:gd name="T42" fmla="*/ 257 w 1174"/>
                  <a:gd name="T43" fmla="*/ 323 h 954"/>
                  <a:gd name="T44" fmla="*/ 206 w 1174"/>
                  <a:gd name="T45" fmla="*/ 400 h 954"/>
                  <a:gd name="T46" fmla="*/ 170 w 1174"/>
                  <a:gd name="T47" fmla="*/ 489 h 954"/>
                  <a:gd name="T48" fmla="*/ 151 w 1174"/>
                  <a:gd name="T49" fmla="*/ 592 h 954"/>
                  <a:gd name="T50" fmla="*/ 155 w 1174"/>
                  <a:gd name="T51" fmla="*/ 695 h 954"/>
                  <a:gd name="T52" fmla="*/ 184 w 1174"/>
                  <a:gd name="T53" fmla="*/ 796 h 954"/>
                  <a:gd name="T54" fmla="*/ 213 w 1174"/>
                  <a:gd name="T55" fmla="*/ 864 h 954"/>
                  <a:gd name="T56" fmla="*/ 213 w 1174"/>
                  <a:gd name="T57" fmla="*/ 903 h 954"/>
                  <a:gd name="T58" fmla="*/ 193 w 1174"/>
                  <a:gd name="T59" fmla="*/ 936 h 954"/>
                  <a:gd name="T60" fmla="*/ 157 w 1174"/>
                  <a:gd name="T61" fmla="*/ 954 h 954"/>
                  <a:gd name="T62" fmla="*/ 120 w 1174"/>
                  <a:gd name="T63" fmla="*/ 949 h 954"/>
                  <a:gd name="T64" fmla="*/ 91 w 1174"/>
                  <a:gd name="T65" fmla="*/ 931 h 954"/>
                  <a:gd name="T66" fmla="*/ 73 w 1174"/>
                  <a:gd name="T67" fmla="*/ 911 h 954"/>
                  <a:gd name="T68" fmla="*/ 27 w 1174"/>
                  <a:gd name="T69" fmla="*/ 801 h 954"/>
                  <a:gd name="T70" fmla="*/ 3 w 1174"/>
                  <a:gd name="T71" fmla="*/ 689 h 954"/>
                  <a:gd name="T72" fmla="*/ 1 w 1174"/>
                  <a:gd name="T73" fmla="*/ 576 h 954"/>
                  <a:gd name="T74" fmla="*/ 19 w 1174"/>
                  <a:gd name="T75" fmla="*/ 466 h 954"/>
                  <a:gd name="T76" fmla="*/ 57 w 1174"/>
                  <a:gd name="T77" fmla="*/ 361 h 954"/>
                  <a:gd name="T78" fmla="*/ 114 w 1174"/>
                  <a:gd name="T79" fmla="*/ 265 h 954"/>
                  <a:gd name="T80" fmla="*/ 187 w 1174"/>
                  <a:gd name="T81" fmla="*/ 178 h 954"/>
                  <a:gd name="T82" fmla="*/ 276 w 1174"/>
                  <a:gd name="T83" fmla="*/ 105 h 954"/>
                  <a:gd name="T84" fmla="*/ 383 w 1174"/>
                  <a:gd name="T85" fmla="*/ 46 h 954"/>
                  <a:gd name="T86" fmla="*/ 499 w 1174"/>
                  <a:gd name="T87" fmla="*/ 11 h 954"/>
                  <a:gd name="T88" fmla="*/ 619 w 1174"/>
                  <a:gd name="T89" fmla="*/ 0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74" h="954">
                    <a:moveTo>
                      <a:pt x="619" y="0"/>
                    </a:moveTo>
                    <a:lnTo>
                      <a:pt x="679" y="4"/>
                    </a:lnTo>
                    <a:lnTo>
                      <a:pt x="740" y="14"/>
                    </a:lnTo>
                    <a:lnTo>
                      <a:pt x="801" y="31"/>
                    </a:lnTo>
                    <a:lnTo>
                      <a:pt x="852" y="48"/>
                    </a:lnTo>
                    <a:lnTo>
                      <a:pt x="901" y="70"/>
                    </a:lnTo>
                    <a:lnTo>
                      <a:pt x="948" y="96"/>
                    </a:lnTo>
                    <a:lnTo>
                      <a:pt x="992" y="127"/>
                    </a:lnTo>
                    <a:lnTo>
                      <a:pt x="1033" y="162"/>
                    </a:lnTo>
                    <a:lnTo>
                      <a:pt x="1071" y="201"/>
                    </a:lnTo>
                    <a:lnTo>
                      <a:pt x="1106" y="242"/>
                    </a:lnTo>
                    <a:lnTo>
                      <a:pt x="1136" y="288"/>
                    </a:lnTo>
                    <a:lnTo>
                      <a:pt x="1163" y="335"/>
                    </a:lnTo>
                    <a:lnTo>
                      <a:pt x="1171" y="355"/>
                    </a:lnTo>
                    <a:lnTo>
                      <a:pt x="1174" y="374"/>
                    </a:lnTo>
                    <a:lnTo>
                      <a:pt x="1170" y="393"/>
                    </a:lnTo>
                    <a:lnTo>
                      <a:pt x="1163" y="411"/>
                    </a:lnTo>
                    <a:lnTo>
                      <a:pt x="1150" y="426"/>
                    </a:lnTo>
                    <a:lnTo>
                      <a:pt x="1133" y="439"/>
                    </a:lnTo>
                    <a:lnTo>
                      <a:pt x="1114" y="448"/>
                    </a:lnTo>
                    <a:lnTo>
                      <a:pt x="1095" y="450"/>
                    </a:lnTo>
                    <a:lnTo>
                      <a:pt x="1076" y="447"/>
                    </a:lnTo>
                    <a:lnTo>
                      <a:pt x="1058" y="438"/>
                    </a:lnTo>
                    <a:lnTo>
                      <a:pt x="1043" y="425"/>
                    </a:lnTo>
                    <a:lnTo>
                      <a:pt x="1029" y="410"/>
                    </a:lnTo>
                    <a:lnTo>
                      <a:pt x="1008" y="367"/>
                    </a:lnTo>
                    <a:lnTo>
                      <a:pt x="981" y="328"/>
                    </a:lnTo>
                    <a:lnTo>
                      <a:pt x="952" y="292"/>
                    </a:lnTo>
                    <a:lnTo>
                      <a:pt x="918" y="260"/>
                    </a:lnTo>
                    <a:lnTo>
                      <a:pt x="881" y="233"/>
                    </a:lnTo>
                    <a:lnTo>
                      <a:pt x="841" y="208"/>
                    </a:lnTo>
                    <a:lnTo>
                      <a:pt x="800" y="188"/>
                    </a:lnTo>
                    <a:lnTo>
                      <a:pt x="757" y="171"/>
                    </a:lnTo>
                    <a:lnTo>
                      <a:pt x="705" y="159"/>
                    </a:lnTo>
                    <a:lnTo>
                      <a:pt x="653" y="152"/>
                    </a:lnTo>
                    <a:lnTo>
                      <a:pt x="601" y="151"/>
                    </a:lnTo>
                    <a:lnTo>
                      <a:pt x="550" y="158"/>
                    </a:lnTo>
                    <a:lnTo>
                      <a:pt x="498" y="168"/>
                    </a:lnTo>
                    <a:lnTo>
                      <a:pt x="448" y="185"/>
                    </a:lnTo>
                    <a:lnTo>
                      <a:pt x="400" y="208"/>
                    </a:lnTo>
                    <a:lnTo>
                      <a:pt x="360" y="232"/>
                    </a:lnTo>
                    <a:lnTo>
                      <a:pt x="323" y="259"/>
                    </a:lnTo>
                    <a:lnTo>
                      <a:pt x="289" y="290"/>
                    </a:lnTo>
                    <a:lnTo>
                      <a:pt x="257" y="323"/>
                    </a:lnTo>
                    <a:lnTo>
                      <a:pt x="229" y="360"/>
                    </a:lnTo>
                    <a:lnTo>
                      <a:pt x="206" y="400"/>
                    </a:lnTo>
                    <a:lnTo>
                      <a:pt x="186" y="443"/>
                    </a:lnTo>
                    <a:lnTo>
                      <a:pt x="170" y="489"/>
                    </a:lnTo>
                    <a:lnTo>
                      <a:pt x="157" y="540"/>
                    </a:lnTo>
                    <a:lnTo>
                      <a:pt x="151" y="592"/>
                    </a:lnTo>
                    <a:lnTo>
                      <a:pt x="150" y="643"/>
                    </a:lnTo>
                    <a:lnTo>
                      <a:pt x="155" y="695"/>
                    </a:lnTo>
                    <a:lnTo>
                      <a:pt x="167" y="746"/>
                    </a:lnTo>
                    <a:lnTo>
                      <a:pt x="184" y="796"/>
                    </a:lnTo>
                    <a:lnTo>
                      <a:pt x="206" y="845"/>
                    </a:lnTo>
                    <a:lnTo>
                      <a:pt x="213" y="864"/>
                    </a:lnTo>
                    <a:lnTo>
                      <a:pt x="216" y="884"/>
                    </a:lnTo>
                    <a:lnTo>
                      <a:pt x="213" y="903"/>
                    </a:lnTo>
                    <a:lnTo>
                      <a:pt x="205" y="920"/>
                    </a:lnTo>
                    <a:lnTo>
                      <a:pt x="193" y="936"/>
                    </a:lnTo>
                    <a:lnTo>
                      <a:pt x="176" y="948"/>
                    </a:lnTo>
                    <a:lnTo>
                      <a:pt x="157" y="954"/>
                    </a:lnTo>
                    <a:lnTo>
                      <a:pt x="138" y="954"/>
                    </a:lnTo>
                    <a:lnTo>
                      <a:pt x="120" y="949"/>
                    </a:lnTo>
                    <a:lnTo>
                      <a:pt x="105" y="941"/>
                    </a:lnTo>
                    <a:lnTo>
                      <a:pt x="91" y="931"/>
                    </a:lnTo>
                    <a:lnTo>
                      <a:pt x="81" y="921"/>
                    </a:lnTo>
                    <a:lnTo>
                      <a:pt x="73" y="911"/>
                    </a:lnTo>
                    <a:lnTo>
                      <a:pt x="47" y="856"/>
                    </a:lnTo>
                    <a:lnTo>
                      <a:pt x="27" y="801"/>
                    </a:lnTo>
                    <a:lnTo>
                      <a:pt x="13" y="745"/>
                    </a:lnTo>
                    <a:lnTo>
                      <a:pt x="3" y="689"/>
                    </a:lnTo>
                    <a:lnTo>
                      <a:pt x="0" y="632"/>
                    </a:lnTo>
                    <a:lnTo>
                      <a:pt x="1" y="576"/>
                    </a:lnTo>
                    <a:lnTo>
                      <a:pt x="7" y="521"/>
                    </a:lnTo>
                    <a:lnTo>
                      <a:pt x="19" y="466"/>
                    </a:lnTo>
                    <a:lnTo>
                      <a:pt x="36" y="413"/>
                    </a:lnTo>
                    <a:lnTo>
                      <a:pt x="57" y="361"/>
                    </a:lnTo>
                    <a:lnTo>
                      <a:pt x="83" y="311"/>
                    </a:lnTo>
                    <a:lnTo>
                      <a:pt x="114" y="265"/>
                    </a:lnTo>
                    <a:lnTo>
                      <a:pt x="147" y="219"/>
                    </a:lnTo>
                    <a:lnTo>
                      <a:pt x="187" y="178"/>
                    </a:lnTo>
                    <a:lnTo>
                      <a:pt x="229" y="140"/>
                    </a:lnTo>
                    <a:lnTo>
                      <a:pt x="276" y="105"/>
                    </a:lnTo>
                    <a:lnTo>
                      <a:pt x="327" y="74"/>
                    </a:lnTo>
                    <a:lnTo>
                      <a:pt x="383" y="46"/>
                    </a:lnTo>
                    <a:lnTo>
                      <a:pt x="440" y="25"/>
                    </a:lnTo>
                    <a:lnTo>
                      <a:pt x="499" y="11"/>
                    </a:lnTo>
                    <a:lnTo>
                      <a:pt x="558" y="2"/>
                    </a:lnTo>
                    <a:lnTo>
                      <a:pt x="6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形状">
                <a:extLst>
                  <a:ext uri="{FF2B5EF4-FFF2-40B4-BE49-F238E27FC236}">
                    <a16:creationId xmlns:a16="http://schemas.microsoft.com/office/drawing/2014/main" id="{358A903E-234F-41F9-9AD4-566378E1D7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3751" y="3595688"/>
                <a:ext cx="495300" cy="449263"/>
              </a:xfrm>
              <a:custGeom>
                <a:avLst/>
                <a:gdLst>
                  <a:gd name="T0" fmla="*/ 1449 w 2805"/>
                  <a:gd name="T1" fmla="*/ 2389 h 2551"/>
                  <a:gd name="T2" fmla="*/ 438 w 2805"/>
                  <a:gd name="T3" fmla="*/ 150 h 2551"/>
                  <a:gd name="T4" fmla="*/ 375 w 2805"/>
                  <a:gd name="T5" fmla="*/ 176 h 2551"/>
                  <a:gd name="T6" fmla="*/ 337 w 2805"/>
                  <a:gd name="T7" fmla="*/ 231 h 2551"/>
                  <a:gd name="T8" fmla="*/ 337 w 2805"/>
                  <a:gd name="T9" fmla="*/ 298 h 2551"/>
                  <a:gd name="T10" fmla="*/ 877 w 2805"/>
                  <a:gd name="T11" fmla="*/ 1322 h 2551"/>
                  <a:gd name="T12" fmla="*/ 868 w 2805"/>
                  <a:gd name="T13" fmla="*/ 1375 h 2551"/>
                  <a:gd name="T14" fmla="*/ 825 w 2805"/>
                  <a:gd name="T15" fmla="*/ 1406 h 2551"/>
                  <a:gd name="T16" fmla="*/ 300 w 2805"/>
                  <a:gd name="T17" fmla="*/ 1257 h 2551"/>
                  <a:gd name="T18" fmla="*/ 231 w 2805"/>
                  <a:gd name="T19" fmla="*/ 1257 h 2551"/>
                  <a:gd name="T20" fmla="*/ 176 w 2805"/>
                  <a:gd name="T21" fmla="*/ 1294 h 2551"/>
                  <a:gd name="T22" fmla="*/ 151 w 2805"/>
                  <a:gd name="T23" fmla="*/ 1358 h 2551"/>
                  <a:gd name="T24" fmla="*/ 163 w 2805"/>
                  <a:gd name="T25" fmla="*/ 1422 h 2551"/>
                  <a:gd name="T26" fmla="*/ 211 w 2805"/>
                  <a:gd name="T27" fmla="*/ 1470 h 2551"/>
                  <a:gd name="T28" fmla="*/ 1094 w 2805"/>
                  <a:gd name="T29" fmla="*/ 1743 h 2551"/>
                  <a:gd name="T30" fmla="*/ 1199 w 2805"/>
                  <a:gd name="T31" fmla="*/ 1916 h 2551"/>
                  <a:gd name="T32" fmla="*/ 1884 w 2805"/>
                  <a:gd name="T33" fmla="*/ 332 h 2551"/>
                  <a:gd name="T34" fmla="*/ 1827 w 2805"/>
                  <a:gd name="T35" fmla="*/ 290 h 2551"/>
                  <a:gd name="T36" fmla="*/ 1757 w 2805"/>
                  <a:gd name="T37" fmla="*/ 281 h 2551"/>
                  <a:gd name="T38" fmla="*/ 844 w 2805"/>
                  <a:gd name="T39" fmla="*/ 758 h 2551"/>
                  <a:gd name="T40" fmla="*/ 521 w 2805"/>
                  <a:gd name="T41" fmla="*/ 175 h 2551"/>
                  <a:gd name="T42" fmla="*/ 460 w 2805"/>
                  <a:gd name="T43" fmla="*/ 150 h 2551"/>
                  <a:gd name="T44" fmla="*/ 492 w 2805"/>
                  <a:gd name="T45" fmla="*/ 3 h 2551"/>
                  <a:gd name="T46" fmla="*/ 588 w 2805"/>
                  <a:gd name="T47" fmla="*/ 39 h 2551"/>
                  <a:gd name="T48" fmla="*/ 664 w 2805"/>
                  <a:gd name="T49" fmla="*/ 109 h 2551"/>
                  <a:gd name="T50" fmla="*/ 1643 w 2805"/>
                  <a:gd name="T51" fmla="*/ 163 h 2551"/>
                  <a:gd name="T52" fmla="*/ 1751 w 2805"/>
                  <a:gd name="T53" fmla="*/ 130 h 2551"/>
                  <a:gd name="T54" fmla="*/ 1859 w 2805"/>
                  <a:gd name="T55" fmla="*/ 141 h 2551"/>
                  <a:gd name="T56" fmla="*/ 1957 w 2805"/>
                  <a:gd name="T57" fmla="*/ 193 h 2551"/>
                  <a:gd name="T58" fmla="*/ 2029 w 2805"/>
                  <a:gd name="T59" fmla="*/ 280 h 2551"/>
                  <a:gd name="T60" fmla="*/ 2805 w 2805"/>
                  <a:gd name="T61" fmla="*/ 1757 h 2551"/>
                  <a:gd name="T62" fmla="*/ 2793 w 2805"/>
                  <a:gd name="T63" fmla="*/ 1820 h 2551"/>
                  <a:gd name="T64" fmla="*/ 2746 w 2805"/>
                  <a:gd name="T65" fmla="*/ 1868 h 2551"/>
                  <a:gd name="T66" fmla="*/ 1445 w 2805"/>
                  <a:gd name="T67" fmla="*/ 2551 h 2551"/>
                  <a:gd name="T68" fmla="*/ 1381 w 2805"/>
                  <a:gd name="T69" fmla="*/ 2538 h 2551"/>
                  <a:gd name="T70" fmla="*/ 1335 w 2805"/>
                  <a:gd name="T71" fmla="*/ 2491 h 2551"/>
                  <a:gd name="T72" fmla="*/ 152 w 2805"/>
                  <a:gd name="T73" fmla="*/ 1607 h 2551"/>
                  <a:gd name="T74" fmla="*/ 63 w 2805"/>
                  <a:gd name="T75" fmla="*/ 1539 h 2551"/>
                  <a:gd name="T76" fmla="*/ 11 w 2805"/>
                  <a:gd name="T77" fmla="*/ 1441 h 2551"/>
                  <a:gd name="T78" fmla="*/ 3 w 2805"/>
                  <a:gd name="T79" fmla="*/ 1329 h 2551"/>
                  <a:gd name="T80" fmla="*/ 45 w 2805"/>
                  <a:gd name="T81" fmla="*/ 1220 h 2551"/>
                  <a:gd name="T82" fmla="*/ 125 w 2805"/>
                  <a:gd name="T83" fmla="*/ 1142 h 2551"/>
                  <a:gd name="T84" fmla="*/ 229 w 2805"/>
                  <a:gd name="T85" fmla="*/ 1104 h 2551"/>
                  <a:gd name="T86" fmla="*/ 344 w 2805"/>
                  <a:gd name="T87" fmla="*/ 1113 h 2551"/>
                  <a:gd name="T88" fmla="*/ 199 w 2805"/>
                  <a:gd name="T89" fmla="*/ 357 h 2551"/>
                  <a:gd name="T90" fmla="*/ 182 w 2805"/>
                  <a:gd name="T91" fmla="*/ 255 h 2551"/>
                  <a:gd name="T92" fmla="*/ 206 w 2805"/>
                  <a:gd name="T93" fmla="*/ 156 h 2551"/>
                  <a:gd name="T94" fmla="*/ 265 w 2805"/>
                  <a:gd name="T95" fmla="*/ 73 h 2551"/>
                  <a:gd name="T96" fmla="*/ 356 w 2805"/>
                  <a:gd name="T97" fmla="*/ 15 h 2551"/>
                  <a:gd name="T98" fmla="*/ 458 w 2805"/>
                  <a:gd name="T99" fmla="*/ 0 h 2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805" h="2551">
                    <a:moveTo>
                      <a:pt x="2469" y="1425"/>
                    </a:moveTo>
                    <a:lnTo>
                      <a:pt x="1275" y="2062"/>
                    </a:lnTo>
                    <a:lnTo>
                      <a:pt x="1449" y="2389"/>
                    </a:lnTo>
                    <a:lnTo>
                      <a:pt x="2643" y="1751"/>
                    </a:lnTo>
                    <a:lnTo>
                      <a:pt x="2469" y="1425"/>
                    </a:lnTo>
                    <a:close/>
                    <a:moveTo>
                      <a:pt x="438" y="150"/>
                    </a:moveTo>
                    <a:lnTo>
                      <a:pt x="415" y="154"/>
                    </a:lnTo>
                    <a:lnTo>
                      <a:pt x="394" y="164"/>
                    </a:lnTo>
                    <a:lnTo>
                      <a:pt x="375" y="176"/>
                    </a:lnTo>
                    <a:lnTo>
                      <a:pt x="359" y="192"/>
                    </a:lnTo>
                    <a:lnTo>
                      <a:pt x="346" y="211"/>
                    </a:lnTo>
                    <a:lnTo>
                      <a:pt x="337" y="231"/>
                    </a:lnTo>
                    <a:lnTo>
                      <a:pt x="333" y="254"/>
                    </a:lnTo>
                    <a:lnTo>
                      <a:pt x="333" y="276"/>
                    </a:lnTo>
                    <a:lnTo>
                      <a:pt x="337" y="298"/>
                    </a:lnTo>
                    <a:lnTo>
                      <a:pt x="346" y="320"/>
                    </a:lnTo>
                    <a:lnTo>
                      <a:pt x="871" y="1303"/>
                    </a:lnTo>
                    <a:lnTo>
                      <a:pt x="877" y="1322"/>
                    </a:lnTo>
                    <a:lnTo>
                      <a:pt x="880" y="1341"/>
                    </a:lnTo>
                    <a:lnTo>
                      <a:pt x="876" y="1359"/>
                    </a:lnTo>
                    <a:lnTo>
                      <a:pt x="868" y="1375"/>
                    </a:lnTo>
                    <a:lnTo>
                      <a:pt x="857" y="1388"/>
                    </a:lnTo>
                    <a:lnTo>
                      <a:pt x="842" y="1399"/>
                    </a:lnTo>
                    <a:lnTo>
                      <a:pt x="825" y="1406"/>
                    </a:lnTo>
                    <a:lnTo>
                      <a:pt x="806" y="1408"/>
                    </a:lnTo>
                    <a:lnTo>
                      <a:pt x="787" y="1405"/>
                    </a:lnTo>
                    <a:lnTo>
                      <a:pt x="300" y="1257"/>
                    </a:lnTo>
                    <a:lnTo>
                      <a:pt x="277" y="1253"/>
                    </a:lnTo>
                    <a:lnTo>
                      <a:pt x="254" y="1253"/>
                    </a:lnTo>
                    <a:lnTo>
                      <a:pt x="231" y="1257"/>
                    </a:lnTo>
                    <a:lnTo>
                      <a:pt x="211" y="1266"/>
                    </a:lnTo>
                    <a:lnTo>
                      <a:pt x="192" y="1278"/>
                    </a:lnTo>
                    <a:lnTo>
                      <a:pt x="176" y="1294"/>
                    </a:lnTo>
                    <a:lnTo>
                      <a:pt x="163" y="1312"/>
                    </a:lnTo>
                    <a:lnTo>
                      <a:pt x="155" y="1334"/>
                    </a:lnTo>
                    <a:lnTo>
                      <a:pt x="151" y="1358"/>
                    </a:lnTo>
                    <a:lnTo>
                      <a:pt x="151" y="1380"/>
                    </a:lnTo>
                    <a:lnTo>
                      <a:pt x="155" y="1402"/>
                    </a:lnTo>
                    <a:lnTo>
                      <a:pt x="163" y="1422"/>
                    </a:lnTo>
                    <a:lnTo>
                      <a:pt x="176" y="1441"/>
                    </a:lnTo>
                    <a:lnTo>
                      <a:pt x="192" y="1457"/>
                    </a:lnTo>
                    <a:lnTo>
                      <a:pt x="211" y="1470"/>
                    </a:lnTo>
                    <a:lnTo>
                      <a:pt x="232" y="1478"/>
                    </a:lnTo>
                    <a:lnTo>
                      <a:pt x="1078" y="1735"/>
                    </a:lnTo>
                    <a:lnTo>
                      <a:pt x="1094" y="1743"/>
                    </a:lnTo>
                    <a:lnTo>
                      <a:pt x="1109" y="1755"/>
                    </a:lnTo>
                    <a:lnTo>
                      <a:pt x="1119" y="1770"/>
                    </a:lnTo>
                    <a:lnTo>
                      <a:pt x="1199" y="1916"/>
                    </a:lnTo>
                    <a:lnTo>
                      <a:pt x="2393" y="1279"/>
                    </a:lnTo>
                    <a:lnTo>
                      <a:pt x="1898" y="353"/>
                    </a:lnTo>
                    <a:lnTo>
                      <a:pt x="1884" y="332"/>
                    </a:lnTo>
                    <a:lnTo>
                      <a:pt x="1867" y="314"/>
                    </a:lnTo>
                    <a:lnTo>
                      <a:pt x="1848" y="300"/>
                    </a:lnTo>
                    <a:lnTo>
                      <a:pt x="1827" y="290"/>
                    </a:lnTo>
                    <a:lnTo>
                      <a:pt x="1804" y="282"/>
                    </a:lnTo>
                    <a:lnTo>
                      <a:pt x="1780" y="279"/>
                    </a:lnTo>
                    <a:lnTo>
                      <a:pt x="1757" y="281"/>
                    </a:lnTo>
                    <a:lnTo>
                      <a:pt x="1733" y="286"/>
                    </a:lnTo>
                    <a:lnTo>
                      <a:pt x="1709" y="296"/>
                    </a:lnTo>
                    <a:lnTo>
                      <a:pt x="844" y="758"/>
                    </a:lnTo>
                    <a:lnTo>
                      <a:pt x="551" y="210"/>
                    </a:lnTo>
                    <a:lnTo>
                      <a:pt x="538" y="191"/>
                    </a:lnTo>
                    <a:lnTo>
                      <a:pt x="521" y="175"/>
                    </a:lnTo>
                    <a:lnTo>
                      <a:pt x="503" y="163"/>
                    </a:lnTo>
                    <a:lnTo>
                      <a:pt x="482" y="154"/>
                    </a:lnTo>
                    <a:lnTo>
                      <a:pt x="460" y="150"/>
                    </a:lnTo>
                    <a:lnTo>
                      <a:pt x="438" y="150"/>
                    </a:lnTo>
                    <a:close/>
                    <a:moveTo>
                      <a:pt x="458" y="0"/>
                    </a:moveTo>
                    <a:lnTo>
                      <a:pt x="492" y="3"/>
                    </a:lnTo>
                    <a:lnTo>
                      <a:pt x="526" y="10"/>
                    </a:lnTo>
                    <a:lnTo>
                      <a:pt x="558" y="23"/>
                    </a:lnTo>
                    <a:lnTo>
                      <a:pt x="588" y="39"/>
                    </a:lnTo>
                    <a:lnTo>
                      <a:pt x="616" y="58"/>
                    </a:lnTo>
                    <a:lnTo>
                      <a:pt x="642" y="82"/>
                    </a:lnTo>
                    <a:lnTo>
                      <a:pt x="664" y="109"/>
                    </a:lnTo>
                    <a:lnTo>
                      <a:pt x="683" y="139"/>
                    </a:lnTo>
                    <a:lnTo>
                      <a:pt x="905" y="556"/>
                    </a:lnTo>
                    <a:lnTo>
                      <a:pt x="1643" y="163"/>
                    </a:lnTo>
                    <a:lnTo>
                      <a:pt x="1678" y="147"/>
                    </a:lnTo>
                    <a:lnTo>
                      <a:pt x="1714" y="136"/>
                    </a:lnTo>
                    <a:lnTo>
                      <a:pt x="1751" y="130"/>
                    </a:lnTo>
                    <a:lnTo>
                      <a:pt x="1788" y="130"/>
                    </a:lnTo>
                    <a:lnTo>
                      <a:pt x="1824" y="133"/>
                    </a:lnTo>
                    <a:lnTo>
                      <a:pt x="1859" y="141"/>
                    </a:lnTo>
                    <a:lnTo>
                      <a:pt x="1894" y="154"/>
                    </a:lnTo>
                    <a:lnTo>
                      <a:pt x="1926" y="171"/>
                    </a:lnTo>
                    <a:lnTo>
                      <a:pt x="1957" y="193"/>
                    </a:lnTo>
                    <a:lnTo>
                      <a:pt x="1983" y="218"/>
                    </a:lnTo>
                    <a:lnTo>
                      <a:pt x="2008" y="247"/>
                    </a:lnTo>
                    <a:lnTo>
                      <a:pt x="2029" y="280"/>
                    </a:lnTo>
                    <a:lnTo>
                      <a:pt x="2793" y="1713"/>
                    </a:lnTo>
                    <a:lnTo>
                      <a:pt x="2801" y="1734"/>
                    </a:lnTo>
                    <a:lnTo>
                      <a:pt x="2805" y="1757"/>
                    </a:lnTo>
                    <a:lnTo>
                      <a:pt x="2805" y="1778"/>
                    </a:lnTo>
                    <a:lnTo>
                      <a:pt x="2801" y="1800"/>
                    </a:lnTo>
                    <a:lnTo>
                      <a:pt x="2793" y="1820"/>
                    </a:lnTo>
                    <a:lnTo>
                      <a:pt x="2781" y="1838"/>
                    </a:lnTo>
                    <a:lnTo>
                      <a:pt x="2765" y="1854"/>
                    </a:lnTo>
                    <a:lnTo>
                      <a:pt x="2746" y="1868"/>
                    </a:lnTo>
                    <a:lnTo>
                      <a:pt x="1489" y="2538"/>
                    </a:lnTo>
                    <a:lnTo>
                      <a:pt x="1467" y="2546"/>
                    </a:lnTo>
                    <a:lnTo>
                      <a:pt x="1445" y="2551"/>
                    </a:lnTo>
                    <a:lnTo>
                      <a:pt x="1423" y="2551"/>
                    </a:lnTo>
                    <a:lnTo>
                      <a:pt x="1402" y="2546"/>
                    </a:lnTo>
                    <a:lnTo>
                      <a:pt x="1381" y="2538"/>
                    </a:lnTo>
                    <a:lnTo>
                      <a:pt x="1363" y="2526"/>
                    </a:lnTo>
                    <a:lnTo>
                      <a:pt x="1348" y="2510"/>
                    </a:lnTo>
                    <a:lnTo>
                      <a:pt x="1335" y="2491"/>
                    </a:lnTo>
                    <a:lnTo>
                      <a:pt x="1003" y="1870"/>
                    </a:lnTo>
                    <a:lnTo>
                      <a:pt x="189" y="1622"/>
                    </a:lnTo>
                    <a:lnTo>
                      <a:pt x="152" y="1607"/>
                    </a:lnTo>
                    <a:lnTo>
                      <a:pt x="119" y="1589"/>
                    </a:lnTo>
                    <a:lnTo>
                      <a:pt x="89" y="1566"/>
                    </a:lnTo>
                    <a:lnTo>
                      <a:pt x="63" y="1539"/>
                    </a:lnTo>
                    <a:lnTo>
                      <a:pt x="41" y="1509"/>
                    </a:lnTo>
                    <a:lnTo>
                      <a:pt x="23" y="1476"/>
                    </a:lnTo>
                    <a:lnTo>
                      <a:pt x="11" y="1441"/>
                    </a:lnTo>
                    <a:lnTo>
                      <a:pt x="3" y="1404"/>
                    </a:lnTo>
                    <a:lnTo>
                      <a:pt x="0" y="1367"/>
                    </a:lnTo>
                    <a:lnTo>
                      <a:pt x="3" y="1329"/>
                    </a:lnTo>
                    <a:lnTo>
                      <a:pt x="12" y="1290"/>
                    </a:lnTo>
                    <a:lnTo>
                      <a:pt x="26" y="1253"/>
                    </a:lnTo>
                    <a:lnTo>
                      <a:pt x="45" y="1220"/>
                    </a:lnTo>
                    <a:lnTo>
                      <a:pt x="68" y="1189"/>
                    </a:lnTo>
                    <a:lnTo>
                      <a:pt x="95" y="1164"/>
                    </a:lnTo>
                    <a:lnTo>
                      <a:pt x="125" y="1142"/>
                    </a:lnTo>
                    <a:lnTo>
                      <a:pt x="158" y="1125"/>
                    </a:lnTo>
                    <a:lnTo>
                      <a:pt x="193" y="1112"/>
                    </a:lnTo>
                    <a:lnTo>
                      <a:pt x="229" y="1104"/>
                    </a:lnTo>
                    <a:lnTo>
                      <a:pt x="267" y="1101"/>
                    </a:lnTo>
                    <a:lnTo>
                      <a:pt x="306" y="1105"/>
                    </a:lnTo>
                    <a:lnTo>
                      <a:pt x="344" y="1113"/>
                    </a:lnTo>
                    <a:lnTo>
                      <a:pt x="649" y="1206"/>
                    </a:lnTo>
                    <a:lnTo>
                      <a:pt x="214" y="390"/>
                    </a:lnTo>
                    <a:lnTo>
                      <a:pt x="199" y="357"/>
                    </a:lnTo>
                    <a:lnTo>
                      <a:pt x="189" y="323"/>
                    </a:lnTo>
                    <a:lnTo>
                      <a:pt x="184" y="290"/>
                    </a:lnTo>
                    <a:lnTo>
                      <a:pt x="182" y="255"/>
                    </a:lnTo>
                    <a:lnTo>
                      <a:pt x="187" y="221"/>
                    </a:lnTo>
                    <a:lnTo>
                      <a:pt x="194" y="188"/>
                    </a:lnTo>
                    <a:lnTo>
                      <a:pt x="206" y="156"/>
                    </a:lnTo>
                    <a:lnTo>
                      <a:pt x="222" y="126"/>
                    </a:lnTo>
                    <a:lnTo>
                      <a:pt x="242" y="98"/>
                    </a:lnTo>
                    <a:lnTo>
                      <a:pt x="265" y="73"/>
                    </a:lnTo>
                    <a:lnTo>
                      <a:pt x="293" y="49"/>
                    </a:lnTo>
                    <a:lnTo>
                      <a:pt x="324" y="30"/>
                    </a:lnTo>
                    <a:lnTo>
                      <a:pt x="356" y="15"/>
                    </a:lnTo>
                    <a:lnTo>
                      <a:pt x="390" y="6"/>
                    </a:lnTo>
                    <a:lnTo>
                      <a:pt x="424" y="0"/>
                    </a:lnTo>
                    <a:lnTo>
                      <a:pt x="4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BFB8BA0-D712-4454-9DE3-DB6C6E11C460}"/>
              </a:ext>
            </a:extLst>
          </p:cNvPr>
          <p:cNvGrpSpPr/>
          <p:nvPr/>
        </p:nvGrpSpPr>
        <p:grpSpPr>
          <a:xfrm>
            <a:off x="3942379" y="2122322"/>
            <a:ext cx="1690541" cy="2187885"/>
            <a:chOff x="3942379" y="2122322"/>
            <a:chExt cx="1690541" cy="2187885"/>
          </a:xfrm>
        </p:grpSpPr>
        <p:sp>
          <p:nvSpPr>
            <p:cNvPr id="25" name="圆形">
              <a:extLst>
                <a:ext uri="{FF2B5EF4-FFF2-40B4-BE49-F238E27FC236}">
                  <a16:creationId xmlns:a16="http://schemas.microsoft.com/office/drawing/2014/main" id="{4254D038-BFE7-4812-AC91-D753000333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2379" y="2122322"/>
              <a:ext cx="1690541" cy="1692676"/>
            </a:xfrm>
            <a:custGeom>
              <a:avLst/>
              <a:gdLst>
                <a:gd name="T0" fmla="*/ 409 w 817"/>
                <a:gd name="T1" fmla="*/ 0 h 817"/>
                <a:gd name="T2" fmla="*/ 817 w 817"/>
                <a:gd name="T3" fmla="*/ 409 h 817"/>
                <a:gd name="T4" fmla="*/ 409 w 817"/>
                <a:gd name="T5" fmla="*/ 817 h 817"/>
                <a:gd name="T6" fmla="*/ 0 w 817"/>
                <a:gd name="T7" fmla="*/ 409 h 817"/>
                <a:gd name="T8" fmla="*/ 409 w 817"/>
                <a:gd name="T9" fmla="*/ 0 h 817"/>
                <a:gd name="T10" fmla="*/ 409 w 817"/>
                <a:gd name="T11" fmla="*/ 12 h 817"/>
                <a:gd name="T12" fmla="*/ 12 w 817"/>
                <a:gd name="T13" fmla="*/ 409 h 817"/>
                <a:gd name="T14" fmla="*/ 409 w 817"/>
                <a:gd name="T15" fmla="*/ 806 h 817"/>
                <a:gd name="T16" fmla="*/ 805 w 817"/>
                <a:gd name="T17" fmla="*/ 409 h 817"/>
                <a:gd name="T18" fmla="*/ 409 w 817"/>
                <a:gd name="T19" fmla="*/ 12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7" h="817">
                  <a:moveTo>
                    <a:pt x="409" y="0"/>
                  </a:moveTo>
                  <a:cubicBezTo>
                    <a:pt x="634" y="0"/>
                    <a:pt x="817" y="183"/>
                    <a:pt x="817" y="409"/>
                  </a:cubicBezTo>
                  <a:cubicBezTo>
                    <a:pt x="817" y="634"/>
                    <a:pt x="634" y="817"/>
                    <a:pt x="409" y="817"/>
                  </a:cubicBezTo>
                  <a:cubicBezTo>
                    <a:pt x="183" y="817"/>
                    <a:pt x="0" y="634"/>
                    <a:pt x="0" y="409"/>
                  </a:cubicBezTo>
                  <a:cubicBezTo>
                    <a:pt x="0" y="183"/>
                    <a:pt x="183" y="0"/>
                    <a:pt x="409" y="0"/>
                  </a:cubicBezTo>
                  <a:close/>
                  <a:moveTo>
                    <a:pt x="409" y="12"/>
                  </a:moveTo>
                  <a:cubicBezTo>
                    <a:pt x="189" y="12"/>
                    <a:pt x="12" y="189"/>
                    <a:pt x="12" y="409"/>
                  </a:cubicBezTo>
                  <a:cubicBezTo>
                    <a:pt x="12" y="628"/>
                    <a:pt x="189" y="806"/>
                    <a:pt x="409" y="806"/>
                  </a:cubicBezTo>
                  <a:cubicBezTo>
                    <a:pt x="628" y="806"/>
                    <a:pt x="805" y="628"/>
                    <a:pt x="805" y="409"/>
                  </a:cubicBezTo>
                  <a:cubicBezTo>
                    <a:pt x="805" y="189"/>
                    <a:pt x="628" y="12"/>
                    <a:pt x="409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形状">
              <a:extLst>
                <a:ext uri="{FF2B5EF4-FFF2-40B4-BE49-F238E27FC236}">
                  <a16:creationId xmlns:a16="http://schemas.microsoft.com/office/drawing/2014/main" id="{82E7BBD1-F5EF-492D-A1AD-935BD96CF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3186" y="2368860"/>
              <a:ext cx="1290319" cy="1199601"/>
            </a:xfrm>
            <a:custGeom>
              <a:avLst/>
              <a:gdLst>
                <a:gd name="T0" fmla="*/ 0 w 624"/>
                <a:gd name="T1" fmla="*/ 290 h 579"/>
                <a:gd name="T2" fmla="*/ 289 w 624"/>
                <a:gd name="T3" fmla="*/ 0 h 579"/>
                <a:gd name="T4" fmla="*/ 570 w 624"/>
                <a:gd name="T5" fmla="*/ 220 h 579"/>
                <a:gd name="T6" fmla="*/ 624 w 624"/>
                <a:gd name="T7" fmla="*/ 290 h 579"/>
                <a:gd name="T8" fmla="*/ 570 w 624"/>
                <a:gd name="T9" fmla="*/ 359 h 579"/>
                <a:gd name="T10" fmla="*/ 289 w 624"/>
                <a:gd name="T11" fmla="*/ 579 h 579"/>
                <a:gd name="T12" fmla="*/ 0 w 624"/>
                <a:gd name="T13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579">
                  <a:moveTo>
                    <a:pt x="0" y="290"/>
                  </a:moveTo>
                  <a:cubicBezTo>
                    <a:pt x="0" y="130"/>
                    <a:pt x="129" y="0"/>
                    <a:pt x="289" y="0"/>
                  </a:cubicBezTo>
                  <a:cubicBezTo>
                    <a:pt x="425" y="0"/>
                    <a:pt x="539" y="94"/>
                    <a:pt x="570" y="220"/>
                  </a:cubicBezTo>
                  <a:cubicBezTo>
                    <a:pt x="624" y="290"/>
                    <a:pt x="624" y="290"/>
                    <a:pt x="624" y="29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39" y="485"/>
                    <a:pt x="425" y="579"/>
                    <a:pt x="289" y="579"/>
                  </a:cubicBezTo>
                  <a:cubicBezTo>
                    <a:pt x="129" y="579"/>
                    <a:pt x="0" y="449"/>
                    <a:pt x="0" y="2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直线">
              <a:extLst>
                <a:ext uri="{FF2B5EF4-FFF2-40B4-BE49-F238E27FC236}">
                  <a16:creationId xmlns:a16="http://schemas.microsoft.com/office/drawing/2014/main" id="{C13013CA-A5BB-4964-83A4-2153641CE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035" y="3794720"/>
              <a:ext cx="51229" cy="515487"/>
            </a:xfrm>
            <a:custGeom>
              <a:avLst/>
              <a:gdLst>
                <a:gd name="T0" fmla="*/ 13 w 25"/>
                <a:gd name="T1" fmla="*/ 0 h 249"/>
                <a:gd name="T2" fmla="*/ 25 w 25"/>
                <a:gd name="T3" fmla="*/ 13 h 249"/>
                <a:gd name="T4" fmla="*/ 16 w 25"/>
                <a:gd name="T5" fmla="*/ 25 h 249"/>
                <a:gd name="T6" fmla="*/ 16 w 25"/>
                <a:gd name="T7" fmla="*/ 224 h 249"/>
                <a:gd name="T8" fmla="*/ 25 w 25"/>
                <a:gd name="T9" fmla="*/ 236 h 249"/>
                <a:gd name="T10" fmla="*/ 13 w 25"/>
                <a:gd name="T11" fmla="*/ 249 h 249"/>
                <a:gd name="T12" fmla="*/ 0 w 25"/>
                <a:gd name="T13" fmla="*/ 236 h 249"/>
                <a:gd name="T14" fmla="*/ 9 w 25"/>
                <a:gd name="T15" fmla="*/ 224 h 249"/>
                <a:gd name="T16" fmla="*/ 9 w 25"/>
                <a:gd name="T17" fmla="*/ 25 h 249"/>
                <a:gd name="T18" fmla="*/ 0 w 25"/>
                <a:gd name="T19" fmla="*/ 13 h 249"/>
                <a:gd name="T20" fmla="*/ 13 w 25"/>
                <a:gd name="T2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49">
                  <a:moveTo>
                    <a:pt x="13" y="0"/>
                  </a:moveTo>
                  <a:cubicBezTo>
                    <a:pt x="20" y="0"/>
                    <a:pt x="25" y="7"/>
                    <a:pt x="25" y="13"/>
                  </a:cubicBezTo>
                  <a:cubicBezTo>
                    <a:pt x="25" y="19"/>
                    <a:pt x="21" y="24"/>
                    <a:pt x="16" y="25"/>
                  </a:cubicBezTo>
                  <a:cubicBezTo>
                    <a:pt x="16" y="224"/>
                    <a:pt x="16" y="224"/>
                    <a:pt x="16" y="224"/>
                  </a:cubicBezTo>
                  <a:cubicBezTo>
                    <a:pt x="21" y="225"/>
                    <a:pt x="25" y="230"/>
                    <a:pt x="25" y="236"/>
                  </a:cubicBezTo>
                  <a:cubicBezTo>
                    <a:pt x="25" y="242"/>
                    <a:pt x="20" y="249"/>
                    <a:pt x="13" y="249"/>
                  </a:cubicBezTo>
                  <a:cubicBezTo>
                    <a:pt x="5" y="249"/>
                    <a:pt x="0" y="242"/>
                    <a:pt x="0" y="236"/>
                  </a:cubicBezTo>
                  <a:cubicBezTo>
                    <a:pt x="0" y="230"/>
                    <a:pt x="4" y="225"/>
                    <a:pt x="9" y="2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4"/>
                    <a:pt x="0" y="19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8" name="组合">
              <a:extLst>
                <a:ext uri="{FF2B5EF4-FFF2-40B4-BE49-F238E27FC236}">
                  <a16:creationId xmlns:a16="http://schemas.microsoft.com/office/drawing/2014/main" id="{AC33CC4C-A93D-46FD-87BB-1451732D1E47}"/>
                </a:ext>
              </a:extLst>
            </p:cNvPr>
            <p:cNvGrpSpPr/>
            <p:nvPr/>
          </p:nvGrpSpPr>
          <p:grpSpPr>
            <a:xfrm>
              <a:off x="4613688" y="2767410"/>
              <a:ext cx="411963" cy="413030"/>
              <a:chOff x="3457575" y="2659063"/>
              <a:chExt cx="612776" cy="614362"/>
            </a:xfrm>
            <a:solidFill>
              <a:sysClr val="window" lastClr="FFFFFF"/>
            </a:solidFill>
          </p:grpSpPr>
          <p:sp>
            <p:nvSpPr>
              <p:cNvPr id="29" name="形状">
                <a:extLst>
                  <a:ext uri="{FF2B5EF4-FFF2-40B4-BE49-F238E27FC236}">
                    <a16:creationId xmlns:a16="http://schemas.microsoft.com/office/drawing/2014/main" id="{CAFD54C0-F26E-4F7B-AE3A-230310B90E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43300" y="2789238"/>
                <a:ext cx="201613" cy="200025"/>
              </a:xfrm>
              <a:custGeom>
                <a:avLst/>
                <a:gdLst>
                  <a:gd name="T0" fmla="*/ 522 w 1139"/>
                  <a:gd name="T1" fmla="*/ 158 h 1142"/>
                  <a:gd name="T2" fmla="*/ 430 w 1139"/>
                  <a:gd name="T3" fmla="*/ 179 h 1142"/>
                  <a:gd name="T4" fmla="*/ 346 w 1139"/>
                  <a:gd name="T5" fmla="*/ 220 h 1142"/>
                  <a:gd name="T6" fmla="*/ 274 w 1139"/>
                  <a:gd name="T7" fmla="*/ 277 h 1142"/>
                  <a:gd name="T8" fmla="*/ 215 w 1139"/>
                  <a:gd name="T9" fmla="*/ 350 h 1142"/>
                  <a:gd name="T10" fmla="*/ 174 w 1139"/>
                  <a:gd name="T11" fmla="*/ 433 h 1142"/>
                  <a:gd name="T12" fmla="*/ 152 w 1139"/>
                  <a:gd name="T13" fmla="*/ 527 h 1142"/>
                  <a:gd name="T14" fmla="*/ 152 w 1139"/>
                  <a:gd name="T15" fmla="*/ 626 h 1142"/>
                  <a:gd name="T16" fmla="*/ 173 w 1139"/>
                  <a:gd name="T17" fmla="*/ 718 h 1142"/>
                  <a:gd name="T18" fmla="*/ 214 w 1139"/>
                  <a:gd name="T19" fmla="*/ 803 h 1142"/>
                  <a:gd name="T20" fmla="*/ 271 w 1139"/>
                  <a:gd name="T21" fmla="*/ 875 h 1142"/>
                  <a:gd name="T22" fmla="*/ 343 w 1139"/>
                  <a:gd name="T23" fmla="*/ 933 h 1142"/>
                  <a:gd name="T24" fmla="*/ 427 w 1139"/>
                  <a:gd name="T25" fmla="*/ 975 h 1142"/>
                  <a:gd name="T26" fmla="*/ 520 w 1139"/>
                  <a:gd name="T27" fmla="*/ 997 h 1142"/>
                  <a:gd name="T28" fmla="*/ 618 w 1139"/>
                  <a:gd name="T29" fmla="*/ 997 h 1142"/>
                  <a:gd name="T30" fmla="*/ 711 w 1139"/>
                  <a:gd name="T31" fmla="*/ 976 h 1142"/>
                  <a:gd name="T32" fmla="*/ 794 w 1139"/>
                  <a:gd name="T33" fmla="*/ 935 h 1142"/>
                  <a:gd name="T34" fmla="*/ 867 w 1139"/>
                  <a:gd name="T35" fmla="*/ 878 h 1142"/>
                  <a:gd name="T36" fmla="*/ 925 w 1139"/>
                  <a:gd name="T37" fmla="*/ 805 h 1142"/>
                  <a:gd name="T38" fmla="*/ 967 w 1139"/>
                  <a:gd name="T39" fmla="*/ 721 h 1142"/>
                  <a:gd name="T40" fmla="*/ 988 w 1139"/>
                  <a:gd name="T41" fmla="*/ 628 h 1142"/>
                  <a:gd name="T42" fmla="*/ 988 w 1139"/>
                  <a:gd name="T43" fmla="*/ 524 h 1142"/>
                  <a:gd name="T44" fmla="*/ 964 w 1139"/>
                  <a:gd name="T45" fmla="*/ 424 h 1142"/>
                  <a:gd name="T46" fmla="*/ 916 w 1139"/>
                  <a:gd name="T47" fmla="*/ 335 h 1142"/>
                  <a:gd name="T48" fmla="*/ 851 w 1139"/>
                  <a:gd name="T49" fmla="*/ 260 h 1142"/>
                  <a:gd name="T50" fmla="*/ 770 w 1139"/>
                  <a:gd name="T51" fmla="*/ 204 h 1142"/>
                  <a:gd name="T52" fmla="*/ 675 w 1139"/>
                  <a:gd name="T53" fmla="*/ 168 h 1142"/>
                  <a:gd name="T54" fmla="*/ 570 w 1139"/>
                  <a:gd name="T55" fmla="*/ 155 h 1142"/>
                  <a:gd name="T56" fmla="*/ 629 w 1139"/>
                  <a:gd name="T57" fmla="*/ 3 h 1142"/>
                  <a:gd name="T58" fmla="*/ 740 w 1139"/>
                  <a:gd name="T59" fmla="*/ 25 h 1142"/>
                  <a:gd name="T60" fmla="*/ 844 w 1139"/>
                  <a:gd name="T61" fmla="*/ 68 h 1142"/>
                  <a:gd name="T62" fmla="*/ 934 w 1139"/>
                  <a:gd name="T63" fmla="*/ 128 h 1142"/>
                  <a:gd name="T64" fmla="*/ 1011 w 1139"/>
                  <a:gd name="T65" fmla="*/ 205 h 1142"/>
                  <a:gd name="T66" fmla="*/ 1071 w 1139"/>
                  <a:gd name="T67" fmla="*/ 296 h 1142"/>
                  <a:gd name="T68" fmla="*/ 1114 w 1139"/>
                  <a:gd name="T69" fmla="*/ 400 h 1142"/>
                  <a:gd name="T70" fmla="*/ 1136 w 1139"/>
                  <a:gd name="T71" fmla="*/ 511 h 1142"/>
                  <a:gd name="T72" fmla="*/ 1136 w 1139"/>
                  <a:gd name="T73" fmla="*/ 630 h 1142"/>
                  <a:gd name="T74" fmla="*/ 1114 w 1139"/>
                  <a:gd name="T75" fmla="*/ 742 h 1142"/>
                  <a:gd name="T76" fmla="*/ 1071 w 1139"/>
                  <a:gd name="T77" fmla="*/ 844 h 1142"/>
                  <a:gd name="T78" fmla="*/ 1010 w 1139"/>
                  <a:gd name="T79" fmla="*/ 935 h 1142"/>
                  <a:gd name="T80" fmla="*/ 933 w 1139"/>
                  <a:gd name="T81" fmla="*/ 1012 h 1142"/>
                  <a:gd name="T82" fmla="*/ 843 w 1139"/>
                  <a:gd name="T83" fmla="*/ 1073 h 1142"/>
                  <a:gd name="T84" fmla="*/ 740 w 1139"/>
                  <a:gd name="T85" fmla="*/ 1116 h 1142"/>
                  <a:gd name="T86" fmla="*/ 629 w 1139"/>
                  <a:gd name="T87" fmla="*/ 1138 h 1142"/>
                  <a:gd name="T88" fmla="*/ 512 w 1139"/>
                  <a:gd name="T89" fmla="*/ 1138 h 1142"/>
                  <a:gd name="T90" fmla="*/ 403 w 1139"/>
                  <a:gd name="T91" fmla="*/ 1116 h 1142"/>
                  <a:gd name="T92" fmla="*/ 300 w 1139"/>
                  <a:gd name="T93" fmla="*/ 1073 h 1142"/>
                  <a:gd name="T94" fmla="*/ 210 w 1139"/>
                  <a:gd name="T95" fmla="*/ 1012 h 1142"/>
                  <a:gd name="T96" fmla="*/ 132 w 1139"/>
                  <a:gd name="T97" fmla="*/ 935 h 1142"/>
                  <a:gd name="T98" fmla="*/ 70 w 1139"/>
                  <a:gd name="T99" fmla="*/ 844 h 1142"/>
                  <a:gd name="T100" fmla="*/ 27 w 1139"/>
                  <a:gd name="T101" fmla="*/ 742 h 1142"/>
                  <a:gd name="T102" fmla="*/ 4 w 1139"/>
                  <a:gd name="T103" fmla="*/ 630 h 1142"/>
                  <a:gd name="T104" fmla="*/ 4 w 1139"/>
                  <a:gd name="T105" fmla="*/ 511 h 1142"/>
                  <a:gd name="T106" fmla="*/ 26 w 1139"/>
                  <a:gd name="T107" fmla="*/ 400 h 1142"/>
                  <a:gd name="T108" fmla="*/ 69 w 1139"/>
                  <a:gd name="T109" fmla="*/ 296 h 1142"/>
                  <a:gd name="T110" fmla="*/ 130 w 1139"/>
                  <a:gd name="T111" fmla="*/ 205 h 1142"/>
                  <a:gd name="T112" fmla="*/ 207 w 1139"/>
                  <a:gd name="T113" fmla="*/ 128 h 1142"/>
                  <a:gd name="T114" fmla="*/ 297 w 1139"/>
                  <a:gd name="T115" fmla="*/ 68 h 1142"/>
                  <a:gd name="T116" fmla="*/ 399 w 1139"/>
                  <a:gd name="T117" fmla="*/ 25 h 1142"/>
                  <a:gd name="T118" fmla="*/ 511 w 1139"/>
                  <a:gd name="T119" fmla="*/ 3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39" h="1142">
                    <a:moveTo>
                      <a:pt x="570" y="155"/>
                    </a:moveTo>
                    <a:lnTo>
                      <a:pt x="522" y="158"/>
                    </a:lnTo>
                    <a:lnTo>
                      <a:pt x="474" y="166"/>
                    </a:lnTo>
                    <a:lnTo>
                      <a:pt x="430" y="179"/>
                    </a:lnTo>
                    <a:lnTo>
                      <a:pt x="387" y="198"/>
                    </a:lnTo>
                    <a:lnTo>
                      <a:pt x="346" y="220"/>
                    </a:lnTo>
                    <a:lnTo>
                      <a:pt x="308" y="247"/>
                    </a:lnTo>
                    <a:lnTo>
                      <a:pt x="274" y="277"/>
                    </a:lnTo>
                    <a:lnTo>
                      <a:pt x="243" y="312"/>
                    </a:lnTo>
                    <a:lnTo>
                      <a:pt x="215" y="350"/>
                    </a:lnTo>
                    <a:lnTo>
                      <a:pt x="192" y="390"/>
                    </a:lnTo>
                    <a:lnTo>
                      <a:pt x="174" y="433"/>
                    </a:lnTo>
                    <a:lnTo>
                      <a:pt x="160" y="480"/>
                    </a:lnTo>
                    <a:lnTo>
                      <a:pt x="152" y="527"/>
                    </a:lnTo>
                    <a:lnTo>
                      <a:pt x="149" y="578"/>
                    </a:lnTo>
                    <a:lnTo>
                      <a:pt x="152" y="626"/>
                    </a:lnTo>
                    <a:lnTo>
                      <a:pt x="160" y="673"/>
                    </a:lnTo>
                    <a:lnTo>
                      <a:pt x="173" y="718"/>
                    </a:lnTo>
                    <a:lnTo>
                      <a:pt x="191" y="762"/>
                    </a:lnTo>
                    <a:lnTo>
                      <a:pt x="214" y="803"/>
                    </a:lnTo>
                    <a:lnTo>
                      <a:pt x="240" y="840"/>
                    </a:lnTo>
                    <a:lnTo>
                      <a:pt x="271" y="875"/>
                    </a:lnTo>
                    <a:lnTo>
                      <a:pt x="306" y="906"/>
                    </a:lnTo>
                    <a:lnTo>
                      <a:pt x="343" y="933"/>
                    </a:lnTo>
                    <a:lnTo>
                      <a:pt x="384" y="956"/>
                    </a:lnTo>
                    <a:lnTo>
                      <a:pt x="427" y="975"/>
                    </a:lnTo>
                    <a:lnTo>
                      <a:pt x="472" y="989"/>
                    </a:lnTo>
                    <a:lnTo>
                      <a:pt x="520" y="997"/>
                    </a:lnTo>
                    <a:lnTo>
                      <a:pt x="570" y="1000"/>
                    </a:lnTo>
                    <a:lnTo>
                      <a:pt x="618" y="997"/>
                    </a:lnTo>
                    <a:lnTo>
                      <a:pt x="666" y="989"/>
                    </a:lnTo>
                    <a:lnTo>
                      <a:pt x="711" y="976"/>
                    </a:lnTo>
                    <a:lnTo>
                      <a:pt x="754" y="958"/>
                    </a:lnTo>
                    <a:lnTo>
                      <a:pt x="794" y="935"/>
                    </a:lnTo>
                    <a:lnTo>
                      <a:pt x="832" y="908"/>
                    </a:lnTo>
                    <a:lnTo>
                      <a:pt x="867" y="878"/>
                    </a:lnTo>
                    <a:lnTo>
                      <a:pt x="897" y="843"/>
                    </a:lnTo>
                    <a:lnTo>
                      <a:pt x="925" y="805"/>
                    </a:lnTo>
                    <a:lnTo>
                      <a:pt x="948" y="765"/>
                    </a:lnTo>
                    <a:lnTo>
                      <a:pt x="967" y="721"/>
                    </a:lnTo>
                    <a:lnTo>
                      <a:pt x="979" y="675"/>
                    </a:lnTo>
                    <a:lnTo>
                      <a:pt x="988" y="628"/>
                    </a:lnTo>
                    <a:lnTo>
                      <a:pt x="991" y="578"/>
                    </a:lnTo>
                    <a:lnTo>
                      <a:pt x="988" y="524"/>
                    </a:lnTo>
                    <a:lnTo>
                      <a:pt x="978" y="472"/>
                    </a:lnTo>
                    <a:lnTo>
                      <a:pt x="964" y="424"/>
                    </a:lnTo>
                    <a:lnTo>
                      <a:pt x="943" y="377"/>
                    </a:lnTo>
                    <a:lnTo>
                      <a:pt x="916" y="335"/>
                    </a:lnTo>
                    <a:lnTo>
                      <a:pt x="886" y="296"/>
                    </a:lnTo>
                    <a:lnTo>
                      <a:pt x="851" y="260"/>
                    </a:lnTo>
                    <a:lnTo>
                      <a:pt x="812" y="230"/>
                    </a:lnTo>
                    <a:lnTo>
                      <a:pt x="770" y="204"/>
                    </a:lnTo>
                    <a:lnTo>
                      <a:pt x="724" y="183"/>
                    </a:lnTo>
                    <a:lnTo>
                      <a:pt x="675" y="168"/>
                    </a:lnTo>
                    <a:lnTo>
                      <a:pt x="624" y="159"/>
                    </a:lnTo>
                    <a:lnTo>
                      <a:pt x="570" y="155"/>
                    </a:lnTo>
                    <a:close/>
                    <a:moveTo>
                      <a:pt x="570" y="0"/>
                    </a:moveTo>
                    <a:lnTo>
                      <a:pt x="629" y="3"/>
                    </a:lnTo>
                    <a:lnTo>
                      <a:pt x="686" y="11"/>
                    </a:lnTo>
                    <a:lnTo>
                      <a:pt x="740" y="25"/>
                    </a:lnTo>
                    <a:lnTo>
                      <a:pt x="793" y="44"/>
                    </a:lnTo>
                    <a:lnTo>
                      <a:pt x="844" y="68"/>
                    </a:lnTo>
                    <a:lnTo>
                      <a:pt x="890" y="96"/>
                    </a:lnTo>
                    <a:lnTo>
                      <a:pt x="934" y="128"/>
                    </a:lnTo>
                    <a:lnTo>
                      <a:pt x="974" y="165"/>
                    </a:lnTo>
                    <a:lnTo>
                      <a:pt x="1011" y="205"/>
                    </a:lnTo>
                    <a:lnTo>
                      <a:pt x="1044" y="250"/>
                    </a:lnTo>
                    <a:lnTo>
                      <a:pt x="1071" y="296"/>
                    </a:lnTo>
                    <a:lnTo>
                      <a:pt x="1095" y="347"/>
                    </a:lnTo>
                    <a:lnTo>
                      <a:pt x="1114" y="400"/>
                    </a:lnTo>
                    <a:lnTo>
                      <a:pt x="1128" y="454"/>
                    </a:lnTo>
                    <a:lnTo>
                      <a:pt x="1136" y="511"/>
                    </a:lnTo>
                    <a:lnTo>
                      <a:pt x="1139" y="571"/>
                    </a:lnTo>
                    <a:lnTo>
                      <a:pt x="1136" y="630"/>
                    </a:lnTo>
                    <a:lnTo>
                      <a:pt x="1128" y="687"/>
                    </a:lnTo>
                    <a:lnTo>
                      <a:pt x="1114" y="742"/>
                    </a:lnTo>
                    <a:lnTo>
                      <a:pt x="1095" y="794"/>
                    </a:lnTo>
                    <a:lnTo>
                      <a:pt x="1071" y="844"/>
                    </a:lnTo>
                    <a:lnTo>
                      <a:pt x="1043" y="891"/>
                    </a:lnTo>
                    <a:lnTo>
                      <a:pt x="1010" y="935"/>
                    </a:lnTo>
                    <a:lnTo>
                      <a:pt x="974" y="976"/>
                    </a:lnTo>
                    <a:lnTo>
                      <a:pt x="933" y="1012"/>
                    </a:lnTo>
                    <a:lnTo>
                      <a:pt x="890" y="1044"/>
                    </a:lnTo>
                    <a:lnTo>
                      <a:pt x="843" y="1073"/>
                    </a:lnTo>
                    <a:lnTo>
                      <a:pt x="793" y="1097"/>
                    </a:lnTo>
                    <a:lnTo>
                      <a:pt x="740" y="1116"/>
                    </a:lnTo>
                    <a:lnTo>
                      <a:pt x="686" y="1130"/>
                    </a:lnTo>
                    <a:lnTo>
                      <a:pt x="629" y="1138"/>
                    </a:lnTo>
                    <a:lnTo>
                      <a:pt x="570" y="1142"/>
                    </a:lnTo>
                    <a:lnTo>
                      <a:pt x="512" y="1138"/>
                    </a:lnTo>
                    <a:lnTo>
                      <a:pt x="456" y="1130"/>
                    </a:lnTo>
                    <a:lnTo>
                      <a:pt x="403" y="1116"/>
                    </a:lnTo>
                    <a:lnTo>
                      <a:pt x="350" y="1097"/>
                    </a:lnTo>
                    <a:lnTo>
                      <a:pt x="300" y="1073"/>
                    </a:lnTo>
                    <a:lnTo>
                      <a:pt x="253" y="1044"/>
                    </a:lnTo>
                    <a:lnTo>
                      <a:pt x="210" y="1012"/>
                    </a:lnTo>
                    <a:lnTo>
                      <a:pt x="169" y="976"/>
                    </a:lnTo>
                    <a:lnTo>
                      <a:pt x="132" y="935"/>
                    </a:lnTo>
                    <a:lnTo>
                      <a:pt x="99" y="891"/>
                    </a:lnTo>
                    <a:lnTo>
                      <a:pt x="70" y="844"/>
                    </a:lnTo>
                    <a:lnTo>
                      <a:pt x="46" y="794"/>
                    </a:lnTo>
                    <a:lnTo>
                      <a:pt x="27" y="742"/>
                    </a:lnTo>
                    <a:lnTo>
                      <a:pt x="12" y="687"/>
                    </a:lnTo>
                    <a:lnTo>
                      <a:pt x="4" y="630"/>
                    </a:lnTo>
                    <a:lnTo>
                      <a:pt x="0" y="571"/>
                    </a:lnTo>
                    <a:lnTo>
                      <a:pt x="4" y="511"/>
                    </a:lnTo>
                    <a:lnTo>
                      <a:pt x="12" y="454"/>
                    </a:lnTo>
                    <a:lnTo>
                      <a:pt x="26" y="400"/>
                    </a:lnTo>
                    <a:lnTo>
                      <a:pt x="45" y="347"/>
                    </a:lnTo>
                    <a:lnTo>
                      <a:pt x="69" y="296"/>
                    </a:lnTo>
                    <a:lnTo>
                      <a:pt x="97" y="250"/>
                    </a:lnTo>
                    <a:lnTo>
                      <a:pt x="130" y="205"/>
                    </a:lnTo>
                    <a:lnTo>
                      <a:pt x="166" y="165"/>
                    </a:lnTo>
                    <a:lnTo>
                      <a:pt x="207" y="128"/>
                    </a:lnTo>
                    <a:lnTo>
                      <a:pt x="250" y="96"/>
                    </a:lnTo>
                    <a:lnTo>
                      <a:pt x="297" y="68"/>
                    </a:lnTo>
                    <a:lnTo>
                      <a:pt x="347" y="44"/>
                    </a:lnTo>
                    <a:lnTo>
                      <a:pt x="399" y="25"/>
                    </a:lnTo>
                    <a:lnTo>
                      <a:pt x="454" y="11"/>
                    </a:lnTo>
                    <a:lnTo>
                      <a:pt x="511" y="3"/>
                    </a:lnTo>
                    <a:lnTo>
                      <a:pt x="5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形状">
                <a:extLst>
                  <a:ext uri="{FF2B5EF4-FFF2-40B4-BE49-F238E27FC236}">
                    <a16:creationId xmlns:a16="http://schemas.microsoft.com/office/drawing/2014/main" id="{9A8294C1-B3C9-4247-B476-6147CD616F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70313" y="2659063"/>
                <a:ext cx="300038" cy="276225"/>
              </a:xfrm>
              <a:custGeom>
                <a:avLst/>
                <a:gdLst>
                  <a:gd name="T0" fmla="*/ 148 w 1699"/>
                  <a:gd name="T1" fmla="*/ 149 h 1564"/>
                  <a:gd name="T2" fmla="*/ 148 w 1699"/>
                  <a:gd name="T3" fmla="*/ 1074 h 1564"/>
                  <a:gd name="T4" fmla="*/ 414 w 1699"/>
                  <a:gd name="T5" fmla="*/ 1074 h 1564"/>
                  <a:gd name="T6" fmla="*/ 435 w 1699"/>
                  <a:gd name="T7" fmla="*/ 1078 h 1564"/>
                  <a:gd name="T8" fmla="*/ 453 w 1699"/>
                  <a:gd name="T9" fmla="*/ 1084 h 1564"/>
                  <a:gd name="T10" fmla="*/ 467 w 1699"/>
                  <a:gd name="T11" fmla="*/ 1096 h 1564"/>
                  <a:gd name="T12" fmla="*/ 479 w 1699"/>
                  <a:gd name="T13" fmla="*/ 1110 h 1564"/>
                  <a:gd name="T14" fmla="*/ 485 w 1699"/>
                  <a:gd name="T15" fmla="*/ 1128 h 1564"/>
                  <a:gd name="T16" fmla="*/ 487 w 1699"/>
                  <a:gd name="T17" fmla="*/ 1148 h 1564"/>
                  <a:gd name="T18" fmla="*/ 487 w 1699"/>
                  <a:gd name="T19" fmla="*/ 1312 h 1564"/>
                  <a:gd name="T20" fmla="*/ 702 w 1699"/>
                  <a:gd name="T21" fmla="*/ 1097 h 1564"/>
                  <a:gd name="T22" fmla="*/ 713 w 1699"/>
                  <a:gd name="T23" fmla="*/ 1087 h 1564"/>
                  <a:gd name="T24" fmla="*/ 725 w 1699"/>
                  <a:gd name="T25" fmla="*/ 1080 h 1564"/>
                  <a:gd name="T26" fmla="*/ 738 w 1699"/>
                  <a:gd name="T27" fmla="*/ 1077 h 1564"/>
                  <a:gd name="T28" fmla="*/ 754 w 1699"/>
                  <a:gd name="T29" fmla="*/ 1074 h 1564"/>
                  <a:gd name="T30" fmla="*/ 1552 w 1699"/>
                  <a:gd name="T31" fmla="*/ 1074 h 1564"/>
                  <a:gd name="T32" fmla="*/ 1552 w 1699"/>
                  <a:gd name="T33" fmla="*/ 149 h 1564"/>
                  <a:gd name="T34" fmla="*/ 148 w 1699"/>
                  <a:gd name="T35" fmla="*/ 149 h 1564"/>
                  <a:gd name="T36" fmla="*/ 74 w 1699"/>
                  <a:gd name="T37" fmla="*/ 0 h 1564"/>
                  <a:gd name="T38" fmla="*/ 1625 w 1699"/>
                  <a:gd name="T39" fmla="*/ 0 h 1564"/>
                  <a:gd name="T40" fmla="*/ 1646 w 1699"/>
                  <a:gd name="T41" fmla="*/ 2 h 1564"/>
                  <a:gd name="T42" fmla="*/ 1664 w 1699"/>
                  <a:gd name="T43" fmla="*/ 9 h 1564"/>
                  <a:gd name="T44" fmla="*/ 1679 w 1699"/>
                  <a:gd name="T45" fmla="*/ 20 h 1564"/>
                  <a:gd name="T46" fmla="*/ 1691 w 1699"/>
                  <a:gd name="T47" fmla="*/ 35 h 1564"/>
                  <a:gd name="T48" fmla="*/ 1697 w 1699"/>
                  <a:gd name="T49" fmla="*/ 53 h 1564"/>
                  <a:gd name="T50" fmla="*/ 1699 w 1699"/>
                  <a:gd name="T51" fmla="*/ 74 h 1564"/>
                  <a:gd name="T52" fmla="*/ 1699 w 1699"/>
                  <a:gd name="T53" fmla="*/ 1148 h 1564"/>
                  <a:gd name="T54" fmla="*/ 1697 w 1699"/>
                  <a:gd name="T55" fmla="*/ 1169 h 1564"/>
                  <a:gd name="T56" fmla="*/ 1689 w 1699"/>
                  <a:gd name="T57" fmla="*/ 1187 h 1564"/>
                  <a:gd name="T58" fmla="*/ 1679 w 1699"/>
                  <a:gd name="T59" fmla="*/ 1202 h 1564"/>
                  <a:gd name="T60" fmla="*/ 1664 w 1699"/>
                  <a:gd name="T61" fmla="*/ 1214 h 1564"/>
                  <a:gd name="T62" fmla="*/ 1646 w 1699"/>
                  <a:gd name="T63" fmla="*/ 1220 h 1564"/>
                  <a:gd name="T64" fmla="*/ 1625 w 1699"/>
                  <a:gd name="T65" fmla="*/ 1222 h 1564"/>
                  <a:gd name="T66" fmla="*/ 783 w 1699"/>
                  <a:gd name="T67" fmla="*/ 1222 h 1564"/>
                  <a:gd name="T68" fmla="*/ 465 w 1699"/>
                  <a:gd name="T69" fmla="*/ 1541 h 1564"/>
                  <a:gd name="T70" fmla="*/ 454 w 1699"/>
                  <a:gd name="T71" fmla="*/ 1550 h 1564"/>
                  <a:gd name="T72" fmla="*/ 440 w 1699"/>
                  <a:gd name="T73" fmla="*/ 1558 h 1564"/>
                  <a:gd name="T74" fmla="*/ 426 w 1699"/>
                  <a:gd name="T75" fmla="*/ 1562 h 1564"/>
                  <a:gd name="T76" fmla="*/ 414 w 1699"/>
                  <a:gd name="T77" fmla="*/ 1564 h 1564"/>
                  <a:gd name="T78" fmla="*/ 407 w 1699"/>
                  <a:gd name="T79" fmla="*/ 1564 h 1564"/>
                  <a:gd name="T80" fmla="*/ 399 w 1699"/>
                  <a:gd name="T81" fmla="*/ 1563 h 1564"/>
                  <a:gd name="T82" fmla="*/ 391 w 1699"/>
                  <a:gd name="T83" fmla="*/ 1561 h 1564"/>
                  <a:gd name="T84" fmla="*/ 384 w 1699"/>
                  <a:gd name="T85" fmla="*/ 1557 h 1564"/>
                  <a:gd name="T86" fmla="*/ 368 w 1699"/>
                  <a:gd name="T87" fmla="*/ 1547 h 1564"/>
                  <a:gd name="T88" fmla="*/ 356 w 1699"/>
                  <a:gd name="T89" fmla="*/ 1536 h 1564"/>
                  <a:gd name="T90" fmla="*/ 346 w 1699"/>
                  <a:gd name="T91" fmla="*/ 1522 h 1564"/>
                  <a:gd name="T92" fmla="*/ 341 w 1699"/>
                  <a:gd name="T93" fmla="*/ 1507 h 1564"/>
                  <a:gd name="T94" fmla="*/ 340 w 1699"/>
                  <a:gd name="T95" fmla="*/ 1490 h 1564"/>
                  <a:gd name="T96" fmla="*/ 340 w 1699"/>
                  <a:gd name="T97" fmla="*/ 1222 h 1564"/>
                  <a:gd name="T98" fmla="*/ 74 w 1699"/>
                  <a:gd name="T99" fmla="*/ 1222 h 1564"/>
                  <a:gd name="T100" fmla="*/ 52 w 1699"/>
                  <a:gd name="T101" fmla="*/ 1220 h 1564"/>
                  <a:gd name="T102" fmla="*/ 35 w 1699"/>
                  <a:gd name="T103" fmla="*/ 1213 h 1564"/>
                  <a:gd name="T104" fmla="*/ 20 w 1699"/>
                  <a:gd name="T105" fmla="*/ 1202 h 1564"/>
                  <a:gd name="T106" fmla="*/ 9 w 1699"/>
                  <a:gd name="T107" fmla="*/ 1187 h 1564"/>
                  <a:gd name="T108" fmla="*/ 2 w 1699"/>
                  <a:gd name="T109" fmla="*/ 1169 h 1564"/>
                  <a:gd name="T110" fmla="*/ 0 w 1699"/>
                  <a:gd name="T111" fmla="*/ 1148 h 1564"/>
                  <a:gd name="T112" fmla="*/ 0 w 1699"/>
                  <a:gd name="T113" fmla="*/ 74 h 1564"/>
                  <a:gd name="T114" fmla="*/ 2 w 1699"/>
                  <a:gd name="T115" fmla="*/ 53 h 1564"/>
                  <a:gd name="T116" fmla="*/ 9 w 1699"/>
                  <a:gd name="T117" fmla="*/ 35 h 1564"/>
                  <a:gd name="T118" fmla="*/ 20 w 1699"/>
                  <a:gd name="T119" fmla="*/ 20 h 1564"/>
                  <a:gd name="T120" fmla="*/ 35 w 1699"/>
                  <a:gd name="T121" fmla="*/ 9 h 1564"/>
                  <a:gd name="T122" fmla="*/ 52 w 1699"/>
                  <a:gd name="T123" fmla="*/ 2 h 1564"/>
                  <a:gd name="T124" fmla="*/ 74 w 1699"/>
                  <a:gd name="T125" fmla="*/ 0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99" h="1564">
                    <a:moveTo>
                      <a:pt x="148" y="149"/>
                    </a:moveTo>
                    <a:lnTo>
                      <a:pt x="148" y="1074"/>
                    </a:lnTo>
                    <a:lnTo>
                      <a:pt x="414" y="1074"/>
                    </a:lnTo>
                    <a:lnTo>
                      <a:pt x="435" y="1078"/>
                    </a:lnTo>
                    <a:lnTo>
                      <a:pt x="453" y="1084"/>
                    </a:lnTo>
                    <a:lnTo>
                      <a:pt x="467" y="1096"/>
                    </a:lnTo>
                    <a:lnTo>
                      <a:pt x="479" y="1110"/>
                    </a:lnTo>
                    <a:lnTo>
                      <a:pt x="485" y="1128"/>
                    </a:lnTo>
                    <a:lnTo>
                      <a:pt x="487" y="1148"/>
                    </a:lnTo>
                    <a:lnTo>
                      <a:pt x="487" y="1312"/>
                    </a:lnTo>
                    <a:lnTo>
                      <a:pt x="702" y="1097"/>
                    </a:lnTo>
                    <a:lnTo>
                      <a:pt x="713" y="1087"/>
                    </a:lnTo>
                    <a:lnTo>
                      <a:pt x="725" y="1080"/>
                    </a:lnTo>
                    <a:lnTo>
                      <a:pt x="738" y="1077"/>
                    </a:lnTo>
                    <a:lnTo>
                      <a:pt x="754" y="1074"/>
                    </a:lnTo>
                    <a:lnTo>
                      <a:pt x="1552" y="1074"/>
                    </a:lnTo>
                    <a:lnTo>
                      <a:pt x="1552" y="149"/>
                    </a:lnTo>
                    <a:lnTo>
                      <a:pt x="148" y="149"/>
                    </a:lnTo>
                    <a:close/>
                    <a:moveTo>
                      <a:pt x="74" y="0"/>
                    </a:moveTo>
                    <a:lnTo>
                      <a:pt x="1625" y="0"/>
                    </a:lnTo>
                    <a:lnTo>
                      <a:pt x="1646" y="2"/>
                    </a:lnTo>
                    <a:lnTo>
                      <a:pt x="1664" y="9"/>
                    </a:lnTo>
                    <a:lnTo>
                      <a:pt x="1679" y="20"/>
                    </a:lnTo>
                    <a:lnTo>
                      <a:pt x="1691" y="35"/>
                    </a:lnTo>
                    <a:lnTo>
                      <a:pt x="1697" y="53"/>
                    </a:lnTo>
                    <a:lnTo>
                      <a:pt x="1699" y="74"/>
                    </a:lnTo>
                    <a:lnTo>
                      <a:pt x="1699" y="1148"/>
                    </a:lnTo>
                    <a:lnTo>
                      <a:pt x="1697" y="1169"/>
                    </a:lnTo>
                    <a:lnTo>
                      <a:pt x="1689" y="1187"/>
                    </a:lnTo>
                    <a:lnTo>
                      <a:pt x="1679" y="1202"/>
                    </a:lnTo>
                    <a:lnTo>
                      <a:pt x="1664" y="1214"/>
                    </a:lnTo>
                    <a:lnTo>
                      <a:pt x="1646" y="1220"/>
                    </a:lnTo>
                    <a:lnTo>
                      <a:pt x="1625" y="1222"/>
                    </a:lnTo>
                    <a:lnTo>
                      <a:pt x="783" y="1222"/>
                    </a:lnTo>
                    <a:lnTo>
                      <a:pt x="465" y="1541"/>
                    </a:lnTo>
                    <a:lnTo>
                      <a:pt x="454" y="1550"/>
                    </a:lnTo>
                    <a:lnTo>
                      <a:pt x="440" y="1558"/>
                    </a:lnTo>
                    <a:lnTo>
                      <a:pt x="426" y="1562"/>
                    </a:lnTo>
                    <a:lnTo>
                      <a:pt x="414" y="1564"/>
                    </a:lnTo>
                    <a:lnTo>
                      <a:pt x="407" y="1564"/>
                    </a:lnTo>
                    <a:lnTo>
                      <a:pt x="399" y="1563"/>
                    </a:lnTo>
                    <a:lnTo>
                      <a:pt x="391" y="1561"/>
                    </a:lnTo>
                    <a:lnTo>
                      <a:pt x="384" y="1557"/>
                    </a:lnTo>
                    <a:lnTo>
                      <a:pt x="368" y="1547"/>
                    </a:lnTo>
                    <a:lnTo>
                      <a:pt x="356" y="1536"/>
                    </a:lnTo>
                    <a:lnTo>
                      <a:pt x="346" y="1522"/>
                    </a:lnTo>
                    <a:lnTo>
                      <a:pt x="341" y="1507"/>
                    </a:lnTo>
                    <a:lnTo>
                      <a:pt x="340" y="1490"/>
                    </a:lnTo>
                    <a:lnTo>
                      <a:pt x="340" y="1222"/>
                    </a:lnTo>
                    <a:lnTo>
                      <a:pt x="74" y="1222"/>
                    </a:lnTo>
                    <a:lnTo>
                      <a:pt x="52" y="1220"/>
                    </a:lnTo>
                    <a:lnTo>
                      <a:pt x="35" y="1213"/>
                    </a:lnTo>
                    <a:lnTo>
                      <a:pt x="20" y="1202"/>
                    </a:lnTo>
                    <a:lnTo>
                      <a:pt x="9" y="1187"/>
                    </a:lnTo>
                    <a:lnTo>
                      <a:pt x="2" y="1169"/>
                    </a:lnTo>
                    <a:lnTo>
                      <a:pt x="0" y="1148"/>
                    </a:lnTo>
                    <a:lnTo>
                      <a:pt x="0" y="74"/>
                    </a:lnTo>
                    <a:lnTo>
                      <a:pt x="2" y="53"/>
                    </a:lnTo>
                    <a:lnTo>
                      <a:pt x="9" y="35"/>
                    </a:lnTo>
                    <a:lnTo>
                      <a:pt x="20" y="20"/>
                    </a:lnTo>
                    <a:lnTo>
                      <a:pt x="35" y="9"/>
                    </a:lnTo>
                    <a:lnTo>
                      <a:pt x="52" y="2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形状">
                <a:extLst>
                  <a:ext uri="{FF2B5EF4-FFF2-40B4-BE49-F238E27FC236}">
                    <a16:creationId xmlns:a16="http://schemas.microsoft.com/office/drawing/2014/main" id="{6EAAABF7-8F65-48D0-A0F3-0DA90FFCEB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57575" y="3028950"/>
                <a:ext cx="376238" cy="244475"/>
              </a:xfrm>
              <a:custGeom>
                <a:avLst/>
                <a:gdLst>
                  <a:gd name="T0" fmla="*/ 405 w 2129"/>
                  <a:gd name="T1" fmla="*/ 151 h 1386"/>
                  <a:gd name="T2" fmla="*/ 334 w 2129"/>
                  <a:gd name="T3" fmla="*/ 171 h 1386"/>
                  <a:gd name="T4" fmla="*/ 269 w 2129"/>
                  <a:gd name="T5" fmla="*/ 208 h 1386"/>
                  <a:gd name="T6" fmla="*/ 217 w 2129"/>
                  <a:gd name="T7" fmla="*/ 260 h 1386"/>
                  <a:gd name="T8" fmla="*/ 179 w 2129"/>
                  <a:gd name="T9" fmla="*/ 323 h 1386"/>
                  <a:gd name="T10" fmla="*/ 158 w 2129"/>
                  <a:gd name="T11" fmla="*/ 398 h 1386"/>
                  <a:gd name="T12" fmla="*/ 155 w 2129"/>
                  <a:gd name="T13" fmla="*/ 1237 h 1386"/>
                  <a:gd name="T14" fmla="*/ 1974 w 2129"/>
                  <a:gd name="T15" fmla="*/ 438 h 1386"/>
                  <a:gd name="T16" fmla="*/ 1963 w 2129"/>
                  <a:gd name="T17" fmla="*/ 362 h 1386"/>
                  <a:gd name="T18" fmla="*/ 1935 w 2129"/>
                  <a:gd name="T19" fmla="*/ 294 h 1386"/>
                  <a:gd name="T20" fmla="*/ 1891 w 2129"/>
                  <a:gd name="T21" fmla="*/ 234 h 1386"/>
                  <a:gd name="T22" fmla="*/ 1833 w 2129"/>
                  <a:gd name="T23" fmla="*/ 189 h 1386"/>
                  <a:gd name="T24" fmla="*/ 1763 w 2129"/>
                  <a:gd name="T25" fmla="*/ 160 h 1386"/>
                  <a:gd name="T26" fmla="*/ 1685 w 2129"/>
                  <a:gd name="T27" fmla="*/ 148 h 1386"/>
                  <a:gd name="T28" fmla="*/ 1116 w 2129"/>
                  <a:gd name="T29" fmla="*/ 422 h 1386"/>
                  <a:gd name="T30" fmla="*/ 1082 w 2129"/>
                  <a:gd name="T31" fmla="*/ 442 h 1386"/>
                  <a:gd name="T32" fmla="*/ 1045 w 2129"/>
                  <a:gd name="T33" fmla="*/ 442 h 1386"/>
                  <a:gd name="T34" fmla="*/ 1013 w 2129"/>
                  <a:gd name="T35" fmla="*/ 422 h 1386"/>
                  <a:gd name="T36" fmla="*/ 444 w 2129"/>
                  <a:gd name="T37" fmla="*/ 148 h 1386"/>
                  <a:gd name="T38" fmla="*/ 768 w 2129"/>
                  <a:gd name="T39" fmla="*/ 0 h 1386"/>
                  <a:gd name="T40" fmla="*/ 797 w 2129"/>
                  <a:gd name="T41" fmla="*/ 7 h 1386"/>
                  <a:gd name="T42" fmla="*/ 820 w 2129"/>
                  <a:gd name="T43" fmla="*/ 22 h 1386"/>
                  <a:gd name="T44" fmla="*/ 1309 w 2129"/>
                  <a:gd name="T45" fmla="*/ 22 h 1386"/>
                  <a:gd name="T46" fmla="*/ 1332 w 2129"/>
                  <a:gd name="T47" fmla="*/ 7 h 1386"/>
                  <a:gd name="T48" fmla="*/ 1360 w 2129"/>
                  <a:gd name="T49" fmla="*/ 0 h 1386"/>
                  <a:gd name="T50" fmla="*/ 1742 w 2129"/>
                  <a:gd name="T51" fmla="*/ 3 h 1386"/>
                  <a:gd name="T52" fmla="*/ 1838 w 2129"/>
                  <a:gd name="T53" fmla="*/ 26 h 1386"/>
                  <a:gd name="T54" fmla="*/ 1924 w 2129"/>
                  <a:gd name="T55" fmla="*/ 68 h 1386"/>
                  <a:gd name="T56" fmla="*/ 1999 w 2129"/>
                  <a:gd name="T57" fmla="*/ 128 h 1386"/>
                  <a:gd name="T58" fmla="*/ 2059 w 2129"/>
                  <a:gd name="T59" fmla="*/ 202 h 1386"/>
                  <a:gd name="T60" fmla="*/ 2102 w 2129"/>
                  <a:gd name="T61" fmla="*/ 289 h 1386"/>
                  <a:gd name="T62" fmla="*/ 2125 w 2129"/>
                  <a:gd name="T63" fmla="*/ 386 h 1386"/>
                  <a:gd name="T64" fmla="*/ 2129 w 2129"/>
                  <a:gd name="T65" fmla="*/ 1312 h 1386"/>
                  <a:gd name="T66" fmla="*/ 2113 w 2129"/>
                  <a:gd name="T67" fmla="*/ 1351 h 1386"/>
                  <a:gd name="T68" fmla="*/ 2083 w 2129"/>
                  <a:gd name="T69" fmla="*/ 1377 h 1386"/>
                  <a:gd name="T70" fmla="*/ 2048 w 2129"/>
                  <a:gd name="T71" fmla="*/ 1386 h 1386"/>
                  <a:gd name="T72" fmla="*/ 53 w 2129"/>
                  <a:gd name="T73" fmla="*/ 1384 h 1386"/>
                  <a:gd name="T74" fmla="*/ 20 w 2129"/>
                  <a:gd name="T75" fmla="*/ 1366 h 1386"/>
                  <a:gd name="T76" fmla="*/ 2 w 2129"/>
                  <a:gd name="T77" fmla="*/ 1333 h 1386"/>
                  <a:gd name="T78" fmla="*/ 0 w 2129"/>
                  <a:gd name="T79" fmla="*/ 438 h 1386"/>
                  <a:gd name="T80" fmla="*/ 12 w 2129"/>
                  <a:gd name="T81" fmla="*/ 339 h 1386"/>
                  <a:gd name="T82" fmla="*/ 44 w 2129"/>
                  <a:gd name="T83" fmla="*/ 247 h 1386"/>
                  <a:gd name="T84" fmla="*/ 95 w 2129"/>
                  <a:gd name="T85" fmla="*/ 166 h 1386"/>
                  <a:gd name="T86" fmla="*/ 162 w 2129"/>
                  <a:gd name="T87" fmla="*/ 98 h 1386"/>
                  <a:gd name="T88" fmla="*/ 243 w 2129"/>
                  <a:gd name="T89" fmla="*/ 46 h 1386"/>
                  <a:gd name="T90" fmla="*/ 335 w 2129"/>
                  <a:gd name="T91" fmla="*/ 13 h 1386"/>
                  <a:gd name="T92" fmla="*/ 436 w 2129"/>
                  <a:gd name="T93" fmla="*/ 0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29" h="1386">
                    <a:moveTo>
                      <a:pt x="444" y="148"/>
                    </a:moveTo>
                    <a:lnTo>
                      <a:pt x="405" y="151"/>
                    </a:lnTo>
                    <a:lnTo>
                      <a:pt x="368" y="159"/>
                    </a:lnTo>
                    <a:lnTo>
                      <a:pt x="334" y="171"/>
                    </a:lnTo>
                    <a:lnTo>
                      <a:pt x="300" y="187"/>
                    </a:lnTo>
                    <a:lnTo>
                      <a:pt x="269" y="208"/>
                    </a:lnTo>
                    <a:lnTo>
                      <a:pt x="241" y="231"/>
                    </a:lnTo>
                    <a:lnTo>
                      <a:pt x="217" y="260"/>
                    </a:lnTo>
                    <a:lnTo>
                      <a:pt x="196" y="290"/>
                    </a:lnTo>
                    <a:lnTo>
                      <a:pt x="179" y="323"/>
                    </a:lnTo>
                    <a:lnTo>
                      <a:pt x="166" y="360"/>
                    </a:lnTo>
                    <a:lnTo>
                      <a:pt x="158" y="398"/>
                    </a:lnTo>
                    <a:lnTo>
                      <a:pt x="155" y="438"/>
                    </a:lnTo>
                    <a:lnTo>
                      <a:pt x="155" y="1237"/>
                    </a:lnTo>
                    <a:lnTo>
                      <a:pt x="1974" y="1237"/>
                    </a:lnTo>
                    <a:lnTo>
                      <a:pt x="1974" y="438"/>
                    </a:lnTo>
                    <a:lnTo>
                      <a:pt x="1971" y="399"/>
                    </a:lnTo>
                    <a:lnTo>
                      <a:pt x="1963" y="362"/>
                    </a:lnTo>
                    <a:lnTo>
                      <a:pt x="1952" y="327"/>
                    </a:lnTo>
                    <a:lnTo>
                      <a:pt x="1935" y="294"/>
                    </a:lnTo>
                    <a:lnTo>
                      <a:pt x="1915" y="263"/>
                    </a:lnTo>
                    <a:lnTo>
                      <a:pt x="1891" y="234"/>
                    </a:lnTo>
                    <a:lnTo>
                      <a:pt x="1863" y="210"/>
                    </a:lnTo>
                    <a:lnTo>
                      <a:pt x="1833" y="189"/>
                    </a:lnTo>
                    <a:lnTo>
                      <a:pt x="1799" y="172"/>
                    </a:lnTo>
                    <a:lnTo>
                      <a:pt x="1763" y="160"/>
                    </a:lnTo>
                    <a:lnTo>
                      <a:pt x="1725" y="151"/>
                    </a:lnTo>
                    <a:lnTo>
                      <a:pt x="1685" y="148"/>
                    </a:lnTo>
                    <a:lnTo>
                      <a:pt x="1390" y="148"/>
                    </a:lnTo>
                    <a:lnTo>
                      <a:pt x="1116" y="422"/>
                    </a:lnTo>
                    <a:lnTo>
                      <a:pt x="1100" y="435"/>
                    </a:lnTo>
                    <a:lnTo>
                      <a:pt x="1082" y="442"/>
                    </a:lnTo>
                    <a:lnTo>
                      <a:pt x="1064" y="446"/>
                    </a:lnTo>
                    <a:lnTo>
                      <a:pt x="1045" y="442"/>
                    </a:lnTo>
                    <a:lnTo>
                      <a:pt x="1029" y="435"/>
                    </a:lnTo>
                    <a:lnTo>
                      <a:pt x="1013" y="422"/>
                    </a:lnTo>
                    <a:lnTo>
                      <a:pt x="739" y="148"/>
                    </a:lnTo>
                    <a:lnTo>
                      <a:pt x="444" y="148"/>
                    </a:lnTo>
                    <a:close/>
                    <a:moveTo>
                      <a:pt x="436" y="0"/>
                    </a:moveTo>
                    <a:lnTo>
                      <a:pt x="768" y="0"/>
                    </a:lnTo>
                    <a:lnTo>
                      <a:pt x="784" y="2"/>
                    </a:lnTo>
                    <a:lnTo>
                      <a:pt x="797" y="7"/>
                    </a:lnTo>
                    <a:lnTo>
                      <a:pt x="808" y="13"/>
                    </a:lnTo>
                    <a:lnTo>
                      <a:pt x="820" y="22"/>
                    </a:lnTo>
                    <a:lnTo>
                      <a:pt x="1064" y="267"/>
                    </a:lnTo>
                    <a:lnTo>
                      <a:pt x="1309" y="22"/>
                    </a:lnTo>
                    <a:lnTo>
                      <a:pt x="1319" y="13"/>
                    </a:lnTo>
                    <a:lnTo>
                      <a:pt x="1332" y="7"/>
                    </a:lnTo>
                    <a:lnTo>
                      <a:pt x="1344" y="2"/>
                    </a:lnTo>
                    <a:lnTo>
                      <a:pt x="1360" y="0"/>
                    </a:lnTo>
                    <a:lnTo>
                      <a:pt x="1693" y="0"/>
                    </a:lnTo>
                    <a:lnTo>
                      <a:pt x="1742" y="3"/>
                    </a:lnTo>
                    <a:lnTo>
                      <a:pt x="1791" y="12"/>
                    </a:lnTo>
                    <a:lnTo>
                      <a:pt x="1838" y="26"/>
                    </a:lnTo>
                    <a:lnTo>
                      <a:pt x="1882" y="45"/>
                    </a:lnTo>
                    <a:lnTo>
                      <a:pt x="1924" y="68"/>
                    </a:lnTo>
                    <a:lnTo>
                      <a:pt x="1963" y="95"/>
                    </a:lnTo>
                    <a:lnTo>
                      <a:pt x="1999" y="128"/>
                    </a:lnTo>
                    <a:lnTo>
                      <a:pt x="2032" y="163"/>
                    </a:lnTo>
                    <a:lnTo>
                      <a:pt x="2059" y="202"/>
                    </a:lnTo>
                    <a:lnTo>
                      <a:pt x="2083" y="244"/>
                    </a:lnTo>
                    <a:lnTo>
                      <a:pt x="2102" y="289"/>
                    </a:lnTo>
                    <a:lnTo>
                      <a:pt x="2117" y="337"/>
                    </a:lnTo>
                    <a:lnTo>
                      <a:pt x="2125" y="386"/>
                    </a:lnTo>
                    <a:lnTo>
                      <a:pt x="2129" y="438"/>
                    </a:lnTo>
                    <a:lnTo>
                      <a:pt x="2129" y="1312"/>
                    </a:lnTo>
                    <a:lnTo>
                      <a:pt x="2122" y="1333"/>
                    </a:lnTo>
                    <a:lnTo>
                      <a:pt x="2113" y="1351"/>
                    </a:lnTo>
                    <a:lnTo>
                      <a:pt x="2099" y="1366"/>
                    </a:lnTo>
                    <a:lnTo>
                      <a:pt x="2083" y="1377"/>
                    </a:lnTo>
                    <a:lnTo>
                      <a:pt x="2065" y="1384"/>
                    </a:lnTo>
                    <a:lnTo>
                      <a:pt x="2048" y="1386"/>
                    </a:lnTo>
                    <a:lnTo>
                      <a:pt x="74" y="1386"/>
                    </a:lnTo>
                    <a:lnTo>
                      <a:pt x="53" y="1384"/>
                    </a:lnTo>
                    <a:lnTo>
                      <a:pt x="35" y="1377"/>
                    </a:lnTo>
                    <a:lnTo>
                      <a:pt x="20" y="1366"/>
                    </a:lnTo>
                    <a:lnTo>
                      <a:pt x="9" y="1351"/>
                    </a:lnTo>
                    <a:lnTo>
                      <a:pt x="2" y="1333"/>
                    </a:lnTo>
                    <a:lnTo>
                      <a:pt x="0" y="1312"/>
                    </a:lnTo>
                    <a:lnTo>
                      <a:pt x="0" y="438"/>
                    </a:lnTo>
                    <a:lnTo>
                      <a:pt x="3" y="388"/>
                    </a:lnTo>
                    <a:lnTo>
                      <a:pt x="12" y="339"/>
                    </a:lnTo>
                    <a:lnTo>
                      <a:pt x="25" y="291"/>
                    </a:lnTo>
                    <a:lnTo>
                      <a:pt x="44" y="247"/>
                    </a:lnTo>
                    <a:lnTo>
                      <a:pt x="67" y="205"/>
                    </a:lnTo>
                    <a:lnTo>
                      <a:pt x="95" y="166"/>
                    </a:lnTo>
                    <a:lnTo>
                      <a:pt x="126" y="130"/>
                    </a:lnTo>
                    <a:lnTo>
                      <a:pt x="162" y="98"/>
                    </a:lnTo>
                    <a:lnTo>
                      <a:pt x="201" y="70"/>
                    </a:lnTo>
                    <a:lnTo>
                      <a:pt x="243" y="46"/>
                    </a:lnTo>
                    <a:lnTo>
                      <a:pt x="287" y="27"/>
                    </a:lnTo>
                    <a:lnTo>
                      <a:pt x="335" y="13"/>
                    </a:lnTo>
                    <a:lnTo>
                      <a:pt x="384" y="3"/>
                    </a:lnTo>
                    <a:lnTo>
                      <a:pt x="4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形状">
                <a:extLst>
                  <a:ext uri="{FF2B5EF4-FFF2-40B4-BE49-F238E27FC236}">
                    <a16:creationId xmlns:a16="http://schemas.microsoft.com/office/drawing/2014/main" id="{299697F8-0059-4614-BD14-C8C4CD5147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1750" y="2754313"/>
                <a:ext cx="26988" cy="2698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形状">
                <a:extLst>
                  <a:ext uri="{FF2B5EF4-FFF2-40B4-BE49-F238E27FC236}">
                    <a16:creationId xmlns:a16="http://schemas.microsoft.com/office/drawing/2014/main" id="{AC1EA207-3C34-466D-B5A8-B55C5F3563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6838" y="2754313"/>
                <a:ext cx="26988" cy="2698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形状">
                <a:extLst>
                  <a:ext uri="{FF2B5EF4-FFF2-40B4-BE49-F238E27FC236}">
                    <a16:creationId xmlns:a16="http://schemas.microsoft.com/office/drawing/2014/main" id="{56377977-798C-4F14-AC13-B433419D6E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1925" y="2754313"/>
                <a:ext cx="26988" cy="2698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2AD9FF3-0C21-48F2-8B44-7C4C6D76A4D1}"/>
              </a:ext>
            </a:extLst>
          </p:cNvPr>
          <p:cNvGrpSpPr/>
          <p:nvPr/>
        </p:nvGrpSpPr>
        <p:grpSpPr>
          <a:xfrm>
            <a:off x="8738785" y="2122322"/>
            <a:ext cx="1690541" cy="2187885"/>
            <a:chOff x="8738785" y="2122322"/>
            <a:chExt cx="1690541" cy="2187885"/>
          </a:xfrm>
        </p:grpSpPr>
        <p:sp>
          <p:nvSpPr>
            <p:cNvPr id="36" name="圆形">
              <a:extLst>
                <a:ext uri="{FF2B5EF4-FFF2-40B4-BE49-F238E27FC236}">
                  <a16:creationId xmlns:a16="http://schemas.microsoft.com/office/drawing/2014/main" id="{350AEF38-D71D-4172-B10F-776C099DB9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8785" y="2122322"/>
              <a:ext cx="1690541" cy="1692676"/>
            </a:xfrm>
            <a:custGeom>
              <a:avLst/>
              <a:gdLst>
                <a:gd name="T0" fmla="*/ 408 w 817"/>
                <a:gd name="T1" fmla="*/ 0 h 817"/>
                <a:gd name="T2" fmla="*/ 817 w 817"/>
                <a:gd name="T3" fmla="*/ 409 h 817"/>
                <a:gd name="T4" fmla="*/ 408 w 817"/>
                <a:gd name="T5" fmla="*/ 817 h 817"/>
                <a:gd name="T6" fmla="*/ 0 w 817"/>
                <a:gd name="T7" fmla="*/ 409 h 817"/>
                <a:gd name="T8" fmla="*/ 408 w 817"/>
                <a:gd name="T9" fmla="*/ 0 h 817"/>
                <a:gd name="T10" fmla="*/ 408 w 817"/>
                <a:gd name="T11" fmla="*/ 12 h 817"/>
                <a:gd name="T12" fmla="*/ 11 w 817"/>
                <a:gd name="T13" fmla="*/ 409 h 817"/>
                <a:gd name="T14" fmla="*/ 408 w 817"/>
                <a:gd name="T15" fmla="*/ 806 h 817"/>
                <a:gd name="T16" fmla="*/ 805 w 817"/>
                <a:gd name="T17" fmla="*/ 409 h 817"/>
                <a:gd name="T18" fmla="*/ 408 w 817"/>
                <a:gd name="T19" fmla="*/ 12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7" h="817">
                  <a:moveTo>
                    <a:pt x="408" y="0"/>
                  </a:moveTo>
                  <a:cubicBezTo>
                    <a:pt x="634" y="0"/>
                    <a:pt x="817" y="183"/>
                    <a:pt x="817" y="409"/>
                  </a:cubicBezTo>
                  <a:cubicBezTo>
                    <a:pt x="817" y="634"/>
                    <a:pt x="634" y="817"/>
                    <a:pt x="408" y="817"/>
                  </a:cubicBezTo>
                  <a:cubicBezTo>
                    <a:pt x="183" y="817"/>
                    <a:pt x="0" y="634"/>
                    <a:pt x="0" y="409"/>
                  </a:cubicBezTo>
                  <a:cubicBezTo>
                    <a:pt x="0" y="183"/>
                    <a:pt x="183" y="0"/>
                    <a:pt x="408" y="0"/>
                  </a:cubicBezTo>
                  <a:close/>
                  <a:moveTo>
                    <a:pt x="408" y="12"/>
                  </a:moveTo>
                  <a:cubicBezTo>
                    <a:pt x="189" y="12"/>
                    <a:pt x="11" y="189"/>
                    <a:pt x="11" y="409"/>
                  </a:cubicBezTo>
                  <a:cubicBezTo>
                    <a:pt x="11" y="628"/>
                    <a:pt x="189" y="806"/>
                    <a:pt x="408" y="806"/>
                  </a:cubicBezTo>
                  <a:cubicBezTo>
                    <a:pt x="628" y="806"/>
                    <a:pt x="805" y="628"/>
                    <a:pt x="805" y="409"/>
                  </a:cubicBezTo>
                  <a:cubicBezTo>
                    <a:pt x="805" y="189"/>
                    <a:pt x="628" y="12"/>
                    <a:pt x="40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形状">
              <a:extLst>
                <a:ext uri="{FF2B5EF4-FFF2-40B4-BE49-F238E27FC236}">
                  <a16:creationId xmlns:a16="http://schemas.microsoft.com/office/drawing/2014/main" id="{906F3536-A7AA-4DFD-8442-42D050124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9592" y="2368860"/>
              <a:ext cx="1290319" cy="1199601"/>
            </a:xfrm>
            <a:custGeom>
              <a:avLst/>
              <a:gdLst>
                <a:gd name="T0" fmla="*/ 0 w 624"/>
                <a:gd name="T1" fmla="*/ 290 h 579"/>
                <a:gd name="T2" fmla="*/ 289 w 624"/>
                <a:gd name="T3" fmla="*/ 0 h 579"/>
                <a:gd name="T4" fmla="*/ 570 w 624"/>
                <a:gd name="T5" fmla="*/ 220 h 579"/>
                <a:gd name="T6" fmla="*/ 624 w 624"/>
                <a:gd name="T7" fmla="*/ 290 h 579"/>
                <a:gd name="T8" fmla="*/ 570 w 624"/>
                <a:gd name="T9" fmla="*/ 359 h 579"/>
                <a:gd name="T10" fmla="*/ 289 w 624"/>
                <a:gd name="T11" fmla="*/ 579 h 579"/>
                <a:gd name="T12" fmla="*/ 0 w 624"/>
                <a:gd name="T13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579">
                  <a:moveTo>
                    <a:pt x="0" y="290"/>
                  </a:moveTo>
                  <a:cubicBezTo>
                    <a:pt x="0" y="130"/>
                    <a:pt x="129" y="0"/>
                    <a:pt x="289" y="0"/>
                  </a:cubicBezTo>
                  <a:cubicBezTo>
                    <a:pt x="425" y="0"/>
                    <a:pt x="539" y="94"/>
                    <a:pt x="570" y="220"/>
                  </a:cubicBezTo>
                  <a:cubicBezTo>
                    <a:pt x="624" y="290"/>
                    <a:pt x="624" y="290"/>
                    <a:pt x="624" y="29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39" y="485"/>
                    <a:pt x="425" y="579"/>
                    <a:pt x="289" y="579"/>
                  </a:cubicBezTo>
                  <a:cubicBezTo>
                    <a:pt x="129" y="579"/>
                    <a:pt x="0" y="449"/>
                    <a:pt x="0" y="2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直线">
              <a:extLst>
                <a:ext uri="{FF2B5EF4-FFF2-40B4-BE49-F238E27FC236}">
                  <a16:creationId xmlns:a16="http://schemas.microsoft.com/office/drawing/2014/main" id="{3C7AA664-351B-4C0D-9563-84684FA27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442" y="3794720"/>
              <a:ext cx="51229" cy="515487"/>
            </a:xfrm>
            <a:custGeom>
              <a:avLst/>
              <a:gdLst>
                <a:gd name="T0" fmla="*/ 12 w 25"/>
                <a:gd name="T1" fmla="*/ 0 h 249"/>
                <a:gd name="T2" fmla="*/ 25 w 25"/>
                <a:gd name="T3" fmla="*/ 13 h 249"/>
                <a:gd name="T4" fmla="*/ 16 w 25"/>
                <a:gd name="T5" fmla="*/ 25 h 249"/>
                <a:gd name="T6" fmla="*/ 16 w 25"/>
                <a:gd name="T7" fmla="*/ 224 h 249"/>
                <a:gd name="T8" fmla="*/ 25 w 25"/>
                <a:gd name="T9" fmla="*/ 236 h 249"/>
                <a:gd name="T10" fmla="*/ 12 w 25"/>
                <a:gd name="T11" fmla="*/ 249 h 249"/>
                <a:gd name="T12" fmla="*/ 0 w 25"/>
                <a:gd name="T13" fmla="*/ 236 h 249"/>
                <a:gd name="T14" fmla="*/ 9 w 25"/>
                <a:gd name="T15" fmla="*/ 224 h 249"/>
                <a:gd name="T16" fmla="*/ 9 w 25"/>
                <a:gd name="T17" fmla="*/ 25 h 249"/>
                <a:gd name="T18" fmla="*/ 0 w 25"/>
                <a:gd name="T19" fmla="*/ 13 h 249"/>
                <a:gd name="T20" fmla="*/ 12 w 25"/>
                <a:gd name="T2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49">
                  <a:moveTo>
                    <a:pt x="12" y="0"/>
                  </a:moveTo>
                  <a:cubicBezTo>
                    <a:pt x="19" y="0"/>
                    <a:pt x="25" y="7"/>
                    <a:pt x="25" y="13"/>
                  </a:cubicBezTo>
                  <a:cubicBezTo>
                    <a:pt x="25" y="19"/>
                    <a:pt x="21" y="24"/>
                    <a:pt x="16" y="25"/>
                  </a:cubicBezTo>
                  <a:cubicBezTo>
                    <a:pt x="16" y="224"/>
                    <a:pt x="16" y="224"/>
                    <a:pt x="16" y="224"/>
                  </a:cubicBezTo>
                  <a:cubicBezTo>
                    <a:pt x="21" y="225"/>
                    <a:pt x="25" y="230"/>
                    <a:pt x="25" y="236"/>
                  </a:cubicBezTo>
                  <a:cubicBezTo>
                    <a:pt x="25" y="242"/>
                    <a:pt x="19" y="249"/>
                    <a:pt x="12" y="249"/>
                  </a:cubicBezTo>
                  <a:cubicBezTo>
                    <a:pt x="5" y="249"/>
                    <a:pt x="0" y="242"/>
                    <a:pt x="0" y="236"/>
                  </a:cubicBezTo>
                  <a:cubicBezTo>
                    <a:pt x="0" y="230"/>
                    <a:pt x="3" y="225"/>
                    <a:pt x="9" y="2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3" y="24"/>
                    <a:pt x="0" y="19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9" name="组合">
              <a:extLst>
                <a:ext uri="{FF2B5EF4-FFF2-40B4-BE49-F238E27FC236}">
                  <a16:creationId xmlns:a16="http://schemas.microsoft.com/office/drawing/2014/main" id="{D23C447C-B71A-45CB-95E0-E10C78D114AF}"/>
                </a:ext>
              </a:extLst>
            </p:cNvPr>
            <p:cNvGrpSpPr/>
            <p:nvPr/>
          </p:nvGrpSpPr>
          <p:grpSpPr>
            <a:xfrm>
              <a:off x="9428236" y="2755833"/>
              <a:ext cx="413030" cy="413030"/>
              <a:chOff x="10948988" y="2659063"/>
              <a:chExt cx="614362" cy="614362"/>
            </a:xfrm>
            <a:solidFill>
              <a:sysClr val="window" lastClr="FFFFFF"/>
            </a:solidFill>
          </p:grpSpPr>
          <p:sp>
            <p:nvSpPr>
              <p:cNvPr id="40" name="形状">
                <a:extLst>
                  <a:ext uri="{FF2B5EF4-FFF2-40B4-BE49-F238E27FC236}">
                    <a16:creationId xmlns:a16="http://schemas.microsoft.com/office/drawing/2014/main" id="{72C265A9-5787-42B7-8F08-4D3ADB271E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48988" y="2659063"/>
                <a:ext cx="614362" cy="614362"/>
              </a:xfrm>
              <a:custGeom>
                <a:avLst/>
                <a:gdLst>
                  <a:gd name="T0" fmla="*/ 1246 w 3483"/>
                  <a:gd name="T1" fmla="*/ 2263 h 3483"/>
                  <a:gd name="T2" fmla="*/ 1059 w 3483"/>
                  <a:gd name="T3" fmla="*/ 2432 h 3483"/>
                  <a:gd name="T4" fmla="*/ 986 w 3483"/>
                  <a:gd name="T5" fmla="*/ 2683 h 3483"/>
                  <a:gd name="T6" fmla="*/ 1307 w 3483"/>
                  <a:gd name="T7" fmla="*/ 3026 h 3483"/>
                  <a:gd name="T8" fmla="*/ 1668 w 3483"/>
                  <a:gd name="T9" fmla="*/ 2861 h 3483"/>
                  <a:gd name="T10" fmla="*/ 2092 w 3483"/>
                  <a:gd name="T11" fmla="*/ 3052 h 3483"/>
                  <a:gd name="T12" fmla="*/ 2491 w 3483"/>
                  <a:gd name="T13" fmla="*/ 2872 h 3483"/>
                  <a:gd name="T14" fmla="*/ 2443 w 3483"/>
                  <a:gd name="T15" fmla="*/ 2476 h 3483"/>
                  <a:gd name="T16" fmla="*/ 2275 w 3483"/>
                  <a:gd name="T17" fmla="*/ 2288 h 3483"/>
                  <a:gd name="T18" fmla="*/ 2023 w 3483"/>
                  <a:gd name="T19" fmla="*/ 2215 h 3483"/>
                  <a:gd name="T20" fmla="*/ 1394 w 3483"/>
                  <a:gd name="T21" fmla="*/ 430 h 3483"/>
                  <a:gd name="T22" fmla="*/ 988 w 3483"/>
                  <a:gd name="T23" fmla="*/ 614 h 3483"/>
                  <a:gd name="T24" fmla="*/ 666 w 3483"/>
                  <a:gd name="T25" fmla="*/ 915 h 3483"/>
                  <a:gd name="T26" fmla="*/ 457 w 3483"/>
                  <a:gd name="T27" fmla="*/ 1307 h 3483"/>
                  <a:gd name="T28" fmla="*/ 622 w 3483"/>
                  <a:gd name="T29" fmla="*/ 1667 h 3483"/>
                  <a:gd name="T30" fmla="*/ 432 w 3483"/>
                  <a:gd name="T31" fmla="*/ 2093 h 3483"/>
                  <a:gd name="T32" fmla="*/ 614 w 3483"/>
                  <a:gd name="T33" fmla="*/ 2495 h 3483"/>
                  <a:gd name="T34" fmla="*/ 844 w 3483"/>
                  <a:gd name="T35" fmla="*/ 2682 h 3483"/>
                  <a:gd name="T36" fmla="*/ 915 w 3483"/>
                  <a:gd name="T37" fmla="*/ 2386 h 3483"/>
                  <a:gd name="T38" fmla="*/ 1112 w 3483"/>
                  <a:gd name="T39" fmla="*/ 2166 h 3483"/>
                  <a:gd name="T40" fmla="*/ 1396 w 3483"/>
                  <a:gd name="T41" fmla="*/ 2062 h 3483"/>
                  <a:gd name="T42" fmla="*/ 2214 w 3483"/>
                  <a:gd name="T43" fmla="*/ 2087 h 3483"/>
                  <a:gd name="T44" fmla="*/ 2470 w 3483"/>
                  <a:gd name="T45" fmla="*/ 2240 h 3483"/>
                  <a:gd name="T46" fmla="*/ 2625 w 3483"/>
                  <a:gd name="T47" fmla="*/ 2495 h 3483"/>
                  <a:gd name="T48" fmla="*/ 2715 w 3483"/>
                  <a:gd name="T49" fmla="*/ 2685 h 3483"/>
                  <a:gd name="T50" fmla="*/ 2962 w 3483"/>
                  <a:gd name="T51" fmla="*/ 2334 h 3483"/>
                  <a:gd name="T52" fmla="*/ 3086 w 3483"/>
                  <a:gd name="T53" fmla="*/ 1912 h 3483"/>
                  <a:gd name="T54" fmla="*/ 3087 w 3483"/>
                  <a:gd name="T55" fmla="*/ 1574 h 3483"/>
                  <a:gd name="T56" fmla="*/ 2958 w 3483"/>
                  <a:gd name="T57" fmla="*/ 1143 h 3483"/>
                  <a:gd name="T58" fmla="*/ 2703 w 3483"/>
                  <a:gd name="T59" fmla="*/ 785 h 3483"/>
                  <a:gd name="T60" fmla="*/ 2346 w 3483"/>
                  <a:gd name="T61" fmla="*/ 527 h 3483"/>
                  <a:gd name="T62" fmla="*/ 1916 w 3483"/>
                  <a:gd name="T63" fmla="*/ 396 h 3483"/>
                  <a:gd name="T64" fmla="*/ 1667 w 3483"/>
                  <a:gd name="T65" fmla="*/ 0 h 3483"/>
                  <a:gd name="T66" fmla="*/ 2115 w 3483"/>
                  <a:gd name="T67" fmla="*/ 278 h 3483"/>
                  <a:gd name="T68" fmla="*/ 2553 w 3483"/>
                  <a:gd name="T69" fmla="*/ 469 h 3483"/>
                  <a:gd name="T70" fmla="*/ 2907 w 3483"/>
                  <a:gd name="T71" fmla="*/ 782 h 3483"/>
                  <a:gd name="T72" fmla="*/ 3148 w 3483"/>
                  <a:gd name="T73" fmla="*/ 1191 h 3483"/>
                  <a:gd name="T74" fmla="*/ 3251 w 3483"/>
                  <a:gd name="T75" fmla="*/ 1668 h 3483"/>
                  <a:gd name="T76" fmla="*/ 3227 w 3483"/>
                  <a:gd name="T77" fmla="*/ 2019 h 3483"/>
                  <a:gd name="T78" fmla="*/ 3064 w 3483"/>
                  <a:gd name="T79" fmla="*/ 2470 h 3483"/>
                  <a:gd name="T80" fmla="*/ 2774 w 3483"/>
                  <a:gd name="T81" fmla="*/ 2841 h 3483"/>
                  <a:gd name="T82" fmla="*/ 2384 w 3483"/>
                  <a:gd name="T83" fmla="*/ 3108 h 3483"/>
                  <a:gd name="T84" fmla="*/ 1922 w 3483"/>
                  <a:gd name="T85" fmla="*/ 3242 h 3483"/>
                  <a:gd name="T86" fmla="*/ 1567 w 3483"/>
                  <a:gd name="T87" fmla="*/ 3243 h 3483"/>
                  <a:gd name="T88" fmla="*/ 1102 w 3483"/>
                  <a:gd name="T89" fmla="*/ 3110 h 3483"/>
                  <a:gd name="T90" fmla="*/ 710 w 3483"/>
                  <a:gd name="T91" fmla="*/ 2844 h 3483"/>
                  <a:gd name="T92" fmla="*/ 419 w 3483"/>
                  <a:gd name="T93" fmla="*/ 2472 h 3483"/>
                  <a:gd name="T94" fmla="*/ 255 w 3483"/>
                  <a:gd name="T95" fmla="*/ 2020 h 3483"/>
                  <a:gd name="T96" fmla="*/ 232 w 3483"/>
                  <a:gd name="T97" fmla="*/ 1668 h 3483"/>
                  <a:gd name="T98" fmla="*/ 336 w 3483"/>
                  <a:gd name="T99" fmla="*/ 1189 h 3483"/>
                  <a:gd name="T100" fmla="*/ 578 w 3483"/>
                  <a:gd name="T101" fmla="*/ 780 h 3483"/>
                  <a:gd name="T102" fmla="*/ 933 w 3483"/>
                  <a:gd name="T103" fmla="*/ 467 h 3483"/>
                  <a:gd name="T104" fmla="*/ 1373 w 3483"/>
                  <a:gd name="T105" fmla="*/ 275 h 3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483" h="3483">
                    <a:moveTo>
                      <a:pt x="1453" y="2215"/>
                    </a:moveTo>
                    <a:lnTo>
                      <a:pt x="1398" y="2219"/>
                    </a:lnTo>
                    <a:lnTo>
                      <a:pt x="1346" y="2228"/>
                    </a:lnTo>
                    <a:lnTo>
                      <a:pt x="1295" y="2243"/>
                    </a:lnTo>
                    <a:lnTo>
                      <a:pt x="1246" y="2263"/>
                    </a:lnTo>
                    <a:lnTo>
                      <a:pt x="1202" y="2288"/>
                    </a:lnTo>
                    <a:lnTo>
                      <a:pt x="1160" y="2318"/>
                    </a:lnTo>
                    <a:lnTo>
                      <a:pt x="1122" y="2352"/>
                    </a:lnTo>
                    <a:lnTo>
                      <a:pt x="1088" y="2390"/>
                    </a:lnTo>
                    <a:lnTo>
                      <a:pt x="1059" y="2432"/>
                    </a:lnTo>
                    <a:lnTo>
                      <a:pt x="1033" y="2476"/>
                    </a:lnTo>
                    <a:lnTo>
                      <a:pt x="1013" y="2525"/>
                    </a:lnTo>
                    <a:lnTo>
                      <a:pt x="998" y="2575"/>
                    </a:lnTo>
                    <a:lnTo>
                      <a:pt x="989" y="2628"/>
                    </a:lnTo>
                    <a:lnTo>
                      <a:pt x="986" y="2683"/>
                    </a:lnTo>
                    <a:lnTo>
                      <a:pt x="986" y="2868"/>
                    </a:lnTo>
                    <a:lnTo>
                      <a:pt x="1062" y="2915"/>
                    </a:lnTo>
                    <a:lnTo>
                      <a:pt x="1140" y="2957"/>
                    </a:lnTo>
                    <a:lnTo>
                      <a:pt x="1222" y="2994"/>
                    </a:lnTo>
                    <a:lnTo>
                      <a:pt x="1307" y="3026"/>
                    </a:lnTo>
                    <a:lnTo>
                      <a:pt x="1393" y="3052"/>
                    </a:lnTo>
                    <a:lnTo>
                      <a:pt x="1483" y="3072"/>
                    </a:lnTo>
                    <a:lnTo>
                      <a:pt x="1574" y="3087"/>
                    </a:lnTo>
                    <a:lnTo>
                      <a:pt x="1668" y="3096"/>
                    </a:lnTo>
                    <a:lnTo>
                      <a:pt x="1668" y="2861"/>
                    </a:lnTo>
                    <a:lnTo>
                      <a:pt x="1824" y="2861"/>
                    </a:lnTo>
                    <a:lnTo>
                      <a:pt x="1824" y="3096"/>
                    </a:lnTo>
                    <a:lnTo>
                      <a:pt x="1915" y="3087"/>
                    </a:lnTo>
                    <a:lnTo>
                      <a:pt x="2004" y="3072"/>
                    </a:lnTo>
                    <a:lnTo>
                      <a:pt x="2092" y="3052"/>
                    </a:lnTo>
                    <a:lnTo>
                      <a:pt x="2176" y="3027"/>
                    </a:lnTo>
                    <a:lnTo>
                      <a:pt x="2260" y="2995"/>
                    </a:lnTo>
                    <a:lnTo>
                      <a:pt x="2340" y="2959"/>
                    </a:lnTo>
                    <a:lnTo>
                      <a:pt x="2417" y="2918"/>
                    </a:lnTo>
                    <a:lnTo>
                      <a:pt x="2491" y="2872"/>
                    </a:lnTo>
                    <a:lnTo>
                      <a:pt x="2491" y="2683"/>
                    </a:lnTo>
                    <a:lnTo>
                      <a:pt x="2488" y="2628"/>
                    </a:lnTo>
                    <a:lnTo>
                      <a:pt x="2478" y="2575"/>
                    </a:lnTo>
                    <a:lnTo>
                      <a:pt x="2463" y="2525"/>
                    </a:lnTo>
                    <a:lnTo>
                      <a:pt x="2443" y="2476"/>
                    </a:lnTo>
                    <a:lnTo>
                      <a:pt x="2418" y="2432"/>
                    </a:lnTo>
                    <a:lnTo>
                      <a:pt x="2388" y="2390"/>
                    </a:lnTo>
                    <a:lnTo>
                      <a:pt x="2355" y="2352"/>
                    </a:lnTo>
                    <a:lnTo>
                      <a:pt x="2317" y="2318"/>
                    </a:lnTo>
                    <a:lnTo>
                      <a:pt x="2275" y="2288"/>
                    </a:lnTo>
                    <a:lnTo>
                      <a:pt x="2230" y="2263"/>
                    </a:lnTo>
                    <a:lnTo>
                      <a:pt x="2182" y="2243"/>
                    </a:lnTo>
                    <a:lnTo>
                      <a:pt x="2131" y="2228"/>
                    </a:lnTo>
                    <a:lnTo>
                      <a:pt x="2078" y="2219"/>
                    </a:lnTo>
                    <a:lnTo>
                      <a:pt x="2023" y="2215"/>
                    </a:lnTo>
                    <a:lnTo>
                      <a:pt x="1453" y="2215"/>
                    </a:lnTo>
                    <a:close/>
                    <a:moveTo>
                      <a:pt x="1668" y="386"/>
                    </a:moveTo>
                    <a:lnTo>
                      <a:pt x="1575" y="395"/>
                    </a:lnTo>
                    <a:lnTo>
                      <a:pt x="1483" y="410"/>
                    </a:lnTo>
                    <a:lnTo>
                      <a:pt x="1394" y="430"/>
                    </a:lnTo>
                    <a:lnTo>
                      <a:pt x="1308" y="456"/>
                    </a:lnTo>
                    <a:lnTo>
                      <a:pt x="1223" y="488"/>
                    </a:lnTo>
                    <a:lnTo>
                      <a:pt x="1141" y="525"/>
                    </a:lnTo>
                    <a:lnTo>
                      <a:pt x="1063" y="567"/>
                    </a:lnTo>
                    <a:lnTo>
                      <a:pt x="988" y="614"/>
                    </a:lnTo>
                    <a:lnTo>
                      <a:pt x="916" y="666"/>
                    </a:lnTo>
                    <a:lnTo>
                      <a:pt x="848" y="722"/>
                    </a:lnTo>
                    <a:lnTo>
                      <a:pt x="783" y="782"/>
                    </a:lnTo>
                    <a:lnTo>
                      <a:pt x="722" y="846"/>
                    </a:lnTo>
                    <a:lnTo>
                      <a:pt x="666" y="915"/>
                    </a:lnTo>
                    <a:lnTo>
                      <a:pt x="614" y="987"/>
                    </a:lnTo>
                    <a:lnTo>
                      <a:pt x="568" y="1063"/>
                    </a:lnTo>
                    <a:lnTo>
                      <a:pt x="526" y="1141"/>
                    </a:lnTo>
                    <a:lnTo>
                      <a:pt x="489" y="1222"/>
                    </a:lnTo>
                    <a:lnTo>
                      <a:pt x="457" y="1307"/>
                    </a:lnTo>
                    <a:lnTo>
                      <a:pt x="431" y="1393"/>
                    </a:lnTo>
                    <a:lnTo>
                      <a:pt x="410" y="1483"/>
                    </a:lnTo>
                    <a:lnTo>
                      <a:pt x="396" y="1574"/>
                    </a:lnTo>
                    <a:lnTo>
                      <a:pt x="387" y="1667"/>
                    </a:lnTo>
                    <a:lnTo>
                      <a:pt x="622" y="1667"/>
                    </a:lnTo>
                    <a:lnTo>
                      <a:pt x="622" y="1823"/>
                    </a:lnTo>
                    <a:lnTo>
                      <a:pt x="387" y="1823"/>
                    </a:lnTo>
                    <a:lnTo>
                      <a:pt x="396" y="1915"/>
                    </a:lnTo>
                    <a:lnTo>
                      <a:pt x="411" y="2004"/>
                    </a:lnTo>
                    <a:lnTo>
                      <a:pt x="432" y="2093"/>
                    </a:lnTo>
                    <a:lnTo>
                      <a:pt x="457" y="2178"/>
                    </a:lnTo>
                    <a:lnTo>
                      <a:pt x="489" y="2262"/>
                    </a:lnTo>
                    <a:lnTo>
                      <a:pt x="526" y="2343"/>
                    </a:lnTo>
                    <a:lnTo>
                      <a:pt x="568" y="2420"/>
                    </a:lnTo>
                    <a:lnTo>
                      <a:pt x="614" y="2495"/>
                    </a:lnTo>
                    <a:lnTo>
                      <a:pt x="666" y="2566"/>
                    </a:lnTo>
                    <a:lnTo>
                      <a:pt x="721" y="2634"/>
                    </a:lnTo>
                    <a:lnTo>
                      <a:pt x="781" y="2698"/>
                    </a:lnTo>
                    <a:lnTo>
                      <a:pt x="844" y="2758"/>
                    </a:lnTo>
                    <a:lnTo>
                      <a:pt x="844" y="2682"/>
                    </a:lnTo>
                    <a:lnTo>
                      <a:pt x="846" y="2619"/>
                    </a:lnTo>
                    <a:lnTo>
                      <a:pt x="855" y="2557"/>
                    </a:lnTo>
                    <a:lnTo>
                      <a:pt x="869" y="2498"/>
                    </a:lnTo>
                    <a:lnTo>
                      <a:pt x="890" y="2440"/>
                    </a:lnTo>
                    <a:lnTo>
                      <a:pt x="915" y="2386"/>
                    </a:lnTo>
                    <a:lnTo>
                      <a:pt x="946" y="2335"/>
                    </a:lnTo>
                    <a:lnTo>
                      <a:pt x="982" y="2287"/>
                    </a:lnTo>
                    <a:lnTo>
                      <a:pt x="1021" y="2243"/>
                    </a:lnTo>
                    <a:lnTo>
                      <a:pt x="1065" y="2203"/>
                    </a:lnTo>
                    <a:lnTo>
                      <a:pt x="1112" y="2166"/>
                    </a:lnTo>
                    <a:lnTo>
                      <a:pt x="1164" y="2135"/>
                    </a:lnTo>
                    <a:lnTo>
                      <a:pt x="1218" y="2109"/>
                    </a:lnTo>
                    <a:lnTo>
                      <a:pt x="1275" y="2088"/>
                    </a:lnTo>
                    <a:lnTo>
                      <a:pt x="1334" y="2072"/>
                    </a:lnTo>
                    <a:lnTo>
                      <a:pt x="1396" y="2062"/>
                    </a:lnTo>
                    <a:lnTo>
                      <a:pt x="1460" y="2059"/>
                    </a:lnTo>
                    <a:lnTo>
                      <a:pt x="2030" y="2059"/>
                    </a:lnTo>
                    <a:lnTo>
                      <a:pt x="2093" y="2062"/>
                    </a:lnTo>
                    <a:lnTo>
                      <a:pt x="2155" y="2072"/>
                    </a:lnTo>
                    <a:lnTo>
                      <a:pt x="2214" y="2087"/>
                    </a:lnTo>
                    <a:lnTo>
                      <a:pt x="2271" y="2108"/>
                    </a:lnTo>
                    <a:lnTo>
                      <a:pt x="2325" y="2133"/>
                    </a:lnTo>
                    <a:lnTo>
                      <a:pt x="2377" y="2165"/>
                    </a:lnTo>
                    <a:lnTo>
                      <a:pt x="2425" y="2200"/>
                    </a:lnTo>
                    <a:lnTo>
                      <a:pt x="2470" y="2240"/>
                    </a:lnTo>
                    <a:lnTo>
                      <a:pt x="2510" y="2284"/>
                    </a:lnTo>
                    <a:lnTo>
                      <a:pt x="2546" y="2331"/>
                    </a:lnTo>
                    <a:lnTo>
                      <a:pt x="2577" y="2383"/>
                    </a:lnTo>
                    <a:lnTo>
                      <a:pt x="2604" y="2438"/>
                    </a:lnTo>
                    <a:lnTo>
                      <a:pt x="2625" y="2495"/>
                    </a:lnTo>
                    <a:lnTo>
                      <a:pt x="2640" y="2555"/>
                    </a:lnTo>
                    <a:lnTo>
                      <a:pt x="2649" y="2618"/>
                    </a:lnTo>
                    <a:lnTo>
                      <a:pt x="2652" y="2682"/>
                    </a:lnTo>
                    <a:lnTo>
                      <a:pt x="2652" y="2744"/>
                    </a:lnTo>
                    <a:lnTo>
                      <a:pt x="2715" y="2685"/>
                    </a:lnTo>
                    <a:lnTo>
                      <a:pt x="2773" y="2622"/>
                    </a:lnTo>
                    <a:lnTo>
                      <a:pt x="2827" y="2554"/>
                    </a:lnTo>
                    <a:lnTo>
                      <a:pt x="2876" y="2483"/>
                    </a:lnTo>
                    <a:lnTo>
                      <a:pt x="2920" y="2411"/>
                    </a:lnTo>
                    <a:lnTo>
                      <a:pt x="2962" y="2334"/>
                    </a:lnTo>
                    <a:lnTo>
                      <a:pt x="2996" y="2254"/>
                    </a:lnTo>
                    <a:lnTo>
                      <a:pt x="3027" y="2172"/>
                    </a:lnTo>
                    <a:lnTo>
                      <a:pt x="3052" y="2088"/>
                    </a:lnTo>
                    <a:lnTo>
                      <a:pt x="3072" y="2001"/>
                    </a:lnTo>
                    <a:lnTo>
                      <a:pt x="3086" y="1912"/>
                    </a:lnTo>
                    <a:lnTo>
                      <a:pt x="3095" y="1823"/>
                    </a:lnTo>
                    <a:lnTo>
                      <a:pt x="2860" y="1823"/>
                    </a:lnTo>
                    <a:lnTo>
                      <a:pt x="2860" y="1667"/>
                    </a:lnTo>
                    <a:lnTo>
                      <a:pt x="3096" y="1667"/>
                    </a:lnTo>
                    <a:lnTo>
                      <a:pt x="3087" y="1574"/>
                    </a:lnTo>
                    <a:lnTo>
                      <a:pt x="3073" y="1483"/>
                    </a:lnTo>
                    <a:lnTo>
                      <a:pt x="3052" y="1394"/>
                    </a:lnTo>
                    <a:lnTo>
                      <a:pt x="3027" y="1308"/>
                    </a:lnTo>
                    <a:lnTo>
                      <a:pt x="2995" y="1224"/>
                    </a:lnTo>
                    <a:lnTo>
                      <a:pt x="2958" y="1143"/>
                    </a:lnTo>
                    <a:lnTo>
                      <a:pt x="2917" y="1064"/>
                    </a:lnTo>
                    <a:lnTo>
                      <a:pt x="2870" y="989"/>
                    </a:lnTo>
                    <a:lnTo>
                      <a:pt x="2819" y="917"/>
                    </a:lnTo>
                    <a:lnTo>
                      <a:pt x="2763" y="850"/>
                    </a:lnTo>
                    <a:lnTo>
                      <a:pt x="2703" y="785"/>
                    </a:lnTo>
                    <a:lnTo>
                      <a:pt x="2639" y="724"/>
                    </a:lnTo>
                    <a:lnTo>
                      <a:pt x="2571" y="668"/>
                    </a:lnTo>
                    <a:lnTo>
                      <a:pt x="2499" y="616"/>
                    </a:lnTo>
                    <a:lnTo>
                      <a:pt x="2424" y="569"/>
                    </a:lnTo>
                    <a:lnTo>
                      <a:pt x="2346" y="527"/>
                    </a:lnTo>
                    <a:lnTo>
                      <a:pt x="2265" y="490"/>
                    </a:lnTo>
                    <a:lnTo>
                      <a:pt x="2182" y="458"/>
                    </a:lnTo>
                    <a:lnTo>
                      <a:pt x="2095" y="432"/>
                    </a:lnTo>
                    <a:lnTo>
                      <a:pt x="2006" y="411"/>
                    </a:lnTo>
                    <a:lnTo>
                      <a:pt x="1916" y="396"/>
                    </a:lnTo>
                    <a:lnTo>
                      <a:pt x="1823" y="387"/>
                    </a:lnTo>
                    <a:lnTo>
                      <a:pt x="1823" y="622"/>
                    </a:lnTo>
                    <a:lnTo>
                      <a:pt x="1668" y="622"/>
                    </a:lnTo>
                    <a:lnTo>
                      <a:pt x="1668" y="386"/>
                    </a:lnTo>
                    <a:close/>
                    <a:moveTo>
                      <a:pt x="1667" y="0"/>
                    </a:moveTo>
                    <a:lnTo>
                      <a:pt x="1823" y="0"/>
                    </a:lnTo>
                    <a:lnTo>
                      <a:pt x="1823" y="232"/>
                    </a:lnTo>
                    <a:lnTo>
                      <a:pt x="1922" y="241"/>
                    </a:lnTo>
                    <a:lnTo>
                      <a:pt x="2019" y="256"/>
                    </a:lnTo>
                    <a:lnTo>
                      <a:pt x="2115" y="278"/>
                    </a:lnTo>
                    <a:lnTo>
                      <a:pt x="2208" y="305"/>
                    </a:lnTo>
                    <a:lnTo>
                      <a:pt x="2299" y="338"/>
                    </a:lnTo>
                    <a:lnTo>
                      <a:pt x="2386" y="376"/>
                    </a:lnTo>
                    <a:lnTo>
                      <a:pt x="2471" y="420"/>
                    </a:lnTo>
                    <a:lnTo>
                      <a:pt x="2553" y="469"/>
                    </a:lnTo>
                    <a:lnTo>
                      <a:pt x="2631" y="522"/>
                    </a:lnTo>
                    <a:lnTo>
                      <a:pt x="2706" y="582"/>
                    </a:lnTo>
                    <a:lnTo>
                      <a:pt x="2777" y="644"/>
                    </a:lnTo>
                    <a:lnTo>
                      <a:pt x="2843" y="711"/>
                    </a:lnTo>
                    <a:lnTo>
                      <a:pt x="2907" y="782"/>
                    </a:lnTo>
                    <a:lnTo>
                      <a:pt x="2965" y="857"/>
                    </a:lnTo>
                    <a:lnTo>
                      <a:pt x="3019" y="936"/>
                    </a:lnTo>
                    <a:lnTo>
                      <a:pt x="3067" y="1017"/>
                    </a:lnTo>
                    <a:lnTo>
                      <a:pt x="3110" y="1103"/>
                    </a:lnTo>
                    <a:lnTo>
                      <a:pt x="3148" y="1191"/>
                    </a:lnTo>
                    <a:lnTo>
                      <a:pt x="3181" y="1281"/>
                    </a:lnTo>
                    <a:lnTo>
                      <a:pt x="3208" y="1375"/>
                    </a:lnTo>
                    <a:lnTo>
                      <a:pt x="3229" y="1470"/>
                    </a:lnTo>
                    <a:lnTo>
                      <a:pt x="3243" y="1568"/>
                    </a:lnTo>
                    <a:lnTo>
                      <a:pt x="3251" y="1668"/>
                    </a:lnTo>
                    <a:lnTo>
                      <a:pt x="3483" y="1668"/>
                    </a:lnTo>
                    <a:lnTo>
                      <a:pt x="3483" y="1823"/>
                    </a:lnTo>
                    <a:lnTo>
                      <a:pt x="3251" y="1823"/>
                    </a:lnTo>
                    <a:lnTo>
                      <a:pt x="3242" y="1922"/>
                    </a:lnTo>
                    <a:lnTo>
                      <a:pt x="3227" y="2019"/>
                    </a:lnTo>
                    <a:lnTo>
                      <a:pt x="3205" y="2114"/>
                    </a:lnTo>
                    <a:lnTo>
                      <a:pt x="3179" y="2207"/>
                    </a:lnTo>
                    <a:lnTo>
                      <a:pt x="3146" y="2298"/>
                    </a:lnTo>
                    <a:lnTo>
                      <a:pt x="3107" y="2385"/>
                    </a:lnTo>
                    <a:lnTo>
                      <a:pt x="3064" y="2470"/>
                    </a:lnTo>
                    <a:lnTo>
                      <a:pt x="3015" y="2551"/>
                    </a:lnTo>
                    <a:lnTo>
                      <a:pt x="2962" y="2629"/>
                    </a:lnTo>
                    <a:lnTo>
                      <a:pt x="2904" y="2704"/>
                    </a:lnTo>
                    <a:lnTo>
                      <a:pt x="2841" y="2775"/>
                    </a:lnTo>
                    <a:lnTo>
                      <a:pt x="2774" y="2841"/>
                    </a:lnTo>
                    <a:lnTo>
                      <a:pt x="2703" y="2905"/>
                    </a:lnTo>
                    <a:lnTo>
                      <a:pt x="2629" y="2963"/>
                    </a:lnTo>
                    <a:lnTo>
                      <a:pt x="2551" y="3016"/>
                    </a:lnTo>
                    <a:lnTo>
                      <a:pt x="2469" y="3065"/>
                    </a:lnTo>
                    <a:lnTo>
                      <a:pt x="2384" y="3108"/>
                    </a:lnTo>
                    <a:lnTo>
                      <a:pt x="2297" y="3146"/>
                    </a:lnTo>
                    <a:lnTo>
                      <a:pt x="2207" y="3179"/>
                    </a:lnTo>
                    <a:lnTo>
                      <a:pt x="2114" y="3206"/>
                    </a:lnTo>
                    <a:lnTo>
                      <a:pt x="2019" y="3228"/>
                    </a:lnTo>
                    <a:lnTo>
                      <a:pt x="1922" y="3242"/>
                    </a:lnTo>
                    <a:lnTo>
                      <a:pt x="1823" y="3251"/>
                    </a:lnTo>
                    <a:lnTo>
                      <a:pt x="1823" y="3483"/>
                    </a:lnTo>
                    <a:lnTo>
                      <a:pt x="1667" y="3483"/>
                    </a:lnTo>
                    <a:lnTo>
                      <a:pt x="1667" y="3252"/>
                    </a:lnTo>
                    <a:lnTo>
                      <a:pt x="1567" y="3243"/>
                    </a:lnTo>
                    <a:lnTo>
                      <a:pt x="1470" y="3229"/>
                    </a:lnTo>
                    <a:lnTo>
                      <a:pt x="1374" y="3209"/>
                    </a:lnTo>
                    <a:lnTo>
                      <a:pt x="1281" y="3181"/>
                    </a:lnTo>
                    <a:lnTo>
                      <a:pt x="1191" y="3148"/>
                    </a:lnTo>
                    <a:lnTo>
                      <a:pt x="1102" y="3110"/>
                    </a:lnTo>
                    <a:lnTo>
                      <a:pt x="1017" y="3067"/>
                    </a:lnTo>
                    <a:lnTo>
                      <a:pt x="935" y="3019"/>
                    </a:lnTo>
                    <a:lnTo>
                      <a:pt x="857" y="2965"/>
                    </a:lnTo>
                    <a:lnTo>
                      <a:pt x="782" y="2907"/>
                    </a:lnTo>
                    <a:lnTo>
                      <a:pt x="710" y="2844"/>
                    </a:lnTo>
                    <a:lnTo>
                      <a:pt x="643" y="2777"/>
                    </a:lnTo>
                    <a:lnTo>
                      <a:pt x="581" y="2706"/>
                    </a:lnTo>
                    <a:lnTo>
                      <a:pt x="521" y="2632"/>
                    </a:lnTo>
                    <a:lnTo>
                      <a:pt x="468" y="2553"/>
                    </a:lnTo>
                    <a:lnTo>
                      <a:pt x="419" y="2472"/>
                    </a:lnTo>
                    <a:lnTo>
                      <a:pt x="376" y="2387"/>
                    </a:lnTo>
                    <a:lnTo>
                      <a:pt x="337" y="2299"/>
                    </a:lnTo>
                    <a:lnTo>
                      <a:pt x="304" y="2209"/>
                    </a:lnTo>
                    <a:lnTo>
                      <a:pt x="277" y="2115"/>
                    </a:lnTo>
                    <a:lnTo>
                      <a:pt x="255" y="2020"/>
                    </a:lnTo>
                    <a:lnTo>
                      <a:pt x="241" y="1923"/>
                    </a:lnTo>
                    <a:lnTo>
                      <a:pt x="232" y="1823"/>
                    </a:lnTo>
                    <a:lnTo>
                      <a:pt x="0" y="1823"/>
                    </a:lnTo>
                    <a:lnTo>
                      <a:pt x="0" y="1668"/>
                    </a:lnTo>
                    <a:lnTo>
                      <a:pt x="232" y="1668"/>
                    </a:lnTo>
                    <a:lnTo>
                      <a:pt x="240" y="1567"/>
                    </a:lnTo>
                    <a:lnTo>
                      <a:pt x="254" y="1470"/>
                    </a:lnTo>
                    <a:lnTo>
                      <a:pt x="275" y="1374"/>
                    </a:lnTo>
                    <a:lnTo>
                      <a:pt x="303" y="1280"/>
                    </a:lnTo>
                    <a:lnTo>
                      <a:pt x="336" y="1189"/>
                    </a:lnTo>
                    <a:lnTo>
                      <a:pt x="374" y="1101"/>
                    </a:lnTo>
                    <a:lnTo>
                      <a:pt x="417" y="1015"/>
                    </a:lnTo>
                    <a:lnTo>
                      <a:pt x="467" y="934"/>
                    </a:lnTo>
                    <a:lnTo>
                      <a:pt x="519" y="855"/>
                    </a:lnTo>
                    <a:lnTo>
                      <a:pt x="578" y="780"/>
                    </a:lnTo>
                    <a:lnTo>
                      <a:pt x="641" y="708"/>
                    </a:lnTo>
                    <a:lnTo>
                      <a:pt x="708" y="642"/>
                    </a:lnTo>
                    <a:lnTo>
                      <a:pt x="780" y="578"/>
                    </a:lnTo>
                    <a:lnTo>
                      <a:pt x="855" y="519"/>
                    </a:lnTo>
                    <a:lnTo>
                      <a:pt x="933" y="467"/>
                    </a:lnTo>
                    <a:lnTo>
                      <a:pt x="1015" y="417"/>
                    </a:lnTo>
                    <a:lnTo>
                      <a:pt x="1101" y="374"/>
                    </a:lnTo>
                    <a:lnTo>
                      <a:pt x="1189" y="336"/>
                    </a:lnTo>
                    <a:lnTo>
                      <a:pt x="1280" y="303"/>
                    </a:lnTo>
                    <a:lnTo>
                      <a:pt x="1373" y="275"/>
                    </a:lnTo>
                    <a:lnTo>
                      <a:pt x="1469" y="254"/>
                    </a:lnTo>
                    <a:lnTo>
                      <a:pt x="1567" y="240"/>
                    </a:lnTo>
                    <a:lnTo>
                      <a:pt x="1667" y="232"/>
                    </a:lnTo>
                    <a:lnTo>
                      <a:pt x="16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形状">
                <a:extLst>
                  <a:ext uri="{FF2B5EF4-FFF2-40B4-BE49-F238E27FC236}">
                    <a16:creationId xmlns:a16="http://schemas.microsoft.com/office/drawing/2014/main" id="{D715F501-35D3-46E6-977B-8AE47AF022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169650" y="2805113"/>
                <a:ext cx="173037" cy="173037"/>
              </a:xfrm>
              <a:custGeom>
                <a:avLst/>
                <a:gdLst>
                  <a:gd name="T0" fmla="*/ 443 w 977"/>
                  <a:gd name="T1" fmla="*/ 151 h 977"/>
                  <a:gd name="T2" fmla="*/ 359 w 977"/>
                  <a:gd name="T3" fmla="*/ 173 h 977"/>
                  <a:gd name="T4" fmla="*/ 285 w 977"/>
                  <a:gd name="T5" fmla="*/ 216 h 977"/>
                  <a:gd name="T6" fmla="*/ 225 w 977"/>
                  <a:gd name="T7" fmla="*/ 276 h 977"/>
                  <a:gd name="T8" fmla="*/ 181 w 977"/>
                  <a:gd name="T9" fmla="*/ 350 h 977"/>
                  <a:gd name="T10" fmla="*/ 158 w 977"/>
                  <a:gd name="T11" fmla="*/ 434 h 977"/>
                  <a:gd name="T12" fmla="*/ 158 w 977"/>
                  <a:gd name="T13" fmla="*/ 526 h 977"/>
                  <a:gd name="T14" fmla="*/ 181 w 977"/>
                  <a:gd name="T15" fmla="*/ 611 h 977"/>
                  <a:gd name="T16" fmla="*/ 225 w 977"/>
                  <a:gd name="T17" fmla="*/ 685 h 977"/>
                  <a:gd name="T18" fmla="*/ 284 w 977"/>
                  <a:gd name="T19" fmla="*/ 745 h 977"/>
                  <a:gd name="T20" fmla="*/ 358 w 977"/>
                  <a:gd name="T21" fmla="*/ 788 h 977"/>
                  <a:gd name="T22" fmla="*/ 443 w 977"/>
                  <a:gd name="T23" fmla="*/ 811 h 977"/>
                  <a:gd name="T24" fmla="*/ 534 w 977"/>
                  <a:gd name="T25" fmla="*/ 811 h 977"/>
                  <a:gd name="T26" fmla="*/ 619 w 977"/>
                  <a:gd name="T27" fmla="*/ 788 h 977"/>
                  <a:gd name="T28" fmla="*/ 693 w 977"/>
                  <a:gd name="T29" fmla="*/ 745 h 977"/>
                  <a:gd name="T30" fmla="*/ 752 w 977"/>
                  <a:gd name="T31" fmla="*/ 685 h 977"/>
                  <a:gd name="T32" fmla="*/ 796 w 977"/>
                  <a:gd name="T33" fmla="*/ 611 h 977"/>
                  <a:gd name="T34" fmla="*/ 819 w 977"/>
                  <a:gd name="T35" fmla="*/ 526 h 977"/>
                  <a:gd name="T36" fmla="*/ 819 w 977"/>
                  <a:gd name="T37" fmla="*/ 436 h 977"/>
                  <a:gd name="T38" fmla="*/ 796 w 977"/>
                  <a:gd name="T39" fmla="*/ 350 h 977"/>
                  <a:gd name="T40" fmla="*/ 752 w 977"/>
                  <a:gd name="T41" fmla="*/ 276 h 977"/>
                  <a:gd name="T42" fmla="*/ 692 w 977"/>
                  <a:gd name="T43" fmla="*/ 216 h 977"/>
                  <a:gd name="T44" fmla="*/ 618 w 977"/>
                  <a:gd name="T45" fmla="*/ 173 h 977"/>
                  <a:gd name="T46" fmla="*/ 534 w 977"/>
                  <a:gd name="T47" fmla="*/ 151 h 977"/>
                  <a:gd name="T48" fmla="*/ 489 w 977"/>
                  <a:gd name="T49" fmla="*/ 0 h 977"/>
                  <a:gd name="T50" fmla="*/ 599 w 977"/>
                  <a:gd name="T51" fmla="*/ 12 h 977"/>
                  <a:gd name="T52" fmla="*/ 702 w 977"/>
                  <a:gd name="T53" fmla="*/ 49 h 977"/>
                  <a:gd name="T54" fmla="*/ 792 w 977"/>
                  <a:gd name="T55" fmla="*/ 107 h 977"/>
                  <a:gd name="T56" fmla="*/ 868 w 977"/>
                  <a:gd name="T57" fmla="*/ 183 h 977"/>
                  <a:gd name="T58" fmla="*/ 928 w 977"/>
                  <a:gd name="T59" fmla="*/ 274 h 977"/>
                  <a:gd name="T60" fmla="*/ 965 w 977"/>
                  <a:gd name="T61" fmla="*/ 377 h 977"/>
                  <a:gd name="T62" fmla="*/ 977 w 977"/>
                  <a:gd name="T63" fmla="*/ 488 h 977"/>
                  <a:gd name="T64" fmla="*/ 965 w 977"/>
                  <a:gd name="T65" fmla="*/ 599 h 977"/>
                  <a:gd name="T66" fmla="*/ 928 w 977"/>
                  <a:gd name="T67" fmla="*/ 702 h 977"/>
                  <a:gd name="T68" fmla="*/ 868 w 977"/>
                  <a:gd name="T69" fmla="*/ 792 h 977"/>
                  <a:gd name="T70" fmla="*/ 792 w 977"/>
                  <a:gd name="T71" fmla="*/ 868 h 977"/>
                  <a:gd name="T72" fmla="*/ 702 w 977"/>
                  <a:gd name="T73" fmla="*/ 927 h 977"/>
                  <a:gd name="T74" fmla="*/ 599 w 977"/>
                  <a:gd name="T75" fmla="*/ 964 h 977"/>
                  <a:gd name="T76" fmla="*/ 489 w 977"/>
                  <a:gd name="T77" fmla="*/ 977 h 977"/>
                  <a:gd name="T78" fmla="*/ 378 w 977"/>
                  <a:gd name="T79" fmla="*/ 964 h 977"/>
                  <a:gd name="T80" fmla="*/ 275 w 977"/>
                  <a:gd name="T81" fmla="*/ 927 h 977"/>
                  <a:gd name="T82" fmla="*/ 185 w 977"/>
                  <a:gd name="T83" fmla="*/ 868 h 977"/>
                  <a:gd name="T84" fmla="*/ 109 w 977"/>
                  <a:gd name="T85" fmla="*/ 792 h 977"/>
                  <a:gd name="T86" fmla="*/ 49 w 977"/>
                  <a:gd name="T87" fmla="*/ 702 h 977"/>
                  <a:gd name="T88" fmla="*/ 12 w 977"/>
                  <a:gd name="T89" fmla="*/ 599 h 977"/>
                  <a:gd name="T90" fmla="*/ 0 w 977"/>
                  <a:gd name="T91" fmla="*/ 488 h 977"/>
                  <a:gd name="T92" fmla="*/ 12 w 977"/>
                  <a:gd name="T93" fmla="*/ 377 h 977"/>
                  <a:gd name="T94" fmla="*/ 49 w 977"/>
                  <a:gd name="T95" fmla="*/ 275 h 977"/>
                  <a:gd name="T96" fmla="*/ 109 w 977"/>
                  <a:gd name="T97" fmla="*/ 184 h 977"/>
                  <a:gd name="T98" fmla="*/ 185 w 977"/>
                  <a:gd name="T99" fmla="*/ 107 h 977"/>
                  <a:gd name="T100" fmla="*/ 275 w 977"/>
                  <a:gd name="T101" fmla="*/ 49 h 977"/>
                  <a:gd name="T102" fmla="*/ 378 w 977"/>
                  <a:gd name="T103" fmla="*/ 12 h 977"/>
                  <a:gd name="T104" fmla="*/ 489 w 977"/>
                  <a:gd name="T105" fmla="*/ 0 h 9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7" h="977">
                    <a:moveTo>
                      <a:pt x="489" y="147"/>
                    </a:moveTo>
                    <a:lnTo>
                      <a:pt x="443" y="151"/>
                    </a:lnTo>
                    <a:lnTo>
                      <a:pt x="400" y="159"/>
                    </a:lnTo>
                    <a:lnTo>
                      <a:pt x="359" y="173"/>
                    </a:lnTo>
                    <a:lnTo>
                      <a:pt x="320" y="193"/>
                    </a:lnTo>
                    <a:lnTo>
                      <a:pt x="285" y="216"/>
                    </a:lnTo>
                    <a:lnTo>
                      <a:pt x="252" y="245"/>
                    </a:lnTo>
                    <a:lnTo>
                      <a:pt x="225" y="276"/>
                    </a:lnTo>
                    <a:lnTo>
                      <a:pt x="200" y="312"/>
                    </a:lnTo>
                    <a:lnTo>
                      <a:pt x="181" y="350"/>
                    </a:lnTo>
                    <a:lnTo>
                      <a:pt x="167" y="391"/>
                    </a:lnTo>
                    <a:lnTo>
                      <a:pt x="158" y="434"/>
                    </a:lnTo>
                    <a:lnTo>
                      <a:pt x="155" y="481"/>
                    </a:lnTo>
                    <a:lnTo>
                      <a:pt x="158" y="526"/>
                    </a:lnTo>
                    <a:lnTo>
                      <a:pt x="167" y="570"/>
                    </a:lnTo>
                    <a:lnTo>
                      <a:pt x="181" y="611"/>
                    </a:lnTo>
                    <a:lnTo>
                      <a:pt x="200" y="649"/>
                    </a:lnTo>
                    <a:lnTo>
                      <a:pt x="225" y="685"/>
                    </a:lnTo>
                    <a:lnTo>
                      <a:pt x="252" y="716"/>
                    </a:lnTo>
                    <a:lnTo>
                      <a:pt x="284" y="745"/>
                    </a:lnTo>
                    <a:lnTo>
                      <a:pt x="320" y="768"/>
                    </a:lnTo>
                    <a:lnTo>
                      <a:pt x="358" y="788"/>
                    </a:lnTo>
                    <a:lnTo>
                      <a:pt x="400" y="802"/>
                    </a:lnTo>
                    <a:lnTo>
                      <a:pt x="443" y="811"/>
                    </a:lnTo>
                    <a:lnTo>
                      <a:pt x="489" y="813"/>
                    </a:lnTo>
                    <a:lnTo>
                      <a:pt x="534" y="811"/>
                    </a:lnTo>
                    <a:lnTo>
                      <a:pt x="577" y="802"/>
                    </a:lnTo>
                    <a:lnTo>
                      <a:pt x="619" y="788"/>
                    </a:lnTo>
                    <a:lnTo>
                      <a:pt x="657" y="769"/>
                    </a:lnTo>
                    <a:lnTo>
                      <a:pt x="693" y="745"/>
                    </a:lnTo>
                    <a:lnTo>
                      <a:pt x="725" y="716"/>
                    </a:lnTo>
                    <a:lnTo>
                      <a:pt x="752" y="685"/>
                    </a:lnTo>
                    <a:lnTo>
                      <a:pt x="777" y="650"/>
                    </a:lnTo>
                    <a:lnTo>
                      <a:pt x="796" y="611"/>
                    </a:lnTo>
                    <a:lnTo>
                      <a:pt x="810" y="570"/>
                    </a:lnTo>
                    <a:lnTo>
                      <a:pt x="819" y="526"/>
                    </a:lnTo>
                    <a:lnTo>
                      <a:pt x="822" y="481"/>
                    </a:lnTo>
                    <a:lnTo>
                      <a:pt x="819" y="436"/>
                    </a:lnTo>
                    <a:lnTo>
                      <a:pt x="810" y="391"/>
                    </a:lnTo>
                    <a:lnTo>
                      <a:pt x="796" y="350"/>
                    </a:lnTo>
                    <a:lnTo>
                      <a:pt x="777" y="312"/>
                    </a:lnTo>
                    <a:lnTo>
                      <a:pt x="752" y="276"/>
                    </a:lnTo>
                    <a:lnTo>
                      <a:pt x="725" y="245"/>
                    </a:lnTo>
                    <a:lnTo>
                      <a:pt x="692" y="216"/>
                    </a:lnTo>
                    <a:lnTo>
                      <a:pt x="657" y="193"/>
                    </a:lnTo>
                    <a:lnTo>
                      <a:pt x="618" y="173"/>
                    </a:lnTo>
                    <a:lnTo>
                      <a:pt x="577" y="159"/>
                    </a:lnTo>
                    <a:lnTo>
                      <a:pt x="534" y="151"/>
                    </a:lnTo>
                    <a:lnTo>
                      <a:pt x="489" y="147"/>
                    </a:lnTo>
                    <a:close/>
                    <a:moveTo>
                      <a:pt x="489" y="0"/>
                    </a:moveTo>
                    <a:lnTo>
                      <a:pt x="544" y="3"/>
                    </a:lnTo>
                    <a:lnTo>
                      <a:pt x="599" y="12"/>
                    </a:lnTo>
                    <a:lnTo>
                      <a:pt x="652" y="28"/>
                    </a:lnTo>
                    <a:lnTo>
                      <a:pt x="702" y="49"/>
                    </a:lnTo>
                    <a:lnTo>
                      <a:pt x="749" y="76"/>
                    </a:lnTo>
                    <a:lnTo>
                      <a:pt x="792" y="107"/>
                    </a:lnTo>
                    <a:lnTo>
                      <a:pt x="833" y="143"/>
                    </a:lnTo>
                    <a:lnTo>
                      <a:pt x="868" y="183"/>
                    </a:lnTo>
                    <a:lnTo>
                      <a:pt x="900" y="228"/>
                    </a:lnTo>
                    <a:lnTo>
                      <a:pt x="928" y="274"/>
                    </a:lnTo>
                    <a:lnTo>
                      <a:pt x="949" y="325"/>
                    </a:lnTo>
                    <a:lnTo>
                      <a:pt x="965" y="377"/>
                    </a:lnTo>
                    <a:lnTo>
                      <a:pt x="974" y="431"/>
                    </a:lnTo>
                    <a:lnTo>
                      <a:pt x="977" y="488"/>
                    </a:lnTo>
                    <a:lnTo>
                      <a:pt x="974" y="544"/>
                    </a:lnTo>
                    <a:lnTo>
                      <a:pt x="965" y="599"/>
                    </a:lnTo>
                    <a:lnTo>
                      <a:pt x="949" y="652"/>
                    </a:lnTo>
                    <a:lnTo>
                      <a:pt x="928" y="702"/>
                    </a:lnTo>
                    <a:lnTo>
                      <a:pt x="900" y="749"/>
                    </a:lnTo>
                    <a:lnTo>
                      <a:pt x="868" y="792"/>
                    </a:lnTo>
                    <a:lnTo>
                      <a:pt x="833" y="832"/>
                    </a:lnTo>
                    <a:lnTo>
                      <a:pt x="792" y="868"/>
                    </a:lnTo>
                    <a:lnTo>
                      <a:pt x="749" y="900"/>
                    </a:lnTo>
                    <a:lnTo>
                      <a:pt x="702" y="927"/>
                    </a:lnTo>
                    <a:lnTo>
                      <a:pt x="652" y="948"/>
                    </a:lnTo>
                    <a:lnTo>
                      <a:pt x="599" y="964"/>
                    </a:lnTo>
                    <a:lnTo>
                      <a:pt x="544" y="974"/>
                    </a:lnTo>
                    <a:lnTo>
                      <a:pt x="489" y="977"/>
                    </a:lnTo>
                    <a:lnTo>
                      <a:pt x="433" y="974"/>
                    </a:lnTo>
                    <a:lnTo>
                      <a:pt x="378" y="964"/>
                    </a:lnTo>
                    <a:lnTo>
                      <a:pt x="325" y="948"/>
                    </a:lnTo>
                    <a:lnTo>
                      <a:pt x="275" y="927"/>
                    </a:lnTo>
                    <a:lnTo>
                      <a:pt x="228" y="900"/>
                    </a:lnTo>
                    <a:lnTo>
                      <a:pt x="185" y="868"/>
                    </a:lnTo>
                    <a:lnTo>
                      <a:pt x="144" y="832"/>
                    </a:lnTo>
                    <a:lnTo>
                      <a:pt x="109" y="792"/>
                    </a:lnTo>
                    <a:lnTo>
                      <a:pt x="77" y="749"/>
                    </a:lnTo>
                    <a:lnTo>
                      <a:pt x="49" y="702"/>
                    </a:lnTo>
                    <a:lnTo>
                      <a:pt x="28" y="652"/>
                    </a:lnTo>
                    <a:lnTo>
                      <a:pt x="12" y="599"/>
                    </a:lnTo>
                    <a:lnTo>
                      <a:pt x="3" y="544"/>
                    </a:lnTo>
                    <a:lnTo>
                      <a:pt x="0" y="488"/>
                    </a:lnTo>
                    <a:lnTo>
                      <a:pt x="3" y="432"/>
                    </a:lnTo>
                    <a:lnTo>
                      <a:pt x="12" y="377"/>
                    </a:lnTo>
                    <a:lnTo>
                      <a:pt x="28" y="325"/>
                    </a:lnTo>
                    <a:lnTo>
                      <a:pt x="49" y="275"/>
                    </a:lnTo>
                    <a:lnTo>
                      <a:pt x="77" y="228"/>
                    </a:lnTo>
                    <a:lnTo>
                      <a:pt x="109" y="184"/>
                    </a:lnTo>
                    <a:lnTo>
                      <a:pt x="144" y="144"/>
                    </a:lnTo>
                    <a:lnTo>
                      <a:pt x="185" y="107"/>
                    </a:lnTo>
                    <a:lnTo>
                      <a:pt x="228" y="77"/>
                    </a:lnTo>
                    <a:lnTo>
                      <a:pt x="275" y="49"/>
                    </a:lnTo>
                    <a:lnTo>
                      <a:pt x="325" y="28"/>
                    </a:lnTo>
                    <a:lnTo>
                      <a:pt x="378" y="12"/>
                    </a:lnTo>
                    <a:lnTo>
                      <a:pt x="433" y="3"/>
                    </a:lnTo>
                    <a:lnTo>
                      <a:pt x="4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594C412-80E8-4FF2-9671-B456E5AECB61}"/>
              </a:ext>
            </a:extLst>
          </p:cNvPr>
          <p:cNvGrpSpPr/>
          <p:nvPr/>
        </p:nvGrpSpPr>
        <p:grpSpPr>
          <a:xfrm>
            <a:off x="1587387" y="4536466"/>
            <a:ext cx="1545083" cy="1430790"/>
            <a:chOff x="1371602" y="4289183"/>
            <a:chExt cx="2036717" cy="1430790"/>
          </a:xfrm>
        </p:grpSpPr>
        <p:sp>
          <p:nvSpPr>
            <p:cNvPr id="43" name="文本框 3">
              <a:extLst>
                <a:ext uri="{FF2B5EF4-FFF2-40B4-BE49-F238E27FC236}">
                  <a16:creationId xmlns:a16="http://schemas.microsoft.com/office/drawing/2014/main" id="{83BD5C2D-DD51-47F2-866D-BF29C1C8ACBA}"/>
                </a:ext>
              </a:extLst>
            </p:cNvPr>
            <p:cNvSpPr txBox="1"/>
            <p:nvPr/>
          </p:nvSpPr>
          <p:spPr>
            <a:xfrm>
              <a:off x="1545792" y="4289183"/>
              <a:ext cx="1701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44" name="文本框 3">
              <a:extLst>
                <a:ext uri="{FF2B5EF4-FFF2-40B4-BE49-F238E27FC236}">
                  <a16:creationId xmlns:a16="http://schemas.microsoft.com/office/drawing/2014/main" id="{F03D0A51-4295-4066-B6D7-CCA7B756B7E6}"/>
                </a:ext>
              </a:extLst>
            </p:cNvPr>
            <p:cNvSpPr txBox="1"/>
            <p:nvPr/>
          </p:nvSpPr>
          <p:spPr>
            <a:xfrm>
              <a:off x="1371602" y="4696038"/>
              <a:ext cx="2036717" cy="1023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4A21FB4-29E7-481D-A123-AD2684624110}"/>
              </a:ext>
            </a:extLst>
          </p:cNvPr>
          <p:cNvGrpSpPr/>
          <p:nvPr/>
        </p:nvGrpSpPr>
        <p:grpSpPr>
          <a:xfrm>
            <a:off x="4030365" y="4536466"/>
            <a:ext cx="1545084" cy="1430790"/>
            <a:chOff x="3814153" y="4289183"/>
            <a:chExt cx="2036718" cy="1430790"/>
          </a:xfrm>
        </p:grpSpPr>
        <p:sp>
          <p:nvSpPr>
            <p:cNvPr id="46" name="文本框 3">
              <a:extLst>
                <a:ext uri="{FF2B5EF4-FFF2-40B4-BE49-F238E27FC236}">
                  <a16:creationId xmlns:a16="http://schemas.microsoft.com/office/drawing/2014/main" id="{948B52B8-8B9D-443E-AA95-0FFB3BA31103}"/>
                </a:ext>
              </a:extLst>
            </p:cNvPr>
            <p:cNvSpPr txBox="1"/>
            <p:nvPr/>
          </p:nvSpPr>
          <p:spPr>
            <a:xfrm>
              <a:off x="3981791" y="4289183"/>
              <a:ext cx="17014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47" name="文本框 3">
              <a:extLst>
                <a:ext uri="{FF2B5EF4-FFF2-40B4-BE49-F238E27FC236}">
                  <a16:creationId xmlns:a16="http://schemas.microsoft.com/office/drawing/2014/main" id="{D611A6F2-383D-439E-8832-995047551EC4}"/>
                </a:ext>
              </a:extLst>
            </p:cNvPr>
            <p:cNvSpPr txBox="1"/>
            <p:nvPr/>
          </p:nvSpPr>
          <p:spPr>
            <a:xfrm>
              <a:off x="3814153" y="4696038"/>
              <a:ext cx="2036718" cy="1023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0A4A09B-654C-4F9E-B25F-54BC3C00C9B2}"/>
              </a:ext>
            </a:extLst>
          </p:cNvPr>
          <p:cNvGrpSpPr/>
          <p:nvPr/>
        </p:nvGrpSpPr>
        <p:grpSpPr>
          <a:xfrm>
            <a:off x="6457303" y="4536466"/>
            <a:ext cx="1545084" cy="1430790"/>
            <a:chOff x="6240662" y="4289183"/>
            <a:chExt cx="2036719" cy="1430790"/>
          </a:xfrm>
        </p:grpSpPr>
        <p:sp>
          <p:nvSpPr>
            <p:cNvPr id="49" name="文本框 3">
              <a:extLst>
                <a:ext uri="{FF2B5EF4-FFF2-40B4-BE49-F238E27FC236}">
                  <a16:creationId xmlns:a16="http://schemas.microsoft.com/office/drawing/2014/main" id="{0F100E9D-DD14-4814-A66D-243799ACCD0B}"/>
                </a:ext>
              </a:extLst>
            </p:cNvPr>
            <p:cNvSpPr txBox="1"/>
            <p:nvPr/>
          </p:nvSpPr>
          <p:spPr>
            <a:xfrm>
              <a:off x="6350307" y="4289183"/>
              <a:ext cx="1701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50" name="文本框 3">
              <a:extLst>
                <a:ext uri="{FF2B5EF4-FFF2-40B4-BE49-F238E27FC236}">
                  <a16:creationId xmlns:a16="http://schemas.microsoft.com/office/drawing/2014/main" id="{A0B1931A-3FCF-4A92-B6E5-CA0863E235FB}"/>
                </a:ext>
              </a:extLst>
            </p:cNvPr>
            <p:cNvSpPr txBox="1"/>
            <p:nvPr/>
          </p:nvSpPr>
          <p:spPr>
            <a:xfrm>
              <a:off x="6240662" y="4696038"/>
              <a:ext cx="2036719" cy="1023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CE360E3-314F-40FC-A8DC-B2CCE5DBE02A}"/>
              </a:ext>
            </a:extLst>
          </p:cNvPr>
          <p:cNvGrpSpPr/>
          <p:nvPr/>
        </p:nvGrpSpPr>
        <p:grpSpPr>
          <a:xfrm>
            <a:off x="8884244" y="4536466"/>
            <a:ext cx="1545084" cy="1430790"/>
            <a:chOff x="8667173" y="4289183"/>
            <a:chExt cx="2036718" cy="1430790"/>
          </a:xfrm>
        </p:grpSpPr>
        <p:sp>
          <p:nvSpPr>
            <p:cNvPr id="52" name="文本框 3">
              <a:extLst>
                <a:ext uri="{FF2B5EF4-FFF2-40B4-BE49-F238E27FC236}">
                  <a16:creationId xmlns:a16="http://schemas.microsoft.com/office/drawing/2014/main" id="{3D017524-DFED-49E4-B11A-08C677BD58F5}"/>
                </a:ext>
              </a:extLst>
            </p:cNvPr>
            <p:cNvSpPr txBox="1"/>
            <p:nvPr/>
          </p:nvSpPr>
          <p:spPr>
            <a:xfrm>
              <a:off x="8772707" y="4289183"/>
              <a:ext cx="17014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53" name="文本框 3">
              <a:extLst>
                <a:ext uri="{FF2B5EF4-FFF2-40B4-BE49-F238E27FC236}">
                  <a16:creationId xmlns:a16="http://schemas.microsoft.com/office/drawing/2014/main" id="{28B98605-E80C-4BE9-98BD-36427ACB0BBD}"/>
                </a:ext>
              </a:extLst>
            </p:cNvPr>
            <p:cNvSpPr txBox="1"/>
            <p:nvPr/>
          </p:nvSpPr>
          <p:spPr>
            <a:xfrm>
              <a:off x="8667173" y="4696038"/>
              <a:ext cx="2036718" cy="1023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4CD6F78E-63F5-4A9E-8391-66C274541834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D8C99A3-8DF4-44B9-82D4-EDE1F9C6990B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占位符 9">
            <a:extLst>
              <a:ext uri="{FF2B5EF4-FFF2-40B4-BE49-F238E27FC236}">
                <a16:creationId xmlns:a16="http://schemas.microsoft.com/office/drawing/2014/main" id="{DE022777-5710-49BB-B971-71897A73B6C0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36988700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1423551" y="2293720"/>
            <a:ext cx="9689470" cy="2977893"/>
            <a:chOff x="2258278" y="4890805"/>
            <a:chExt cx="21086503" cy="6480576"/>
          </a:xfrm>
        </p:grpSpPr>
        <p:grpSp>
          <p:nvGrpSpPr>
            <p:cNvPr id="38" name="กลุ่ม 123"/>
            <p:cNvGrpSpPr/>
            <p:nvPr/>
          </p:nvGrpSpPr>
          <p:grpSpPr>
            <a:xfrm>
              <a:off x="7742237" y="9829416"/>
              <a:ext cx="1541964" cy="1541965"/>
              <a:chOff x="7742237" y="9829416"/>
              <a:chExt cx="1541964" cy="1541965"/>
            </a:xfrm>
          </p:grpSpPr>
          <p:sp>
            <p:nvSpPr>
              <p:cNvPr id="98" name="Oval 14"/>
              <p:cNvSpPr>
                <a:spLocks noChangeArrowheads="1"/>
              </p:cNvSpPr>
              <p:nvPr/>
            </p:nvSpPr>
            <p:spPr bwMode="auto">
              <a:xfrm>
                <a:off x="7742237" y="9829416"/>
                <a:ext cx="1541964" cy="15419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800">
                  <a:cs typeface="+mn-ea"/>
                  <a:sym typeface="+mn-lt"/>
                </a:endParaRPr>
              </a:p>
            </p:txBody>
          </p:sp>
          <p:grpSp>
            <p:nvGrpSpPr>
              <p:cNvPr id="99" name="กลุ่ม 125"/>
              <p:cNvGrpSpPr/>
              <p:nvPr/>
            </p:nvGrpSpPr>
            <p:grpSpPr>
              <a:xfrm>
                <a:off x="8050443" y="10134600"/>
                <a:ext cx="885884" cy="888088"/>
                <a:chOff x="17129509" y="11525195"/>
                <a:chExt cx="638175" cy="639763"/>
              </a:xfrm>
              <a:solidFill>
                <a:schemeClr val="bg1"/>
              </a:solidFill>
            </p:grpSpPr>
            <p:sp>
              <p:nvSpPr>
                <p:cNvPr id="100" name="Freeform 209"/>
                <p:cNvSpPr>
                  <a:spLocks noEditPoints="1"/>
                </p:cNvSpPr>
                <p:nvPr/>
              </p:nvSpPr>
              <p:spPr bwMode="auto">
                <a:xfrm>
                  <a:off x="17129509" y="11525195"/>
                  <a:ext cx="638175" cy="639763"/>
                </a:xfrm>
                <a:custGeom>
                  <a:avLst/>
                  <a:gdLst>
                    <a:gd name="T0" fmla="*/ 59 w 67"/>
                    <a:gd name="T1" fmla="*/ 5 h 67"/>
                    <a:gd name="T2" fmla="*/ 52 w 67"/>
                    <a:gd name="T3" fmla="*/ 5 h 67"/>
                    <a:gd name="T4" fmla="*/ 52 w 67"/>
                    <a:gd name="T5" fmla="*/ 2 h 67"/>
                    <a:gd name="T6" fmla="*/ 50 w 67"/>
                    <a:gd name="T7" fmla="*/ 0 h 67"/>
                    <a:gd name="T8" fmla="*/ 49 w 67"/>
                    <a:gd name="T9" fmla="*/ 2 h 67"/>
                    <a:gd name="T10" fmla="*/ 49 w 67"/>
                    <a:gd name="T11" fmla="*/ 5 h 67"/>
                    <a:gd name="T12" fmla="*/ 18 w 67"/>
                    <a:gd name="T13" fmla="*/ 5 h 67"/>
                    <a:gd name="T14" fmla="*/ 18 w 67"/>
                    <a:gd name="T15" fmla="*/ 2 h 67"/>
                    <a:gd name="T16" fmla="*/ 16 w 67"/>
                    <a:gd name="T17" fmla="*/ 0 h 67"/>
                    <a:gd name="T18" fmla="*/ 14 w 67"/>
                    <a:gd name="T19" fmla="*/ 2 h 67"/>
                    <a:gd name="T20" fmla="*/ 14 w 67"/>
                    <a:gd name="T21" fmla="*/ 5 h 67"/>
                    <a:gd name="T22" fmla="*/ 8 w 67"/>
                    <a:gd name="T23" fmla="*/ 5 h 67"/>
                    <a:gd name="T24" fmla="*/ 0 w 67"/>
                    <a:gd name="T25" fmla="*/ 13 h 67"/>
                    <a:gd name="T26" fmla="*/ 0 w 67"/>
                    <a:gd name="T27" fmla="*/ 59 h 67"/>
                    <a:gd name="T28" fmla="*/ 8 w 67"/>
                    <a:gd name="T29" fmla="*/ 67 h 67"/>
                    <a:gd name="T30" fmla="*/ 59 w 67"/>
                    <a:gd name="T31" fmla="*/ 67 h 67"/>
                    <a:gd name="T32" fmla="*/ 67 w 67"/>
                    <a:gd name="T33" fmla="*/ 59 h 67"/>
                    <a:gd name="T34" fmla="*/ 67 w 67"/>
                    <a:gd name="T35" fmla="*/ 13 h 67"/>
                    <a:gd name="T36" fmla="*/ 59 w 67"/>
                    <a:gd name="T37" fmla="*/ 5 h 67"/>
                    <a:gd name="T38" fmla="*/ 63 w 67"/>
                    <a:gd name="T39" fmla="*/ 59 h 67"/>
                    <a:gd name="T40" fmla="*/ 59 w 67"/>
                    <a:gd name="T41" fmla="*/ 63 h 67"/>
                    <a:gd name="T42" fmla="*/ 8 w 67"/>
                    <a:gd name="T43" fmla="*/ 63 h 67"/>
                    <a:gd name="T44" fmla="*/ 3 w 67"/>
                    <a:gd name="T45" fmla="*/ 59 h 67"/>
                    <a:gd name="T46" fmla="*/ 3 w 67"/>
                    <a:gd name="T47" fmla="*/ 21 h 67"/>
                    <a:gd name="T48" fmla="*/ 63 w 67"/>
                    <a:gd name="T49" fmla="*/ 21 h 67"/>
                    <a:gd name="T50" fmla="*/ 63 w 67"/>
                    <a:gd name="T51" fmla="*/ 59 h 67"/>
                    <a:gd name="T52" fmla="*/ 63 w 67"/>
                    <a:gd name="T53" fmla="*/ 17 h 67"/>
                    <a:gd name="T54" fmla="*/ 3 w 67"/>
                    <a:gd name="T55" fmla="*/ 17 h 67"/>
                    <a:gd name="T56" fmla="*/ 3 w 67"/>
                    <a:gd name="T57" fmla="*/ 13 h 67"/>
                    <a:gd name="T58" fmla="*/ 8 w 67"/>
                    <a:gd name="T59" fmla="*/ 8 h 67"/>
                    <a:gd name="T60" fmla="*/ 14 w 67"/>
                    <a:gd name="T61" fmla="*/ 8 h 67"/>
                    <a:gd name="T62" fmla="*/ 14 w 67"/>
                    <a:gd name="T63" fmla="*/ 12 h 67"/>
                    <a:gd name="T64" fmla="*/ 16 w 67"/>
                    <a:gd name="T65" fmla="*/ 14 h 67"/>
                    <a:gd name="T66" fmla="*/ 18 w 67"/>
                    <a:gd name="T67" fmla="*/ 12 h 67"/>
                    <a:gd name="T68" fmla="*/ 18 w 67"/>
                    <a:gd name="T69" fmla="*/ 8 h 67"/>
                    <a:gd name="T70" fmla="*/ 49 w 67"/>
                    <a:gd name="T71" fmla="*/ 8 h 67"/>
                    <a:gd name="T72" fmla="*/ 49 w 67"/>
                    <a:gd name="T73" fmla="*/ 12 h 67"/>
                    <a:gd name="T74" fmla="*/ 50 w 67"/>
                    <a:gd name="T75" fmla="*/ 14 h 67"/>
                    <a:gd name="T76" fmla="*/ 52 w 67"/>
                    <a:gd name="T77" fmla="*/ 12 h 67"/>
                    <a:gd name="T78" fmla="*/ 52 w 67"/>
                    <a:gd name="T79" fmla="*/ 8 h 67"/>
                    <a:gd name="T80" fmla="*/ 59 w 67"/>
                    <a:gd name="T81" fmla="*/ 8 h 67"/>
                    <a:gd name="T82" fmla="*/ 63 w 67"/>
                    <a:gd name="T83" fmla="*/ 13 h 67"/>
                    <a:gd name="T84" fmla="*/ 63 w 67"/>
                    <a:gd name="T85" fmla="*/ 1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7" h="67">
                      <a:moveTo>
                        <a:pt x="59" y="5"/>
                      </a:moveTo>
                      <a:cubicBezTo>
                        <a:pt x="52" y="5"/>
                        <a:pt x="52" y="5"/>
                        <a:pt x="52" y="5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2" y="1"/>
                        <a:pt x="51" y="0"/>
                        <a:pt x="50" y="0"/>
                      </a:cubicBezTo>
                      <a:cubicBezTo>
                        <a:pt x="49" y="0"/>
                        <a:pt x="49" y="1"/>
                        <a:pt x="49" y="2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1"/>
                        <a:pt x="17" y="0"/>
                        <a:pt x="16" y="0"/>
                      </a:cubicBezTo>
                      <a:cubicBezTo>
                        <a:pt x="15" y="0"/>
                        <a:pt x="14" y="1"/>
                        <a:pt x="14" y="2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3" y="5"/>
                        <a:pt x="0" y="8"/>
                        <a:pt x="0" y="13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3"/>
                        <a:pt x="3" y="67"/>
                        <a:pt x="8" y="67"/>
                      </a:cubicBez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63" y="67"/>
                        <a:pt x="67" y="63"/>
                        <a:pt x="67" y="59"/>
                      </a:cubicBezTo>
                      <a:cubicBezTo>
                        <a:pt x="67" y="13"/>
                        <a:pt x="67" y="13"/>
                        <a:pt x="67" y="13"/>
                      </a:cubicBezTo>
                      <a:cubicBezTo>
                        <a:pt x="67" y="8"/>
                        <a:pt x="63" y="5"/>
                        <a:pt x="59" y="5"/>
                      </a:cubicBezTo>
                      <a:close/>
                      <a:moveTo>
                        <a:pt x="63" y="59"/>
                      </a:moveTo>
                      <a:cubicBezTo>
                        <a:pt x="63" y="61"/>
                        <a:pt x="61" y="63"/>
                        <a:pt x="59" y="63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5" y="63"/>
                        <a:pt x="3" y="61"/>
                        <a:pt x="3" y="59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63" y="21"/>
                        <a:pt x="63" y="21"/>
                        <a:pt x="63" y="21"/>
                      </a:cubicBezTo>
                      <a:lnTo>
                        <a:pt x="63" y="59"/>
                      </a:lnTo>
                      <a:close/>
                      <a:moveTo>
                        <a:pt x="63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0"/>
                        <a:pt x="5" y="8"/>
                        <a:pt x="8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3"/>
                        <a:pt x="15" y="14"/>
                        <a:pt x="16" y="14"/>
                      </a:cubicBezTo>
                      <a:cubicBezTo>
                        <a:pt x="17" y="14"/>
                        <a:pt x="18" y="13"/>
                        <a:pt x="18" y="12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3"/>
                        <a:pt x="49" y="14"/>
                        <a:pt x="50" y="14"/>
                      </a:cubicBezTo>
                      <a:cubicBezTo>
                        <a:pt x="51" y="14"/>
                        <a:pt x="52" y="13"/>
                        <a:pt x="52" y="12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1" y="8"/>
                        <a:pt x="63" y="10"/>
                        <a:pt x="63" y="13"/>
                      </a:cubicBezTo>
                      <a:lnTo>
                        <a:pt x="63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210"/>
                <p:cNvSpPr>
                  <a:spLocks noEditPoints="1"/>
                </p:cNvSpPr>
                <p:nvPr/>
              </p:nvSpPr>
              <p:spPr bwMode="auto">
                <a:xfrm>
                  <a:off x="17253334" y="11936358"/>
                  <a:ext cx="104775" cy="104775"/>
                </a:xfrm>
                <a:custGeom>
                  <a:avLst/>
                  <a:gdLst>
                    <a:gd name="T0" fmla="*/ 1 w 11"/>
                    <a:gd name="T1" fmla="*/ 11 h 11"/>
                    <a:gd name="T2" fmla="*/ 10 w 11"/>
                    <a:gd name="T3" fmla="*/ 11 h 11"/>
                    <a:gd name="T4" fmla="*/ 11 w 11"/>
                    <a:gd name="T5" fmla="*/ 10 h 11"/>
                    <a:gd name="T6" fmla="*/ 11 w 11"/>
                    <a:gd name="T7" fmla="*/ 1 h 11"/>
                    <a:gd name="T8" fmla="*/ 10 w 11"/>
                    <a:gd name="T9" fmla="*/ 0 h 11"/>
                    <a:gd name="T10" fmla="*/ 1 w 11"/>
                    <a:gd name="T11" fmla="*/ 0 h 11"/>
                    <a:gd name="T12" fmla="*/ 0 w 11"/>
                    <a:gd name="T13" fmla="*/ 1 h 11"/>
                    <a:gd name="T14" fmla="*/ 0 w 11"/>
                    <a:gd name="T15" fmla="*/ 10 h 11"/>
                    <a:gd name="T16" fmla="*/ 1 w 11"/>
                    <a:gd name="T17" fmla="*/ 11 h 11"/>
                    <a:gd name="T18" fmla="*/ 3 w 11"/>
                    <a:gd name="T19" fmla="*/ 3 h 11"/>
                    <a:gd name="T20" fmla="*/ 8 w 11"/>
                    <a:gd name="T21" fmla="*/ 3 h 11"/>
                    <a:gd name="T22" fmla="*/ 8 w 11"/>
                    <a:gd name="T23" fmla="*/ 9 h 11"/>
                    <a:gd name="T24" fmla="*/ 3 w 11"/>
                    <a:gd name="T25" fmla="*/ 9 h 11"/>
                    <a:gd name="T26" fmla="*/ 3 w 11"/>
                    <a:gd name="T27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11">
                      <a:moveTo>
                        <a:pt x="1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1" y="10"/>
                        <a:pt x="11" y="1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1" y="11"/>
                        <a:pt x="1" y="11"/>
                      </a:cubicBezTo>
                      <a:close/>
                      <a:moveTo>
                        <a:pt x="3" y="3"/>
                      </a:move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211"/>
                <p:cNvSpPr>
                  <a:spLocks noEditPoints="1"/>
                </p:cNvSpPr>
                <p:nvPr/>
              </p:nvSpPr>
              <p:spPr bwMode="auto">
                <a:xfrm>
                  <a:off x="17396209" y="11936358"/>
                  <a:ext cx="95250" cy="104775"/>
                </a:xfrm>
                <a:custGeom>
                  <a:avLst/>
                  <a:gdLst>
                    <a:gd name="T0" fmla="*/ 1 w 10"/>
                    <a:gd name="T1" fmla="*/ 11 h 11"/>
                    <a:gd name="T2" fmla="*/ 9 w 10"/>
                    <a:gd name="T3" fmla="*/ 11 h 11"/>
                    <a:gd name="T4" fmla="*/ 10 w 10"/>
                    <a:gd name="T5" fmla="*/ 10 h 11"/>
                    <a:gd name="T6" fmla="*/ 10 w 10"/>
                    <a:gd name="T7" fmla="*/ 1 h 11"/>
                    <a:gd name="T8" fmla="*/ 9 w 10"/>
                    <a:gd name="T9" fmla="*/ 0 h 11"/>
                    <a:gd name="T10" fmla="*/ 1 w 10"/>
                    <a:gd name="T11" fmla="*/ 0 h 11"/>
                    <a:gd name="T12" fmla="*/ 0 w 10"/>
                    <a:gd name="T13" fmla="*/ 1 h 11"/>
                    <a:gd name="T14" fmla="*/ 0 w 10"/>
                    <a:gd name="T15" fmla="*/ 10 h 11"/>
                    <a:gd name="T16" fmla="*/ 1 w 10"/>
                    <a:gd name="T17" fmla="*/ 11 h 11"/>
                    <a:gd name="T18" fmla="*/ 2 w 10"/>
                    <a:gd name="T19" fmla="*/ 3 h 11"/>
                    <a:gd name="T20" fmla="*/ 8 w 10"/>
                    <a:gd name="T21" fmla="*/ 3 h 11"/>
                    <a:gd name="T22" fmla="*/ 8 w 10"/>
                    <a:gd name="T23" fmla="*/ 9 h 11"/>
                    <a:gd name="T24" fmla="*/ 2 w 10"/>
                    <a:gd name="T25" fmla="*/ 9 h 11"/>
                    <a:gd name="T26" fmla="*/ 2 w 10"/>
                    <a:gd name="T27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1">
                      <a:moveTo>
                        <a:pt x="1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10" y="11"/>
                        <a:pt x="10" y="10"/>
                        <a:pt x="10" y="1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1"/>
                        <a:pt x="1" y="11"/>
                      </a:cubicBezTo>
                      <a:close/>
                      <a:moveTo>
                        <a:pt x="2" y="3"/>
                      </a:move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212"/>
                <p:cNvSpPr>
                  <a:spLocks noEditPoints="1"/>
                </p:cNvSpPr>
                <p:nvPr/>
              </p:nvSpPr>
              <p:spPr bwMode="auto">
                <a:xfrm>
                  <a:off x="17529559" y="11936358"/>
                  <a:ext cx="104775" cy="104775"/>
                </a:xfrm>
                <a:custGeom>
                  <a:avLst/>
                  <a:gdLst>
                    <a:gd name="T0" fmla="*/ 2 w 11"/>
                    <a:gd name="T1" fmla="*/ 11 h 11"/>
                    <a:gd name="T2" fmla="*/ 10 w 11"/>
                    <a:gd name="T3" fmla="*/ 11 h 11"/>
                    <a:gd name="T4" fmla="*/ 11 w 11"/>
                    <a:gd name="T5" fmla="*/ 10 h 11"/>
                    <a:gd name="T6" fmla="*/ 11 w 11"/>
                    <a:gd name="T7" fmla="*/ 1 h 11"/>
                    <a:gd name="T8" fmla="*/ 10 w 11"/>
                    <a:gd name="T9" fmla="*/ 0 h 11"/>
                    <a:gd name="T10" fmla="*/ 2 w 11"/>
                    <a:gd name="T11" fmla="*/ 0 h 11"/>
                    <a:gd name="T12" fmla="*/ 0 w 11"/>
                    <a:gd name="T13" fmla="*/ 1 h 11"/>
                    <a:gd name="T14" fmla="*/ 0 w 11"/>
                    <a:gd name="T15" fmla="*/ 10 h 11"/>
                    <a:gd name="T16" fmla="*/ 2 w 11"/>
                    <a:gd name="T17" fmla="*/ 11 h 11"/>
                    <a:gd name="T18" fmla="*/ 3 w 11"/>
                    <a:gd name="T19" fmla="*/ 3 h 11"/>
                    <a:gd name="T20" fmla="*/ 9 w 11"/>
                    <a:gd name="T21" fmla="*/ 3 h 11"/>
                    <a:gd name="T22" fmla="*/ 9 w 11"/>
                    <a:gd name="T23" fmla="*/ 9 h 11"/>
                    <a:gd name="T24" fmla="*/ 3 w 11"/>
                    <a:gd name="T25" fmla="*/ 9 h 11"/>
                    <a:gd name="T26" fmla="*/ 3 w 11"/>
                    <a:gd name="T27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1" y="10"/>
                        <a:pt x="11" y="1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1" y="11"/>
                        <a:pt x="2" y="11"/>
                      </a:cubicBezTo>
                      <a:close/>
                      <a:moveTo>
                        <a:pt x="3" y="3"/>
                      </a:move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213"/>
                <p:cNvSpPr>
                  <a:spLocks noEditPoints="1"/>
                </p:cNvSpPr>
                <p:nvPr/>
              </p:nvSpPr>
              <p:spPr bwMode="auto">
                <a:xfrm>
                  <a:off x="17253334" y="11803008"/>
                  <a:ext cx="104775" cy="95250"/>
                </a:xfrm>
                <a:custGeom>
                  <a:avLst/>
                  <a:gdLst>
                    <a:gd name="T0" fmla="*/ 1 w 11"/>
                    <a:gd name="T1" fmla="*/ 10 h 10"/>
                    <a:gd name="T2" fmla="*/ 10 w 11"/>
                    <a:gd name="T3" fmla="*/ 10 h 10"/>
                    <a:gd name="T4" fmla="*/ 11 w 11"/>
                    <a:gd name="T5" fmla="*/ 9 h 10"/>
                    <a:gd name="T6" fmla="*/ 11 w 11"/>
                    <a:gd name="T7" fmla="*/ 1 h 10"/>
                    <a:gd name="T8" fmla="*/ 10 w 11"/>
                    <a:gd name="T9" fmla="*/ 0 h 10"/>
                    <a:gd name="T10" fmla="*/ 1 w 11"/>
                    <a:gd name="T11" fmla="*/ 0 h 10"/>
                    <a:gd name="T12" fmla="*/ 0 w 11"/>
                    <a:gd name="T13" fmla="*/ 1 h 10"/>
                    <a:gd name="T14" fmla="*/ 0 w 11"/>
                    <a:gd name="T15" fmla="*/ 9 h 10"/>
                    <a:gd name="T16" fmla="*/ 1 w 11"/>
                    <a:gd name="T17" fmla="*/ 10 h 10"/>
                    <a:gd name="T18" fmla="*/ 3 w 11"/>
                    <a:gd name="T19" fmla="*/ 2 h 10"/>
                    <a:gd name="T20" fmla="*/ 8 w 11"/>
                    <a:gd name="T21" fmla="*/ 2 h 10"/>
                    <a:gd name="T22" fmla="*/ 8 w 11"/>
                    <a:gd name="T23" fmla="*/ 8 h 10"/>
                    <a:gd name="T24" fmla="*/ 3 w 11"/>
                    <a:gd name="T25" fmla="*/ 8 h 10"/>
                    <a:gd name="T26" fmla="*/ 3 w 11"/>
                    <a:gd name="T27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10">
                      <a:moveTo>
                        <a:pt x="1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1" y="10"/>
                        <a:pt x="11" y="9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lose/>
                      <a:moveTo>
                        <a:pt x="3" y="2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214"/>
                <p:cNvSpPr>
                  <a:spLocks noEditPoints="1"/>
                </p:cNvSpPr>
                <p:nvPr/>
              </p:nvSpPr>
              <p:spPr bwMode="auto">
                <a:xfrm>
                  <a:off x="17396209" y="11803008"/>
                  <a:ext cx="95250" cy="95250"/>
                </a:xfrm>
                <a:custGeom>
                  <a:avLst/>
                  <a:gdLst>
                    <a:gd name="T0" fmla="*/ 1 w 10"/>
                    <a:gd name="T1" fmla="*/ 10 h 10"/>
                    <a:gd name="T2" fmla="*/ 9 w 10"/>
                    <a:gd name="T3" fmla="*/ 10 h 10"/>
                    <a:gd name="T4" fmla="*/ 10 w 10"/>
                    <a:gd name="T5" fmla="*/ 9 h 10"/>
                    <a:gd name="T6" fmla="*/ 10 w 10"/>
                    <a:gd name="T7" fmla="*/ 1 h 10"/>
                    <a:gd name="T8" fmla="*/ 9 w 10"/>
                    <a:gd name="T9" fmla="*/ 0 h 10"/>
                    <a:gd name="T10" fmla="*/ 1 w 10"/>
                    <a:gd name="T11" fmla="*/ 0 h 10"/>
                    <a:gd name="T12" fmla="*/ 0 w 10"/>
                    <a:gd name="T13" fmla="*/ 1 h 10"/>
                    <a:gd name="T14" fmla="*/ 0 w 10"/>
                    <a:gd name="T15" fmla="*/ 9 h 10"/>
                    <a:gd name="T16" fmla="*/ 1 w 10"/>
                    <a:gd name="T17" fmla="*/ 10 h 10"/>
                    <a:gd name="T18" fmla="*/ 2 w 10"/>
                    <a:gd name="T19" fmla="*/ 2 h 10"/>
                    <a:gd name="T20" fmla="*/ 8 w 10"/>
                    <a:gd name="T21" fmla="*/ 2 h 10"/>
                    <a:gd name="T22" fmla="*/ 8 w 10"/>
                    <a:gd name="T23" fmla="*/ 8 h 10"/>
                    <a:gd name="T24" fmla="*/ 2 w 10"/>
                    <a:gd name="T25" fmla="*/ 8 h 10"/>
                    <a:gd name="T26" fmla="*/ 2 w 10"/>
                    <a:gd name="T27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0">
                      <a:moveTo>
                        <a:pt x="1" y="10"/>
                      </a:move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0" y="10"/>
                        <a:pt x="10" y="9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0"/>
                        <a:pt x="0" y="10"/>
                        <a:pt x="1" y="10"/>
                      </a:cubicBezTo>
                      <a:close/>
                      <a:moveTo>
                        <a:pt x="2" y="2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215"/>
                <p:cNvSpPr>
                  <a:spLocks noEditPoints="1"/>
                </p:cNvSpPr>
                <p:nvPr/>
              </p:nvSpPr>
              <p:spPr bwMode="auto">
                <a:xfrm>
                  <a:off x="17529559" y="11803008"/>
                  <a:ext cx="104775" cy="95250"/>
                </a:xfrm>
                <a:custGeom>
                  <a:avLst/>
                  <a:gdLst>
                    <a:gd name="T0" fmla="*/ 2 w 11"/>
                    <a:gd name="T1" fmla="*/ 10 h 10"/>
                    <a:gd name="T2" fmla="*/ 10 w 11"/>
                    <a:gd name="T3" fmla="*/ 10 h 10"/>
                    <a:gd name="T4" fmla="*/ 11 w 11"/>
                    <a:gd name="T5" fmla="*/ 9 h 10"/>
                    <a:gd name="T6" fmla="*/ 11 w 11"/>
                    <a:gd name="T7" fmla="*/ 1 h 10"/>
                    <a:gd name="T8" fmla="*/ 10 w 11"/>
                    <a:gd name="T9" fmla="*/ 0 h 10"/>
                    <a:gd name="T10" fmla="*/ 2 w 11"/>
                    <a:gd name="T11" fmla="*/ 0 h 10"/>
                    <a:gd name="T12" fmla="*/ 0 w 11"/>
                    <a:gd name="T13" fmla="*/ 1 h 10"/>
                    <a:gd name="T14" fmla="*/ 0 w 11"/>
                    <a:gd name="T15" fmla="*/ 9 h 10"/>
                    <a:gd name="T16" fmla="*/ 2 w 11"/>
                    <a:gd name="T17" fmla="*/ 10 h 10"/>
                    <a:gd name="T18" fmla="*/ 3 w 11"/>
                    <a:gd name="T19" fmla="*/ 2 h 10"/>
                    <a:gd name="T20" fmla="*/ 9 w 11"/>
                    <a:gd name="T21" fmla="*/ 2 h 10"/>
                    <a:gd name="T22" fmla="*/ 9 w 11"/>
                    <a:gd name="T23" fmla="*/ 8 h 10"/>
                    <a:gd name="T24" fmla="*/ 3 w 11"/>
                    <a:gd name="T25" fmla="*/ 8 h 10"/>
                    <a:gd name="T26" fmla="*/ 3 w 11"/>
                    <a:gd name="T27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10">
                      <a:moveTo>
                        <a:pt x="2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1" y="10"/>
                        <a:pt x="11" y="9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0"/>
                        <a:pt x="1" y="10"/>
                        <a:pt x="2" y="10"/>
                      </a:cubicBezTo>
                      <a:close/>
                      <a:moveTo>
                        <a:pt x="3" y="2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0" name="กลุ่ม 139"/>
            <p:cNvGrpSpPr/>
            <p:nvPr/>
          </p:nvGrpSpPr>
          <p:grpSpPr>
            <a:xfrm>
              <a:off x="10064749" y="9829416"/>
              <a:ext cx="1541964" cy="1541965"/>
              <a:chOff x="10064749" y="9829416"/>
              <a:chExt cx="1541964" cy="1541965"/>
            </a:xfrm>
          </p:grpSpPr>
          <p:sp>
            <p:nvSpPr>
              <p:cNvPr id="94" name="Oval 14"/>
              <p:cNvSpPr>
                <a:spLocks noChangeArrowheads="1"/>
              </p:cNvSpPr>
              <p:nvPr/>
            </p:nvSpPr>
            <p:spPr bwMode="auto">
              <a:xfrm>
                <a:off x="10064749" y="9829416"/>
                <a:ext cx="1541964" cy="154196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800">
                  <a:cs typeface="+mn-ea"/>
                  <a:sym typeface="+mn-lt"/>
                </a:endParaRPr>
              </a:p>
            </p:txBody>
          </p:sp>
          <p:sp>
            <p:nvSpPr>
              <p:cNvPr id="95" name="Freeform 134"/>
              <p:cNvSpPr>
                <a:spLocks noEditPoints="1"/>
              </p:cNvSpPr>
              <p:nvPr/>
            </p:nvSpPr>
            <p:spPr bwMode="auto">
              <a:xfrm>
                <a:off x="10366479" y="10211184"/>
                <a:ext cx="846217" cy="846217"/>
              </a:xfrm>
              <a:custGeom>
                <a:avLst/>
                <a:gdLst>
                  <a:gd name="T0" fmla="*/ 64 w 64"/>
                  <a:gd name="T1" fmla="*/ 32 h 64"/>
                  <a:gd name="T2" fmla="*/ 5 w 64"/>
                  <a:gd name="T3" fmla="*/ 15 h 64"/>
                  <a:gd name="T4" fmla="*/ 0 w 64"/>
                  <a:gd name="T5" fmla="*/ 32 h 64"/>
                  <a:gd name="T6" fmla="*/ 0 w 64"/>
                  <a:gd name="T7" fmla="*/ 32 h 64"/>
                  <a:gd name="T8" fmla="*/ 5 w 64"/>
                  <a:gd name="T9" fmla="*/ 49 h 64"/>
                  <a:gd name="T10" fmla="*/ 32 w 64"/>
                  <a:gd name="T11" fmla="*/ 64 h 64"/>
                  <a:gd name="T12" fmla="*/ 64 w 64"/>
                  <a:gd name="T13" fmla="*/ 32 h 64"/>
                  <a:gd name="T14" fmla="*/ 48 w 64"/>
                  <a:gd name="T15" fmla="*/ 46 h 64"/>
                  <a:gd name="T16" fmla="*/ 60 w 64"/>
                  <a:gd name="T17" fmla="*/ 33 h 64"/>
                  <a:gd name="T18" fmla="*/ 3 w 64"/>
                  <a:gd name="T19" fmla="*/ 33 h 64"/>
                  <a:gd name="T20" fmla="*/ 16 w 64"/>
                  <a:gd name="T21" fmla="*/ 46 h 64"/>
                  <a:gd name="T22" fmla="*/ 3 w 64"/>
                  <a:gd name="T23" fmla="*/ 33 h 64"/>
                  <a:gd name="T24" fmla="*/ 16 w 64"/>
                  <a:gd name="T25" fmla="*/ 17 h 64"/>
                  <a:gd name="T26" fmla="*/ 3 w 64"/>
                  <a:gd name="T27" fmla="*/ 30 h 64"/>
                  <a:gd name="T28" fmla="*/ 34 w 64"/>
                  <a:gd name="T29" fmla="*/ 14 h 64"/>
                  <a:gd name="T30" fmla="*/ 34 w 64"/>
                  <a:gd name="T31" fmla="*/ 4 h 64"/>
                  <a:gd name="T32" fmla="*/ 43 w 64"/>
                  <a:gd name="T33" fmla="*/ 14 h 64"/>
                  <a:gd name="T34" fmla="*/ 44 w 64"/>
                  <a:gd name="T35" fmla="*/ 17 h 64"/>
                  <a:gd name="T36" fmla="*/ 34 w 64"/>
                  <a:gd name="T37" fmla="*/ 30 h 64"/>
                  <a:gd name="T38" fmla="*/ 44 w 64"/>
                  <a:gd name="T39" fmla="*/ 17 h 64"/>
                  <a:gd name="T40" fmla="*/ 29 w 64"/>
                  <a:gd name="T41" fmla="*/ 4 h 64"/>
                  <a:gd name="T42" fmla="*/ 30 w 64"/>
                  <a:gd name="T43" fmla="*/ 3 h 64"/>
                  <a:gd name="T44" fmla="*/ 21 w 64"/>
                  <a:gd name="T45" fmla="*/ 14 h 64"/>
                  <a:gd name="T46" fmla="*/ 30 w 64"/>
                  <a:gd name="T47" fmla="*/ 17 h 64"/>
                  <a:gd name="T48" fmla="*/ 17 w 64"/>
                  <a:gd name="T49" fmla="*/ 30 h 64"/>
                  <a:gd name="T50" fmla="*/ 30 w 64"/>
                  <a:gd name="T51" fmla="*/ 17 h 64"/>
                  <a:gd name="T52" fmla="*/ 30 w 64"/>
                  <a:gd name="T53" fmla="*/ 33 h 64"/>
                  <a:gd name="T54" fmla="*/ 20 w 64"/>
                  <a:gd name="T55" fmla="*/ 46 h 64"/>
                  <a:gd name="T56" fmla="*/ 30 w 64"/>
                  <a:gd name="T57" fmla="*/ 50 h 64"/>
                  <a:gd name="T58" fmla="*/ 28 w 64"/>
                  <a:gd name="T59" fmla="*/ 60 h 64"/>
                  <a:gd name="T60" fmla="*/ 30 w 64"/>
                  <a:gd name="T61" fmla="*/ 50 h 64"/>
                  <a:gd name="T62" fmla="*/ 34 w 64"/>
                  <a:gd name="T63" fmla="*/ 60 h 64"/>
                  <a:gd name="T64" fmla="*/ 34 w 64"/>
                  <a:gd name="T65" fmla="*/ 50 h 64"/>
                  <a:gd name="T66" fmla="*/ 36 w 64"/>
                  <a:gd name="T67" fmla="*/ 60 h 64"/>
                  <a:gd name="T68" fmla="*/ 34 w 64"/>
                  <a:gd name="T69" fmla="*/ 33 h 64"/>
                  <a:gd name="T70" fmla="*/ 44 w 64"/>
                  <a:gd name="T71" fmla="*/ 46 h 64"/>
                  <a:gd name="T72" fmla="*/ 50 w 64"/>
                  <a:gd name="T73" fmla="*/ 30 h 64"/>
                  <a:gd name="T74" fmla="*/ 57 w 64"/>
                  <a:gd name="T75" fmla="*/ 17 h 64"/>
                  <a:gd name="T76" fmla="*/ 50 w 64"/>
                  <a:gd name="T77" fmla="*/ 30 h 64"/>
                  <a:gd name="T78" fmla="*/ 47 w 64"/>
                  <a:gd name="T79" fmla="*/ 14 h 64"/>
                  <a:gd name="T80" fmla="*/ 54 w 64"/>
                  <a:gd name="T81" fmla="*/ 14 h 64"/>
                  <a:gd name="T82" fmla="*/ 17 w 64"/>
                  <a:gd name="T83" fmla="*/ 14 h 64"/>
                  <a:gd name="T84" fmla="*/ 23 w 64"/>
                  <a:gd name="T85" fmla="*/ 5 h 64"/>
                  <a:gd name="T86" fmla="*/ 17 w 64"/>
                  <a:gd name="T87" fmla="*/ 50 h 64"/>
                  <a:gd name="T88" fmla="*/ 10 w 64"/>
                  <a:gd name="T89" fmla="*/ 50 h 64"/>
                  <a:gd name="T90" fmla="*/ 47 w 64"/>
                  <a:gd name="T91" fmla="*/ 50 h 64"/>
                  <a:gd name="T92" fmla="*/ 41 w 64"/>
                  <a:gd name="T93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4" h="64">
                    <a:moveTo>
                      <a:pt x="64" y="32"/>
                    </a:move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21" y="0"/>
                      <a:pt x="11" y="6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2" y="20"/>
                      <a:pt x="0" y="26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2" y="44"/>
                      <a:pt x="5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11" y="58"/>
                      <a:pt x="21" y="64"/>
                      <a:pt x="32" y="64"/>
                    </a:cubicBezTo>
                    <a:cubicBezTo>
                      <a:pt x="50" y="64"/>
                      <a:pt x="64" y="49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lose/>
                    <a:moveTo>
                      <a:pt x="57" y="46"/>
                    </a:moveTo>
                    <a:cubicBezTo>
                      <a:pt x="48" y="46"/>
                      <a:pt x="48" y="46"/>
                      <a:pt x="48" y="46"/>
                    </a:cubicBezTo>
                    <a:cubicBezTo>
                      <a:pt x="49" y="42"/>
                      <a:pt x="50" y="38"/>
                      <a:pt x="50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60" y="38"/>
                      <a:pt x="59" y="43"/>
                      <a:pt x="57" y="46"/>
                    </a:cubicBezTo>
                    <a:close/>
                    <a:moveTo>
                      <a:pt x="3" y="33"/>
                    </a:move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8"/>
                      <a:pt x="15" y="42"/>
                      <a:pt x="16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5" y="43"/>
                      <a:pt x="4" y="38"/>
                      <a:pt x="3" y="33"/>
                    </a:cubicBezTo>
                    <a:close/>
                    <a:moveTo>
                      <a:pt x="7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21"/>
                      <a:pt x="14" y="26"/>
                      <a:pt x="14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6"/>
                      <a:pt x="5" y="21"/>
                      <a:pt x="7" y="17"/>
                    </a:cubicBezTo>
                    <a:close/>
                    <a:moveTo>
                      <a:pt x="34" y="14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8" y="6"/>
                      <a:pt x="41" y="9"/>
                      <a:pt x="43" y="14"/>
                    </a:cubicBezTo>
                    <a:lnTo>
                      <a:pt x="34" y="14"/>
                    </a:lnTo>
                    <a:close/>
                    <a:moveTo>
                      <a:pt x="44" y="17"/>
                    </a:moveTo>
                    <a:cubicBezTo>
                      <a:pt x="46" y="21"/>
                      <a:pt x="46" y="26"/>
                      <a:pt x="46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17"/>
                      <a:pt x="34" y="17"/>
                      <a:pt x="34" y="17"/>
                    </a:cubicBezTo>
                    <a:lnTo>
                      <a:pt x="44" y="17"/>
                    </a:lnTo>
                    <a:close/>
                    <a:moveTo>
                      <a:pt x="29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0" y="4"/>
                      <a:pt x="30" y="3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3" y="9"/>
                      <a:pt x="26" y="6"/>
                      <a:pt x="29" y="4"/>
                    </a:cubicBezTo>
                    <a:close/>
                    <a:moveTo>
                      <a:pt x="30" y="17"/>
                    </a:moveTo>
                    <a:cubicBezTo>
                      <a:pt x="30" y="30"/>
                      <a:pt x="30" y="30"/>
                      <a:pt x="30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26"/>
                      <a:pt x="18" y="21"/>
                      <a:pt x="20" y="17"/>
                    </a:cubicBezTo>
                    <a:lnTo>
                      <a:pt x="30" y="17"/>
                    </a:lnTo>
                    <a:close/>
                    <a:moveTo>
                      <a:pt x="17" y="33"/>
                    </a:move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18" y="43"/>
                      <a:pt x="18" y="38"/>
                      <a:pt x="17" y="33"/>
                    </a:cubicBezTo>
                    <a:close/>
                    <a:moveTo>
                      <a:pt x="30" y="50"/>
                    </a:move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29" y="60"/>
                      <a:pt x="28" y="60"/>
                    </a:cubicBezTo>
                    <a:cubicBezTo>
                      <a:pt x="25" y="58"/>
                      <a:pt x="23" y="54"/>
                      <a:pt x="21" y="50"/>
                    </a:cubicBezTo>
                    <a:lnTo>
                      <a:pt x="30" y="50"/>
                    </a:lnTo>
                    <a:close/>
                    <a:moveTo>
                      <a:pt x="36" y="60"/>
                    </a:moveTo>
                    <a:cubicBezTo>
                      <a:pt x="35" y="60"/>
                      <a:pt x="34" y="60"/>
                      <a:pt x="34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1" y="54"/>
                      <a:pt x="39" y="58"/>
                      <a:pt x="36" y="60"/>
                    </a:cubicBezTo>
                    <a:close/>
                    <a:moveTo>
                      <a:pt x="34" y="46"/>
                    </a:moveTo>
                    <a:cubicBezTo>
                      <a:pt x="34" y="33"/>
                      <a:pt x="34" y="33"/>
                      <a:pt x="34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8"/>
                      <a:pt x="46" y="43"/>
                      <a:pt x="44" y="46"/>
                    </a:cubicBezTo>
                    <a:lnTo>
                      <a:pt x="34" y="46"/>
                    </a:lnTo>
                    <a:close/>
                    <a:moveTo>
                      <a:pt x="50" y="30"/>
                    </a:moveTo>
                    <a:cubicBezTo>
                      <a:pt x="50" y="26"/>
                      <a:pt x="49" y="21"/>
                      <a:pt x="48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9" y="21"/>
                      <a:pt x="60" y="26"/>
                      <a:pt x="60" y="30"/>
                    </a:cubicBezTo>
                    <a:lnTo>
                      <a:pt x="50" y="30"/>
                    </a:lnTo>
                    <a:close/>
                    <a:moveTo>
                      <a:pt x="54" y="14"/>
                    </a:moveTo>
                    <a:cubicBezTo>
                      <a:pt x="47" y="14"/>
                      <a:pt x="47" y="14"/>
                      <a:pt x="47" y="14"/>
                    </a:cubicBezTo>
                    <a:cubicBezTo>
                      <a:pt x="45" y="10"/>
                      <a:pt x="43" y="7"/>
                      <a:pt x="41" y="5"/>
                    </a:cubicBezTo>
                    <a:cubicBezTo>
                      <a:pt x="46" y="6"/>
                      <a:pt x="51" y="10"/>
                      <a:pt x="54" y="14"/>
                    </a:cubicBezTo>
                    <a:close/>
                    <a:moveTo>
                      <a:pt x="23" y="5"/>
                    </a:moveTo>
                    <a:cubicBezTo>
                      <a:pt x="21" y="7"/>
                      <a:pt x="19" y="10"/>
                      <a:pt x="1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10"/>
                      <a:pt x="18" y="6"/>
                      <a:pt x="23" y="5"/>
                    </a:cubicBezTo>
                    <a:close/>
                    <a:moveTo>
                      <a:pt x="10" y="50"/>
                    </a:moveTo>
                    <a:cubicBezTo>
                      <a:pt x="17" y="50"/>
                      <a:pt x="17" y="50"/>
                      <a:pt x="17" y="50"/>
                    </a:cubicBezTo>
                    <a:cubicBezTo>
                      <a:pt x="19" y="53"/>
                      <a:pt x="21" y="56"/>
                      <a:pt x="23" y="59"/>
                    </a:cubicBezTo>
                    <a:cubicBezTo>
                      <a:pt x="18" y="57"/>
                      <a:pt x="13" y="54"/>
                      <a:pt x="10" y="50"/>
                    </a:cubicBezTo>
                    <a:close/>
                    <a:moveTo>
                      <a:pt x="41" y="59"/>
                    </a:moveTo>
                    <a:cubicBezTo>
                      <a:pt x="43" y="56"/>
                      <a:pt x="45" y="53"/>
                      <a:pt x="47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1" y="54"/>
                      <a:pt x="46" y="57"/>
                      <a:pt x="41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800"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กลุ่ม 145"/>
            <p:cNvGrpSpPr/>
            <p:nvPr/>
          </p:nvGrpSpPr>
          <p:grpSpPr>
            <a:xfrm>
              <a:off x="12314237" y="9829416"/>
              <a:ext cx="1541964" cy="1541965"/>
              <a:chOff x="12314237" y="9829416"/>
              <a:chExt cx="1541964" cy="1541965"/>
            </a:xfrm>
          </p:grpSpPr>
          <p:sp>
            <p:nvSpPr>
              <p:cNvPr id="83" name="Oval 14"/>
              <p:cNvSpPr>
                <a:spLocks noChangeArrowheads="1"/>
              </p:cNvSpPr>
              <p:nvPr/>
            </p:nvSpPr>
            <p:spPr bwMode="auto">
              <a:xfrm>
                <a:off x="12314237" y="9829416"/>
                <a:ext cx="1541964" cy="154196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800">
                  <a:cs typeface="+mn-ea"/>
                  <a:sym typeface="+mn-lt"/>
                </a:endParaRPr>
              </a:p>
            </p:txBody>
          </p:sp>
          <p:grpSp>
            <p:nvGrpSpPr>
              <p:cNvPr id="84" name="กลุ่ม 147"/>
              <p:cNvGrpSpPr/>
              <p:nvPr/>
            </p:nvGrpSpPr>
            <p:grpSpPr>
              <a:xfrm>
                <a:off x="12754665" y="10167655"/>
                <a:ext cx="661107" cy="821977"/>
                <a:chOff x="14409738" y="2870200"/>
                <a:chExt cx="476250" cy="592138"/>
              </a:xfrm>
              <a:solidFill>
                <a:schemeClr val="bg1"/>
              </a:solidFill>
            </p:grpSpPr>
            <p:sp>
              <p:nvSpPr>
                <p:cNvPr id="85" name="Freeform 42"/>
                <p:cNvSpPr>
                  <a:spLocks/>
                </p:cNvSpPr>
                <p:nvPr/>
              </p:nvSpPr>
              <p:spPr bwMode="auto">
                <a:xfrm>
                  <a:off x="14409738" y="2927350"/>
                  <a:ext cx="476250" cy="534988"/>
                </a:xfrm>
                <a:custGeom>
                  <a:avLst/>
                  <a:gdLst>
                    <a:gd name="T0" fmla="*/ 44 w 50"/>
                    <a:gd name="T1" fmla="*/ 0 h 56"/>
                    <a:gd name="T2" fmla="*/ 41 w 50"/>
                    <a:gd name="T3" fmla="*/ 0 h 56"/>
                    <a:gd name="T4" fmla="*/ 39 w 50"/>
                    <a:gd name="T5" fmla="*/ 1 h 56"/>
                    <a:gd name="T6" fmla="*/ 41 w 50"/>
                    <a:gd name="T7" fmla="*/ 3 h 56"/>
                    <a:gd name="T8" fmla="*/ 44 w 50"/>
                    <a:gd name="T9" fmla="*/ 3 h 56"/>
                    <a:gd name="T10" fmla="*/ 47 w 50"/>
                    <a:gd name="T11" fmla="*/ 6 h 56"/>
                    <a:gd name="T12" fmla="*/ 47 w 50"/>
                    <a:gd name="T13" fmla="*/ 50 h 56"/>
                    <a:gd name="T14" fmla="*/ 44 w 50"/>
                    <a:gd name="T15" fmla="*/ 54 h 56"/>
                    <a:gd name="T16" fmla="*/ 6 w 50"/>
                    <a:gd name="T17" fmla="*/ 54 h 56"/>
                    <a:gd name="T18" fmla="*/ 3 w 50"/>
                    <a:gd name="T19" fmla="*/ 50 h 56"/>
                    <a:gd name="T20" fmla="*/ 3 w 50"/>
                    <a:gd name="T21" fmla="*/ 6 h 56"/>
                    <a:gd name="T22" fmla="*/ 6 w 50"/>
                    <a:gd name="T23" fmla="*/ 3 h 56"/>
                    <a:gd name="T24" fmla="*/ 10 w 50"/>
                    <a:gd name="T25" fmla="*/ 3 h 56"/>
                    <a:gd name="T26" fmla="*/ 11 w 50"/>
                    <a:gd name="T27" fmla="*/ 1 h 56"/>
                    <a:gd name="T28" fmla="*/ 10 w 50"/>
                    <a:gd name="T29" fmla="*/ 0 h 56"/>
                    <a:gd name="T30" fmla="*/ 6 w 50"/>
                    <a:gd name="T31" fmla="*/ 0 h 56"/>
                    <a:gd name="T32" fmla="*/ 0 w 50"/>
                    <a:gd name="T33" fmla="*/ 6 h 56"/>
                    <a:gd name="T34" fmla="*/ 0 w 50"/>
                    <a:gd name="T35" fmla="*/ 50 h 56"/>
                    <a:gd name="T36" fmla="*/ 6 w 50"/>
                    <a:gd name="T37" fmla="*/ 56 h 56"/>
                    <a:gd name="T38" fmla="*/ 44 w 50"/>
                    <a:gd name="T39" fmla="*/ 56 h 56"/>
                    <a:gd name="T40" fmla="*/ 50 w 50"/>
                    <a:gd name="T41" fmla="*/ 50 h 56"/>
                    <a:gd name="T42" fmla="*/ 50 w 50"/>
                    <a:gd name="T43" fmla="*/ 6 h 56"/>
                    <a:gd name="T44" fmla="*/ 44 w 50"/>
                    <a:gd name="T4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0" h="56">
                      <a:moveTo>
                        <a:pt x="4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0" y="0"/>
                        <a:pt x="39" y="1"/>
                        <a:pt x="39" y="1"/>
                      </a:cubicBezTo>
                      <a:cubicBezTo>
                        <a:pt x="39" y="2"/>
                        <a:pt x="40" y="3"/>
                        <a:pt x="41" y="3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6" y="3"/>
                        <a:pt x="47" y="4"/>
                        <a:pt x="47" y="6"/>
                      </a:cubicBezTo>
                      <a:cubicBezTo>
                        <a:pt x="47" y="50"/>
                        <a:pt x="47" y="50"/>
                        <a:pt x="47" y="50"/>
                      </a:cubicBezTo>
                      <a:cubicBezTo>
                        <a:pt x="47" y="52"/>
                        <a:pt x="46" y="54"/>
                        <a:pt x="44" y="54"/>
                      </a:cubicBezTo>
                      <a:cubicBezTo>
                        <a:pt x="6" y="54"/>
                        <a:pt x="6" y="54"/>
                        <a:pt x="6" y="54"/>
                      </a:cubicBezTo>
                      <a:cubicBezTo>
                        <a:pt x="4" y="54"/>
                        <a:pt x="3" y="52"/>
                        <a:pt x="3" y="50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4"/>
                        <a:pt x="4" y="3"/>
                        <a:pt x="6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11" y="2"/>
                        <a:pt x="11" y="1"/>
                      </a:cubicBez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4"/>
                        <a:pt x="3" y="56"/>
                        <a:pt x="6" y="56"/>
                      </a:cubicBezTo>
                      <a:cubicBezTo>
                        <a:pt x="44" y="56"/>
                        <a:pt x="44" y="56"/>
                        <a:pt x="44" y="56"/>
                      </a:cubicBezTo>
                      <a:cubicBezTo>
                        <a:pt x="47" y="56"/>
                        <a:pt x="50" y="54"/>
                        <a:pt x="50" y="50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3"/>
                        <a:pt x="47" y="0"/>
                        <a:pt x="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43"/>
                <p:cNvSpPr>
                  <a:spLocks noEditPoints="1"/>
                </p:cNvSpPr>
                <p:nvPr/>
              </p:nvSpPr>
              <p:spPr bwMode="auto">
                <a:xfrm>
                  <a:off x="14533563" y="2870200"/>
                  <a:ext cx="238125" cy="142875"/>
                </a:xfrm>
                <a:custGeom>
                  <a:avLst/>
                  <a:gdLst>
                    <a:gd name="T0" fmla="*/ 4 w 25"/>
                    <a:gd name="T1" fmla="*/ 15 h 15"/>
                    <a:gd name="T2" fmla="*/ 21 w 25"/>
                    <a:gd name="T3" fmla="*/ 15 h 15"/>
                    <a:gd name="T4" fmla="*/ 25 w 25"/>
                    <a:gd name="T5" fmla="*/ 11 h 15"/>
                    <a:gd name="T6" fmla="*/ 25 w 25"/>
                    <a:gd name="T7" fmla="*/ 4 h 15"/>
                    <a:gd name="T8" fmla="*/ 21 w 25"/>
                    <a:gd name="T9" fmla="*/ 0 h 15"/>
                    <a:gd name="T10" fmla="*/ 4 w 25"/>
                    <a:gd name="T11" fmla="*/ 0 h 15"/>
                    <a:gd name="T12" fmla="*/ 0 w 25"/>
                    <a:gd name="T13" fmla="*/ 4 h 15"/>
                    <a:gd name="T14" fmla="*/ 0 w 25"/>
                    <a:gd name="T15" fmla="*/ 11 h 15"/>
                    <a:gd name="T16" fmla="*/ 4 w 25"/>
                    <a:gd name="T17" fmla="*/ 15 h 15"/>
                    <a:gd name="T18" fmla="*/ 2 w 25"/>
                    <a:gd name="T19" fmla="*/ 4 h 15"/>
                    <a:gd name="T20" fmla="*/ 4 w 25"/>
                    <a:gd name="T21" fmla="*/ 3 h 15"/>
                    <a:gd name="T22" fmla="*/ 21 w 25"/>
                    <a:gd name="T23" fmla="*/ 3 h 15"/>
                    <a:gd name="T24" fmla="*/ 22 w 25"/>
                    <a:gd name="T25" fmla="*/ 4 h 15"/>
                    <a:gd name="T26" fmla="*/ 22 w 25"/>
                    <a:gd name="T27" fmla="*/ 11 h 15"/>
                    <a:gd name="T28" fmla="*/ 21 w 25"/>
                    <a:gd name="T29" fmla="*/ 12 h 15"/>
                    <a:gd name="T30" fmla="*/ 4 w 25"/>
                    <a:gd name="T31" fmla="*/ 12 h 15"/>
                    <a:gd name="T32" fmla="*/ 2 w 25"/>
                    <a:gd name="T33" fmla="*/ 11 h 15"/>
                    <a:gd name="T34" fmla="*/ 2 w 25"/>
                    <a:gd name="T35" fmla="*/ 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5" h="15">
                      <a:moveTo>
                        <a:pt x="4" y="15"/>
                      </a:move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3" y="15"/>
                        <a:pt x="25" y="13"/>
                        <a:pt x="25" y="11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2"/>
                        <a:pt x="23" y="0"/>
                        <a:pt x="2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3"/>
                        <a:pt x="1" y="15"/>
                        <a:pt x="4" y="15"/>
                      </a:cubicBezTo>
                      <a:close/>
                      <a:moveTo>
                        <a:pt x="2" y="4"/>
                      </a:moveTo>
                      <a:cubicBezTo>
                        <a:pt x="2" y="3"/>
                        <a:pt x="3" y="3"/>
                        <a:pt x="4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3"/>
                        <a:pt x="22" y="3"/>
                        <a:pt x="22" y="4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1" y="12"/>
                        <a:pt x="21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3" y="12"/>
                        <a:pt x="2" y="12"/>
                        <a:pt x="2" y="11"/>
                      </a:cubicBez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44"/>
                <p:cNvSpPr>
                  <a:spLocks/>
                </p:cNvSpPr>
                <p:nvPr/>
              </p:nvSpPr>
              <p:spPr bwMode="auto">
                <a:xfrm>
                  <a:off x="14495463" y="3089275"/>
                  <a:ext cx="314325" cy="19050"/>
                </a:xfrm>
                <a:custGeom>
                  <a:avLst/>
                  <a:gdLst>
                    <a:gd name="T0" fmla="*/ 31 w 33"/>
                    <a:gd name="T1" fmla="*/ 0 h 2"/>
                    <a:gd name="T2" fmla="*/ 1 w 33"/>
                    <a:gd name="T3" fmla="*/ 0 h 2"/>
                    <a:gd name="T4" fmla="*/ 0 w 33"/>
                    <a:gd name="T5" fmla="*/ 1 h 2"/>
                    <a:gd name="T6" fmla="*/ 1 w 33"/>
                    <a:gd name="T7" fmla="*/ 2 h 2"/>
                    <a:gd name="T8" fmla="*/ 31 w 33"/>
                    <a:gd name="T9" fmla="*/ 2 h 2"/>
                    <a:gd name="T10" fmla="*/ 33 w 33"/>
                    <a:gd name="T11" fmla="*/ 1 h 2"/>
                    <a:gd name="T12" fmla="*/ 31 w 3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2">
                      <a:moveTo>
                        <a:pt x="3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3" y="2"/>
                        <a:pt x="33" y="1"/>
                      </a:cubicBezTo>
                      <a:cubicBezTo>
                        <a:pt x="33" y="0"/>
                        <a:pt x="32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45"/>
                <p:cNvSpPr>
                  <a:spLocks/>
                </p:cNvSpPr>
                <p:nvPr/>
              </p:nvSpPr>
              <p:spPr bwMode="auto">
                <a:xfrm>
                  <a:off x="14495463" y="3155950"/>
                  <a:ext cx="314325" cy="19050"/>
                </a:xfrm>
                <a:custGeom>
                  <a:avLst/>
                  <a:gdLst>
                    <a:gd name="T0" fmla="*/ 31 w 33"/>
                    <a:gd name="T1" fmla="*/ 0 h 2"/>
                    <a:gd name="T2" fmla="*/ 1 w 33"/>
                    <a:gd name="T3" fmla="*/ 0 h 2"/>
                    <a:gd name="T4" fmla="*/ 0 w 33"/>
                    <a:gd name="T5" fmla="*/ 1 h 2"/>
                    <a:gd name="T6" fmla="*/ 1 w 33"/>
                    <a:gd name="T7" fmla="*/ 2 h 2"/>
                    <a:gd name="T8" fmla="*/ 31 w 33"/>
                    <a:gd name="T9" fmla="*/ 2 h 2"/>
                    <a:gd name="T10" fmla="*/ 33 w 33"/>
                    <a:gd name="T11" fmla="*/ 1 h 2"/>
                    <a:gd name="T12" fmla="*/ 31 w 3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2">
                      <a:moveTo>
                        <a:pt x="3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3" y="2"/>
                        <a:pt x="33" y="1"/>
                      </a:cubicBezTo>
                      <a:cubicBezTo>
                        <a:pt x="33" y="0"/>
                        <a:pt x="32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46"/>
                <p:cNvSpPr>
                  <a:spLocks/>
                </p:cNvSpPr>
                <p:nvPr/>
              </p:nvSpPr>
              <p:spPr bwMode="auto">
                <a:xfrm>
                  <a:off x="14495463" y="3222625"/>
                  <a:ext cx="314325" cy="19050"/>
                </a:xfrm>
                <a:custGeom>
                  <a:avLst/>
                  <a:gdLst>
                    <a:gd name="T0" fmla="*/ 31 w 33"/>
                    <a:gd name="T1" fmla="*/ 0 h 2"/>
                    <a:gd name="T2" fmla="*/ 1 w 33"/>
                    <a:gd name="T3" fmla="*/ 0 h 2"/>
                    <a:gd name="T4" fmla="*/ 0 w 33"/>
                    <a:gd name="T5" fmla="*/ 1 h 2"/>
                    <a:gd name="T6" fmla="*/ 1 w 33"/>
                    <a:gd name="T7" fmla="*/ 2 h 2"/>
                    <a:gd name="T8" fmla="*/ 31 w 33"/>
                    <a:gd name="T9" fmla="*/ 2 h 2"/>
                    <a:gd name="T10" fmla="*/ 33 w 33"/>
                    <a:gd name="T11" fmla="*/ 1 h 2"/>
                    <a:gd name="T12" fmla="*/ 31 w 3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2">
                      <a:moveTo>
                        <a:pt x="3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3" y="2"/>
                        <a:pt x="33" y="1"/>
                      </a:cubicBezTo>
                      <a:cubicBezTo>
                        <a:pt x="33" y="1"/>
                        <a:pt x="32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47"/>
                <p:cNvSpPr>
                  <a:spLocks/>
                </p:cNvSpPr>
                <p:nvPr/>
              </p:nvSpPr>
              <p:spPr bwMode="auto">
                <a:xfrm>
                  <a:off x="14495463" y="3289300"/>
                  <a:ext cx="314325" cy="19050"/>
                </a:xfrm>
                <a:custGeom>
                  <a:avLst/>
                  <a:gdLst>
                    <a:gd name="T0" fmla="*/ 31 w 33"/>
                    <a:gd name="T1" fmla="*/ 0 h 2"/>
                    <a:gd name="T2" fmla="*/ 1 w 33"/>
                    <a:gd name="T3" fmla="*/ 0 h 2"/>
                    <a:gd name="T4" fmla="*/ 0 w 33"/>
                    <a:gd name="T5" fmla="*/ 1 h 2"/>
                    <a:gd name="T6" fmla="*/ 1 w 33"/>
                    <a:gd name="T7" fmla="*/ 2 h 2"/>
                    <a:gd name="T8" fmla="*/ 31 w 33"/>
                    <a:gd name="T9" fmla="*/ 2 h 2"/>
                    <a:gd name="T10" fmla="*/ 33 w 33"/>
                    <a:gd name="T11" fmla="*/ 1 h 2"/>
                    <a:gd name="T12" fmla="*/ 31 w 3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2">
                      <a:moveTo>
                        <a:pt x="3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3" y="2"/>
                        <a:pt x="33" y="1"/>
                      </a:cubicBezTo>
                      <a:cubicBezTo>
                        <a:pt x="33" y="1"/>
                        <a:pt x="32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48"/>
                <p:cNvSpPr>
                  <a:spLocks/>
                </p:cNvSpPr>
                <p:nvPr/>
              </p:nvSpPr>
              <p:spPr bwMode="auto">
                <a:xfrm>
                  <a:off x="14495463" y="3355975"/>
                  <a:ext cx="314325" cy="19050"/>
                </a:xfrm>
                <a:custGeom>
                  <a:avLst/>
                  <a:gdLst>
                    <a:gd name="T0" fmla="*/ 31 w 33"/>
                    <a:gd name="T1" fmla="*/ 0 h 2"/>
                    <a:gd name="T2" fmla="*/ 1 w 33"/>
                    <a:gd name="T3" fmla="*/ 0 h 2"/>
                    <a:gd name="T4" fmla="*/ 0 w 33"/>
                    <a:gd name="T5" fmla="*/ 1 h 2"/>
                    <a:gd name="T6" fmla="*/ 1 w 33"/>
                    <a:gd name="T7" fmla="*/ 2 h 2"/>
                    <a:gd name="T8" fmla="*/ 31 w 33"/>
                    <a:gd name="T9" fmla="*/ 2 h 2"/>
                    <a:gd name="T10" fmla="*/ 33 w 33"/>
                    <a:gd name="T11" fmla="*/ 1 h 2"/>
                    <a:gd name="T12" fmla="*/ 31 w 3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2">
                      <a:moveTo>
                        <a:pt x="3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3" y="2"/>
                        <a:pt x="33" y="1"/>
                      </a:cubicBezTo>
                      <a:cubicBezTo>
                        <a:pt x="33" y="1"/>
                        <a:pt x="32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4" name="กลุ่ม 158"/>
            <p:cNvGrpSpPr/>
            <p:nvPr/>
          </p:nvGrpSpPr>
          <p:grpSpPr>
            <a:xfrm>
              <a:off x="14636749" y="9829416"/>
              <a:ext cx="1541964" cy="1541965"/>
              <a:chOff x="14636749" y="9829416"/>
              <a:chExt cx="1541964" cy="1541965"/>
            </a:xfrm>
          </p:grpSpPr>
          <p:sp>
            <p:nvSpPr>
              <p:cNvPr id="73" name="Oval 14"/>
              <p:cNvSpPr>
                <a:spLocks noChangeArrowheads="1"/>
              </p:cNvSpPr>
              <p:nvPr/>
            </p:nvSpPr>
            <p:spPr bwMode="auto">
              <a:xfrm>
                <a:off x="14636749" y="9829416"/>
                <a:ext cx="1541964" cy="15419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800">
                  <a:cs typeface="+mn-ea"/>
                  <a:sym typeface="+mn-lt"/>
                </a:endParaRPr>
              </a:p>
            </p:txBody>
          </p:sp>
          <p:grpSp>
            <p:nvGrpSpPr>
              <p:cNvPr id="74" name="กลุ่ม 160"/>
              <p:cNvGrpSpPr/>
              <p:nvPr/>
            </p:nvGrpSpPr>
            <p:grpSpPr>
              <a:xfrm>
                <a:off x="15044122" y="10255803"/>
                <a:ext cx="727218" cy="793329"/>
                <a:chOff x="16724313" y="7705725"/>
                <a:chExt cx="523875" cy="571500"/>
              </a:xfrm>
              <a:solidFill>
                <a:schemeClr val="bg1"/>
              </a:solidFill>
            </p:grpSpPr>
            <p:sp>
              <p:nvSpPr>
                <p:cNvPr id="75" name="Freeform 152"/>
                <p:cNvSpPr>
                  <a:spLocks noEditPoints="1"/>
                </p:cNvSpPr>
                <p:nvPr/>
              </p:nvSpPr>
              <p:spPr bwMode="auto">
                <a:xfrm>
                  <a:off x="16724313" y="7705725"/>
                  <a:ext cx="523875" cy="171450"/>
                </a:xfrm>
                <a:custGeom>
                  <a:avLst/>
                  <a:gdLst>
                    <a:gd name="T0" fmla="*/ 49 w 55"/>
                    <a:gd name="T1" fmla="*/ 0 h 18"/>
                    <a:gd name="T2" fmla="*/ 5 w 55"/>
                    <a:gd name="T3" fmla="*/ 0 h 18"/>
                    <a:gd name="T4" fmla="*/ 0 w 55"/>
                    <a:gd name="T5" fmla="*/ 6 h 18"/>
                    <a:gd name="T6" fmla="*/ 0 w 55"/>
                    <a:gd name="T7" fmla="*/ 13 h 18"/>
                    <a:gd name="T8" fmla="*/ 5 w 55"/>
                    <a:gd name="T9" fmla="*/ 18 h 18"/>
                    <a:gd name="T10" fmla="*/ 49 w 55"/>
                    <a:gd name="T11" fmla="*/ 18 h 18"/>
                    <a:gd name="T12" fmla="*/ 55 w 55"/>
                    <a:gd name="T13" fmla="*/ 13 h 18"/>
                    <a:gd name="T14" fmla="*/ 55 w 55"/>
                    <a:gd name="T15" fmla="*/ 6 h 18"/>
                    <a:gd name="T16" fmla="*/ 49 w 55"/>
                    <a:gd name="T17" fmla="*/ 0 h 18"/>
                    <a:gd name="T18" fmla="*/ 31 w 55"/>
                    <a:gd name="T19" fmla="*/ 16 h 18"/>
                    <a:gd name="T20" fmla="*/ 5 w 55"/>
                    <a:gd name="T21" fmla="*/ 16 h 18"/>
                    <a:gd name="T22" fmla="*/ 2 w 55"/>
                    <a:gd name="T23" fmla="*/ 13 h 18"/>
                    <a:gd name="T24" fmla="*/ 2 w 55"/>
                    <a:gd name="T25" fmla="*/ 6 h 18"/>
                    <a:gd name="T26" fmla="*/ 5 w 55"/>
                    <a:gd name="T27" fmla="*/ 3 h 18"/>
                    <a:gd name="T28" fmla="*/ 31 w 55"/>
                    <a:gd name="T29" fmla="*/ 3 h 18"/>
                    <a:gd name="T30" fmla="*/ 31 w 55"/>
                    <a:gd name="T31" fmla="*/ 16 h 18"/>
                    <a:gd name="T32" fmla="*/ 52 w 55"/>
                    <a:gd name="T33" fmla="*/ 13 h 18"/>
                    <a:gd name="T34" fmla="*/ 49 w 55"/>
                    <a:gd name="T35" fmla="*/ 16 h 18"/>
                    <a:gd name="T36" fmla="*/ 34 w 55"/>
                    <a:gd name="T37" fmla="*/ 16 h 18"/>
                    <a:gd name="T38" fmla="*/ 34 w 55"/>
                    <a:gd name="T39" fmla="*/ 3 h 18"/>
                    <a:gd name="T40" fmla="*/ 49 w 55"/>
                    <a:gd name="T41" fmla="*/ 3 h 18"/>
                    <a:gd name="T42" fmla="*/ 52 w 55"/>
                    <a:gd name="T43" fmla="*/ 6 h 18"/>
                    <a:gd name="T44" fmla="*/ 52 w 55"/>
                    <a:gd name="T45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5" h="18">
                      <a:moveTo>
                        <a:pt x="49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6"/>
                        <a:pt x="2" y="18"/>
                        <a:pt x="5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52" y="18"/>
                        <a:pt x="55" y="16"/>
                        <a:pt x="55" y="13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55" y="3"/>
                        <a:pt x="52" y="0"/>
                        <a:pt x="49" y="0"/>
                      </a:cubicBezTo>
                      <a:close/>
                      <a:moveTo>
                        <a:pt x="31" y="16"/>
                      </a:move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4" y="16"/>
                        <a:pt x="2" y="14"/>
                        <a:pt x="2" y="1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4" y="3"/>
                        <a:pt x="5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lnTo>
                        <a:pt x="31" y="16"/>
                      </a:lnTo>
                      <a:close/>
                      <a:moveTo>
                        <a:pt x="52" y="13"/>
                      </a:moveTo>
                      <a:cubicBezTo>
                        <a:pt x="52" y="14"/>
                        <a:pt x="51" y="16"/>
                        <a:pt x="49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51" y="3"/>
                        <a:pt x="52" y="4"/>
                        <a:pt x="52" y="6"/>
                      </a:cubicBezTo>
                      <a:lnTo>
                        <a:pt x="52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Oval 153"/>
                <p:cNvSpPr>
                  <a:spLocks noChangeArrowheads="1"/>
                </p:cNvSpPr>
                <p:nvPr/>
              </p:nvSpPr>
              <p:spPr bwMode="auto">
                <a:xfrm>
                  <a:off x="17114838" y="7762875"/>
                  <a:ext cx="57150" cy="571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54"/>
                <p:cNvSpPr>
                  <a:spLocks noEditPoints="1"/>
                </p:cNvSpPr>
                <p:nvPr/>
              </p:nvSpPr>
              <p:spPr bwMode="auto">
                <a:xfrm>
                  <a:off x="16724313" y="7905750"/>
                  <a:ext cx="523875" cy="171450"/>
                </a:xfrm>
                <a:custGeom>
                  <a:avLst/>
                  <a:gdLst>
                    <a:gd name="T0" fmla="*/ 49 w 55"/>
                    <a:gd name="T1" fmla="*/ 0 h 18"/>
                    <a:gd name="T2" fmla="*/ 5 w 55"/>
                    <a:gd name="T3" fmla="*/ 0 h 18"/>
                    <a:gd name="T4" fmla="*/ 0 w 55"/>
                    <a:gd name="T5" fmla="*/ 6 h 18"/>
                    <a:gd name="T6" fmla="*/ 0 w 55"/>
                    <a:gd name="T7" fmla="*/ 13 h 18"/>
                    <a:gd name="T8" fmla="*/ 5 w 55"/>
                    <a:gd name="T9" fmla="*/ 18 h 18"/>
                    <a:gd name="T10" fmla="*/ 49 w 55"/>
                    <a:gd name="T11" fmla="*/ 18 h 18"/>
                    <a:gd name="T12" fmla="*/ 55 w 55"/>
                    <a:gd name="T13" fmla="*/ 13 h 18"/>
                    <a:gd name="T14" fmla="*/ 55 w 55"/>
                    <a:gd name="T15" fmla="*/ 6 h 18"/>
                    <a:gd name="T16" fmla="*/ 49 w 55"/>
                    <a:gd name="T17" fmla="*/ 0 h 18"/>
                    <a:gd name="T18" fmla="*/ 31 w 55"/>
                    <a:gd name="T19" fmla="*/ 15 h 18"/>
                    <a:gd name="T20" fmla="*/ 5 w 55"/>
                    <a:gd name="T21" fmla="*/ 15 h 18"/>
                    <a:gd name="T22" fmla="*/ 2 w 55"/>
                    <a:gd name="T23" fmla="*/ 13 h 18"/>
                    <a:gd name="T24" fmla="*/ 2 w 55"/>
                    <a:gd name="T25" fmla="*/ 6 h 18"/>
                    <a:gd name="T26" fmla="*/ 5 w 55"/>
                    <a:gd name="T27" fmla="*/ 3 h 18"/>
                    <a:gd name="T28" fmla="*/ 31 w 55"/>
                    <a:gd name="T29" fmla="*/ 3 h 18"/>
                    <a:gd name="T30" fmla="*/ 31 w 55"/>
                    <a:gd name="T31" fmla="*/ 15 h 18"/>
                    <a:gd name="T32" fmla="*/ 52 w 55"/>
                    <a:gd name="T33" fmla="*/ 13 h 18"/>
                    <a:gd name="T34" fmla="*/ 49 w 55"/>
                    <a:gd name="T35" fmla="*/ 15 h 18"/>
                    <a:gd name="T36" fmla="*/ 34 w 55"/>
                    <a:gd name="T37" fmla="*/ 15 h 18"/>
                    <a:gd name="T38" fmla="*/ 34 w 55"/>
                    <a:gd name="T39" fmla="*/ 3 h 18"/>
                    <a:gd name="T40" fmla="*/ 49 w 55"/>
                    <a:gd name="T41" fmla="*/ 3 h 18"/>
                    <a:gd name="T42" fmla="*/ 52 w 55"/>
                    <a:gd name="T43" fmla="*/ 6 h 18"/>
                    <a:gd name="T44" fmla="*/ 52 w 55"/>
                    <a:gd name="T45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5" h="18">
                      <a:moveTo>
                        <a:pt x="49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6"/>
                        <a:pt x="2" y="18"/>
                        <a:pt x="5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52" y="18"/>
                        <a:pt x="55" y="16"/>
                        <a:pt x="55" y="13"/>
                      </a:cubicBezTo>
                      <a:cubicBezTo>
                        <a:pt x="55" y="6"/>
                        <a:pt x="55" y="6"/>
                        <a:pt x="55" y="6"/>
                      </a:cubicBezTo>
                      <a:cubicBezTo>
                        <a:pt x="55" y="3"/>
                        <a:pt x="52" y="0"/>
                        <a:pt x="49" y="0"/>
                      </a:cubicBezTo>
                      <a:close/>
                      <a:moveTo>
                        <a:pt x="31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5"/>
                        <a:pt x="2" y="14"/>
                        <a:pt x="2" y="1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4" y="3"/>
                        <a:pt x="5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lnTo>
                        <a:pt x="31" y="15"/>
                      </a:lnTo>
                      <a:close/>
                      <a:moveTo>
                        <a:pt x="52" y="13"/>
                      </a:moveTo>
                      <a:cubicBezTo>
                        <a:pt x="52" y="14"/>
                        <a:pt x="51" y="15"/>
                        <a:pt x="49" y="15"/>
                      </a:cubicBez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51" y="3"/>
                        <a:pt x="52" y="4"/>
                        <a:pt x="52" y="6"/>
                      </a:cubicBezTo>
                      <a:lnTo>
                        <a:pt x="52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Oval 155"/>
                <p:cNvSpPr>
                  <a:spLocks noChangeArrowheads="1"/>
                </p:cNvSpPr>
                <p:nvPr/>
              </p:nvSpPr>
              <p:spPr bwMode="auto">
                <a:xfrm>
                  <a:off x="17114838" y="7962900"/>
                  <a:ext cx="57150" cy="571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56"/>
                <p:cNvSpPr>
                  <a:spLocks noEditPoints="1"/>
                </p:cNvSpPr>
                <p:nvPr/>
              </p:nvSpPr>
              <p:spPr bwMode="auto">
                <a:xfrm>
                  <a:off x="16724313" y="8105775"/>
                  <a:ext cx="523875" cy="171450"/>
                </a:xfrm>
                <a:custGeom>
                  <a:avLst/>
                  <a:gdLst>
                    <a:gd name="T0" fmla="*/ 49 w 55"/>
                    <a:gd name="T1" fmla="*/ 0 h 18"/>
                    <a:gd name="T2" fmla="*/ 5 w 55"/>
                    <a:gd name="T3" fmla="*/ 0 h 18"/>
                    <a:gd name="T4" fmla="*/ 0 w 55"/>
                    <a:gd name="T5" fmla="*/ 5 h 18"/>
                    <a:gd name="T6" fmla="*/ 0 w 55"/>
                    <a:gd name="T7" fmla="*/ 12 h 18"/>
                    <a:gd name="T8" fmla="*/ 5 w 55"/>
                    <a:gd name="T9" fmla="*/ 18 h 18"/>
                    <a:gd name="T10" fmla="*/ 49 w 55"/>
                    <a:gd name="T11" fmla="*/ 18 h 18"/>
                    <a:gd name="T12" fmla="*/ 55 w 55"/>
                    <a:gd name="T13" fmla="*/ 12 h 18"/>
                    <a:gd name="T14" fmla="*/ 55 w 55"/>
                    <a:gd name="T15" fmla="*/ 5 h 18"/>
                    <a:gd name="T16" fmla="*/ 49 w 55"/>
                    <a:gd name="T17" fmla="*/ 0 h 18"/>
                    <a:gd name="T18" fmla="*/ 31 w 55"/>
                    <a:gd name="T19" fmla="*/ 15 h 18"/>
                    <a:gd name="T20" fmla="*/ 5 w 55"/>
                    <a:gd name="T21" fmla="*/ 15 h 18"/>
                    <a:gd name="T22" fmla="*/ 2 w 55"/>
                    <a:gd name="T23" fmla="*/ 12 h 18"/>
                    <a:gd name="T24" fmla="*/ 2 w 55"/>
                    <a:gd name="T25" fmla="*/ 5 h 18"/>
                    <a:gd name="T26" fmla="*/ 5 w 55"/>
                    <a:gd name="T27" fmla="*/ 3 h 18"/>
                    <a:gd name="T28" fmla="*/ 31 w 55"/>
                    <a:gd name="T29" fmla="*/ 3 h 18"/>
                    <a:gd name="T30" fmla="*/ 31 w 55"/>
                    <a:gd name="T31" fmla="*/ 15 h 18"/>
                    <a:gd name="T32" fmla="*/ 52 w 55"/>
                    <a:gd name="T33" fmla="*/ 12 h 18"/>
                    <a:gd name="T34" fmla="*/ 49 w 55"/>
                    <a:gd name="T35" fmla="*/ 15 h 18"/>
                    <a:gd name="T36" fmla="*/ 34 w 55"/>
                    <a:gd name="T37" fmla="*/ 15 h 18"/>
                    <a:gd name="T38" fmla="*/ 34 w 55"/>
                    <a:gd name="T39" fmla="*/ 3 h 18"/>
                    <a:gd name="T40" fmla="*/ 49 w 55"/>
                    <a:gd name="T41" fmla="*/ 3 h 18"/>
                    <a:gd name="T42" fmla="*/ 52 w 55"/>
                    <a:gd name="T43" fmla="*/ 5 h 18"/>
                    <a:gd name="T44" fmla="*/ 52 w 55"/>
                    <a:gd name="T45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5" h="18">
                      <a:moveTo>
                        <a:pt x="49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6"/>
                        <a:pt x="2" y="18"/>
                        <a:pt x="5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52" y="18"/>
                        <a:pt x="55" y="16"/>
                        <a:pt x="55" y="12"/>
                      </a:cubicBezTo>
                      <a:cubicBezTo>
                        <a:pt x="55" y="5"/>
                        <a:pt x="55" y="5"/>
                        <a:pt x="55" y="5"/>
                      </a:cubicBezTo>
                      <a:cubicBezTo>
                        <a:pt x="55" y="2"/>
                        <a:pt x="52" y="0"/>
                        <a:pt x="49" y="0"/>
                      </a:cubicBezTo>
                      <a:close/>
                      <a:moveTo>
                        <a:pt x="31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5"/>
                        <a:pt x="2" y="14"/>
                        <a:pt x="2" y="12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4" y="3"/>
                        <a:pt x="5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lnTo>
                        <a:pt x="31" y="15"/>
                      </a:lnTo>
                      <a:close/>
                      <a:moveTo>
                        <a:pt x="52" y="12"/>
                      </a:moveTo>
                      <a:cubicBezTo>
                        <a:pt x="52" y="14"/>
                        <a:pt x="51" y="15"/>
                        <a:pt x="49" y="15"/>
                      </a:cubicBez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51" y="3"/>
                        <a:pt x="52" y="4"/>
                        <a:pt x="52" y="5"/>
                      </a:cubicBezTo>
                      <a:lnTo>
                        <a:pt x="5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Oval 157"/>
                <p:cNvSpPr>
                  <a:spLocks noChangeArrowheads="1"/>
                </p:cNvSpPr>
                <p:nvPr/>
              </p:nvSpPr>
              <p:spPr bwMode="auto">
                <a:xfrm>
                  <a:off x="17114838" y="8162925"/>
                  <a:ext cx="57150" cy="571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8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6" name="กลุ่ม 170"/>
            <p:cNvGrpSpPr/>
            <p:nvPr/>
          </p:nvGrpSpPr>
          <p:grpSpPr>
            <a:xfrm>
              <a:off x="2263757" y="4890805"/>
              <a:ext cx="5998904" cy="1559572"/>
              <a:chOff x="1084743" y="-1294"/>
              <a:chExt cx="5998904" cy="1559572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1989745" y="-1294"/>
                <a:ext cx="5093902" cy="1559572"/>
              </a:xfrm>
              <a:prstGeom prst="rect">
                <a:avLst/>
              </a:prstGeom>
              <a:noFill/>
            </p:spPr>
            <p:txBody>
              <a:bodyPr wrap="square" lIns="219362" tIns="109681" rIns="219362" bIns="109681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请输入文本内容，以一段话的形式进行描述。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8" name="กลุ่ม 172"/>
              <p:cNvGrpSpPr/>
              <p:nvPr/>
            </p:nvGrpSpPr>
            <p:grpSpPr>
              <a:xfrm>
                <a:off x="1084743" y="222069"/>
                <a:ext cx="927304" cy="927304"/>
                <a:chOff x="1095022" y="-1242008"/>
                <a:chExt cx="1371600" cy="1371600"/>
              </a:xfrm>
            </p:grpSpPr>
            <p:sp>
              <p:nvSpPr>
                <p:cNvPr id="69" name="วงรี 173"/>
                <p:cNvSpPr/>
                <p:nvPr/>
              </p:nvSpPr>
              <p:spPr>
                <a:xfrm>
                  <a:off x="1095022" y="-1242008"/>
                  <a:ext cx="1371600" cy="13716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33"/>
                <p:cNvSpPr>
                  <a:spLocks noChangeArrowheads="1"/>
                </p:cNvSpPr>
                <p:nvPr/>
              </p:nvSpPr>
              <p:spPr bwMode="auto">
                <a:xfrm>
                  <a:off x="1374421" y="-998190"/>
                  <a:ext cx="779815" cy="820429"/>
                </a:xfrm>
                <a:custGeom>
                  <a:avLst/>
                  <a:gdLst>
                    <a:gd name="T0" fmla="*/ 124 w 338"/>
                    <a:gd name="T1" fmla="*/ 355 h 356"/>
                    <a:gd name="T2" fmla="*/ 124 w 338"/>
                    <a:gd name="T3" fmla="*/ 355 h 356"/>
                    <a:gd name="T4" fmla="*/ 98 w 338"/>
                    <a:gd name="T5" fmla="*/ 337 h 356"/>
                    <a:gd name="T6" fmla="*/ 9 w 338"/>
                    <a:gd name="T7" fmla="*/ 222 h 356"/>
                    <a:gd name="T8" fmla="*/ 18 w 338"/>
                    <a:gd name="T9" fmla="*/ 178 h 356"/>
                    <a:gd name="T10" fmla="*/ 62 w 338"/>
                    <a:gd name="T11" fmla="*/ 178 h 356"/>
                    <a:gd name="T12" fmla="*/ 124 w 338"/>
                    <a:gd name="T13" fmla="*/ 258 h 356"/>
                    <a:gd name="T14" fmla="*/ 266 w 338"/>
                    <a:gd name="T15" fmla="*/ 27 h 356"/>
                    <a:gd name="T16" fmla="*/ 319 w 338"/>
                    <a:gd name="T17" fmla="*/ 9 h 356"/>
                    <a:gd name="T18" fmla="*/ 328 w 338"/>
                    <a:gd name="T19" fmla="*/ 62 h 356"/>
                    <a:gd name="T20" fmla="*/ 160 w 338"/>
                    <a:gd name="T21" fmla="*/ 337 h 356"/>
                    <a:gd name="T22" fmla="*/ 124 w 338"/>
                    <a:gd name="T23" fmla="*/ 355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8" h="356">
                      <a:moveTo>
                        <a:pt x="124" y="355"/>
                      </a:moveTo>
                      <a:lnTo>
                        <a:pt x="124" y="355"/>
                      </a:lnTo>
                      <a:cubicBezTo>
                        <a:pt x="115" y="355"/>
                        <a:pt x="107" y="346"/>
                        <a:pt x="98" y="337"/>
                      </a:cubicBezTo>
                      <a:cubicBezTo>
                        <a:pt x="9" y="222"/>
                        <a:pt x="9" y="222"/>
                        <a:pt x="9" y="222"/>
                      </a:cubicBezTo>
                      <a:cubicBezTo>
                        <a:pt x="0" y="204"/>
                        <a:pt x="0" y="187"/>
                        <a:pt x="18" y="178"/>
                      </a:cubicBezTo>
                      <a:cubicBezTo>
                        <a:pt x="36" y="160"/>
                        <a:pt x="53" y="168"/>
                        <a:pt x="62" y="178"/>
                      </a:cubicBezTo>
                      <a:cubicBezTo>
                        <a:pt x="124" y="258"/>
                        <a:pt x="124" y="258"/>
                        <a:pt x="124" y="258"/>
                      </a:cubicBezTo>
                      <a:cubicBezTo>
                        <a:pt x="266" y="27"/>
                        <a:pt x="266" y="27"/>
                        <a:pt x="266" y="27"/>
                      </a:cubicBezTo>
                      <a:cubicBezTo>
                        <a:pt x="284" y="9"/>
                        <a:pt x="301" y="0"/>
                        <a:pt x="319" y="9"/>
                      </a:cubicBezTo>
                      <a:cubicBezTo>
                        <a:pt x="337" y="18"/>
                        <a:pt x="337" y="45"/>
                        <a:pt x="328" y="62"/>
                      </a:cubicBezTo>
                      <a:cubicBezTo>
                        <a:pt x="160" y="337"/>
                        <a:pt x="160" y="337"/>
                        <a:pt x="160" y="337"/>
                      </a:cubicBezTo>
                      <a:cubicBezTo>
                        <a:pt x="151" y="346"/>
                        <a:pt x="142" y="355"/>
                        <a:pt x="124" y="35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lIns="34281" tIns="17141" rIns="34281" bIns="17141" anchor="ctr"/>
                <a:lstStyle/>
                <a:p>
                  <a:pPr>
                    <a:defRPr/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7" name="กลุ่ม 175"/>
            <p:cNvGrpSpPr/>
            <p:nvPr/>
          </p:nvGrpSpPr>
          <p:grpSpPr>
            <a:xfrm>
              <a:off x="2258278" y="7292964"/>
              <a:ext cx="5998904" cy="1559572"/>
              <a:chOff x="1084743" y="-1294"/>
              <a:chExt cx="5998904" cy="1559572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1989745" y="-1294"/>
                <a:ext cx="5093902" cy="1559572"/>
              </a:xfrm>
              <a:prstGeom prst="rect">
                <a:avLst/>
              </a:prstGeom>
              <a:noFill/>
            </p:spPr>
            <p:txBody>
              <a:bodyPr wrap="square" lIns="219362" tIns="109681" rIns="219362" bIns="109681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请输入文本内容，以一段话的形式进行描述。</a:t>
                </a:r>
              </a:p>
            </p:txBody>
          </p:sp>
          <p:grpSp>
            <p:nvGrpSpPr>
              <p:cNvPr id="64" name="กลุ่ม 177"/>
              <p:cNvGrpSpPr/>
              <p:nvPr/>
            </p:nvGrpSpPr>
            <p:grpSpPr>
              <a:xfrm>
                <a:off x="1084743" y="222069"/>
                <a:ext cx="927304" cy="927304"/>
                <a:chOff x="1095022" y="-1242008"/>
                <a:chExt cx="1371600" cy="1371600"/>
              </a:xfrm>
            </p:grpSpPr>
            <p:sp>
              <p:nvSpPr>
                <p:cNvPr id="65" name="วงรี 178"/>
                <p:cNvSpPr/>
                <p:nvPr/>
              </p:nvSpPr>
              <p:spPr>
                <a:xfrm>
                  <a:off x="1095022" y="-1242008"/>
                  <a:ext cx="1371600" cy="13716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33"/>
                <p:cNvSpPr>
                  <a:spLocks noChangeArrowheads="1"/>
                </p:cNvSpPr>
                <p:nvPr/>
              </p:nvSpPr>
              <p:spPr bwMode="auto">
                <a:xfrm>
                  <a:off x="1374421" y="-998190"/>
                  <a:ext cx="779815" cy="820429"/>
                </a:xfrm>
                <a:custGeom>
                  <a:avLst/>
                  <a:gdLst>
                    <a:gd name="T0" fmla="*/ 124 w 338"/>
                    <a:gd name="T1" fmla="*/ 355 h 356"/>
                    <a:gd name="T2" fmla="*/ 124 w 338"/>
                    <a:gd name="T3" fmla="*/ 355 h 356"/>
                    <a:gd name="T4" fmla="*/ 98 w 338"/>
                    <a:gd name="T5" fmla="*/ 337 h 356"/>
                    <a:gd name="T6" fmla="*/ 9 w 338"/>
                    <a:gd name="T7" fmla="*/ 222 h 356"/>
                    <a:gd name="T8" fmla="*/ 18 w 338"/>
                    <a:gd name="T9" fmla="*/ 178 h 356"/>
                    <a:gd name="T10" fmla="*/ 62 w 338"/>
                    <a:gd name="T11" fmla="*/ 178 h 356"/>
                    <a:gd name="T12" fmla="*/ 124 w 338"/>
                    <a:gd name="T13" fmla="*/ 258 h 356"/>
                    <a:gd name="T14" fmla="*/ 266 w 338"/>
                    <a:gd name="T15" fmla="*/ 27 h 356"/>
                    <a:gd name="T16" fmla="*/ 319 w 338"/>
                    <a:gd name="T17" fmla="*/ 9 h 356"/>
                    <a:gd name="T18" fmla="*/ 328 w 338"/>
                    <a:gd name="T19" fmla="*/ 62 h 356"/>
                    <a:gd name="T20" fmla="*/ 160 w 338"/>
                    <a:gd name="T21" fmla="*/ 337 h 356"/>
                    <a:gd name="T22" fmla="*/ 124 w 338"/>
                    <a:gd name="T23" fmla="*/ 355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8" h="356">
                      <a:moveTo>
                        <a:pt x="124" y="355"/>
                      </a:moveTo>
                      <a:lnTo>
                        <a:pt x="124" y="355"/>
                      </a:lnTo>
                      <a:cubicBezTo>
                        <a:pt x="115" y="355"/>
                        <a:pt x="107" y="346"/>
                        <a:pt x="98" y="337"/>
                      </a:cubicBezTo>
                      <a:cubicBezTo>
                        <a:pt x="9" y="222"/>
                        <a:pt x="9" y="222"/>
                        <a:pt x="9" y="222"/>
                      </a:cubicBezTo>
                      <a:cubicBezTo>
                        <a:pt x="0" y="204"/>
                        <a:pt x="0" y="187"/>
                        <a:pt x="18" y="178"/>
                      </a:cubicBezTo>
                      <a:cubicBezTo>
                        <a:pt x="36" y="160"/>
                        <a:pt x="53" y="168"/>
                        <a:pt x="62" y="178"/>
                      </a:cubicBezTo>
                      <a:cubicBezTo>
                        <a:pt x="124" y="258"/>
                        <a:pt x="124" y="258"/>
                        <a:pt x="124" y="258"/>
                      </a:cubicBezTo>
                      <a:cubicBezTo>
                        <a:pt x="266" y="27"/>
                        <a:pt x="266" y="27"/>
                        <a:pt x="266" y="27"/>
                      </a:cubicBezTo>
                      <a:cubicBezTo>
                        <a:pt x="284" y="9"/>
                        <a:pt x="301" y="0"/>
                        <a:pt x="319" y="9"/>
                      </a:cubicBezTo>
                      <a:cubicBezTo>
                        <a:pt x="337" y="18"/>
                        <a:pt x="337" y="45"/>
                        <a:pt x="328" y="62"/>
                      </a:cubicBezTo>
                      <a:cubicBezTo>
                        <a:pt x="160" y="337"/>
                        <a:pt x="160" y="337"/>
                        <a:pt x="160" y="337"/>
                      </a:cubicBezTo>
                      <a:cubicBezTo>
                        <a:pt x="151" y="346"/>
                        <a:pt x="142" y="355"/>
                        <a:pt x="124" y="35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lIns="34281" tIns="17141" rIns="34281" bIns="17141" anchor="ctr"/>
                <a:lstStyle/>
                <a:p>
                  <a:pPr>
                    <a:defRPr/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8" name="กลุ่ม 180"/>
            <p:cNvGrpSpPr/>
            <p:nvPr/>
          </p:nvGrpSpPr>
          <p:grpSpPr>
            <a:xfrm>
              <a:off x="17345878" y="4944515"/>
              <a:ext cx="5998903" cy="1559572"/>
              <a:chOff x="1084743" y="-1294"/>
              <a:chExt cx="5998903" cy="1559572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1989745" y="-1294"/>
                <a:ext cx="5093901" cy="1559572"/>
              </a:xfrm>
              <a:prstGeom prst="rect">
                <a:avLst/>
              </a:prstGeom>
              <a:noFill/>
            </p:spPr>
            <p:txBody>
              <a:bodyPr wrap="square" lIns="219362" tIns="109681" rIns="219362" bIns="109681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请输入文本内容，以一段话的形式进行描述。</a:t>
                </a:r>
              </a:p>
            </p:txBody>
          </p:sp>
          <p:grpSp>
            <p:nvGrpSpPr>
              <p:cNvPr id="60" name="กลุ่ม 182"/>
              <p:cNvGrpSpPr/>
              <p:nvPr/>
            </p:nvGrpSpPr>
            <p:grpSpPr>
              <a:xfrm>
                <a:off x="1084743" y="222069"/>
                <a:ext cx="927304" cy="927304"/>
                <a:chOff x="1095022" y="-1242008"/>
                <a:chExt cx="1371600" cy="1371600"/>
              </a:xfrm>
            </p:grpSpPr>
            <p:sp>
              <p:nvSpPr>
                <p:cNvPr id="61" name="วงรี 183"/>
                <p:cNvSpPr/>
                <p:nvPr/>
              </p:nvSpPr>
              <p:spPr>
                <a:xfrm>
                  <a:off x="1095022" y="-1242008"/>
                  <a:ext cx="1371600" cy="13716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33"/>
                <p:cNvSpPr>
                  <a:spLocks noChangeArrowheads="1"/>
                </p:cNvSpPr>
                <p:nvPr/>
              </p:nvSpPr>
              <p:spPr bwMode="auto">
                <a:xfrm>
                  <a:off x="1374421" y="-998190"/>
                  <a:ext cx="779815" cy="820429"/>
                </a:xfrm>
                <a:custGeom>
                  <a:avLst/>
                  <a:gdLst>
                    <a:gd name="T0" fmla="*/ 124 w 338"/>
                    <a:gd name="T1" fmla="*/ 355 h 356"/>
                    <a:gd name="T2" fmla="*/ 124 w 338"/>
                    <a:gd name="T3" fmla="*/ 355 h 356"/>
                    <a:gd name="T4" fmla="*/ 98 w 338"/>
                    <a:gd name="T5" fmla="*/ 337 h 356"/>
                    <a:gd name="T6" fmla="*/ 9 w 338"/>
                    <a:gd name="T7" fmla="*/ 222 h 356"/>
                    <a:gd name="T8" fmla="*/ 18 w 338"/>
                    <a:gd name="T9" fmla="*/ 178 h 356"/>
                    <a:gd name="T10" fmla="*/ 62 w 338"/>
                    <a:gd name="T11" fmla="*/ 178 h 356"/>
                    <a:gd name="T12" fmla="*/ 124 w 338"/>
                    <a:gd name="T13" fmla="*/ 258 h 356"/>
                    <a:gd name="T14" fmla="*/ 266 w 338"/>
                    <a:gd name="T15" fmla="*/ 27 h 356"/>
                    <a:gd name="T16" fmla="*/ 319 w 338"/>
                    <a:gd name="T17" fmla="*/ 9 h 356"/>
                    <a:gd name="T18" fmla="*/ 328 w 338"/>
                    <a:gd name="T19" fmla="*/ 62 h 356"/>
                    <a:gd name="T20" fmla="*/ 160 w 338"/>
                    <a:gd name="T21" fmla="*/ 337 h 356"/>
                    <a:gd name="T22" fmla="*/ 124 w 338"/>
                    <a:gd name="T23" fmla="*/ 355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8" h="356">
                      <a:moveTo>
                        <a:pt x="124" y="355"/>
                      </a:moveTo>
                      <a:lnTo>
                        <a:pt x="124" y="355"/>
                      </a:lnTo>
                      <a:cubicBezTo>
                        <a:pt x="115" y="355"/>
                        <a:pt x="107" y="346"/>
                        <a:pt x="98" y="337"/>
                      </a:cubicBezTo>
                      <a:cubicBezTo>
                        <a:pt x="9" y="222"/>
                        <a:pt x="9" y="222"/>
                        <a:pt x="9" y="222"/>
                      </a:cubicBezTo>
                      <a:cubicBezTo>
                        <a:pt x="0" y="204"/>
                        <a:pt x="0" y="187"/>
                        <a:pt x="18" y="178"/>
                      </a:cubicBezTo>
                      <a:cubicBezTo>
                        <a:pt x="36" y="160"/>
                        <a:pt x="53" y="168"/>
                        <a:pt x="62" y="178"/>
                      </a:cubicBezTo>
                      <a:cubicBezTo>
                        <a:pt x="124" y="258"/>
                        <a:pt x="124" y="258"/>
                        <a:pt x="124" y="258"/>
                      </a:cubicBezTo>
                      <a:cubicBezTo>
                        <a:pt x="266" y="27"/>
                        <a:pt x="266" y="27"/>
                        <a:pt x="266" y="27"/>
                      </a:cubicBezTo>
                      <a:cubicBezTo>
                        <a:pt x="284" y="9"/>
                        <a:pt x="301" y="0"/>
                        <a:pt x="319" y="9"/>
                      </a:cubicBezTo>
                      <a:cubicBezTo>
                        <a:pt x="337" y="18"/>
                        <a:pt x="337" y="45"/>
                        <a:pt x="328" y="62"/>
                      </a:cubicBezTo>
                      <a:cubicBezTo>
                        <a:pt x="160" y="337"/>
                        <a:pt x="160" y="337"/>
                        <a:pt x="160" y="337"/>
                      </a:cubicBezTo>
                      <a:cubicBezTo>
                        <a:pt x="151" y="346"/>
                        <a:pt x="142" y="355"/>
                        <a:pt x="124" y="35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lIns="34281" tIns="17141" rIns="34281" bIns="17141" anchor="ctr"/>
                <a:lstStyle/>
                <a:p>
                  <a:pPr>
                    <a:defRPr/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9" name="กลุ่ม 185"/>
            <p:cNvGrpSpPr/>
            <p:nvPr/>
          </p:nvGrpSpPr>
          <p:grpSpPr>
            <a:xfrm>
              <a:off x="17340399" y="7346674"/>
              <a:ext cx="5998904" cy="1559572"/>
              <a:chOff x="1084743" y="-1294"/>
              <a:chExt cx="5998904" cy="1559572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1989745" y="-1294"/>
                <a:ext cx="5093902" cy="1559572"/>
              </a:xfrm>
              <a:prstGeom prst="rect">
                <a:avLst/>
              </a:prstGeom>
              <a:noFill/>
            </p:spPr>
            <p:txBody>
              <a:bodyPr wrap="square" lIns="219362" tIns="109681" rIns="219362" bIns="109681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请输入文本内容，以一段话的形式进行描述。</a:t>
                </a:r>
              </a:p>
            </p:txBody>
          </p:sp>
          <p:grpSp>
            <p:nvGrpSpPr>
              <p:cNvPr id="56" name="กลุ่ม 187"/>
              <p:cNvGrpSpPr/>
              <p:nvPr/>
            </p:nvGrpSpPr>
            <p:grpSpPr>
              <a:xfrm>
                <a:off x="1084743" y="222069"/>
                <a:ext cx="927304" cy="927304"/>
                <a:chOff x="1095022" y="-1242008"/>
                <a:chExt cx="1371600" cy="1371600"/>
              </a:xfrm>
            </p:grpSpPr>
            <p:sp>
              <p:nvSpPr>
                <p:cNvPr id="57" name="วงรี 188"/>
                <p:cNvSpPr/>
                <p:nvPr/>
              </p:nvSpPr>
              <p:spPr>
                <a:xfrm>
                  <a:off x="1095022" y="-1242008"/>
                  <a:ext cx="1371600" cy="13716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33"/>
                <p:cNvSpPr>
                  <a:spLocks noChangeArrowheads="1"/>
                </p:cNvSpPr>
                <p:nvPr/>
              </p:nvSpPr>
              <p:spPr bwMode="auto">
                <a:xfrm>
                  <a:off x="1374421" y="-998190"/>
                  <a:ext cx="779815" cy="820429"/>
                </a:xfrm>
                <a:custGeom>
                  <a:avLst/>
                  <a:gdLst>
                    <a:gd name="T0" fmla="*/ 124 w 338"/>
                    <a:gd name="T1" fmla="*/ 355 h 356"/>
                    <a:gd name="T2" fmla="*/ 124 w 338"/>
                    <a:gd name="T3" fmla="*/ 355 h 356"/>
                    <a:gd name="T4" fmla="*/ 98 w 338"/>
                    <a:gd name="T5" fmla="*/ 337 h 356"/>
                    <a:gd name="T6" fmla="*/ 9 w 338"/>
                    <a:gd name="T7" fmla="*/ 222 h 356"/>
                    <a:gd name="T8" fmla="*/ 18 w 338"/>
                    <a:gd name="T9" fmla="*/ 178 h 356"/>
                    <a:gd name="T10" fmla="*/ 62 w 338"/>
                    <a:gd name="T11" fmla="*/ 178 h 356"/>
                    <a:gd name="T12" fmla="*/ 124 w 338"/>
                    <a:gd name="T13" fmla="*/ 258 h 356"/>
                    <a:gd name="T14" fmla="*/ 266 w 338"/>
                    <a:gd name="T15" fmla="*/ 27 h 356"/>
                    <a:gd name="T16" fmla="*/ 319 w 338"/>
                    <a:gd name="T17" fmla="*/ 9 h 356"/>
                    <a:gd name="T18" fmla="*/ 328 w 338"/>
                    <a:gd name="T19" fmla="*/ 62 h 356"/>
                    <a:gd name="T20" fmla="*/ 160 w 338"/>
                    <a:gd name="T21" fmla="*/ 337 h 356"/>
                    <a:gd name="T22" fmla="*/ 124 w 338"/>
                    <a:gd name="T23" fmla="*/ 355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8" h="356">
                      <a:moveTo>
                        <a:pt x="124" y="355"/>
                      </a:moveTo>
                      <a:lnTo>
                        <a:pt x="124" y="355"/>
                      </a:lnTo>
                      <a:cubicBezTo>
                        <a:pt x="115" y="355"/>
                        <a:pt x="107" y="346"/>
                        <a:pt x="98" y="337"/>
                      </a:cubicBezTo>
                      <a:cubicBezTo>
                        <a:pt x="9" y="222"/>
                        <a:pt x="9" y="222"/>
                        <a:pt x="9" y="222"/>
                      </a:cubicBezTo>
                      <a:cubicBezTo>
                        <a:pt x="0" y="204"/>
                        <a:pt x="0" y="187"/>
                        <a:pt x="18" y="178"/>
                      </a:cubicBezTo>
                      <a:cubicBezTo>
                        <a:pt x="36" y="160"/>
                        <a:pt x="53" y="168"/>
                        <a:pt x="62" y="178"/>
                      </a:cubicBezTo>
                      <a:cubicBezTo>
                        <a:pt x="124" y="258"/>
                        <a:pt x="124" y="258"/>
                        <a:pt x="124" y="258"/>
                      </a:cubicBezTo>
                      <a:cubicBezTo>
                        <a:pt x="266" y="27"/>
                        <a:pt x="266" y="27"/>
                        <a:pt x="266" y="27"/>
                      </a:cubicBezTo>
                      <a:cubicBezTo>
                        <a:pt x="284" y="9"/>
                        <a:pt x="301" y="0"/>
                        <a:pt x="319" y="9"/>
                      </a:cubicBezTo>
                      <a:cubicBezTo>
                        <a:pt x="337" y="18"/>
                        <a:pt x="337" y="45"/>
                        <a:pt x="328" y="62"/>
                      </a:cubicBezTo>
                      <a:cubicBezTo>
                        <a:pt x="160" y="337"/>
                        <a:pt x="160" y="337"/>
                        <a:pt x="160" y="337"/>
                      </a:cubicBezTo>
                      <a:cubicBezTo>
                        <a:pt x="151" y="346"/>
                        <a:pt x="142" y="355"/>
                        <a:pt x="124" y="35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lIns="34281" tIns="17141" rIns="34281" bIns="17141" anchor="ctr"/>
                <a:lstStyle/>
                <a:p>
                  <a:pPr>
                    <a:defRPr/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EA6BD01-04B3-4B82-B3AD-E6461C7183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9080" y="2251567"/>
            <a:ext cx="5715342" cy="182891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05270CA-A2FE-4F48-B319-C80EF9D64DD6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1CBE353-69AB-441F-B6C3-D9AB09E60058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占位符 9">
            <a:extLst>
              <a:ext uri="{FF2B5EF4-FFF2-40B4-BE49-F238E27FC236}">
                <a16:creationId xmlns:a16="http://schemas.microsoft.com/office/drawing/2014/main" id="{03B1FE54-038E-44C0-851D-1F41D1D3B8C5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9761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B10506A-94FE-48E8-9D1C-2B96C9039436}"/>
              </a:ext>
            </a:extLst>
          </p:cNvPr>
          <p:cNvGrpSpPr/>
          <p:nvPr/>
        </p:nvGrpSpPr>
        <p:grpSpPr>
          <a:xfrm>
            <a:off x="2222128" y="1692991"/>
            <a:ext cx="7747744" cy="3891280"/>
            <a:chOff x="2222128" y="1692991"/>
            <a:chExt cx="7747744" cy="3891280"/>
          </a:xfrm>
        </p:grpSpPr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1866D832-164D-4E9A-951D-BB8477F89627}"/>
                </a:ext>
              </a:extLst>
            </p:cNvPr>
            <p:cNvSpPr/>
            <p:nvPr/>
          </p:nvSpPr>
          <p:spPr>
            <a:xfrm rot="16200000" flipH="1">
              <a:off x="3244167" y="1692991"/>
              <a:ext cx="3891280" cy="3891280"/>
            </a:xfrm>
            <a:prstGeom prst="arc">
              <a:avLst>
                <a:gd name="adj1" fmla="val 11637696"/>
                <a:gd name="adj2" fmla="val 20737594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流程图: 离页连接符 11">
              <a:extLst>
                <a:ext uri="{FF2B5EF4-FFF2-40B4-BE49-F238E27FC236}">
                  <a16:creationId xmlns:a16="http://schemas.microsoft.com/office/drawing/2014/main" id="{499C187D-DC38-4EF0-B00B-04B6E92DAF68}"/>
                </a:ext>
              </a:extLst>
            </p:cNvPr>
            <p:cNvSpPr/>
            <p:nvPr/>
          </p:nvSpPr>
          <p:spPr>
            <a:xfrm rot="16200000">
              <a:off x="3396211" y="1536063"/>
              <a:ext cx="520861" cy="1685828"/>
            </a:xfrm>
            <a:prstGeom prst="flowChartOffpageConnector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D259DEA6-6725-4A17-92DF-FD8B50ED1E18}"/>
                </a:ext>
              </a:extLst>
            </p:cNvPr>
            <p:cNvSpPr/>
            <p:nvPr/>
          </p:nvSpPr>
          <p:spPr>
            <a:xfrm rot="5400000">
              <a:off x="5054600" y="1692991"/>
              <a:ext cx="3891280" cy="3891280"/>
            </a:xfrm>
            <a:prstGeom prst="arc">
              <a:avLst>
                <a:gd name="adj1" fmla="val 11637696"/>
                <a:gd name="adj2" fmla="val 20737594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2C6DE11-8D80-40B8-9171-F907DC0CB477}"/>
                </a:ext>
              </a:extLst>
            </p:cNvPr>
            <p:cNvSpPr/>
            <p:nvPr/>
          </p:nvSpPr>
          <p:spPr>
            <a:xfrm rot="5400000">
              <a:off x="4917626" y="2378978"/>
              <a:ext cx="2356748" cy="23567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E355A83-EA0F-40B5-A133-0DAF525E1ADF}"/>
                </a:ext>
              </a:extLst>
            </p:cNvPr>
            <p:cNvSpPr txBox="1"/>
            <p:nvPr/>
          </p:nvSpPr>
          <p:spPr>
            <a:xfrm>
              <a:off x="5372084" y="3116758"/>
              <a:ext cx="144783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点击此处</a:t>
              </a:r>
              <a:endPara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CEB0A8D-0F14-40B1-AF49-C38A86034D9A}"/>
                </a:ext>
              </a:extLst>
            </p:cNvPr>
            <p:cNvSpPr txBox="1"/>
            <p:nvPr/>
          </p:nvSpPr>
          <p:spPr>
            <a:xfrm>
              <a:off x="3185570" y="2194311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流程图: 离页连接符 16">
              <a:extLst>
                <a:ext uri="{FF2B5EF4-FFF2-40B4-BE49-F238E27FC236}">
                  <a16:creationId xmlns:a16="http://schemas.microsoft.com/office/drawing/2014/main" id="{9F8EF9BC-8990-4D81-BF08-A67976FF96A2}"/>
                </a:ext>
              </a:extLst>
            </p:cNvPr>
            <p:cNvSpPr/>
            <p:nvPr/>
          </p:nvSpPr>
          <p:spPr>
            <a:xfrm rot="16200000">
              <a:off x="2804611" y="2721558"/>
              <a:ext cx="520861" cy="1685828"/>
            </a:xfrm>
            <a:prstGeom prst="flowChartOffpageConnector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3503CC3-75C8-4C7F-A138-AD58C3C01D8F}"/>
                </a:ext>
              </a:extLst>
            </p:cNvPr>
            <p:cNvSpPr txBox="1"/>
            <p:nvPr/>
          </p:nvSpPr>
          <p:spPr>
            <a:xfrm>
              <a:off x="2593970" y="3379806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流程图: 离页连接符 18">
              <a:extLst>
                <a:ext uri="{FF2B5EF4-FFF2-40B4-BE49-F238E27FC236}">
                  <a16:creationId xmlns:a16="http://schemas.microsoft.com/office/drawing/2014/main" id="{695C20BD-6A05-4352-A9B7-C4CFA170A0B8}"/>
                </a:ext>
              </a:extLst>
            </p:cNvPr>
            <p:cNvSpPr/>
            <p:nvPr/>
          </p:nvSpPr>
          <p:spPr>
            <a:xfrm rot="16200000">
              <a:off x="3396211" y="3907055"/>
              <a:ext cx="520861" cy="1685828"/>
            </a:xfrm>
            <a:prstGeom prst="flowChartOffpageConnector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7104474-9E4D-4B83-BBE9-A2B908866CBE}"/>
                </a:ext>
              </a:extLst>
            </p:cNvPr>
            <p:cNvSpPr txBox="1"/>
            <p:nvPr/>
          </p:nvSpPr>
          <p:spPr>
            <a:xfrm>
              <a:off x="3185570" y="4565303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流程图: 离页连接符 20">
              <a:extLst>
                <a:ext uri="{FF2B5EF4-FFF2-40B4-BE49-F238E27FC236}">
                  <a16:creationId xmlns:a16="http://schemas.microsoft.com/office/drawing/2014/main" id="{C987F842-200D-4823-A5C9-49A1D6698083}"/>
                </a:ext>
              </a:extLst>
            </p:cNvPr>
            <p:cNvSpPr/>
            <p:nvPr/>
          </p:nvSpPr>
          <p:spPr>
            <a:xfrm rot="5400000" flipH="1">
              <a:off x="8272974" y="1536064"/>
              <a:ext cx="520861" cy="1685828"/>
            </a:xfrm>
            <a:prstGeom prst="flowChartOffpageConnector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F3103EA-5429-413F-BF96-3918111DA80C}"/>
                </a:ext>
              </a:extLst>
            </p:cNvPr>
            <p:cNvSpPr txBox="1"/>
            <p:nvPr/>
          </p:nvSpPr>
          <p:spPr>
            <a:xfrm>
              <a:off x="8270330" y="2194311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3" name="流程图: 离页连接符 22">
              <a:extLst>
                <a:ext uri="{FF2B5EF4-FFF2-40B4-BE49-F238E27FC236}">
                  <a16:creationId xmlns:a16="http://schemas.microsoft.com/office/drawing/2014/main" id="{8E862B5F-C529-476D-8F54-DA90796A4ADD}"/>
                </a:ext>
              </a:extLst>
            </p:cNvPr>
            <p:cNvSpPr/>
            <p:nvPr/>
          </p:nvSpPr>
          <p:spPr>
            <a:xfrm rot="5400000" flipH="1">
              <a:off x="8866527" y="2718527"/>
              <a:ext cx="520861" cy="1685828"/>
            </a:xfrm>
            <a:prstGeom prst="flowChartOffpageConnector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58458EB-C507-486A-BF58-19552310B8D4}"/>
                </a:ext>
              </a:extLst>
            </p:cNvPr>
            <p:cNvSpPr txBox="1"/>
            <p:nvPr/>
          </p:nvSpPr>
          <p:spPr>
            <a:xfrm>
              <a:off x="8863883" y="3376774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5" name="流程图: 离页连接符 24">
              <a:extLst>
                <a:ext uri="{FF2B5EF4-FFF2-40B4-BE49-F238E27FC236}">
                  <a16:creationId xmlns:a16="http://schemas.microsoft.com/office/drawing/2014/main" id="{0962D8B5-D8C4-4E43-9AF1-4F10A51E8E95}"/>
                </a:ext>
              </a:extLst>
            </p:cNvPr>
            <p:cNvSpPr/>
            <p:nvPr/>
          </p:nvSpPr>
          <p:spPr>
            <a:xfrm rot="5400000" flipH="1">
              <a:off x="8272974" y="3907055"/>
              <a:ext cx="520861" cy="1685828"/>
            </a:xfrm>
            <a:prstGeom prst="flowChartOffpageConnector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9ABEC0D-85FA-45B6-84EB-A5DE7415B61D}"/>
                </a:ext>
              </a:extLst>
            </p:cNvPr>
            <p:cNvSpPr txBox="1"/>
            <p:nvPr/>
          </p:nvSpPr>
          <p:spPr>
            <a:xfrm>
              <a:off x="8270330" y="4565302"/>
              <a:ext cx="9220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CE2B8C8C-C9AA-4BD5-9D1C-1448A7F24706}"/>
              </a:ext>
            </a:extLst>
          </p:cNvPr>
          <p:cNvSpPr/>
          <p:nvPr/>
        </p:nvSpPr>
        <p:spPr>
          <a:xfrm>
            <a:off x="9495593" y="1992502"/>
            <a:ext cx="1905470" cy="10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请输入文本内容，以一段话的形式进行描述。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74584A0-293E-43D2-891A-7C40A9DAFF9E}"/>
              </a:ext>
            </a:extLst>
          </p:cNvPr>
          <p:cNvSpPr/>
          <p:nvPr/>
        </p:nvSpPr>
        <p:spPr>
          <a:xfrm>
            <a:off x="9969872" y="3147961"/>
            <a:ext cx="1810433" cy="10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请输入文本内容，以一段话的形式进行描述。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3262F76-74ED-40F6-831E-069ADD7FEE01}"/>
              </a:ext>
            </a:extLst>
          </p:cNvPr>
          <p:cNvSpPr/>
          <p:nvPr/>
        </p:nvSpPr>
        <p:spPr>
          <a:xfrm>
            <a:off x="9495594" y="4386366"/>
            <a:ext cx="1810433" cy="10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请输入文本内容，以一段话的形式进行描述。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341E297-AC6F-4A06-ACF1-1422359AF3E1}"/>
              </a:ext>
            </a:extLst>
          </p:cNvPr>
          <p:cNvSpPr/>
          <p:nvPr/>
        </p:nvSpPr>
        <p:spPr>
          <a:xfrm>
            <a:off x="910038" y="1992502"/>
            <a:ext cx="1874363" cy="10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请输入文本内容，以一段话的形式进行描述。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C809F38-637B-412B-9987-0DBBEA915530}"/>
              </a:ext>
            </a:extLst>
          </p:cNvPr>
          <p:cNvSpPr/>
          <p:nvPr/>
        </p:nvSpPr>
        <p:spPr>
          <a:xfrm>
            <a:off x="975923" y="4386366"/>
            <a:ext cx="1808480" cy="10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请输入文本内容，以一段话的形式进行描述。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5838873-81D4-46E5-BEE8-991C6B5D4B20}"/>
              </a:ext>
            </a:extLst>
          </p:cNvPr>
          <p:cNvSpPr/>
          <p:nvPr/>
        </p:nvSpPr>
        <p:spPr>
          <a:xfrm>
            <a:off x="411695" y="3161192"/>
            <a:ext cx="1808480" cy="10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请输入文本内容，以一段话的形式进行描述。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D2F3F17-FE57-4A47-8160-402F62F45A5D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054F95A-67A3-40CA-9CB1-57110541CCB1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占位符 9">
            <a:extLst>
              <a:ext uri="{FF2B5EF4-FFF2-40B4-BE49-F238E27FC236}">
                <a16:creationId xmlns:a16="http://schemas.microsoft.com/office/drawing/2014/main" id="{D3457481-ED6D-4101-BAD6-DA8CF4C76BA0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256231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A602148-5EBE-4436-83D9-45344D8B5525}"/>
              </a:ext>
            </a:extLst>
          </p:cNvPr>
          <p:cNvGrpSpPr/>
          <p:nvPr/>
        </p:nvGrpSpPr>
        <p:grpSpPr>
          <a:xfrm>
            <a:off x="734334" y="1934824"/>
            <a:ext cx="3704157" cy="3364656"/>
            <a:chOff x="734334" y="1934824"/>
            <a:chExt cx="3704157" cy="336465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406E9C9-EC1C-40EA-907C-F14398CB977F}"/>
                </a:ext>
              </a:extLst>
            </p:cNvPr>
            <p:cNvGrpSpPr/>
            <p:nvPr/>
          </p:nvGrpSpPr>
          <p:grpSpPr>
            <a:xfrm>
              <a:off x="734334" y="2259096"/>
              <a:ext cx="3698774" cy="1002852"/>
              <a:chOff x="7429902" y="1051035"/>
              <a:chExt cx="4436978" cy="1002852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6BEE85-F30A-4CD9-A566-7D550850F5D2}"/>
                  </a:ext>
                </a:extLst>
              </p:cNvPr>
              <p:cNvSpPr txBox="1"/>
              <p:nvPr/>
            </p:nvSpPr>
            <p:spPr>
              <a:xfrm>
                <a:off x="7429902" y="1051035"/>
                <a:ext cx="42114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添加标题内容</a:t>
                </a: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69D081F0-A98F-4554-A5CF-036D462F5C9C}"/>
                  </a:ext>
                </a:extLst>
              </p:cNvPr>
              <p:cNvSpPr/>
              <p:nvPr/>
            </p:nvSpPr>
            <p:spPr>
              <a:xfrm>
                <a:off x="7429902" y="1353311"/>
                <a:ext cx="4436978" cy="700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请输入文本内容，以一段话的形式进行描述，尽量 保证观点传达清晰。 </a:t>
                </a:r>
              </a:p>
            </p:txBody>
          </p:sp>
        </p:grp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BA9D732E-9E39-407E-91D0-A9A0401C0D47}"/>
                </a:ext>
              </a:extLst>
            </p:cNvPr>
            <p:cNvSpPr/>
            <p:nvPr/>
          </p:nvSpPr>
          <p:spPr>
            <a:xfrm>
              <a:off x="810875" y="1934824"/>
              <a:ext cx="1226916" cy="12732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AFC428F-C1E9-42CB-934F-0F6FA3D75547}"/>
                </a:ext>
              </a:extLst>
            </p:cNvPr>
            <p:cNvGrpSpPr/>
            <p:nvPr/>
          </p:nvGrpSpPr>
          <p:grpSpPr>
            <a:xfrm>
              <a:off x="739717" y="4296628"/>
              <a:ext cx="3698774" cy="1002852"/>
              <a:chOff x="7429902" y="1051035"/>
              <a:chExt cx="4436978" cy="1002852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BB552CF-D3DD-4112-9A52-D2EFFFFCDBC2}"/>
                  </a:ext>
                </a:extLst>
              </p:cNvPr>
              <p:cNvSpPr txBox="1"/>
              <p:nvPr/>
            </p:nvSpPr>
            <p:spPr>
              <a:xfrm>
                <a:off x="7429902" y="1051035"/>
                <a:ext cx="42114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添加标题内容</a:t>
                </a: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B317BD8C-1755-44AD-A7E3-D8D37EF45342}"/>
                  </a:ext>
                </a:extLst>
              </p:cNvPr>
              <p:cNvSpPr/>
              <p:nvPr/>
            </p:nvSpPr>
            <p:spPr>
              <a:xfrm>
                <a:off x="7429902" y="1353311"/>
                <a:ext cx="4436978" cy="700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请输入文本内容，以一段话的形式进行描述，尽量 保证观点传达清晰。 </a:t>
                </a:r>
              </a:p>
            </p:txBody>
          </p:sp>
        </p:grp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81B58102-5B27-46BA-BD12-D994A9FF59E8}"/>
                </a:ext>
              </a:extLst>
            </p:cNvPr>
            <p:cNvSpPr/>
            <p:nvPr/>
          </p:nvSpPr>
          <p:spPr>
            <a:xfrm>
              <a:off x="810875" y="3971880"/>
              <a:ext cx="1226916" cy="12732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A4BF215-389F-4304-AD0B-F8FF9C796A19}"/>
              </a:ext>
            </a:extLst>
          </p:cNvPr>
          <p:cNvCxnSpPr/>
          <p:nvPr/>
        </p:nvCxnSpPr>
        <p:spPr>
          <a:xfrm>
            <a:off x="5262569" y="1585732"/>
            <a:ext cx="0" cy="427105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0D19CA45-F03E-4898-A8CC-9F8C2BD7271F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A8CEE426-3694-445C-BC7B-7D6320808BD0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占位符 9">
            <a:extLst>
              <a:ext uri="{FF2B5EF4-FFF2-40B4-BE49-F238E27FC236}">
                <a16:creationId xmlns:a16="http://schemas.microsoft.com/office/drawing/2014/main" id="{9B642337-1713-4A08-A421-E9BB0F85E8B9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AE93D0E-A9ED-49F1-9861-1BD4C3369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3208" y="1080120"/>
            <a:ext cx="4858988" cy="485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35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图片 259">
            <a:extLst>
              <a:ext uri="{FF2B5EF4-FFF2-40B4-BE49-F238E27FC236}">
                <a16:creationId xmlns:a16="http://schemas.microsoft.com/office/drawing/2014/main" id="{1BC32E4F-113A-4F4F-87F4-98EB0AE909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880" r="19880"/>
          <a:stretch/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3B5E221-C696-4102-8C3E-167970A5E4E6}"/>
              </a:ext>
            </a:extLst>
          </p:cNvPr>
          <p:cNvSpPr/>
          <p:nvPr/>
        </p:nvSpPr>
        <p:spPr>
          <a:xfrm>
            <a:off x="2926080" y="3169920"/>
            <a:ext cx="929640" cy="731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8F48EF-20C0-420D-8CE3-F6C430CF1D95}"/>
              </a:ext>
            </a:extLst>
          </p:cNvPr>
          <p:cNvSpPr txBox="1"/>
          <p:nvPr/>
        </p:nvSpPr>
        <p:spPr>
          <a:xfrm>
            <a:off x="3383280" y="2488779"/>
            <a:ext cx="5425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6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9958227-6A09-445A-B6DE-C6E2D9EE3C13}"/>
              </a:ext>
            </a:extLst>
          </p:cNvPr>
          <p:cNvSpPr/>
          <p:nvPr/>
        </p:nvSpPr>
        <p:spPr>
          <a:xfrm>
            <a:off x="2712720" y="3671933"/>
            <a:ext cx="6766560" cy="617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that has been specifically designed to help anyone that is stepping into the world of PowerPoint for</a:t>
            </a:r>
            <a:endParaRPr lang="zh-CN" altLang="en-US" sz="12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03210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F39DA5B-0B91-48E2-B52A-AD98BD845AA7}"/>
              </a:ext>
            </a:extLst>
          </p:cNvPr>
          <p:cNvGrpSpPr/>
          <p:nvPr/>
        </p:nvGrpSpPr>
        <p:grpSpPr>
          <a:xfrm>
            <a:off x="1716967" y="1895739"/>
            <a:ext cx="9098278" cy="3721331"/>
            <a:chOff x="1716967" y="1895739"/>
            <a:chExt cx="9098278" cy="3721331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D952FDE-8E28-B543-B270-A21DCF45F51A}"/>
                </a:ext>
              </a:extLst>
            </p:cNvPr>
            <p:cNvGrpSpPr/>
            <p:nvPr/>
          </p:nvGrpSpPr>
          <p:grpSpPr>
            <a:xfrm>
              <a:off x="1716967" y="2754299"/>
              <a:ext cx="8758066" cy="2011981"/>
              <a:chOff x="1750098" y="3395310"/>
              <a:chExt cx="8758066" cy="2011981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972D4B40-1EB9-9B4B-A05C-E153C4430670}"/>
                  </a:ext>
                </a:extLst>
              </p:cNvPr>
              <p:cNvGrpSpPr/>
              <p:nvPr/>
            </p:nvGrpSpPr>
            <p:grpSpPr>
              <a:xfrm>
                <a:off x="1750098" y="3395310"/>
                <a:ext cx="8646310" cy="2011981"/>
                <a:chOff x="1750098" y="3395310"/>
                <a:chExt cx="8646310" cy="2011981"/>
              </a:xfrm>
            </p:grpSpPr>
            <p:sp>
              <p:nvSpPr>
                <p:cNvPr id="69" name="空心弧 68">
                  <a:extLst>
                    <a:ext uri="{FF2B5EF4-FFF2-40B4-BE49-F238E27FC236}">
                      <a16:creationId xmlns:a16="http://schemas.microsoft.com/office/drawing/2014/main" id="{65205639-8573-0E43-8183-C25770B92B09}"/>
                    </a:ext>
                  </a:extLst>
                </p:cNvPr>
                <p:cNvSpPr/>
                <p:nvPr/>
              </p:nvSpPr>
              <p:spPr>
                <a:xfrm rot="10800000">
                  <a:off x="5105667" y="3460626"/>
                  <a:ext cx="1935173" cy="1935173"/>
                </a:xfrm>
                <a:prstGeom prst="blockArc">
                  <a:avLst>
                    <a:gd name="adj1" fmla="val 10775531"/>
                    <a:gd name="adj2" fmla="val 330270"/>
                    <a:gd name="adj3" fmla="val 13046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空心弧 72">
                  <a:extLst>
                    <a:ext uri="{FF2B5EF4-FFF2-40B4-BE49-F238E27FC236}">
                      <a16:creationId xmlns:a16="http://schemas.microsoft.com/office/drawing/2014/main" id="{2B597366-7D22-A143-B4B0-1D6BFD29C469}"/>
                    </a:ext>
                  </a:extLst>
                </p:cNvPr>
                <p:cNvSpPr/>
                <p:nvPr/>
              </p:nvSpPr>
              <p:spPr>
                <a:xfrm rot="219309">
                  <a:off x="6785011" y="3395310"/>
                  <a:ext cx="1935173" cy="1935173"/>
                </a:xfrm>
                <a:prstGeom prst="blockArc">
                  <a:avLst>
                    <a:gd name="adj1" fmla="val 10224434"/>
                    <a:gd name="adj2" fmla="val 21510728"/>
                    <a:gd name="adj3" fmla="val 1320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空心弧 73">
                  <a:extLst>
                    <a:ext uri="{FF2B5EF4-FFF2-40B4-BE49-F238E27FC236}">
                      <a16:creationId xmlns:a16="http://schemas.microsoft.com/office/drawing/2014/main" id="{B2ABC6E2-441C-5148-88CF-664261BC06EE}"/>
                    </a:ext>
                  </a:extLst>
                </p:cNvPr>
                <p:cNvSpPr/>
                <p:nvPr/>
              </p:nvSpPr>
              <p:spPr>
                <a:xfrm rot="10800000">
                  <a:off x="1750098" y="3472118"/>
                  <a:ext cx="1935173" cy="1935173"/>
                </a:xfrm>
                <a:prstGeom prst="blockArc">
                  <a:avLst>
                    <a:gd name="adj1" fmla="val 10362366"/>
                    <a:gd name="adj2" fmla="val 21510728"/>
                    <a:gd name="adj3" fmla="val 1320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solidFill>
                      <a:schemeClr val="tx1"/>
                    </a:solidFill>
                    <a:highlight>
                      <a:srgbClr val="F07E07"/>
                    </a:highlight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空心弧 10">
                  <a:extLst>
                    <a:ext uri="{FF2B5EF4-FFF2-40B4-BE49-F238E27FC236}">
                      <a16:creationId xmlns:a16="http://schemas.microsoft.com/office/drawing/2014/main" id="{19B75261-BF1E-274C-A41F-9FD13389AF17}"/>
                    </a:ext>
                  </a:extLst>
                </p:cNvPr>
                <p:cNvSpPr/>
                <p:nvPr/>
              </p:nvSpPr>
              <p:spPr>
                <a:xfrm>
                  <a:off x="3428402" y="3439460"/>
                  <a:ext cx="1935173" cy="1935173"/>
                </a:xfrm>
                <a:prstGeom prst="blockArc">
                  <a:avLst>
                    <a:gd name="adj1" fmla="val 10775531"/>
                    <a:gd name="adj2" fmla="val 21510728"/>
                    <a:gd name="adj3" fmla="val 1320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空心弧 75">
                  <a:extLst>
                    <a:ext uri="{FF2B5EF4-FFF2-40B4-BE49-F238E27FC236}">
                      <a16:creationId xmlns:a16="http://schemas.microsoft.com/office/drawing/2014/main" id="{16888040-8427-964D-B61A-F040932EDBEF}"/>
                    </a:ext>
                  </a:extLst>
                </p:cNvPr>
                <p:cNvSpPr/>
                <p:nvPr/>
              </p:nvSpPr>
              <p:spPr>
                <a:xfrm rot="10800000">
                  <a:off x="8461235" y="3454319"/>
                  <a:ext cx="1935173" cy="1935173"/>
                </a:xfrm>
                <a:prstGeom prst="blockArc">
                  <a:avLst>
                    <a:gd name="adj1" fmla="val 10362366"/>
                    <a:gd name="adj2" fmla="val 225817"/>
                    <a:gd name="adj3" fmla="val 13137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" name="直角三角形 15">
                <a:extLst>
                  <a:ext uri="{FF2B5EF4-FFF2-40B4-BE49-F238E27FC236}">
                    <a16:creationId xmlns:a16="http://schemas.microsoft.com/office/drawing/2014/main" id="{1BB5FBB8-43BB-704F-B748-459B709429FF}"/>
                  </a:ext>
                </a:extLst>
              </p:cNvPr>
              <p:cNvSpPr/>
              <p:nvPr/>
            </p:nvSpPr>
            <p:spPr>
              <a:xfrm rot="8100000">
                <a:off x="10058861" y="4138244"/>
                <a:ext cx="449303" cy="449303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6FABE17-4B03-EE45-88D3-636F5A297F3F}"/>
                </a:ext>
              </a:extLst>
            </p:cNvPr>
            <p:cNvGrpSpPr/>
            <p:nvPr/>
          </p:nvGrpSpPr>
          <p:grpSpPr>
            <a:xfrm>
              <a:off x="2193063" y="3230395"/>
              <a:ext cx="982980" cy="982980"/>
              <a:chOff x="2193063" y="3699956"/>
              <a:chExt cx="982980" cy="982980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68E4B308-F7D3-714E-A137-2E2440A5FA3F}"/>
                  </a:ext>
                </a:extLst>
              </p:cNvPr>
              <p:cNvSpPr/>
              <p:nvPr/>
            </p:nvSpPr>
            <p:spPr>
              <a:xfrm>
                <a:off x="2193063" y="3699956"/>
                <a:ext cx="982980" cy="9829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1" name="图形 20" descr="发送">
                <a:extLst>
                  <a:ext uri="{FF2B5EF4-FFF2-40B4-BE49-F238E27FC236}">
                    <a16:creationId xmlns:a16="http://schemas.microsoft.com/office/drawing/2014/main" id="{275A5AAB-538C-6E4F-98E5-644159966F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392804" y="3938955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7CF7562B-001C-114A-B6D6-24B82DAA5479}"/>
                </a:ext>
              </a:extLst>
            </p:cNvPr>
            <p:cNvGrpSpPr/>
            <p:nvPr/>
          </p:nvGrpSpPr>
          <p:grpSpPr>
            <a:xfrm>
              <a:off x="3871367" y="3269736"/>
              <a:ext cx="982980" cy="982980"/>
              <a:chOff x="3871367" y="3739297"/>
              <a:chExt cx="982980" cy="982980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3F579AE3-2262-444D-8DEB-5AA3E82276C7}"/>
                  </a:ext>
                </a:extLst>
              </p:cNvPr>
              <p:cNvSpPr/>
              <p:nvPr/>
            </p:nvSpPr>
            <p:spPr>
              <a:xfrm>
                <a:off x="3871367" y="3739297"/>
                <a:ext cx="982980" cy="98298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4" name="图形 23" descr="灯泡">
                <a:extLst>
                  <a:ext uri="{FF2B5EF4-FFF2-40B4-BE49-F238E27FC236}">
                    <a16:creationId xmlns:a16="http://schemas.microsoft.com/office/drawing/2014/main" id="{1300919B-94A1-9843-9AF3-257353CD84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093992" y="3969151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C0AB037-1D6E-454A-9689-16B55F5FBBB2}"/>
                </a:ext>
              </a:extLst>
            </p:cNvPr>
            <p:cNvGrpSpPr/>
            <p:nvPr/>
          </p:nvGrpSpPr>
          <p:grpSpPr>
            <a:xfrm>
              <a:off x="5523583" y="3230395"/>
              <a:ext cx="982980" cy="982980"/>
              <a:chOff x="5523583" y="3699956"/>
              <a:chExt cx="982980" cy="982980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A6AF459B-10E0-B445-A78C-34A0CD61ECDB}"/>
                  </a:ext>
                </a:extLst>
              </p:cNvPr>
              <p:cNvSpPr/>
              <p:nvPr/>
            </p:nvSpPr>
            <p:spPr>
              <a:xfrm>
                <a:off x="5523583" y="3699956"/>
                <a:ext cx="982980" cy="9829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7" name="图形 26" descr="研究">
                <a:extLst>
                  <a:ext uri="{FF2B5EF4-FFF2-40B4-BE49-F238E27FC236}">
                    <a16:creationId xmlns:a16="http://schemas.microsoft.com/office/drawing/2014/main" id="{A2859590-ABFD-A249-B5A8-16B5108BF8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770122" y="3936833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53C6017-1265-BC4B-A3BE-4469FD3881F6}"/>
                </a:ext>
              </a:extLst>
            </p:cNvPr>
            <p:cNvGrpSpPr/>
            <p:nvPr/>
          </p:nvGrpSpPr>
          <p:grpSpPr>
            <a:xfrm>
              <a:off x="7201887" y="3269736"/>
              <a:ext cx="982980" cy="982980"/>
              <a:chOff x="7201887" y="3269736"/>
              <a:chExt cx="982980" cy="982980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3A3A544-A0CA-7449-891A-CCD015D459B5}"/>
                  </a:ext>
                </a:extLst>
              </p:cNvPr>
              <p:cNvSpPr/>
              <p:nvPr/>
            </p:nvSpPr>
            <p:spPr>
              <a:xfrm>
                <a:off x="7201887" y="3269736"/>
                <a:ext cx="982980" cy="98298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30" name="图形 29" descr="目标">
                <a:extLst>
                  <a:ext uri="{FF2B5EF4-FFF2-40B4-BE49-F238E27FC236}">
                    <a16:creationId xmlns:a16="http://schemas.microsoft.com/office/drawing/2014/main" id="{16545E4E-A7AD-7949-88E0-433A648256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7412007" y="3478702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1484D1E-057E-EC44-A5EB-49EBEAA41E0A}"/>
                </a:ext>
              </a:extLst>
            </p:cNvPr>
            <p:cNvGrpSpPr/>
            <p:nvPr/>
          </p:nvGrpSpPr>
          <p:grpSpPr>
            <a:xfrm>
              <a:off x="8904200" y="3281975"/>
              <a:ext cx="982980" cy="982980"/>
              <a:chOff x="8904200" y="3751536"/>
              <a:chExt cx="982980" cy="982980"/>
            </a:xfrm>
          </p:grpSpPr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7FF757A6-2132-3147-A655-49BAEC14AFFE}"/>
                  </a:ext>
                </a:extLst>
              </p:cNvPr>
              <p:cNvSpPr/>
              <p:nvPr/>
            </p:nvSpPr>
            <p:spPr>
              <a:xfrm>
                <a:off x="8904200" y="3751536"/>
                <a:ext cx="982980" cy="9829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35" name="图形 34" descr="眼睛">
                <a:extLst>
                  <a:ext uri="{FF2B5EF4-FFF2-40B4-BE49-F238E27FC236}">
                    <a16:creationId xmlns:a16="http://schemas.microsoft.com/office/drawing/2014/main" id="{E4285F99-9F7B-864D-A619-A4CB6411CF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125690" y="3998254"/>
                <a:ext cx="540000" cy="540000"/>
              </a:xfrm>
              <a:prstGeom prst="rect">
                <a:avLst/>
              </a:prstGeom>
            </p:spPr>
          </p:pic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5866A3D8-9088-5C4B-8F1B-A4524D770F22}"/>
                </a:ext>
              </a:extLst>
            </p:cNvPr>
            <p:cNvGrpSpPr/>
            <p:nvPr/>
          </p:nvGrpSpPr>
          <p:grpSpPr>
            <a:xfrm>
              <a:off x="2629159" y="2504795"/>
              <a:ext cx="110788" cy="725600"/>
              <a:chOff x="2629159" y="2974356"/>
              <a:chExt cx="110788" cy="725600"/>
            </a:xfrm>
          </p:grpSpPr>
          <p:cxnSp>
            <p:nvCxnSpPr>
              <p:cNvPr id="41" name="直线连接符 40">
                <a:extLst>
                  <a:ext uri="{FF2B5EF4-FFF2-40B4-BE49-F238E27FC236}">
                    <a16:creationId xmlns:a16="http://schemas.microsoft.com/office/drawing/2014/main" id="{FF183055-57B2-934F-9132-16DF67E098B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84553" y="3039762"/>
                <a:ext cx="0" cy="660194"/>
              </a:xfrm>
              <a:prstGeom prst="line">
                <a:avLst/>
              </a:prstGeom>
              <a:ln w="12700">
                <a:solidFill>
                  <a:srgbClr val="1E2F5B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FF3C04DA-3B65-A04B-8273-32BFDAB4DC71}"/>
                  </a:ext>
                </a:extLst>
              </p:cNvPr>
              <p:cNvSpPr/>
              <p:nvPr/>
            </p:nvSpPr>
            <p:spPr>
              <a:xfrm flipV="1">
                <a:off x="2629159" y="2974356"/>
                <a:ext cx="110788" cy="110788"/>
              </a:xfrm>
              <a:prstGeom prst="ellipse">
                <a:avLst/>
              </a:prstGeom>
              <a:ln>
                <a:solidFill>
                  <a:srgbClr val="1E2F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463BA076-7107-F04B-9836-7A93FCFDFD2B}"/>
                </a:ext>
              </a:extLst>
            </p:cNvPr>
            <p:cNvGrpSpPr/>
            <p:nvPr/>
          </p:nvGrpSpPr>
          <p:grpSpPr>
            <a:xfrm>
              <a:off x="5945611" y="2471950"/>
              <a:ext cx="110788" cy="758445"/>
              <a:chOff x="5945611" y="2941511"/>
              <a:chExt cx="110788" cy="758445"/>
            </a:xfrm>
          </p:grpSpPr>
          <p:cxnSp>
            <p:nvCxnSpPr>
              <p:cNvPr id="121" name="直线连接符 120">
                <a:extLst>
                  <a:ext uri="{FF2B5EF4-FFF2-40B4-BE49-F238E27FC236}">
                    <a16:creationId xmlns:a16="http://schemas.microsoft.com/office/drawing/2014/main" id="{29A3F64C-4414-E240-865F-F7A190F341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97615" y="3039762"/>
                <a:ext cx="0" cy="660194"/>
              </a:xfrm>
              <a:prstGeom prst="line">
                <a:avLst/>
              </a:prstGeom>
              <a:ln w="12700">
                <a:solidFill>
                  <a:srgbClr val="1E2F5B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7B799BF8-2301-7741-863B-667F0D42ACCB}"/>
                  </a:ext>
                </a:extLst>
              </p:cNvPr>
              <p:cNvSpPr/>
              <p:nvPr/>
            </p:nvSpPr>
            <p:spPr>
              <a:xfrm flipV="1">
                <a:off x="5945611" y="2941511"/>
                <a:ext cx="110788" cy="110788"/>
              </a:xfrm>
              <a:prstGeom prst="ellipse">
                <a:avLst/>
              </a:prstGeom>
              <a:solidFill>
                <a:srgbClr val="1E2F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926C993-54B3-D549-84E5-8657613BDBFA}"/>
                </a:ext>
              </a:extLst>
            </p:cNvPr>
            <p:cNvGrpSpPr/>
            <p:nvPr/>
          </p:nvGrpSpPr>
          <p:grpSpPr>
            <a:xfrm>
              <a:off x="9344746" y="2461982"/>
              <a:ext cx="110788" cy="768413"/>
              <a:chOff x="9344746" y="2931543"/>
              <a:chExt cx="110788" cy="768413"/>
            </a:xfrm>
          </p:grpSpPr>
          <p:cxnSp>
            <p:nvCxnSpPr>
              <p:cNvPr id="126" name="直线连接符 125">
                <a:extLst>
                  <a:ext uri="{FF2B5EF4-FFF2-40B4-BE49-F238E27FC236}">
                    <a16:creationId xmlns:a16="http://schemas.microsoft.com/office/drawing/2014/main" id="{1F5E57CE-37FF-1D4D-B50D-118505C72BF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395690" y="3039762"/>
                <a:ext cx="0" cy="660194"/>
              </a:xfrm>
              <a:prstGeom prst="line">
                <a:avLst/>
              </a:prstGeom>
              <a:ln w="12700">
                <a:solidFill>
                  <a:srgbClr val="1E2F5B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D9980487-DB71-BE4E-B908-5058F4C4616F}"/>
                  </a:ext>
                </a:extLst>
              </p:cNvPr>
              <p:cNvSpPr/>
              <p:nvPr/>
            </p:nvSpPr>
            <p:spPr>
              <a:xfrm flipV="1">
                <a:off x="9344746" y="2931543"/>
                <a:ext cx="110788" cy="110788"/>
              </a:xfrm>
              <a:prstGeom prst="ellipse">
                <a:avLst/>
              </a:prstGeom>
              <a:solidFill>
                <a:srgbClr val="1E2F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8D60A560-0B37-B64D-BC23-80D5A4190667}"/>
                </a:ext>
              </a:extLst>
            </p:cNvPr>
            <p:cNvGrpSpPr/>
            <p:nvPr/>
          </p:nvGrpSpPr>
          <p:grpSpPr>
            <a:xfrm>
              <a:off x="4313794" y="4213376"/>
              <a:ext cx="110788" cy="734680"/>
              <a:chOff x="4313794" y="4682937"/>
              <a:chExt cx="110788" cy="734680"/>
            </a:xfrm>
          </p:grpSpPr>
          <p:cxnSp>
            <p:nvCxnSpPr>
              <p:cNvPr id="120" name="直线连接符 119">
                <a:extLst>
                  <a:ext uri="{FF2B5EF4-FFF2-40B4-BE49-F238E27FC236}">
                    <a16:creationId xmlns:a16="http://schemas.microsoft.com/office/drawing/2014/main" id="{017E2170-915D-1E45-B3FB-1FED6159609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357756" y="4682937"/>
                <a:ext cx="0" cy="655182"/>
              </a:xfrm>
              <a:prstGeom prst="line">
                <a:avLst/>
              </a:prstGeom>
              <a:ln w="12700">
                <a:solidFill>
                  <a:srgbClr val="1E2F5B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9AE7FD83-1963-1B46-A3EB-E240BC8DA84C}"/>
                  </a:ext>
                </a:extLst>
              </p:cNvPr>
              <p:cNvSpPr/>
              <p:nvPr/>
            </p:nvSpPr>
            <p:spPr>
              <a:xfrm flipV="1">
                <a:off x="4313794" y="5306829"/>
                <a:ext cx="110788" cy="110788"/>
              </a:xfrm>
              <a:prstGeom prst="ellipse">
                <a:avLst/>
              </a:prstGeom>
              <a:solidFill>
                <a:srgbClr val="1E2F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4319F996-EC47-A840-B536-7604DD9DCEEC}"/>
                </a:ext>
              </a:extLst>
            </p:cNvPr>
            <p:cNvGrpSpPr/>
            <p:nvPr/>
          </p:nvGrpSpPr>
          <p:grpSpPr>
            <a:xfrm>
              <a:off x="7643823" y="4213376"/>
              <a:ext cx="100716" cy="724712"/>
              <a:chOff x="7643823" y="4682937"/>
              <a:chExt cx="100716" cy="724712"/>
            </a:xfrm>
          </p:grpSpPr>
          <p:cxnSp>
            <p:nvCxnSpPr>
              <p:cNvPr id="130" name="直线连接符 129">
                <a:extLst>
                  <a:ext uri="{FF2B5EF4-FFF2-40B4-BE49-F238E27FC236}">
                    <a16:creationId xmlns:a16="http://schemas.microsoft.com/office/drawing/2014/main" id="{BCA4D61D-8FD9-EA4E-8BB0-72DF80114E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94304" y="4682937"/>
                <a:ext cx="0" cy="655182"/>
              </a:xfrm>
              <a:prstGeom prst="line">
                <a:avLst/>
              </a:prstGeom>
              <a:ln w="12700">
                <a:solidFill>
                  <a:srgbClr val="1E2F5B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3E63B5EF-8236-CC4D-A331-826A818D8657}"/>
                  </a:ext>
                </a:extLst>
              </p:cNvPr>
              <p:cNvSpPr/>
              <p:nvPr/>
            </p:nvSpPr>
            <p:spPr>
              <a:xfrm flipV="1">
                <a:off x="7643823" y="5296861"/>
                <a:ext cx="100716" cy="110788"/>
              </a:xfrm>
              <a:prstGeom prst="ellipse">
                <a:avLst/>
              </a:prstGeom>
              <a:solidFill>
                <a:srgbClr val="1E2F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8B379864-2A10-6F48-BA04-A442210944B3}"/>
                </a:ext>
              </a:extLst>
            </p:cNvPr>
            <p:cNvSpPr txBox="1"/>
            <p:nvPr/>
          </p:nvSpPr>
          <p:spPr>
            <a:xfrm>
              <a:off x="1768602" y="1902065"/>
              <a:ext cx="24405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074D9CEE-4961-EE4F-866C-8D6A12308352}"/>
                </a:ext>
              </a:extLst>
            </p:cNvPr>
            <p:cNvSpPr txBox="1"/>
            <p:nvPr/>
          </p:nvSpPr>
          <p:spPr>
            <a:xfrm>
              <a:off x="3441264" y="5093850"/>
              <a:ext cx="24405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3BFC1BF5-9250-0D47-B7B7-C815E278B9C9}"/>
                </a:ext>
              </a:extLst>
            </p:cNvPr>
            <p:cNvSpPr txBox="1"/>
            <p:nvPr/>
          </p:nvSpPr>
          <p:spPr>
            <a:xfrm>
              <a:off x="5095760" y="1902065"/>
              <a:ext cx="24405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6E5F4B0B-1308-D942-A956-E352221972CB}"/>
                </a:ext>
              </a:extLst>
            </p:cNvPr>
            <p:cNvSpPr txBox="1"/>
            <p:nvPr/>
          </p:nvSpPr>
          <p:spPr>
            <a:xfrm>
              <a:off x="6803510" y="5093850"/>
              <a:ext cx="24405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D6EE25A8-0235-B041-BCA0-3CAA376C9408}"/>
                </a:ext>
              </a:extLst>
            </p:cNvPr>
            <p:cNvSpPr txBox="1"/>
            <p:nvPr/>
          </p:nvSpPr>
          <p:spPr>
            <a:xfrm>
              <a:off x="8374724" y="1895739"/>
              <a:ext cx="24405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请输入文本内容，以一段话的形式进行描述。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A51D57CB-5169-4A51-B009-91268AFB2450}"/>
              </a:ext>
            </a:extLst>
          </p:cNvPr>
          <p:cNvSpPr/>
          <p:nvPr/>
        </p:nvSpPr>
        <p:spPr>
          <a:xfrm flipH="1">
            <a:off x="-3" y="0"/>
            <a:ext cx="12192001" cy="680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BD6603E-432E-44F4-A204-4C9531FBAC79}"/>
              </a:ext>
            </a:extLst>
          </p:cNvPr>
          <p:cNvSpPr/>
          <p:nvPr/>
        </p:nvSpPr>
        <p:spPr>
          <a:xfrm flipH="1">
            <a:off x="142871" y="143489"/>
            <a:ext cx="105412" cy="43436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FD115F5A-5832-48FD-928B-3AECDC229EAB}"/>
              </a:ext>
            </a:extLst>
          </p:cNvPr>
          <p:cNvSpPr txBox="1">
            <a:spLocks/>
          </p:cNvSpPr>
          <p:nvPr/>
        </p:nvSpPr>
        <p:spPr>
          <a:xfrm>
            <a:off x="254646" y="62209"/>
            <a:ext cx="11480842" cy="5322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334792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Hecate template">
  <a:themeElements>
    <a:clrScheme name="自定义 1020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DA6969"/>
      </a:accent1>
      <a:accent2>
        <a:srgbClr val="DA6969"/>
      </a:accent2>
      <a:accent3>
        <a:srgbClr val="DA6969"/>
      </a:accent3>
      <a:accent4>
        <a:srgbClr val="DA6969"/>
      </a:accent4>
      <a:accent5>
        <a:srgbClr val="DA6969"/>
      </a:accent5>
      <a:accent6>
        <a:srgbClr val="DA6969"/>
      </a:accent6>
      <a:hlink>
        <a:srgbClr val="168BBA"/>
      </a:hlink>
      <a:folHlink>
        <a:srgbClr val="680000"/>
      </a:folHlink>
    </a:clrScheme>
    <a:fontScheme name="snk4d0t0">
      <a:majorFont>
        <a:latin typeface="思源黑体 CN Medium"/>
        <a:ea typeface="思源黑体 CN Medium"/>
        <a:cs typeface=""/>
      </a:majorFont>
      <a:minorFont>
        <a:latin typeface="思源黑体 CN Medium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nk4d0t0">
      <a:majorFont>
        <a:latin typeface="思源黑体 CN Medium"/>
        <a:ea typeface="思源黑体 CN Medium"/>
        <a:cs typeface=""/>
      </a:majorFont>
      <a:minorFont>
        <a:latin typeface="思源黑体 CN Medium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>
          <a:outerShdw blurRad="50800" dist="50800" dir="5400000" algn="tl" rotWithShape="0">
            <a:prstClr val="black">
              <a:alpha val="20000"/>
            </a:prst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ctr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1270</Words>
  <Application>Microsoft Office PowerPoint</Application>
  <PresentationFormat>宽屏</PresentationFormat>
  <Paragraphs>141</Paragraphs>
  <Slides>20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Gill Sans</vt:lpstr>
      <vt:lpstr>Inconsolata</vt:lpstr>
      <vt:lpstr>Nixie One</vt:lpstr>
      <vt:lpstr>思源黑体 CN Medium</vt:lpstr>
      <vt:lpstr>微软雅黑</vt:lpstr>
      <vt:lpstr>Arial</vt:lpstr>
      <vt:lpstr>Wingdings</vt:lpstr>
      <vt:lpstr>Hecate template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Administrator</dc:creator>
  <cp:lastModifiedBy>杜新月</cp:lastModifiedBy>
  <cp:revision>11</cp:revision>
  <dcterms:created xsi:type="dcterms:W3CDTF">2020-02-13T06:31:16Z</dcterms:created>
  <dcterms:modified xsi:type="dcterms:W3CDTF">2021-08-09T06:16:33Z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