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5" r:id="rId2"/>
  </p:sldMasterIdLst>
  <p:notesMasterIdLst>
    <p:notesMasterId r:id="rId28"/>
  </p:notesMasterIdLst>
  <p:sldIdLst>
    <p:sldId id="259" r:id="rId3"/>
    <p:sldId id="265" r:id="rId4"/>
    <p:sldId id="266" r:id="rId5"/>
    <p:sldId id="273" r:id="rId6"/>
    <p:sldId id="274" r:id="rId7"/>
    <p:sldId id="275" r:id="rId8"/>
    <p:sldId id="267" r:id="rId9"/>
    <p:sldId id="276" r:id="rId10"/>
    <p:sldId id="277" r:id="rId11"/>
    <p:sldId id="278" r:id="rId12"/>
    <p:sldId id="268" r:id="rId13"/>
    <p:sldId id="279" r:id="rId14"/>
    <p:sldId id="280" r:id="rId15"/>
    <p:sldId id="281" r:id="rId16"/>
    <p:sldId id="269" r:id="rId17"/>
    <p:sldId id="283" r:id="rId18"/>
    <p:sldId id="282" r:id="rId19"/>
    <p:sldId id="270" r:id="rId20"/>
    <p:sldId id="285" r:id="rId21"/>
    <p:sldId id="287" r:id="rId22"/>
    <p:sldId id="271" r:id="rId23"/>
    <p:sldId id="288" r:id="rId24"/>
    <p:sldId id="272" r:id="rId25"/>
    <p:sldId id="289" r:id="rId26"/>
    <p:sldId id="290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303" autoAdjust="0"/>
  </p:normalViewPr>
  <p:slideViewPr>
    <p:cSldViewPr snapToGrid="0" snapToObjects="1">
      <p:cViewPr varScale="1">
        <p:scale>
          <a:sx n="81" d="100"/>
          <a:sy n="81" d="100"/>
        </p:scale>
        <p:origin x="691" y="58"/>
      </p:cViewPr>
      <p:guideLst>
        <p:guide pos="3840"/>
        <p:guide orient="horz" pos="2160"/>
        <p:guide orient="horz" pos="232"/>
        <p:guide orient="horz" pos="4088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B2B-4270-B407-679F7D9C7B1A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2B-4270-B407-679F7D9C7B1A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2B-4270-B407-679F7D9C7B1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2B-4270-B407-679F7D9C7B1A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B2B-4270-B407-679F7D9C7B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2B-4270-B407-679F7D9C7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FD-4E54-AD02-B480ABB3A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FD-4E54-AD02-B480ABB3A8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FD-4E54-AD02-B480ABB3A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5382800"/>
        <c:axId val="733020784"/>
      </c:barChart>
      <c:catAx>
        <c:axId val="131538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3020784"/>
        <c:crosses val="autoZero"/>
        <c:auto val="1"/>
        <c:lblAlgn val="ctr"/>
        <c:lblOffset val="100"/>
        <c:noMultiLvlLbl val="0"/>
      </c:catAx>
      <c:valAx>
        <c:axId val="733020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1538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0.11055</cdr:x>
      <cdr:y>0.31984</cdr:y>
    </cdr:from>
    <cdr:to>
      <cdr:x>0.35327</cdr:x>
      <cdr:y>0.68016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887002" y="1728844"/>
          <a:ext cx="1947597" cy="19475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0.72773</cdr:x>
      <cdr:y>0.35565</cdr:y>
    </cdr:from>
    <cdr:to>
      <cdr:x>0.92221</cdr:x>
      <cdr:y>0.64435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5839165" y="1922394"/>
          <a:ext cx="1560498" cy="1560497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F208A-09F4-450F-B241-4A6A4176DD4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6C374-55F3-4064-B297-7826F4B8F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02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725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127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951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1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306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726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62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1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32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06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92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98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169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6C374-55F3-4064-B297-7826F4B8F8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40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556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52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33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18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914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7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03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605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32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00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03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2364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/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7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7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01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/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2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47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79" r:id="rId3"/>
    <p:sldLayoutId id="2147483680" r:id="rId4"/>
    <p:sldLayoutId id="2147483681" r:id="rId5"/>
    <p:sldLayoutId id="2147483682" r:id="rId6"/>
    <p:sldLayoutId id="2147483662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244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02571" y="2360410"/>
            <a:ext cx="81868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/>
              <a:t>请</a:t>
            </a:r>
            <a:r>
              <a:rPr lang="zh-CN" altLang="en-US" sz="4800" b="1" dirty="0"/>
              <a:t>在此位置添加你的论文</a:t>
            </a:r>
            <a:r>
              <a:rPr lang="zh-CN" altLang="en-US" sz="4800" b="1" dirty="0" smtClean="0"/>
              <a:t>名称</a:t>
            </a:r>
            <a:endParaRPr lang="en-US" altLang="zh-CN" sz="4800" b="1" dirty="0"/>
          </a:p>
        </p:txBody>
      </p:sp>
      <p:sp>
        <p:nvSpPr>
          <p:cNvPr id="13" name="矩形 12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r>
              <a:rPr lang="zh-CN" altLang="en-US" sz="1400" dirty="0" smtClean="0">
                <a:solidFill>
                  <a:schemeClr val="tx1"/>
                </a:solidFill>
              </a:rPr>
              <a:t>教授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1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6" name="组合 5"/>
          <p:cNvGrpSpPr/>
          <p:nvPr/>
        </p:nvGrpSpPr>
        <p:grpSpPr>
          <a:xfrm>
            <a:off x="3972497" y="4188208"/>
            <a:ext cx="2300757" cy="509896"/>
            <a:chOff x="888096" y="1000203"/>
            <a:chExt cx="4259825" cy="944066"/>
          </a:xfrm>
        </p:grpSpPr>
        <p:sp>
          <p:nvSpPr>
            <p:cNvPr id="7" name="矩形 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6098" y="4188208"/>
            <a:ext cx="2300757" cy="509896"/>
            <a:chOff x="888096" y="1000203"/>
            <a:chExt cx="4259825" cy="944066"/>
          </a:xfrm>
        </p:grpSpPr>
        <p:sp>
          <p:nvSpPr>
            <p:cNvPr id="13" name="矩形 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86098" y="3267423"/>
            <a:ext cx="2300757" cy="509896"/>
            <a:chOff x="888096" y="1000203"/>
            <a:chExt cx="4259825" cy="944066"/>
          </a:xfrm>
        </p:grpSpPr>
        <p:sp>
          <p:nvSpPr>
            <p:cNvPr id="19" name="矩形 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86098" y="5110409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70759" y="3730979"/>
            <a:ext cx="2300757" cy="509896"/>
            <a:chOff x="888096" y="1000203"/>
            <a:chExt cx="4259825" cy="944066"/>
          </a:xfrm>
        </p:grpSpPr>
        <p:sp>
          <p:nvSpPr>
            <p:cNvPr id="31" name="矩形 3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70759" y="2810194"/>
            <a:ext cx="2300757" cy="509896"/>
            <a:chOff x="888096" y="1000203"/>
            <a:chExt cx="4259825" cy="944066"/>
          </a:xfrm>
        </p:grpSpPr>
        <p:sp>
          <p:nvSpPr>
            <p:cNvPr id="37" name="矩形 3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5554" y="5571818"/>
            <a:ext cx="2300757" cy="509896"/>
            <a:chOff x="888096" y="1000203"/>
            <a:chExt cx="4259825" cy="944066"/>
          </a:xfrm>
        </p:grpSpPr>
        <p:sp>
          <p:nvSpPr>
            <p:cNvPr id="55" name="矩形 5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65554" y="4651033"/>
            <a:ext cx="2300757" cy="509896"/>
            <a:chOff x="888096" y="1000203"/>
            <a:chExt cx="4259825" cy="944066"/>
          </a:xfrm>
        </p:grpSpPr>
        <p:sp>
          <p:nvSpPr>
            <p:cNvPr id="61" name="矩形 6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67" name="直接连接符 66"/>
          <p:cNvCxnSpPr>
            <a:stCxn id="7" idx="3"/>
          </p:cNvCxnSpPr>
          <p:nvPr/>
        </p:nvCxnSpPr>
        <p:spPr>
          <a:xfrm>
            <a:off x="6253146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420743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20743" y="3524325"/>
            <a:ext cx="0" cy="1847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20743" y="352432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420743" y="537217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992912" y="308120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992912" y="400512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92912" y="308120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992912" y="489984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992912" y="582376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992912" y="489984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866747" y="3533180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66747" y="5372175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103404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717006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17006" y="33485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6717006" y="5187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9304812" y="38120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9304812" y="28933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9304812" y="56391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304812" y="47203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00" name="矩形 99"/>
          <p:cNvSpPr/>
          <p:nvPr/>
        </p:nvSpPr>
        <p:spPr>
          <a:xfrm>
            <a:off x="3876094" y="375895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101" name="矩形 100"/>
          <p:cNvSpPr/>
          <p:nvPr/>
        </p:nvSpPr>
        <p:spPr>
          <a:xfrm>
            <a:off x="3876094" y="1043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02" name="矩形 101"/>
          <p:cNvSpPr/>
          <p:nvPr/>
        </p:nvSpPr>
        <p:spPr>
          <a:xfrm>
            <a:off x="3885341" y="1545679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6093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>
                <a:latin typeface="+mj-lt"/>
                <a:ea typeface="微软雅黑" charset="0"/>
              </a:rPr>
              <a:t>THREE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研究方法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55004937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95859"/>
              </p:ext>
            </p:extLst>
          </p:nvPr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935">
                  <a:extLst>
                    <a:ext uri="{9D8B030D-6E8A-4147-A177-3AD203B41FA5}">
                      <a16:colId xmlns="" xmlns:a16="http://schemas.microsoft.com/office/drawing/2014/main" val="14830518"/>
                    </a:ext>
                  </a:extLst>
                </a:gridCol>
                <a:gridCol w="1384935">
                  <a:extLst>
                    <a:ext uri="{9D8B030D-6E8A-4147-A177-3AD203B41FA5}">
                      <a16:colId xmlns="" xmlns:a16="http://schemas.microsoft.com/office/drawing/2014/main" val="1306310516"/>
                    </a:ext>
                  </a:extLst>
                </a:gridCol>
                <a:gridCol w="1384935">
                  <a:extLst>
                    <a:ext uri="{9D8B030D-6E8A-4147-A177-3AD203B41FA5}">
                      <a16:colId xmlns="" xmlns:a16="http://schemas.microsoft.com/office/drawing/2014/main" val="764643663"/>
                    </a:ext>
                  </a:extLst>
                </a:gridCol>
                <a:gridCol w="1384935">
                  <a:extLst>
                    <a:ext uri="{9D8B030D-6E8A-4147-A177-3AD203B41FA5}">
                      <a16:colId xmlns="" xmlns:a16="http://schemas.microsoft.com/office/drawing/2014/main" val="395337221"/>
                    </a:ext>
                  </a:extLst>
                </a:gridCol>
                <a:gridCol w="1384935">
                  <a:extLst>
                    <a:ext uri="{9D8B030D-6E8A-4147-A177-3AD203B41FA5}">
                      <a16:colId xmlns="" xmlns:a16="http://schemas.microsoft.com/office/drawing/2014/main" val="3835576740"/>
                    </a:ext>
                  </a:extLst>
                </a:gridCol>
              </a:tblGrid>
              <a:tr h="1356784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8566470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747567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0837829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1716858"/>
                  </a:ext>
                </a:extLst>
              </a:tr>
              <a:tr h="60952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09081677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10794" y="4967546"/>
            <a:ext cx="2300757" cy="509896"/>
            <a:chOff x="888096" y="1000203"/>
            <a:chExt cx="4259825" cy="944066"/>
          </a:xfrm>
        </p:grpSpPr>
        <p:sp>
          <p:nvSpPr>
            <p:cNvPr id="12" name="矩形 1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50429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551963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64507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186793427"/>
              </p:ext>
            </p:extLst>
          </p:nvPr>
        </p:nvGraphicFramePr>
        <p:xfrm>
          <a:off x="3994982" y="1788223"/>
          <a:ext cx="8023859" cy="5405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3988101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906021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06021" y="898396"/>
            <a:ext cx="2300757" cy="509896"/>
            <a:chOff x="888096" y="1000203"/>
            <a:chExt cx="4259825" cy="944066"/>
          </a:xfrm>
        </p:grpSpPr>
        <p:sp>
          <p:nvSpPr>
            <p:cNvPr id="15" name="矩形 1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03763" y="3970278"/>
            <a:ext cx="17908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B050"/>
                </a:solidFill>
              </a:rPr>
              <a:t>26%</a:t>
            </a:r>
            <a:endParaRPr lang="en-US" altLang="zh-CN" sz="6600" dirty="0">
              <a:solidFill>
                <a:srgbClr val="00B05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50413" y="4180800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002060"/>
                </a:solidFill>
              </a:rPr>
              <a:t>47%</a:t>
            </a:r>
            <a:endParaRPr lang="en-US" altLang="zh-CN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2001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THREE </a:t>
            </a:r>
            <a:r>
              <a:rPr lang="zh-CN" altLang="en-US" sz="1400" b="1" dirty="0" smtClean="0"/>
              <a:t>研究</a:t>
            </a:r>
            <a:r>
              <a:rPr lang="zh-CN" altLang="en-US" sz="1400" b="1" dirty="0"/>
              <a:t>方法</a:t>
            </a:r>
          </a:p>
        </p:txBody>
      </p:sp>
      <p:sp>
        <p:nvSpPr>
          <p:cNvPr id="3" name="椭圆 2"/>
          <p:cNvSpPr/>
          <p:nvPr/>
        </p:nvSpPr>
        <p:spPr>
          <a:xfrm>
            <a:off x="1953525" y="157740"/>
            <a:ext cx="130917" cy="11334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93305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11225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89839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243244931"/>
              </p:ext>
            </p:extLst>
          </p:nvPr>
        </p:nvGraphicFramePr>
        <p:xfrm>
          <a:off x="768350" y="3048000"/>
          <a:ext cx="7213600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911225" y="2114466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7897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FOUR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分析讨论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97860303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分析</a:t>
            </a:r>
            <a:r>
              <a:rPr lang="zh-CN" altLang="en-US" sz="1400" b="1" dirty="0"/>
              <a:t>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911225" y="1322998"/>
            <a:ext cx="3316750" cy="32934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4437625" y="1322998"/>
            <a:ext cx="3316750" cy="32934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7964025" y="1322998"/>
            <a:ext cx="3316750" cy="32934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23717" y="715883"/>
            <a:ext cx="2300757" cy="509896"/>
            <a:chOff x="888096" y="1000203"/>
            <a:chExt cx="4259825" cy="944066"/>
          </a:xfrm>
        </p:grpSpPr>
        <p:sp>
          <p:nvSpPr>
            <p:cNvPr id="18" name="矩形 1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37625" y="715883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964025" y="715883"/>
            <a:ext cx="2300757" cy="509896"/>
            <a:chOff x="888096" y="1000203"/>
            <a:chExt cx="4259825" cy="944066"/>
          </a:xfrm>
        </p:grpSpPr>
        <p:sp>
          <p:nvSpPr>
            <p:cNvPr id="38" name="矩形 3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001873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5685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094932" y="79125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911226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437625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64024" y="4713585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452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924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FOUR </a:t>
            </a:r>
            <a:r>
              <a:rPr lang="zh-CN" altLang="en-US" sz="1400" b="1" dirty="0" smtClean="0"/>
              <a:t>分析</a:t>
            </a:r>
            <a:r>
              <a:rPr lang="zh-CN" altLang="en-US" sz="1400" b="1" dirty="0"/>
              <a:t>讨论</a:t>
            </a:r>
          </a:p>
        </p:txBody>
      </p:sp>
      <p:sp>
        <p:nvSpPr>
          <p:cNvPr id="3" name="椭圆 2"/>
          <p:cNvSpPr/>
          <p:nvPr/>
        </p:nvSpPr>
        <p:spPr>
          <a:xfrm>
            <a:off x="1886619" y="157740"/>
            <a:ext cx="130917" cy="11334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3513079" y="2538042"/>
            <a:ext cx="146119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1623" y="2538042"/>
            <a:ext cx="1587032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429" y="2538042"/>
            <a:ext cx="1712161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385" y="4087442"/>
            <a:ext cx="140510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977" y="4087442"/>
            <a:ext cx="1214679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4351" y="4087442"/>
            <a:ext cx="1221273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829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输入标题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6276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0120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0094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468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74842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微软雅黑" charset="0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448190" y="301332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08740" y="301332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69290" y="301332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44542" y="456272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06916" y="456272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69290" y="456272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8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FIVE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主要结论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1604843263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主要结论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48897"/>
          <a:stretch/>
        </p:blipFill>
        <p:spPr>
          <a:xfrm>
            <a:off x="0" y="356349"/>
            <a:ext cx="3137336" cy="6145301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68825" y="432404"/>
            <a:ext cx="7365281" cy="532453"/>
            <a:chOff x="4568825" y="432404"/>
            <a:chExt cx="7365281" cy="532453"/>
          </a:xfrm>
        </p:grpSpPr>
        <p:sp>
          <p:nvSpPr>
            <p:cNvPr id="23" name="矩形 22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68825" y="1520240"/>
            <a:ext cx="7365281" cy="532453"/>
            <a:chOff x="4568825" y="432404"/>
            <a:chExt cx="7365281" cy="532453"/>
          </a:xfrm>
        </p:grpSpPr>
        <p:sp>
          <p:nvSpPr>
            <p:cNvPr id="80" name="矩形 79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568825" y="2625613"/>
            <a:ext cx="7365281" cy="532453"/>
            <a:chOff x="4568825" y="432404"/>
            <a:chExt cx="7365281" cy="532453"/>
          </a:xfrm>
        </p:grpSpPr>
        <p:sp>
          <p:nvSpPr>
            <p:cNvPr id="89" name="矩形 88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8825" y="3721573"/>
            <a:ext cx="7365281" cy="532453"/>
            <a:chOff x="4568825" y="432404"/>
            <a:chExt cx="7365281" cy="532453"/>
          </a:xfrm>
        </p:grpSpPr>
        <p:sp>
          <p:nvSpPr>
            <p:cNvPr id="98" name="矩形 97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68825" y="4809201"/>
            <a:ext cx="7365281" cy="532453"/>
            <a:chOff x="4568825" y="432404"/>
            <a:chExt cx="7365281" cy="532453"/>
          </a:xfrm>
        </p:grpSpPr>
        <p:sp>
          <p:nvSpPr>
            <p:cNvPr id="107" name="矩形 106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68825" y="5889038"/>
            <a:ext cx="7365281" cy="532453"/>
            <a:chOff x="4568825" y="432404"/>
            <a:chExt cx="7365281" cy="532453"/>
          </a:xfrm>
        </p:grpSpPr>
        <p:sp>
          <p:nvSpPr>
            <p:cNvPr id="116" name="矩形 115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点击此处添加标题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125" name="文本框 124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126" name="文本框 125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3</a:t>
            </a:r>
            <a:endParaRPr lang="zh-CN" altLang="en-US" sz="28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endParaRPr lang="zh-CN" altLang="en-US" sz="2800" dirty="0"/>
          </a:p>
        </p:txBody>
      </p:sp>
      <p:sp>
        <p:nvSpPr>
          <p:cNvPr id="128" name="文本框 127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5</a:t>
            </a:r>
            <a:endParaRPr lang="zh-CN" altLang="en-US" sz="2800" dirty="0"/>
          </a:p>
        </p:txBody>
      </p:sp>
      <p:sp>
        <p:nvSpPr>
          <p:cNvPr id="129" name="文本框 128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6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49574"/>
          <a:stretch/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4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34224" y="965935"/>
            <a:ext cx="17235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+mj-lt"/>
              </a:rPr>
              <a:t>目录</a:t>
            </a:r>
            <a:endParaRPr lang="en-US" altLang="zh-CN" sz="6000" dirty="0" smtClean="0">
              <a:latin typeface="+mj-lt"/>
            </a:endParaRPr>
          </a:p>
          <a:p>
            <a:pPr algn="ctr"/>
            <a:r>
              <a:rPr lang="en-US" altLang="zh-CN" sz="2400" dirty="0" smtClean="0">
                <a:latin typeface="+mj-lt"/>
              </a:rPr>
              <a:t>CONTENT</a:t>
            </a:r>
            <a:endParaRPr lang="en-US" altLang="zh-CN" sz="2400" dirty="0"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6712" y="4550992"/>
            <a:ext cx="146119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ONE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5256" y="4550992"/>
            <a:ext cx="158703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TWO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9062" y="4550992"/>
            <a:ext cx="17121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THREE</a:t>
            </a:r>
            <a:endParaRPr lang="zh-CN" altLang="en-US" dirty="0">
              <a:latin typeface="+mj-lt"/>
              <a:ea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3140" y="4550992"/>
            <a:ext cx="140510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FOUR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2732" y="4550992"/>
            <a:ext cx="12146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微软雅黑" charset="0"/>
              </a:rPr>
              <a:t>PART</a:t>
            </a:r>
            <a:r>
              <a:rPr lang="zh-CN" altLang="en-US" dirty="0" smtClean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FIVE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25106" y="4550992"/>
            <a:ext cx="122127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dirty="0">
                <a:latin typeface="+mj-lt"/>
                <a:ea typeface="微软雅黑" charset="0"/>
              </a:rPr>
              <a:t>PART</a:t>
            </a:r>
            <a:r>
              <a:rPr lang="zh-CN" altLang="en-US" dirty="0">
                <a:latin typeface="+mj-lt"/>
                <a:ea typeface="微软雅黑" charset="0"/>
              </a:rPr>
              <a:t> </a:t>
            </a:r>
            <a:r>
              <a:rPr lang="en-US" altLang="zh-CN" dirty="0" smtClean="0">
                <a:latin typeface="+mj-lt"/>
                <a:ea typeface="微软雅黑" charset="0"/>
              </a:rPr>
              <a:t>SIX</a:t>
            </a:r>
            <a:endParaRPr kumimoji="1" lang="zh-CN" altLang="en-US" dirty="0">
              <a:latin typeface="+mj-lt"/>
              <a:ea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412" y="408623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选题背景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8085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论文结构</a:t>
            </a:r>
            <a:endParaRPr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8470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研究</a:t>
            </a:r>
            <a:r>
              <a:rPr lang="zh-CN" altLang="en-US" sz="2800" b="1" dirty="0">
                <a:latin typeface="+mj-lt"/>
                <a:ea typeface="微软雅黑" charset="0"/>
              </a:rPr>
              <a:t>方法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31799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分析讨论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173" y="40862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主要结论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56547" y="4058535"/>
            <a:ext cx="175179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微软雅黑" charset="0"/>
              </a:rPr>
              <a:t>参考文献</a:t>
            </a:r>
            <a:endParaRPr kumimoji="1" lang="zh-CN" altLang="en-US" sz="2800" b="1" dirty="0">
              <a:latin typeface="+mj-lt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2427" y="2404353"/>
            <a:ext cx="66587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/>
              <a:t>8-14</a:t>
            </a:r>
            <a:r>
              <a:rPr lang="zh-CN" altLang="en-US" sz="1600" dirty="0"/>
              <a:t>号字，</a:t>
            </a:r>
            <a:r>
              <a:rPr lang="en-US" altLang="zh-CN" sz="1600" dirty="0"/>
              <a:t>1.3</a:t>
            </a:r>
            <a:r>
              <a:rPr lang="zh-CN" altLang="en-US" sz="1600" dirty="0"/>
              <a:t>倍字间距。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1823" y="502627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22373" y="502627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82923" y="502627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45297" y="502627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107671" y="502627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970045" y="502627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66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13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FIVE </a:t>
            </a:r>
            <a:r>
              <a:rPr lang="zh-CN" altLang="en-US" sz="1400" b="1" dirty="0" smtClean="0"/>
              <a:t>主要结论</a:t>
            </a:r>
            <a:endParaRPr lang="zh-CN" altLang="en-US" sz="1400" b="1" dirty="0"/>
          </a:p>
        </p:txBody>
      </p:sp>
      <p:sp>
        <p:nvSpPr>
          <p:cNvPr id="3" name="椭圆 2"/>
          <p:cNvSpPr/>
          <p:nvPr/>
        </p:nvSpPr>
        <p:spPr>
          <a:xfrm>
            <a:off x="1767675" y="157740"/>
            <a:ext cx="130917" cy="11334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4115" t="14479" r="4250" b="12370"/>
          <a:stretch/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3000"/>
                </a:schemeClr>
              </a:gs>
              <a:gs pos="83000">
                <a:schemeClr val="accent3">
                  <a:lumMod val="45000"/>
                  <a:lumOff val="55000"/>
                  <a:alpha val="57000"/>
                </a:schemeClr>
              </a:gs>
              <a:gs pos="100000">
                <a:schemeClr val="accent3">
                  <a:lumMod val="30000"/>
                  <a:lumOff val="7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16" name="矩形 1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4" name="矩形 2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32" name="矩形 3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14959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SIX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44394140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722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SIX </a:t>
            </a:r>
            <a:r>
              <a:rPr lang="zh-CN" altLang="en-US" sz="1400" b="1" dirty="0" smtClean="0"/>
              <a:t>参考</a:t>
            </a:r>
            <a:r>
              <a:rPr lang="zh-CN" altLang="en-US" sz="1400" b="1" dirty="0"/>
              <a:t>文献</a:t>
            </a:r>
          </a:p>
        </p:txBody>
      </p:sp>
      <p:sp>
        <p:nvSpPr>
          <p:cNvPr id="3" name="椭圆 2"/>
          <p:cNvSpPr/>
          <p:nvPr/>
        </p:nvSpPr>
        <p:spPr>
          <a:xfrm>
            <a:off x="1671033" y="157740"/>
            <a:ext cx="130917" cy="113341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11225" y="575452"/>
            <a:ext cx="10438801" cy="5818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期刊类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98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700" y="2360410"/>
            <a:ext cx="86046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/>
              <a:t>THANK </a:t>
            </a:r>
            <a:r>
              <a:rPr lang="en-US" altLang="zh-CN" sz="4800" b="1" dirty="0" smtClean="0"/>
              <a:t>YOU FOR </a:t>
            </a:r>
            <a:r>
              <a:rPr lang="en-US" altLang="zh-CN" sz="4800" b="1" dirty="0"/>
              <a:t>WATCHING</a:t>
            </a:r>
          </a:p>
        </p:txBody>
      </p:sp>
      <p:sp>
        <p:nvSpPr>
          <p:cNvPr id="9" name="椭圆 8"/>
          <p:cNvSpPr/>
          <p:nvPr/>
        </p:nvSpPr>
        <p:spPr>
          <a:xfrm>
            <a:off x="2312493" y="60523"/>
            <a:ext cx="307776" cy="3077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07267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指导老师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r>
              <a:rPr lang="zh-CN" altLang="en-US" sz="1400" dirty="0" smtClean="0">
                <a:solidFill>
                  <a:schemeClr val="tx1"/>
                </a:solidFill>
              </a:rPr>
              <a:t>教授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7264" y="33302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报告人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XXX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5170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37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65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</a:t>
            </a:r>
            <a:r>
              <a:rPr lang="zh-CN" altLang="en-US" sz="4400" b="1" dirty="0">
                <a:latin typeface="+mj-lt"/>
                <a:ea typeface="微软雅黑" charset="0"/>
              </a:rPr>
              <a:t> </a:t>
            </a:r>
            <a:r>
              <a:rPr lang="en-US" altLang="zh-CN" sz="4400" b="1" dirty="0" smtClean="0">
                <a:latin typeface="+mj-lt"/>
                <a:ea typeface="微软雅黑" charset="0"/>
              </a:rPr>
              <a:t>ONE</a:t>
            </a:r>
            <a:endParaRPr lang="zh-CN" altLang="en-US" sz="4400" b="1" dirty="0">
              <a:latin typeface="+mj-lt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 smtClean="0">
                <a:latin typeface="+mj-lt"/>
                <a:ea typeface="微软雅黑" charset="0"/>
              </a:rPr>
              <a:t>选题背景</a:t>
            </a:r>
            <a:endParaRPr lang="zh-CN" altLang="en-US" sz="6000" dirty="0">
              <a:latin typeface="+mj-lt"/>
              <a:ea typeface="微软雅黑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38313608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13" name="组合 12"/>
          <p:cNvGrpSpPr/>
          <p:nvPr/>
        </p:nvGrpSpPr>
        <p:grpSpPr>
          <a:xfrm>
            <a:off x="910794" y="928946"/>
            <a:ext cx="2300757" cy="509896"/>
            <a:chOff x="888096" y="1000203"/>
            <a:chExt cx="4259825" cy="944066"/>
          </a:xfrm>
        </p:grpSpPr>
        <p:sp>
          <p:nvSpPr>
            <p:cNvPr id="5" name="矩形 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1004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1481030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10794" y="2213577"/>
            <a:ext cx="2300757" cy="509896"/>
            <a:chOff x="888096" y="1000203"/>
            <a:chExt cx="4259825" cy="944066"/>
          </a:xfrm>
        </p:grpSpPr>
        <p:sp>
          <p:nvSpPr>
            <p:cNvPr id="20" name="矩形 1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041701" y="22889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59621" y="2765661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10794" y="3492642"/>
            <a:ext cx="2300757" cy="509896"/>
            <a:chOff x="888096" y="1000203"/>
            <a:chExt cx="4259825" cy="944066"/>
          </a:xfrm>
        </p:grpSpPr>
        <p:sp>
          <p:nvSpPr>
            <p:cNvPr id="28" name="矩形 2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041701" y="35680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59621" y="4044726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10794" y="4777273"/>
            <a:ext cx="2300757" cy="509896"/>
            <a:chOff x="888096" y="1000203"/>
            <a:chExt cx="4259825" cy="944066"/>
          </a:xfrm>
        </p:grpSpPr>
        <p:sp>
          <p:nvSpPr>
            <p:cNvPr id="36" name="矩形 3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041701" y="48526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点击</a:t>
            </a:r>
            <a:r>
              <a:rPr lang="zh-CN" altLang="en-US" dirty="0"/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959621" y="5329357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8852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950374" y="1373200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ADD YOUR TEXT</a:t>
            </a:r>
          </a:p>
        </p:txBody>
      </p:sp>
      <p:sp>
        <p:nvSpPr>
          <p:cNvPr id="6" name="矩形 5"/>
          <p:cNvSpPr/>
          <p:nvPr/>
        </p:nvSpPr>
        <p:spPr>
          <a:xfrm>
            <a:off x="950374" y="20410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59621" y="2810482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959621" y="3549798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9621" y="4289114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7668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21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/>
              <a:t>PART </a:t>
            </a:r>
            <a:r>
              <a:rPr lang="en-US" altLang="zh-CN" sz="1400" b="1" dirty="0" smtClean="0"/>
              <a:t>ONE </a:t>
            </a:r>
            <a:r>
              <a:rPr lang="zh-CN" altLang="en-US" sz="1400" b="1" dirty="0" smtClean="0"/>
              <a:t>选题</a:t>
            </a:r>
            <a:r>
              <a:rPr lang="zh-CN" altLang="en-US" sz="1400" b="1" dirty="0"/>
              <a:t>背景</a:t>
            </a:r>
          </a:p>
        </p:txBody>
      </p:sp>
      <p:sp>
        <p:nvSpPr>
          <p:cNvPr id="3" name="椭圆 2"/>
          <p:cNvSpPr/>
          <p:nvPr/>
        </p:nvSpPr>
        <p:spPr>
          <a:xfrm>
            <a:off x="1757150" y="157740"/>
            <a:ext cx="130917" cy="1133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sp>
        <p:nvSpPr>
          <p:cNvPr id="5" name="矩形 4"/>
          <p:cNvSpPr/>
          <p:nvPr/>
        </p:nvSpPr>
        <p:spPr>
          <a:xfrm>
            <a:off x="4069024" y="869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4029444" y="1392388"/>
            <a:ext cx="703940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5188751" y="2168217"/>
            <a:ext cx="515028" cy="515938"/>
            <a:chOff x="611" y="1151"/>
            <a:chExt cx="566" cy="567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611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41" y="1293"/>
              <a:ext cx="306" cy="307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9"/>
          <p:cNvGrpSpPr>
            <a:grpSpLocks noChangeAspect="1"/>
          </p:cNvGrpSpPr>
          <p:nvPr/>
        </p:nvGrpSpPr>
        <p:grpSpPr bwMode="auto">
          <a:xfrm>
            <a:off x="8876704" y="2179136"/>
            <a:ext cx="515028" cy="515938"/>
            <a:chOff x="1587" y="1151"/>
            <a:chExt cx="566" cy="567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24"/>
          <p:cNvGrpSpPr>
            <a:grpSpLocks noChangeAspect="1"/>
          </p:cNvGrpSpPr>
          <p:nvPr/>
        </p:nvGrpSpPr>
        <p:grpSpPr bwMode="auto">
          <a:xfrm>
            <a:off x="5188751" y="4333602"/>
            <a:ext cx="515028" cy="515938"/>
            <a:chOff x="4516" y="1151"/>
            <a:chExt cx="566" cy="567"/>
          </a:xfrm>
        </p:grpSpPr>
        <p:sp>
          <p:nvSpPr>
            <p:cNvPr id="16" name="Oval 25"/>
            <p:cNvSpPr>
              <a:spLocks noChangeArrowheads="1"/>
            </p:cNvSpPr>
            <p:nvPr/>
          </p:nvSpPr>
          <p:spPr bwMode="auto">
            <a:xfrm>
              <a:off x="4516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4625" y="1260"/>
              <a:ext cx="349" cy="349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34"/>
          <p:cNvGrpSpPr>
            <a:grpSpLocks noChangeAspect="1"/>
          </p:cNvGrpSpPr>
          <p:nvPr/>
        </p:nvGrpSpPr>
        <p:grpSpPr bwMode="auto">
          <a:xfrm>
            <a:off x="8872154" y="4333602"/>
            <a:ext cx="515028" cy="515938"/>
            <a:chOff x="6469" y="1151"/>
            <a:chExt cx="566" cy="567"/>
          </a:xfrm>
        </p:grpSpPr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4635786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4149061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27972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841247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635786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149061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327972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7841247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1108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微软雅黑" charset="0"/>
              </a:rPr>
              <a:t>PART TWO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微软雅黑" charset="0"/>
              </a:rPr>
              <a:t>论文结构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340" y="4454433"/>
            <a:ext cx="7917767" cy="144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25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grpSp>
        <p:nvGrpSpPr>
          <p:cNvPr id="22" name="组合 21"/>
          <p:cNvGrpSpPr/>
          <p:nvPr/>
        </p:nvGrpSpPr>
        <p:grpSpPr>
          <a:xfrm>
            <a:off x="-211666" y="2970613"/>
            <a:ext cx="12778491" cy="912541"/>
            <a:chOff x="0" y="2158337"/>
            <a:chExt cx="12778491" cy="912541"/>
          </a:xfrm>
        </p:grpSpPr>
        <p:sp>
          <p:nvSpPr>
            <p:cNvPr id="5" name="矩形 4"/>
            <p:cNvSpPr/>
            <p:nvPr/>
          </p:nvSpPr>
          <p:spPr>
            <a:xfrm>
              <a:off x="211666" y="2513302"/>
              <a:ext cx="12192000" cy="2110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0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6391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120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187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254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21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388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7454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8521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9588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0655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1722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060294"/>
              <a:ext cx="127784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 flipH="1">
            <a:off x="258956" y="291304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787152" y="3823548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320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2387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>
            <a:off x="3454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4521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5588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>
            <a:off x="6654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7721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788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9855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>
            <a:off x="10922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11988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1854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2921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987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054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6121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7188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>
            <a:off x="8255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>
            <a:off x="9321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10388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11455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87620" y="1093399"/>
            <a:ext cx="2300757" cy="1589432"/>
            <a:chOff x="1356175" y="1093399"/>
            <a:chExt cx="2300757" cy="1589432"/>
          </a:xfrm>
        </p:grpSpPr>
        <p:sp>
          <p:nvSpPr>
            <p:cNvPr id="58" name="矩形 57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556575" y="1093399"/>
            <a:ext cx="2300757" cy="1589432"/>
            <a:chOff x="1356175" y="1093399"/>
            <a:chExt cx="2300757" cy="1589432"/>
          </a:xfrm>
        </p:grpSpPr>
        <p:sp>
          <p:nvSpPr>
            <p:cNvPr id="69" name="矩形 68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907479" y="4038186"/>
            <a:ext cx="2300757" cy="1589432"/>
            <a:chOff x="1356175" y="1093399"/>
            <a:chExt cx="2300757" cy="1589432"/>
          </a:xfrm>
        </p:grpSpPr>
        <p:sp>
          <p:nvSpPr>
            <p:cNvPr id="81" name="矩形 80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176434" y="4038186"/>
            <a:ext cx="2300757" cy="1589432"/>
            <a:chOff x="1356175" y="1093399"/>
            <a:chExt cx="2300757" cy="1589432"/>
          </a:xfrm>
        </p:grpSpPr>
        <p:sp>
          <p:nvSpPr>
            <p:cNvPr id="87" name="矩形 86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19967" y="1093399"/>
            <a:ext cx="2300757" cy="1589432"/>
            <a:chOff x="1356175" y="1093399"/>
            <a:chExt cx="2300757" cy="1589432"/>
          </a:xfrm>
        </p:grpSpPr>
        <p:sp>
          <p:nvSpPr>
            <p:cNvPr id="93" name="矩形 92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339446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339446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4620120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4620120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892784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92784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1960403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1960403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6233067" y="41585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6233067" y="440302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6823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523"/>
            <a:ext cx="18748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/>
              <a:t>PART TWO </a:t>
            </a:r>
            <a:r>
              <a:rPr lang="zh-CN" altLang="en-US" sz="1400" b="1" dirty="0" smtClean="0"/>
              <a:t>论文</a:t>
            </a:r>
            <a:r>
              <a:rPr lang="zh-CN" altLang="en-US" sz="1400" b="1" dirty="0"/>
              <a:t>结构</a:t>
            </a:r>
          </a:p>
        </p:txBody>
      </p:sp>
      <p:sp>
        <p:nvSpPr>
          <p:cNvPr id="3" name="椭圆 2"/>
          <p:cNvSpPr/>
          <p:nvPr/>
        </p:nvSpPr>
        <p:spPr>
          <a:xfrm>
            <a:off x="1822608" y="157740"/>
            <a:ext cx="130917" cy="1133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7950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11225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285521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798796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73092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686367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69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</TotalTime>
  <Words>2663</Words>
  <Application>Microsoft Office PowerPoint</Application>
  <PresentationFormat>宽屏</PresentationFormat>
  <Paragraphs>223</Paragraphs>
  <Slides>25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宋体</vt:lpstr>
      <vt:lpstr>微软雅黑</vt:lpstr>
      <vt:lpstr>Arial</vt:lpstr>
      <vt:lpstr>Calibri</vt:lpstr>
      <vt:lpstr>Calibri Light</vt:lpstr>
      <vt:lpstr>Segoe UI</vt:lpstr>
      <vt:lpstr>Segoe UI Light</vt:lpstr>
      <vt:lpstr>清风素材 https://12sc.taobao.com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58</cp:revision>
  <dcterms:created xsi:type="dcterms:W3CDTF">2015-08-18T02:51:41Z</dcterms:created>
  <dcterms:modified xsi:type="dcterms:W3CDTF">2016-11-06T09:30:13Z</dcterms:modified>
  <cp:category>锐旗设计；https://9ppt.taobao.com</cp:category>
  <cp:contentStatus>12sc.taobao.com</cp:contentStatus>
</cp:coreProperties>
</file>